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9" r:id="rId2"/>
    <p:sldId id="261" r:id="rId3"/>
    <p:sldId id="263" r:id="rId4"/>
    <p:sldId id="262" r:id="rId5"/>
    <p:sldId id="258" r:id="rId6"/>
    <p:sldId id="257" r:id="rId7"/>
    <p:sldId id="266" r:id="rId8"/>
    <p:sldId id="264" r:id="rId9"/>
    <p:sldId id="265"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71040" autoAdjust="0"/>
  </p:normalViewPr>
  <p:slideViewPr>
    <p:cSldViewPr snapToGrid="0" snapToObjects="1">
      <p:cViewPr varScale="1">
        <p:scale>
          <a:sx n="74" d="100"/>
          <a:sy n="74" d="100"/>
        </p:scale>
        <p:origin x="8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045FD6-3710-F04D-9AB3-FDC18F3722D0}" type="datetimeFigureOut">
              <a:rPr lang="en-US" smtClean="0"/>
              <a:t>9/26/21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711B5-40E4-B242-95E1-8A72AD066741}" type="slidenum">
              <a:rPr lang="en-US" smtClean="0"/>
              <a:t>‹#›</a:t>
            </a:fld>
            <a:endParaRPr lang="en-US"/>
          </a:p>
        </p:txBody>
      </p:sp>
    </p:spTree>
    <p:extLst>
      <p:ext uri="{BB962C8B-B14F-4D97-AF65-F5344CB8AC3E}">
        <p14:creationId xmlns:p14="http://schemas.microsoft.com/office/powerpoint/2010/main" val="379648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Figure1: Time line of the rat and human experiments.</a:t>
            </a:r>
            <a:r>
              <a:rPr lang="en-US" baseline="0" dirty="0"/>
              <a:t> A: rats were trained to start each trial by reaching the home base (HB, no reward). They were then given one guided trial (Trial 1, one blinking light, here 1 drop). Subsequent trials consisted in 2 simultaneously blinking lights. The end of a game was signaled by a sweeping tone and a change of home base (and horizon). B: Human subjects were presented with a 2-bandit display of known horizon (here horizon 2). They were guided to the first bandit and obtained a visible reward (here 3 points). Subsequent trials consisted in simultaneously colored squares (Wilson et al. 2014).</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1</a:t>
            </a:fld>
            <a:endParaRPr lang="en-US"/>
          </a:p>
        </p:txBody>
      </p:sp>
    </p:spTree>
    <p:extLst>
      <p:ext uri="{BB962C8B-B14F-4D97-AF65-F5344CB8AC3E}">
        <p14:creationId xmlns:p14="http://schemas.microsoft.com/office/powerpoint/2010/main" val="1932390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10. Model estimates in free vs guided choices.</a:t>
            </a:r>
          </a:p>
        </p:txBody>
      </p:sp>
      <p:sp>
        <p:nvSpPr>
          <p:cNvPr id="4" name="Slide Number Placeholder 3"/>
          <p:cNvSpPr>
            <a:spLocks noGrp="1"/>
          </p:cNvSpPr>
          <p:nvPr>
            <p:ph type="sldNum" sz="quarter" idx="5"/>
          </p:nvPr>
        </p:nvSpPr>
        <p:spPr/>
        <p:txBody>
          <a:bodyPr/>
          <a:lstStyle/>
          <a:p>
            <a:fld id="{68A711B5-40E4-B242-95E1-8A72AD066741}" type="slidenum">
              <a:rPr lang="en-US" smtClean="0"/>
              <a:t>10</a:t>
            </a:fld>
            <a:endParaRPr lang="en-US"/>
          </a:p>
        </p:txBody>
      </p:sp>
    </p:spTree>
    <p:extLst>
      <p:ext uri="{BB962C8B-B14F-4D97-AF65-F5344CB8AC3E}">
        <p14:creationId xmlns:p14="http://schemas.microsoft.com/office/powerpoint/2010/main" val="4021356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 11:</a:t>
            </a:r>
            <a:r>
              <a:rPr lang="en-US" baseline="0" dirty="0"/>
              <a:t> Reaction times. A: reaction time during the first choice after guided trials. Reaction times in rats is measure as the time needed to navigate from the Home Base to the chosen feeder. Reaction time in humans is measure as the time between previous reward delivery and next choice (key stroke). B: Reaction time within the games. Number of trials N are the same as in Figure 2. </a:t>
            </a:r>
          </a:p>
          <a:p>
            <a:endParaRPr lang="en-US" baseline="0" dirty="0"/>
          </a:p>
          <a:p>
            <a:r>
              <a:rPr lang="en-US" baseline="0" dirty="0"/>
              <a:t>Later: there is a trend that RT is faster in large H compared to small H in humans, rats show the same direction.</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11</a:t>
            </a:fld>
            <a:endParaRPr lang="en-US"/>
          </a:p>
        </p:txBody>
      </p:sp>
    </p:spTree>
    <p:extLst>
      <p:ext uri="{BB962C8B-B14F-4D97-AF65-F5344CB8AC3E}">
        <p14:creationId xmlns:p14="http://schemas.microsoft.com/office/powerpoint/2010/main" val="114033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a:t>
            </a:r>
            <a:r>
              <a:rPr lang="en-US" baseline="0" dirty="0"/>
              <a:t> 2: Probability of choosing the option with the highest reward after the guided trials</a:t>
            </a:r>
            <a:r>
              <a:rPr lang="zh-TW" altLang="en-US" baseline="0" dirty="0"/>
              <a:t> </a:t>
            </a:r>
            <a:r>
              <a:rPr lang="en-US" altLang="zh-TW" baseline="0" dirty="0"/>
              <a:t>and</a:t>
            </a:r>
            <a:r>
              <a:rPr lang="zh-TW" altLang="en-US" baseline="0" dirty="0"/>
              <a:t> </a:t>
            </a:r>
            <a:r>
              <a:rPr lang="en-US" altLang="zh-TW" baseline="0" dirty="0"/>
              <a:t>p</a:t>
            </a:r>
            <a:r>
              <a:rPr lang="en-US" dirty="0"/>
              <a:t>robability of switching option immediately after the guided trials</a:t>
            </a:r>
            <a:r>
              <a:rPr lang="en-US" baseline="0" dirty="0"/>
              <a:t> (1</a:t>
            </a:r>
            <a:r>
              <a:rPr lang="en-US" baseline="30000" dirty="0"/>
              <a:t>st</a:t>
            </a:r>
            <a:r>
              <a:rPr lang="en-US" baseline="0" dirty="0"/>
              <a:t> choice) for humans (A) and rats (B). Up: In these experiments rodents were guided to the same feeder 3 times before the first choice was allowed (choice number 1). Two horizons were tested. Down: Human performance; same as for rats but with 4 different horizon conditions. N=1800 for all horizons (40 per human participant).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2</a:t>
            </a:fld>
            <a:endParaRPr lang="en-US"/>
          </a:p>
        </p:txBody>
      </p:sp>
    </p:spTree>
    <p:extLst>
      <p:ext uri="{BB962C8B-B14F-4D97-AF65-F5344CB8AC3E}">
        <p14:creationId xmlns:p14="http://schemas.microsoft.com/office/powerpoint/2010/main" val="353069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3:  Influence</a:t>
            </a:r>
            <a:r>
              <a:rPr lang="en-US" baseline="0" dirty="0"/>
              <a:t> of reward size during guided trials. Left: Probability of choosing the best option in the first choice trial after guidance. Right: probability of switch. </a:t>
            </a:r>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3</a:t>
            </a:fld>
            <a:endParaRPr lang="en-US"/>
          </a:p>
        </p:txBody>
      </p:sp>
    </p:spTree>
    <p:extLst>
      <p:ext uri="{BB962C8B-B14F-4D97-AF65-F5344CB8AC3E}">
        <p14:creationId xmlns:p14="http://schemas.microsoft.com/office/powerpoint/2010/main" val="2944546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a:t>
            </a:r>
            <a:r>
              <a:rPr lang="en-US" baseline="0" dirty="0"/>
              <a:t> 4: Probability of choosing the option with the highest reward after the guided trials</a:t>
            </a:r>
            <a:r>
              <a:rPr lang="zh-TW" altLang="en-US" baseline="0" dirty="0"/>
              <a:t> </a:t>
            </a:r>
            <a:r>
              <a:rPr lang="en-US" altLang="zh-TW" baseline="0" dirty="0"/>
              <a:t>and</a:t>
            </a:r>
            <a:r>
              <a:rPr lang="zh-TW" altLang="en-US" baseline="0" dirty="0"/>
              <a:t> </a:t>
            </a:r>
            <a:r>
              <a:rPr lang="en-US" altLang="zh-TW" baseline="0" dirty="0"/>
              <a:t>p</a:t>
            </a:r>
            <a:r>
              <a:rPr lang="en-US" dirty="0"/>
              <a:t>robability of switching option immediately after the guided trials</a:t>
            </a:r>
            <a:r>
              <a:rPr lang="en-US" baseline="0" dirty="0"/>
              <a:t> (1</a:t>
            </a:r>
            <a:r>
              <a:rPr lang="en-US" baseline="30000" dirty="0"/>
              <a:t>st</a:t>
            </a:r>
            <a:r>
              <a:rPr lang="en-US" baseline="0" dirty="0"/>
              <a:t> choice), split up by whether the guided option is the better option.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4</a:t>
            </a:fld>
            <a:endParaRPr lang="en-US"/>
          </a:p>
        </p:txBody>
      </p:sp>
    </p:spTree>
    <p:extLst>
      <p:ext uri="{BB962C8B-B14F-4D97-AF65-F5344CB8AC3E}">
        <p14:creationId xmlns:p14="http://schemas.microsoft.com/office/powerpoint/2010/main" val="1314210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5:  Model-based estimates of exploitation threshold, decision noise and spatial bias.</a:t>
            </a:r>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5</a:t>
            </a:fld>
            <a:endParaRPr lang="en-US"/>
          </a:p>
        </p:txBody>
      </p:sp>
    </p:spTree>
    <p:extLst>
      <p:ext uri="{BB962C8B-B14F-4D97-AF65-F5344CB8AC3E}">
        <p14:creationId xmlns:p14="http://schemas.microsoft.com/office/powerpoint/2010/main" val="2406360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6:  Results from the within version (rat only).</a:t>
            </a:r>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6</a:t>
            </a:fld>
            <a:endParaRPr lang="en-US"/>
          </a:p>
        </p:txBody>
      </p:sp>
    </p:spTree>
    <p:extLst>
      <p:ext uri="{BB962C8B-B14F-4D97-AF65-F5344CB8AC3E}">
        <p14:creationId xmlns:p14="http://schemas.microsoft.com/office/powerpoint/2010/main" val="418887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7:  Results from the sound cue version (closest to human version, rat only)</a:t>
            </a:r>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7</a:t>
            </a:fld>
            <a:endParaRPr lang="en-US"/>
          </a:p>
        </p:txBody>
      </p:sp>
    </p:spTree>
    <p:extLst>
      <p:ext uri="{BB962C8B-B14F-4D97-AF65-F5344CB8AC3E}">
        <p14:creationId xmlns:p14="http://schemas.microsoft.com/office/powerpoint/2010/main" val="4192667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8:  Results from the random reward control (rat only).</a:t>
            </a:r>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8</a:t>
            </a:fld>
            <a:endParaRPr lang="en-US"/>
          </a:p>
        </p:txBody>
      </p:sp>
    </p:spTree>
    <p:extLst>
      <p:ext uri="{BB962C8B-B14F-4D97-AF65-F5344CB8AC3E}">
        <p14:creationId xmlns:p14="http://schemas.microsoft.com/office/powerpoint/2010/main" val="1333415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9 AB: At the start of a game, rats</a:t>
            </a:r>
            <a:r>
              <a:rPr lang="en-US" baseline="0" dirty="0"/>
              <a:t> were given one forced guided trial (1 light blinking, Fig 1, Guided) or a free choice instead (not Guided). A left: probability of choosing the correct feeder after the guided trials or after the first free choice for the 2 horizons tested. A right: probability of switching to a different feeder than the one visited after the guided trials or after the first free choice for the 2 horizons tested. This figure included data from 2 rats. Statistical significance was assessed for H=6 only.</a:t>
            </a:r>
          </a:p>
          <a:p>
            <a:endParaRPr lang="en-US" dirty="0"/>
          </a:p>
          <a:p>
            <a:r>
              <a:rPr lang="en-US" dirty="0"/>
              <a:t>Figure 9 B: Influence of reward size during the first trials (Guided or not Guided, as in Figure 7). B left: Probability of choosing the best feeder during the second</a:t>
            </a:r>
            <a:r>
              <a:rPr lang="en-US" baseline="0" dirty="0"/>
              <a:t> trials (free choice). B right: probability of switching to a different feeder than the one visited during the first trials (only the first free choice is considered). Number of trials N are the same as in Figure 7. </a:t>
            </a:r>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9</a:t>
            </a:fld>
            <a:endParaRPr lang="en-US"/>
          </a:p>
        </p:txBody>
      </p:sp>
    </p:spTree>
    <p:extLst>
      <p:ext uri="{BB962C8B-B14F-4D97-AF65-F5344CB8AC3E}">
        <p14:creationId xmlns:p14="http://schemas.microsoft.com/office/powerpoint/2010/main" val="769362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24954-7C0D-AD4A-AAAB-9CDEA237F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DFD78F-E516-9E4D-8BFF-AB708DE064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4715FC-43A9-9747-A502-F5A1F4838CD7}"/>
              </a:ext>
            </a:extLst>
          </p:cNvPr>
          <p:cNvSpPr>
            <a:spLocks noGrp="1"/>
          </p:cNvSpPr>
          <p:nvPr>
            <p:ph type="dt" sz="half" idx="10"/>
          </p:nvPr>
        </p:nvSpPr>
        <p:spPr/>
        <p:txBody>
          <a:bodyPr/>
          <a:lstStyle/>
          <a:p>
            <a:fld id="{616D1491-61FB-4045-A268-8D37C424EE49}" type="datetimeFigureOut">
              <a:rPr lang="en-US" smtClean="0"/>
              <a:t>9/26/21</a:t>
            </a:fld>
            <a:endParaRPr lang="en-US"/>
          </a:p>
        </p:txBody>
      </p:sp>
      <p:sp>
        <p:nvSpPr>
          <p:cNvPr id="5" name="Footer Placeholder 4">
            <a:extLst>
              <a:ext uri="{FF2B5EF4-FFF2-40B4-BE49-F238E27FC236}">
                <a16:creationId xmlns:a16="http://schemas.microsoft.com/office/drawing/2014/main" id="{EFFC39F4-A10F-6948-8788-F79D6235B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8E5E0-3D17-0C44-A5DB-D35FB9506D4B}"/>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90863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313C-6E1D-E54A-9A07-DE889953E8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8FF1EC-25FF-CC47-BB99-5BD8EAEB8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3A90F-FE25-0843-B86E-F828E8FCC956}"/>
              </a:ext>
            </a:extLst>
          </p:cNvPr>
          <p:cNvSpPr>
            <a:spLocks noGrp="1"/>
          </p:cNvSpPr>
          <p:nvPr>
            <p:ph type="dt" sz="half" idx="10"/>
          </p:nvPr>
        </p:nvSpPr>
        <p:spPr/>
        <p:txBody>
          <a:bodyPr/>
          <a:lstStyle/>
          <a:p>
            <a:fld id="{616D1491-61FB-4045-A268-8D37C424EE49}" type="datetimeFigureOut">
              <a:rPr lang="en-US" smtClean="0"/>
              <a:t>9/26/21</a:t>
            </a:fld>
            <a:endParaRPr lang="en-US"/>
          </a:p>
        </p:txBody>
      </p:sp>
      <p:sp>
        <p:nvSpPr>
          <p:cNvPr id="5" name="Footer Placeholder 4">
            <a:extLst>
              <a:ext uri="{FF2B5EF4-FFF2-40B4-BE49-F238E27FC236}">
                <a16:creationId xmlns:a16="http://schemas.microsoft.com/office/drawing/2014/main" id="{F37218F8-3786-634E-9AA5-53C2F0583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AE5C2-1535-0540-90F0-22893F8390AD}"/>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68088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D2D2E8-2FD6-B54D-AED3-9497EC9B6C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A55983-6837-884C-91C5-08261447F6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DE942-0D81-AE45-9CEB-8A708DF306A8}"/>
              </a:ext>
            </a:extLst>
          </p:cNvPr>
          <p:cNvSpPr>
            <a:spLocks noGrp="1"/>
          </p:cNvSpPr>
          <p:nvPr>
            <p:ph type="dt" sz="half" idx="10"/>
          </p:nvPr>
        </p:nvSpPr>
        <p:spPr/>
        <p:txBody>
          <a:bodyPr/>
          <a:lstStyle/>
          <a:p>
            <a:fld id="{616D1491-61FB-4045-A268-8D37C424EE49}" type="datetimeFigureOut">
              <a:rPr lang="en-US" smtClean="0"/>
              <a:t>9/26/21</a:t>
            </a:fld>
            <a:endParaRPr lang="en-US"/>
          </a:p>
        </p:txBody>
      </p:sp>
      <p:sp>
        <p:nvSpPr>
          <p:cNvPr id="5" name="Footer Placeholder 4">
            <a:extLst>
              <a:ext uri="{FF2B5EF4-FFF2-40B4-BE49-F238E27FC236}">
                <a16:creationId xmlns:a16="http://schemas.microsoft.com/office/drawing/2014/main" id="{66F07D62-13B7-7C4A-A739-03BBFC9C7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CF37C-E1FC-6A48-A603-04F4BBBA6AFA}"/>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104060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53F-794C-6440-8E8E-E197E0B2F2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3B91B-3738-AD4C-909F-8B2D115655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24CA1-C470-DE41-B307-B77E812D12A0}"/>
              </a:ext>
            </a:extLst>
          </p:cNvPr>
          <p:cNvSpPr>
            <a:spLocks noGrp="1"/>
          </p:cNvSpPr>
          <p:nvPr>
            <p:ph type="dt" sz="half" idx="10"/>
          </p:nvPr>
        </p:nvSpPr>
        <p:spPr/>
        <p:txBody>
          <a:bodyPr/>
          <a:lstStyle/>
          <a:p>
            <a:fld id="{616D1491-61FB-4045-A268-8D37C424EE49}" type="datetimeFigureOut">
              <a:rPr lang="en-US" smtClean="0"/>
              <a:t>9/26/21</a:t>
            </a:fld>
            <a:endParaRPr lang="en-US"/>
          </a:p>
        </p:txBody>
      </p:sp>
      <p:sp>
        <p:nvSpPr>
          <p:cNvPr id="5" name="Footer Placeholder 4">
            <a:extLst>
              <a:ext uri="{FF2B5EF4-FFF2-40B4-BE49-F238E27FC236}">
                <a16:creationId xmlns:a16="http://schemas.microsoft.com/office/drawing/2014/main" id="{60C783E2-C850-1945-8AB9-F43D91CA2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FA6C2-E0EC-5746-8A8F-2A37D997A9D7}"/>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248950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0B45-97DD-9D46-9DE1-9BF05EB9B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5AE099-1732-2E48-811F-2111899F6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FD7AB5-A260-A040-9828-BA2BF6793B67}"/>
              </a:ext>
            </a:extLst>
          </p:cNvPr>
          <p:cNvSpPr>
            <a:spLocks noGrp="1"/>
          </p:cNvSpPr>
          <p:nvPr>
            <p:ph type="dt" sz="half" idx="10"/>
          </p:nvPr>
        </p:nvSpPr>
        <p:spPr/>
        <p:txBody>
          <a:bodyPr/>
          <a:lstStyle/>
          <a:p>
            <a:fld id="{616D1491-61FB-4045-A268-8D37C424EE49}" type="datetimeFigureOut">
              <a:rPr lang="en-US" smtClean="0"/>
              <a:t>9/26/21</a:t>
            </a:fld>
            <a:endParaRPr lang="en-US"/>
          </a:p>
        </p:txBody>
      </p:sp>
      <p:sp>
        <p:nvSpPr>
          <p:cNvPr id="5" name="Footer Placeholder 4">
            <a:extLst>
              <a:ext uri="{FF2B5EF4-FFF2-40B4-BE49-F238E27FC236}">
                <a16:creationId xmlns:a16="http://schemas.microsoft.com/office/drawing/2014/main" id="{D4DA63D1-F3C4-0841-9DFC-BA650B30E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F6781-416E-9C46-B443-EEC3FAD6586E}"/>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72067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FBA3-D193-1E43-8793-4AC0263511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EE8AA-FD82-B046-8C2D-6FDFB217E3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63E3A7-57CE-DD4C-B5EA-8AEB5B7C6F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1A4517-B697-DD42-9ED5-8163BD0DAB36}"/>
              </a:ext>
            </a:extLst>
          </p:cNvPr>
          <p:cNvSpPr>
            <a:spLocks noGrp="1"/>
          </p:cNvSpPr>
          <p:nvPr>
            <p:ph type="dt" sz="half" idx="10"/>
          </p:nvPr>
        </p:nvSpPr>
        <p:spPr/>
        <p:txBody>
          <a:bodyPr/>
          <a:lstStyle/>
          <a:p>
            <a:fld id="{616D1491-61FB-4045-A268-8D37C424EE49}" type="datetimeFigureOut">
              <a:rPr lang="en-US" smtClean="0"/>
              <a:t>9/26/21</a:t>
            </a:fld>
            <a:endParaRPr lang="en-US"/>
          </a:p>
        </p:txBody>
      </p:sp>
      <p:sp>
        <p:nvSpPr>
          <p:cNvPr id="6" name="Footer Placeholder 5">
            <a:extLst>
              <a:ext uri="{FF2B5EF4-FFF2-40B4-BE49-F238E27FC236}">
                <a16:creationId xmlns:a16="http://schemas.microsoft.com/office/drawing/2014/main" id="{BCF1DD06-1931-8145-91D7-85C16F3E7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F03E2-81C2-1F4D-B64B-B7BE5562A0C3}"/>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85673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4769-6F0C-7942-BFB8-124EC0CF8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744CDC-8EC9-2C4C-AC4A-41952D260D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4D1C7-AE6A-1D4F-B558-A72F276B0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FC1489-4D09-974E-8448-07F0677A4E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0A182-5A82-824D-8B07-A19F194A49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C534D1-A414-7B4C-A7C6-A255BC37D484}"/>
              </a:ext>
            </a:extLst>
          </p:cNvPr>
          <p:cNvSpPr>
            <a:spLocks noGrp="1"/>
          </p:cNvSpPr>
          <p:nvPr>
            <p:ph type="dt" sz="half" idx="10"/>
          </p:nvPr>
        </p:nvSpPr>
        <p:spPr/>
        <p:txBody>
          <a:bodyPr/>
          <a:lstStyle/>
          <a:p>
            <a:fld id="{616D1491-61FB-4045-A268-8D37C424EE49}" type="datetimeFigureOut">
              <a:rPr lang="en-US" smtClean="0"/>
              <a:t>9/26/21</a:t>
            </a:fld>
            <a:endParaRPr lang="en-US"/>
          </a:p>
        </p:txBody>
      </p:sp>
      <p:sp>
        <p:nvSpPr>
          <p:cNvPr id="8" name="Footer Placeholder 7">
            <a:extLst>
              <a:ext uri="{FF2B5EF4-FFF2-40B4-BE49-F238E27FC236}">
                <a16:creationId xmlns:a16="http://schemas.microsoft.com/office/drawing/2014/main" id="{6221DDD4-5DA3-A54E-B6C7-BEAE393FD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216BEA-92C0-4447-8B22-554DEA86237F}"/>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425820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662D-CC80-D346-A625-6FC99B0B6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021519-8B13-B24B-A0A3-4A4C29D1B9D5}"/>
              </a:ext>
            </a:extLst>
          </p:cNvPr>
          <p:cNvSpPr>
            <a:spLocks noGrp="1"/>
          </p:cNvSpPr>
          <p:nvPr>
            <p:ph type="dt" sz="half" idx="10"/>
          </p:nvPr>
        </p:nvSpPr>
        <p:spPr/>
        <p:txBody>
          <a:bodyPr/>
          <a:lstStyle/>
          <a:p>
            <a:fld id="{616D1491-61FB-4045-A268-8D37C424EE49}" type="datetimeFigureOut">
              <a:rPr lang="en-US" smtClean="0"/>
              <a:t>9/26/21</a:t>
            </a:fld>
            <a:endParaRPr lang="en-US"/>
          </a:p>
        </p:txBody>
      </p:sp>
      <p:sp>
        <p:nvSpPr>
          <p:cNvPr id="4" name="Footer Placeholder 3">
            <a:extLst>
              <a:ext uri="{FF2B5EF4-FFF2-40B4-BE49-F238E27FC236}">
                <a16:creationId xmlns:a16="http://schemas.microsoft.com/office/drawing/2014/main" id="{CBC4A130-E641-5545-89A6-F37562B88A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66BF1C-EFC7-EA4F-BF48-8B54AE00A3B2}"/>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9581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C4B29A-4282-364A-A850-E646247CC8A0}"/>
              </a:ext>
            </a:extLst>
          </p:cNvPr>
          <p:cNvSpPr>
            <a:spLocks noGrp="1"/>
          </p:cNvSpPr>
          <p:nvPr>
            <p:ph type="dt" sz="half" idx="10"/>
          </p:nvPr>
        </p:nvSpPr>
        <p:spPr/>
        <p:txBody>
          <a:bodyPr/>
          <a:lstStyle/>
          <a:p>
            <a:fld id="{616D1491-61FB-4045-A268-8D37C424EE49}" type="datetimeFigureOut">
              <a:rPr lang="en-US" smtClean="0"/>
              <a:t>9/26/21</a:t>
            </a:fld>
            <a:endParaRPr lang="en-US"/>
          </a:p>
        </p:txBody>
      </p:sp>
      <p:sp>
        <p:nvSpPr>
          <p:cNvPr id="3" name="Footer Placeholder 2">
            <a:extLst>
              <a:ext uri="{FF2B5EF4-FFF2-40B4-BE49-F238E27FC236}">
                <a16:creationId xmlns:a16="http://schemas.microsoft.com/office/drawing/2014/main" id="{8433C319-938B-5B4F-99F1-0114D6409F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98562B-D0AD-684E-9AE7-E0A3F9138E57}"/>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1047802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0A60-3ABE-644A-83BD-13D81750E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4020E-CB65-3F44-8711-F44844743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B4DB5D-E04C-6A49-B56B-17CE68985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A38D3-D56E-3645-885E-B3AB01C6658E}"/>
              </a:ext>
            </a:extLst>
          </p:cNvPr>
          <p:cNvSpPr>
            <a:spLocks noGrp="1"/>
          </p:cNvSpPr>
          <p:nvPr>
            <p:ph type="dt" sz="half" idx="10"/>
          </p:nvPr>
        </p:nvSpPr>
        <p:spPr/>
        <p:txBody>
          <a:bodyPr/>
          <a:lstStyle/>
          <a:p>
            <a:fld id="{616D1491-61FB-4045-A268-8D37C424EE49}" type="datetimeFigureOut">
              <a:rPr lang="en-US" smtClean="0"/>
              <a:t>9/26/21</a:t>
            </a:fld>
            <a:endParaRPr lang="en-US"/>
          </a:p>
        </p:txBody>
      </p:sp>
      <p:sp>
        <p:nvSpPr>
          <p:cNvPr id="6" name="Footer Placeholder 5">
            <a:extLst>
              <a:ext uri="{FF2B5EF4-FFF2-40B4-BE49-F238E27FC236}">
                <a16:creationId xmlns:a16="http://schemas.microsoft.com/office/drawing/2014/main" id="{38869326-1308-8C4C-AFA2-A0881224B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D6867-4875-744D-AC15-CEC9296F73D6}"/>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20388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2CEB-ADA6-1044-BA44-4BAA7ED57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81C6B4-5419-BA44-AA23-B197D1307B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2A246A-A285-534E-9C47-4BA076E56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99F16-8618-834A-9E6D-AE47C3B07443}"/>
              </a:ext>
            </a:extLst>
          </p:cNvPr>
          <p:cNvSpPr>
            <a:spLocks noGrp="1"/>
          </p:cNvSpPr>
          <p:nvPr>
            <p:ph type="dt" sz="half" idx="10"/>
          </p:nvPr>
        </p:nvSpPr>
        <p:spPr/>
        <p:txBody>
          <a:bodyPr/>
          <a:lstStyle/>
          <a:p>
            <a:fld id="{616D1491-61FB-4045-A268-8D37C424EE49}" type="datetimeFigureOut">
              <a:rPr lang="en-US" smtClean="0"/>
              <a:t>9/26/21</a:t>
            </a:fld>
            <a:endParaRPr lang="en-US"/>
          </a:p>
        </p:txBody>
      </p:sp>
      <p:sp>
        <p:nvSpPr>
          <p:cNvPr id="6" name="Footer Placeholder 5">
            <a:extLst>
              <a:ext uri="{FF2B5EF4-FFF2-40B4-BE49-F238E27FC236}">
                <a16:creationId xmlns:a16="http://schemas.microsoft.com/office/drawing/2014/main" id="{99A486C1-EEBF-444C-B7F6-CF3B8157E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77177-8304-4D44-9059-2E65A9C53085}"/>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8314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6C12BE-6D09-8646-9AA4-3ADCC30A7F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4AAD63-D0E9-CD4D-B953-3845CC45F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240E2-EA7C-BC4F-B38A-3A133CA25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D1491-61FB-4045-A268-8D37C424EE49}" type="datetimeFigureOut">
              <a:rPr lang="en-US" smtClean="0"/>
              <a:t>9/26/21</a:t>
            </a:fld>
            <a:endParaRPr lang="en-US"/>
          </a:p>
        </p:txBody>
      </p:sp>
      <p:sp>
        <p:nvSpPr>
          <p:cNvPr id="5" name="Footer Placeholder 4">
            <a:extLst>
              <a:ext uri="{FF2B5EF4-FFF2-40B4-BE49-F238E27FC236}">
                <a16:creationId xmlns:a16="http://schemas.microsoft.com/office/drawing/2014/main" id="{D3CDAD5F-2B0D-E24B-A98C-ECF38DE05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648117-625D-2143-A602-8DE9E58FDD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C9BB1-B3B4-3D4E-9519-8F79A18AF488}" type="slidenum">
              <a:rPr lang="en-US" smtClean="0"/>
              <a:t>‹#›</a:t>
            </a:fld>
            <a:endParaRPr lang="en-US"/>
          </a:p>
        </p:txBody>
      </p:sp>
    </p:spTree>
    <p:extLst>
      <p:ext uri="{BB962C8B-B14F-4D97-AF65-F5344CB8AC3E}">
        <p14:creationId xmlns:p14="http://schemas.microsoft.com/office/powerpoint/2010/main" val="810104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Arrow Connector 28">
            <a:extLst>
              <a:ext uri="{FF2B5EF4-FFF2-40B4-BE49-F238E27FC236}">
                <a16:creationId xmlns:a16="http://schemas.microsoft.com/office/drawing/2014/main" id="{6750C1C5-58AB-DC4C-A57A-BFA6F3DACE0E}"/>
              </a:ext>
            </a:extLst>
          </p:cNvPr>
          <p:cNvCxnSpPr>
            <a:cxnSpLocks/>
          </p:cNvCxnSpPr>
          <p:nvPr/>
        </p:nvCxnSpPr>
        <p:spPr>
          <a:xfrm flipV="1">
            <a:off x="4212495" y="1862725"/>
            <a:ext cx="5530" cy="256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66F1018D-CB7C-9849-B78F-A07A5AD77A5C}"/>
              </a:ext>
            </a:extLst>
          </p:cNvPr>
          <p:cNvSpPr txBox="1"/>
          <p:nvPr/>
        </p:nvSpPr>
        <p:spPr>
          <a:xfrm>
            <a:off x="2181819" y="552601"/>
            <a:ext cx="973401" cy="246221"/>
          </a:xfrm>
          <a:prstGeom prst="rect">
            <a:avLst/>
          </a:prstGeom>
          <a:noFill/>
        </p:spPr>
        <p:txBody>
          <a:bodyPr wrap="square" rtlCol="0">
            <a:spAutoFit/>
          </a:bodyPr>
          <a:lstStyle/>
          <a:p>
            <a:pPr algn="ctr"/>
            <a:r>
              <a:rPr lang="en-US" sz="1000" dirty="0">
                <a:latin typeface="Arial"/>
                <a:cs typeface="Arial"/>
              </a:rPr>
              <a:t>Trial 1 start</a:t>
            </a:r>
          </a:p>
        </p:txBody>
      </p:sp>
      <p:cxnSp>
        <p:nvCxnSpPr>
          <p:cNvPr id="45" name="Straight Arrow Connector 44">
            <a:extLst>
              <a:ext uri="{FF2B5EF4-FFF2-40B4-BE49-F238E27FC236}">
                <a16:creationId xmlns:a16="http://schemas.microsoft.com/office/drawing/2014/main" id="{3EDF3C69-385B-F544-A554-12DFE63BDC08}"/>
              </a:ext>
            </a:extLst>
          </p:cNvPr>
          <p:cNvCxnSpPr>
            <a:cxnSpLocks/>
          </p:cNvCxnSpPr>
          <p:nvPr/>
        </p:nvCxnSpPr>
        <p:spPr>
          <a:xfrm flipH="1" flipV="1">
            <a:off x="5452329" y="1468106"/>
            <a:ext cx="271258" cy="211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D0C584E9-D913-0249-A281-C59AC0C34B15}"/>
              </a:ext>
            </a:extLst>
          </p:cNvPr>
          <p:cNvCxnSpPr>
            <a:cxnSpLocks/>
            <a:endCxn id="161" idx="0"/>
          </p:cNvCxnSpPr>
          <p:nvPr/>
        </p:nvCxnSpPr>
        <p:spPr>
          <a:xfrm>
            <a:off x="6974090" y="1360623"/>
            <a:ext cx="420839" cy="592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B95D354-ACF1-FF4C-B23C-C34DF12D328E}"/>
              </a:ext>
            </a:extLst>
          </p:cNvPr>
          <p:cNvSpPr txBox="1"/>
          <p:nvPr/>
        </p:nvSpPr>
        <p:spPr>
          <a:xfrm>
            <a:off x="6933318" y="551143"/>
            <a:ext cx="973401" cy="246221"/>
          </a:xfrm>
          <a:prstGeom prst="rect">
            <a:avLst/>
          </a:prstGeom>
          <a:noFill/>
        </p:spPr>
        <p:txBody>
          <a:bodyPr wrap="square" rtlCol="0">
            <a:spAutoFit/>
          </a:bodyPr>
          <a:lstStyle/>
          <a:p>
            <a:pPr algn="ctr"/>
            <a:r>
              <a:rPr lang="en-US" sz="1000" dirty="0">
                <a:latin typeface="Arial"/>
                <a:cs typeface="Arial"/>
              </a:rPr>
              <a:t>Trial 2 start</a:t>
            </a:r>
          </a:p>
        </p:txBody>
      </p:sp>
      <p:grpSp>
        <p:nvGrpSpPr>
          <p:cNvPr id="75" name="Group 74">
            <a:extLst>
              <a:ext uri="{FF2B5EF4-FFF2-40B4-BE49-F238E27FC236}">
                <a16:creationId xmlns:a16="http://schemas.microsoft.com/office/drawing/2014/main" id="{240C5BDE-A744-7746-95D8-F6399E9C8892}"/>
              </a:ext>
            </a:extLst>
          </p:cNvPr>
          <p:cNvGrpSpPr/>
          <p:nvPr/>
        </p:nvGrpSpPr>
        <p:grpSpPr>
          <a:xfrm>
            <a:off x="6741048" y="726916"/>
            <a:ext cx="1287930" cy="1749110"/>
            <a:chOff x="7793463" y="462124"/>
            <a:chExt cx="2060688" cy="2798576"/>
          </a:xfrm>
        </p:grpSpPr>
        <p:grpSp>
          <p:nvGrpSpPr>
            <p:cNvPr id="46" name="Group 45">
              <a:extLst>
                <a:ext uri="{FF2B5EF4-FFF2-40B4-BE49-F238E27FC236}">
                  <a16:creationId xmlns:a16="http://schemas.microsoft.com/office/drawing/2014/main" id="{56258A68-CDE1-6346-9947-3CD03120F919}"/>
                </a:ext>
              </a:extLst>
            </p:cNvPr>
            <p:cNvGrpSpPr/>
            <p:nvPr/>
          </p:nvGrpSpPr>
          <p:grpSpPr>
            <a:xfrm>
              <a:off x="7793463" y="881215"/>
              <a:ext cx="2060688" cy="1951409"/>
              <a:chOff x="1202724" y="1035838"/>
              <a:chExt cx="4893276" cy="4633783"/>
            </a:xfrm>
          </p:grpSpPr>
          <p:sp>
            <p:nvSpPr>
              <p:cNvPr id="47" name="Oval 46">
                <a:extLst>
                  <a:ext uri="{FF2B5EF4-FFF2-40B4-BE49-F238E27FC236}">
                    <a16:creationId xmlns:a16="http://schemas.microsoft.com/office/drawing/2014/main" id="{879AE153-CDDF-6A48-8EB3-EA518994CC14}"/>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48" name="Rectangle 47">
                <a:extLst>
                  <a:ext uri="{FF2B5EF4-FFF2-40B4-BE49-F238E27FC236}">
                    <a16:creationId xmlns:a16="http://schemas.microsoft.com/office/drawing/2014/main" id="{0C7B1747-28B3-8D4E-8D81-6AC73209C867}"/>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49" name="Rectangle 48">
                <a:extLst>
                  <a:ext uri="{FF2B5EF4-FFF2-40B4-BE49-F238E27FC236}">
                    <a16:creationId xmlns:a16="http://schemas.microsoft.com/office/drawing/2014/main" id="{75A8F8DE-AFF0-6447-BC7E-127981DA8CF8}"/>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8" name="Rectangle 67">
                <a:extLst>
                  <a:ext uri="{FF2B5EF4-FFF2-40B4-BE49-F238E27FC236}">
                    <a16:creationId xmlns:a16="http://schemas.microsoft.com/office/drawing/2014/main" id="{F7AEBF7D-3D1A-DE46-B537-7AE5B2606AEB}"/>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9" name="Rectangle 68">
                <a:extLst>
                  <a:ext uri="{FF2B5EF4-FFF2-40B4-BE49-F238E27FC236}">
                    <a16:creationId xmlns:a16="http://schemas.microsoft.com/office/drawing/2014/main" id="{07C4051A-C0D3-4641-AC7E-EA37B390D9E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6" name="Picture 25">
              <a:extLst>
                <a:ext uri="{FF2B5EF4-FFF2-40B4-BE49-F238E27FC236}">
                  <a16:creationId xmlns:a16="http://schemas.microsoft.com/office/drawing/2014/main" id="{6B6F70B7-E64B-AB48-8F01-975F0D1CB78E}"/>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70" name="Picture 69">
              <a:extLst>
                <a:ext uri="{FF2B5EF4-FFF2-40B4-BE49-F238E27FC236}">
                  <a16:creationId xmlns:a16="http://schemas.microsoft.com/office/drawing/2014/main" id="{497CF04C-0C5E-2A4D-93CF-A19861C60631}"/>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71" name="Picture 70">
              <a:extLst>
                <a:ext uri="{FF2B5EF4-FFF2-40B4-BE49-F238E27FC236}">
                  <a16:creationId xmlns:a16="http://schemas.microsoft.com/office/drawing/2014/main" id="{60801088-61B8-174C-8EA0-734ABD0756B2}"/>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72" name="Picture 71">
              <a:extLst>
                <a:ext uri="{FF2B5EF4-FFF2-40B4-BE49-F238E27FC236}">
                  <a16:creationId xmlns:a16="http://schemas.microsoft.com/office/drawing/2014/main" id="{F807BDBD-A707-3648-AD8C-9DB58DB41DAC}"/>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73" name="Picture 72">
              <a:extLst>
                <a:ext uri="{FF2B5EF4-FFF2-40B4-BE49-F238E27FC236}">
                  <a16:creationId xmlns:a16="http://schemas.microsoft.com/office/drawing/2014/main" id="{52A2ECEA-98D5-BB41-BDC0-F90659B37B39}"/>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74" name="Picture 73">
              <a:extLst>
                <a:ext uri="{FF2B5EF4-FFF2-40B4-BE49-F238E27FC236}">
                  <a16:creationId xmlns:a16="http://schemas.microsoft.com/office/drawing/2014/main" id="{8DD400E9-D4D7-B847-8767-48D54482CB66}"/>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84" name="Oval 83">
            <a:extLst>
              <a:ext uri="{FF2B5EF4-FFF2-40B4-BE49-F238E27FC236}">
                <a16:creationId xmlns:a16="http://schemas.microsoft.com/office/drawing/2014/main" id="{DBF3B3E6-6135-2746-8871-2003DCFD222B}"/>
              </a:ext>
            </a:extLst>
          </p:cNvPr>
          <p:cNvSpPr/>
          <p:nvPr/>
        </p:nvSpPr>
        <p:spPr>
          <a:xfrm>
            <a:off x="2013405" y="994464"/>
            <a:ext cx="1287930" cy="121963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85" name="Rectangle 84">
            <a:extLst>
              <a:ext uri="{FF2B5EF4-FFF2-40B4-BE49-F238E27FC236}">
                <a16:creationId xmlns:a16="http://schemas.microsoft.com/office/drawing/2014/main" id="{8FEF6A47-4D31-CF4E-9CC9-B23C8A4AEFC7}"/>
              </a:ext>
            </a:extLst>
          </p:cNvPr>
          <p:cNvSpPr/>
          <p:nvPr/>
        </p:nvSpPr>
        <p:spPr>
          <a:xfrm>
            <a:off x="2471426" y="1865533"/>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6" name="Rectangle 85">
            <a:extLst>
              <a:ext uri="{FF2B5EF4-FFF2-40B4-BE49-F238E27FC236}">
                <a16:creationId xmlns:a16="http://schemas.microsoft.com/office/drawing/2014/main" id="{CFE5D66F-B83F-3D48-A656-BB9BD9246CC5}"/>
              </a:ext>
            </a:extLst>
          </p:cNvPr>
          <p:cNvSpPr/>
          <p:nvPr/>
        </p:nvSpPr>
        <p:spPr>
          <a:xfrm>
            <a:off x="2781259" y="1862767"/>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7" name="Rectangle 86">
            <a:extLst>
              <a:ext uri="{FF2B5EF4-FFF2-40B4-BE49-F238E27FC236}">
                <a16:creationId xmlns:a16="http://schemas.microsoft.com/office/drawing/2014/main" id="{54047736-91F5-5940-93EF-C4B9C6F72842}"/>
              </a:ext>
            </a:extLst>
          </p:cNvPr>
          <p:cNvSpPr/>
          <p:nvPr/>
        </p:nvSpPr>
        <p:spPr>
          <a:xfrm>
            <a:off x="2461556" y="1019378"/>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8" name="Rectangle 87">
            <a:extLst>
              <a:ext uri="{FF2B5EF4-FFF2-40B4-BE49-F238E27FC236}">
                <a16:creationId xmlns:a16="http://schemas.microsoft.com/office/drawing/2014/main" id="{E6F68466-9893-3F48-A280-BAA99CE9019B}"/>
              </a:ext>
            </a:extLst>
          </p:cNvPr>
          <p:cNvSpPr/>
          <p:nvPr/>
        </p:nvSpPr>
        <p:spPr>
          <a:xfrm>
            <a:off x="2771389" y="1016612"/>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78" name="Picture 77">
            <a:extLst>
              <a:ext uri="{FF2B5EF4-FFF2-40B4-BE49-F238E27FC236}">
                <a16:creationId xmlns:a16="http://schemas.microsoft.com/office/drawing/2014/main" id="{A3D7BA55-8BBD-9445-81DF-A28416CACD0F}"/>
              </a:ext>
            </a:extLst>
          </p:cNvPr>
          <p:cNvPicPr>
            <a:picLocks noChangeAspect="1"/>
          </p:cNvPicPr>
          <p:nvPr/>
        </p:nvPicPr>
        <p:blipFill>
          <a:blip r:embed="rId3"/>
          <a:stretch>
            <a:fillRect/>
          </a:stretch>
        </p:blipFill>
        <p:spPr>
          <a:xfrm>
            <a:off x="2582183" y="732532"/>
            <a:ext cx="138976" cy="227633"/>
          </a:xfrm>
          <a:prstGeom prst="rect">
            <a:avLst/>
          </a:prstGeom>
        </p:spPr>
      </p:pic>
      <p:pic>
        <p:nvPicPr>
          <p:cNvPr id="79" name="Picture 78">
            <a:extLst>
              <a:ext uri="{FF2B5EF4-FFF2-40B4-BE49-F238E27FC236}">
                <a16:creationId xmlns:a16="http://schemas.microsoft.com/office/drawing/2014/main" id="{D5BD8C6B-121D-A344-94A8-09361948F8BE}"/>
              </a:ext>
            </a:extLst>
          </p:cNvPr>
          <p:cNvPicPr>
            <a:picLocks noChangeAspect="1"/>
          </p:cNvPicPr>
          <p:nvPr/>
        </p:nvPicPr>
        <p:blipFill>
          <a:blip r:embed="rId3"/>
          <a:stretch>
            <a:fillRect/>
          </a:stretch>
        </p:blipFill>
        <p:spPr>
          <a:xfrm>
            <a:off x="2049194" y="902795"/>
            <a:ext cx="138976" cy="227633"/>
          </a:xfrm>
          <a:prstGeom prst="rect">
            <a:avLst/>
          </a:prstGeom>
        </p:spPr>
      </p:pic>
      <p:pic>
        <p:nvPicPr>
          <p:cNvPr id="80" name="Picture 79">
            <a:extLst>
              <a:ext uri="{FF2B5EF4-FFF2-40B4-BE49-F238E27FC236}">
                <a16:creationId xmlns:a16="http://schemas.microsoft.com/office/drawing/2014/main" id="{9EC62E9E-9714-2047-A137-B49A30F3D2B2}"/>
              </a:ext>
            </a:extLst>
          </p:cNvPr>
          <p:cNvPicPr>
            <a:picLocks noChangeAspect="1"/>
          </p:cNvPicPr>
          <p:nvPr/>
        </p:nvPicPr>
        <p:blipFill>
          <a:blip r:embed="rId3"/>
          <a:stretch>
            <a:fillRect/>
          </a:stretch>
        </p:blipFill>
        <p:spPr>
          <a:xfrm>
            <a:off x="3120169" y="902795"/>
            <a:ext cx="138976" cy="227633"/>
          </a:xfrm>
          <a:prstGeom prst="rect">
            <a:avLst/>
          </a:prstGeom>
        </p:spPr>
      </p:pic>
      <p:pic>
        <p:nvPicPr>
          <p:cNvPr id="81" name="Picture 80">
            <a:extLst>
              <a:ext uri="{FF2B5EF4-FFF2-40B4-BE49-F238E27FC236}">
                <a16:creationId xmlns:a16="http://schemas.microsoft.com/office/drawing/2014/main" id="{63DFAD21-46AF-5B4F-9BCF-545D943E8001}"/>
              </a:ext>
            </a:extLst>
          </p:cNvPr>
          <p:cNvPicPr>
            <a:picLocks noChangeAspect="1"/>
          </p:cNvPicPr>
          <p:nvPr/>
        </p:nvPicPr>
        <p:blipFill>
          <a:blip r:embed="rId3"/>
          <a:stretch>
            <a:fillRect/>
          </a:stretch>
        </p:blipFill>
        <p:spPr>
          <a:xfrm>
            <a:off x="3122671" y="2055027"/>
            <a:ext cx="138976" cy="227633"/>
          </a:xfrm>
          <a:prstGeom prst="rect">
            <a:avLst/>
          </a:prstGeom>
        </p:spPr>
      </p:pic>
      <p:pic>
        <p:nvPicPr>
          <p:cNvPr id="82" name="Picture 81">
            <a:extLst>
              <a:ext uri="{FF2B5EF4-FFF2-40B4-BE49-F238E27FC236}">
                <a16:creationId xmlns:a16="http://schemas.microsoft.com/office/drawing/2014/main" id="{251D8085-063A-404D-AA03-2928BD88C654}"/>
              </a:ext>
            </a:extLst>
          </p:cNvPr>
          <p:cNvPicPr>
            <a:picLocks noChangeAspect="1"/>
          </p:cNvPicPr>
          <p:nvPr/>
        </p:nvPicPr>
        <p:blipFill>
          <a:blip r:embed="rId3"/>
          <a:stretch>
            <a:fillRect/>
          </a:stretch>
        </p:blipFill>
        <p:spPr>
          <a:xfrm>
            <a:off x="2052824" y="2057263"/>
            <a:ext cx="138976" cy="227633"/>
          </a:xfrm>
          <a:prstGeom prst="rect">
            <a:avLst/>
          </a:prstGeom>
        </p:spPr>
      </p:pic>
      <p:pic>
        <p:nvPicPr>
          <p:cNvPr id="83" name="Picture 82">
            <a:extLst>
              <a:ext uri="{FF2B5EF4-FFF2-40B4-BE49-F238E27FC236}">
                <a16:creationId xmlns:a16="http://schemas.microsoft.com/office/drawing/2014/main" id="{7A336D4D-2CBB-A449-BD28-04A6FFDDD856}"/>
              </a:ext>
            </a:extLst>
          </p:cNvPr>
          <p:cNvPicPr>
            <a:picLocks noChangeAspect="1"/>
          </p:cNvPicPr>
          <p:nvPr/>
        </p:nvPicPr>
        <p:blipFill>
          <a:blip r:embed="rId3"/>
          <a:stretch>
            <a:fillRect/>
          </a:stretch>
        </p:blipFill>
        <p:spPr>
          <a:xfrm>
            <a:off x="2582183" y="2254010"/>
            <a:ext cx="138976" cy="227633"/>
          </a:xfrm>
          <a:prstGeom prst="rect">
            <a:avLst/>
          </a:prstGeom>
        </p:spPr>
      </p:pic>
      <p:grpSp>
        <p:nvGrpSpPr>
          <p:cNvPr id="89" name="Group 88">
            <a:extLst>
              <a:ext uri="{FF2B5EF4-FFF2-40B4-BE49-F238E27FC236}">
                <a16:creationId xmlns:a16="http://schemas.microsoft.com/office/drawing/2014/main" id="{AEAC2C85-803B-5142-BE31-B5AD23B54700}"/>
              </a:ext>
            </a:extLst>
          </p:cNvPr>
          <p:cNvGrpSpPr/>
          <p:nvPr/>
        </p:nvGrpSpPr>
        <p:grpSpPr>
          <a:xfrm>
            <a:off x="3568530" y="729724"/>
            <a:ext cx="1287930" cy="1749110"/>
            <a:chOff x="7793463" y="462124"/>
            <a:chExt cx="2060688" cy="2798576"/>
          </a:xfrm>
        </p:grpSpPr>
        <p:grpSp>
          <p:nvGrpSpPr>
            <p:cNvPr id="90" name="Group 89">
              <a:extLst>
                <a:ext uri="{FF2B5EF4-FFF2-40B4-BE49-F238E27FC236}">
                  <a16:creationId xmlns:a16="http://schemas.microsoft.com/office/drawing/2014/main" id="{13022511-C1CC-5141-98B9-E8C4BA6885C7}"/>
                </a:ext>
              </a:extLst>
            </p:cNvPr>
            <p:cNvGrpSpPr/>
            <p:nvPr/>
          </p:nvGrpSpPr>
          <p:grpSpPr>
            <a:xfrm>
              <a:off x="7793463" y="881215"/>
              <a:ext cx="2060688" cy="1951409"/>
              <a:chOff x="1202724" y="1035838"/>
              <a:chExt cx="4893276" cy="4633783"/>
            </a:xfrm>
          </p:grpSpPr>
          <p:sp>
            <p:nvSpPr>
              <p:cNvPr id="97" name="Oval 96">
                <a:extLst>
                  <a:ext uri="{FF2B5EF4-FFF2-40B4-BE49-F238E27FC236}">
                    <a16:creationId xmlns:a16="http://schemas.microsoft.com/office/drawing/2014/main" id="{930C3B9B-69D1-DB43-A108-9313C72B4BB9}"/>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8" name="Rectangle 97">
                <a:extLst>
                  <a:ext uri="{FF2B5EF4-FFF2-40B4-BE49-F238E27FC236}">
                    <a16:creationId xmlns:a16="http://schemas.microsoft.com/office/drawing/2014/main" id="{3B2E1C45-571D-C84C-AFD4-D28667226BF9}"/>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9" name="Rectangle 98">
                <a:extLst>
                  <a:ext uri="{FF2B5EF4-FFF2-40B4-BE49-F238E27FC236}">
                    <a16:creationId xmlns:a16="http://schemas.microsoft.com/office/drawing/2014/main" id="{26253A0E-9479-0A46-B61E-18446729D7CD}"/>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0" name="Rectangle 99">
                <a:extLst>
                  <a:ext uri="{FF2B5EF4-FFF2-40B4-BE49-F238E27FC236}">
                    <a16:creationId xmlns:a16="http://schemas.microsoft.com/office/drawing/2014/main" id="{656F7EEF-3850-9644-A4E0-5FF83B92C6B2}"/>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1" name="Rectangle 100">
                <a:extLst>
                  <a:ext uri="{FF2B5EF4-FFF2-40B4-BE49-F238E27FC236}">
                    <a16:creationId xmlns:a16="http://schemas.microsoft.com/office/drawing/2014/main" id="{EE9B2295-F5AD-CF4D-A654-32C0A58AB99F}"/>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91" name="Picture 90">
              <a:extLst>
                <a:ext uri="{FF2B5EF4-FFF2-40B4-BE49-F238E27FC236}">
                  <a16:creationId xmlns:a16="http://schemas.microsoft.com/office/drawing/2014/main" id="{45DB05CC-A80C-684D-AF5E-6C403FA98D7B}"/>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92" name="Picture 91">
              <a:extLst>
                <a:ext uri="{FF2B5EF4-FFF2-40B4-BE49-F238E27FC236}">
                  <a16:creationId xmlns:a16="http://schemas.microsoft.com/office/drawing/2014/main" id="{590F4D8B-E2E3-554B-BC79-F5707CE35F75}"/>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93" name="Picture 92">
              <a:extLst>
                <a:ext uri="{FF2B5EF4-FFF2-40B4-BE49-F238E27FC236}">
                  <a16:creationId xmlns:a16="http://schemas.microsoft.com/office/drawing/2014/main" id="{751195FF-CED5-FC4E-BF8D-451F789E2A80}"/>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94" name="Picture 93">
              <a:extLst>
                <a:ext uri="{FF2B5EF4-FFF2-40B4-BE49-F238E27FC236}">
                  <a16:creationId xmlns:a16="http://schemas.microsoft.com/office/drawing/2014/main" id="{FF6C0A65-EE3A-1042-8D8D-B30B63B1DB99}"/>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95" name="Picture 94">
              <a:extLst>
                <a:ext uri="{FF2B5EF4-FFF2-40B4-BE49-F238E27FC236}">
                  <a16:creationId xmlns:a16="http://schemas.microsoft.com/office/drawing/2014/main" id="{98B23FC9-6C30-744D-ABBF-8899492B9950}"/>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96" name="Picture 95">
              <a:extLst>
                <a:ext uri="{FF2B5EF4-FFF2-40B4-BE49-F238E27FC236}">
                  <a16:creationId xmlns:a16="http://schemas.microsoft.com/office/drawing/2014/main" id="{9A27AAF7-9641-CE49-AF04-C4725045D7D1}"/>
                </a:ext>
              </a:extLst>
            </p:cNvPr>
            <p:cNvPicPr>
              <a:picLocks noChangeAspect="1"/>
            </p:cNvPicPr>
            <p:nvPr/>
          </p:nvPicPr>
          <p:blipFill>
            <a:blip r:embed="rId3"/>
            <a:stretch>
              <a:fillRect/>
            </a:stretch>
          </p:blipFill>
          <p:spPr>
            <a:xfrm>
              <a:off x="8703507" y="2896488"/>
              <a:ext cx="222361" cy="364212"/>
            </a:xfrm>
            <a:prstGeom prst="rect">
              <a:avLst/>
            </a:prstGeom>
          </p:spPr>
        </p:pic>
      </p:grpSp>
      <p:grpSp>
        <p:nvGrpSpPr>
          <p:cNvPr id="102" name="Group 101">
            <a:extLst>
              <a:ext uri="{FF2B5EF4-FFF2-40B4-BE49-F238E27FC236}">
                <a16:creationId xmlns:a16="http://schemas.microsoft.com/office/drawing/2014/main" id="{47A90C48-DD8B-5045-A7FB-6D5802FB9E6E}"/>
              </a:ext>
            </a:extLst>
          </p:cNvPr>
          <p:cNvGrpSpPr/>
          <p:nvPr/>
        </p:nvGrpSpPr>
        <p:grpSpPr>
          <a:xfrm>
            <a:off x="5116335" y="726916"/>
            <a:ext cx="1287930" cy="1749110"/>
            <a:chOff x="7793463" y="462124"/>
            <a:chExt cx="2060688" cy="2798576"/>
          </a:xfrm>
        </p:grpSpPr>
        <p:grpSp>
          <p:nvGrpSpPr>
            <p:cNvPr id="103" name="Group 102">
              <a:extLst>
                <a:ext uri="{FF2B5EF4-FFF2-40B4-BE49-F238E27FC236}">
                  <a16:creationId xmlns:a16="http://schemas.microsoft.com/office/drawing/2014/main" id="{0E2CC1B2-6DB8-E446-9B31-89E15A6668AD}"/>
                </a:ext>
              </a:extLst>
            </p:cNvPr>
            <p:cNvGrpSpPr/>
            <p:nvPr/>
          </p:nvGrpSpPr>
          <p:grpSpPr>
            <a:xfrm>
              <a:off x="7793463" y="881215"/>
              <a:ext cx="2060688" cy="1951409"/>
              <a:chOff x="1202724" y="1035838"/>
              <a:chExt cx="4893276" cy="4633783"/>
            </a:xfrm>
          </p:grpSpPr>
          <p:sp>
            <p:nvSpPr>
              <p:cNvPr id="110" name="Oval 109">
                <a:extLst>
                  <a:ext uri="{FF2B5EF4-FFF2-40B4-BE49-F238E27FC236}">
                    <a16:creationId xmlns:a16="http://schemas.microsoft.com/office/drawing/2014/main" id="{B4E847A9-373A-2A45-84A5-DA51CCF8C2D5}"/>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1" name="Rectangle 110">
                <a:extLst>
                  <a:ext uri="{FF2B5EF4-FFF2-40B4-BE49-F238E27FC236}">
                    <a16:creationId xmlns:a16="http://schemas.microsoft.com/office/drawing/2014/main" id="{7F92E51D-3F3D-6847-9A70-8A6E20EDA5A9}"/>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2" name="Rectangle 111">
                <a:extLst>
                  <a:ext uri="{FF2B5EF4-FFF2-40B4-BE49-F238E27FC236}">
                    <a16:creationId xmlns:a16="http://schemas.microsoft.com/office/drawing/2014/main" id="{B6D3FE65-FAAE-E84F-BC95-25842B70E784}"/>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3" name="Rectangle 112">
                <a:extLst>
                  <a:ext uri="{FF2B5EF4-FFF2-40B4-BE49-F238E27FC236}">
                    <a16:creationId xmlns:a16="http://schemas.microsoft.com/office/drawing/2014/main" id="{CB997706-BB71-F14E-819F-7CA62251049A}"/>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4" name="Rectangle 113">
                <a:extLst>
                  <a:ext uri="{FF2B5EF4-FFF2-40B4-BE49-F238E27FC236}">
                    <a16:creationId xmlns:a16="http://schemas.microsoft.com/office/drawing/2014/main" id="{5B39E90F-6E06-6B41-A100-66DBE496BD3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04" name="Picture 103">
              <a:extLst>
                <a:ext uri="{FF2B5EF4-FFF2-40B4-BE49-F238E27FC236}">
                  <a16:creationId xmlns:a16="http://schemas.microsoft.com/office/drawing/2014/main" id="{1A07E24F-20BE-3643-8EEF-3F6ACEADAE07}"/>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05" name="Picture 104">
              <a:extLst>
                <a:ext uri="{FF2B5EF4-FFF2-40B4-BE49-F238E27FC236}">
                  <a16:creationId xmlns:a16="http://schemas.microsoft.com/office/drawing/2014/main" id="{1EF3C0F2-F7F8-8E4C-83F5-77A17676B0C1}"/>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06" name="Picture 105">
              <a:extLst>
                <a:ext uri="{FF2B5EF4-FFF2-40B4-BE49-F238E27FC236}">
                  <a16:creationId xmlns:a16="http://schemas.microsoft.com/office/drawing/2014/main" id="{33D76FD9-8472-C54B-AF6C-064A6EF9A517}"/>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07" name="Picture 106">
              <a:extLst>
                <a:ext uri="{FF2B5EF4-FFF2-40B4-BE49-F238E27FC236}">
                  <a16:creationId xmlns:a16="http://schemas.microsoft.com/office/drawing/2014/main" id="{A14E72A4-0291-6245-A9BB-467A0FA6065A}"/>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08" name="Picture 107">
              <a:extLst>
                <a:ext uri="{FF2B5EF4-FFF2-40B4-BE49-F238E27FC236}">
                  <a16:creationId xmlns:a16="http://schemas.microsoft.com/office/drawing/2014/main" id="{FF9D1326-FC4B-0E47-8089-E0376910414B}"/>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09" name="Picture 108">
              <a:extLst>
                <a:ext uri="{FF2B5EF4-FFF2-40B4-BE49-F238E27FC236}">
                  <a16:creationId xmlns:a16="http://schemas.microsoft.com/office/drawing/2014/main" id="{2B5A5649-C641-5349-B77F-CC740D56E221}"/>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15" name="Picture 114">
            <a:extLst>
              <a:ext uri="{FF2B5EF4-FFF2-40B4-BE49-F238E27FC236}">
                <a16:creationId xmlns:a16="http://schemas.microsoft.com/office/drawing/2014/main" id="{8082627D-B1ED-3147-806C-695DCBB61889}"/>
              </a:ext>
            </a:extLst>
          </p:cNvPr>
          <p:cNvPicPr>
            <a:picLocks noChangeAspect="1"/>
          </p:cNvPicPr>
          <p:nvPr/>
        </p:nvPicPr>
        <p:blipFill>
          <a:blip r:embed="rId4"/>
          <a:stretch>
            <a:fillRect/>
          </a:stretch>
        </p:blipFill>
        <p:spPr>
          <a:xfrm>
            <a:off x="2556086" y="1947570"/>
            <a:ext cx="227651" cy="227651"/>
          </a:xfrm>
          <a:prstGeom prst="rect">
            <a:avLst/>
          </a:prstGeom>
        </p:spPr>
      </p:pic>
      <p:cxnSp>
        <p:nvCxnSpPr>
          <p:cNvPr id="116" name="Straight Arrow Connector 115">
            <a:extLst>
              <a:ext uri="{FF2B5EF4-FFF2-40B4-BE49-F238E27FC236}">
                <a16:creationId xmlns:a16="http://schemas.microsoft.com/office/drawing/2014/main" id="{E17275AB-5709-5643-AB48-478F677753CE}"/>
              </a:ext>
            </a:extLst>
          </p:cNvPr>
          <p:cNvCxnSpPr>
            <a:cxnSpLocks/>
          </p:cNvCxnSpPr>
          <p:nvPr/>
        </p:nvCxnSpPr>
        <p:spPr>
          <a:xfrm>
            <a:off x="2650993" y="1635729"/>
            <a:ext cx="5806" cy="300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8" name="Picture 27">
            <a:extLst>
              <a:ext uri="{FF2B5EF4-FFF2-40B4-BE49-F238E27FC236}">
                <a16:creationId xmlns:a16="http://schemas.microsoft.com/office/drawing/2014/main" id="{8D612C71-75FC-8B4D-83A4-8E1079F78511}"/>
              </a:ext>
            </a:extLst>
          </p:cNvPr>
          <p:cNvPicPr>
            <a:picLocks noChangeAspect="1"/>
          </p:cNvPicPr>
          <p:nvPr/>
        </p:nvPicPr>
        <p:blipFill>
          <a:blip r:embed="rId5"/>
          <a:stretch>
            <a:fillRect/>
          </a:stretch>
        </p:blipFill>
        <p:spPr>
          <a:xfrm>
            <a:off x="2524727" y="2242850"/>
            <a:ext cx="227916" cy="273025"/>
          </a:xfrm>
          <a:prstGeom prst="rect">
            <a:avLst/>
          </a:prstGeom>
        </p:spPr>
      </p:pic>
      <p:pic>
        <p:nvPicPr>
          <p:cNvPr id="117" name="Picture 116">
            <a:extLst>
              <a:ext uri="{FF2B5EF4-FFF2-40B4-BE49-F238E27FC236}">
                <a16:creationId xmlns:a16="http://schemas.microsoft.com/office/drawing/2014/main" id="{4878D456-8768-A44C-946B-E3CD052E00DB}"/>
              </a:ext>
            </a:extLst>
          </p:cNvPr>
          <p:cNvPicPr>
            <a:picLocks noChangeAspect="1"/>
          </p:cNvPicPr>
          <p:nvPr/>
        </p:nvPicPr>
        <p:blipFill>
          <a:blip r:embed="rId5"/>
          <a:stretch>
            <a:fillRect/>
          </a:stretch>
        </p:blipFill>
        <p:spPr>
          <a:xfrm>
            <a:off x="3566065" y="843866"/>
            <a:ext cx="227916" cy="273025"/>
          </a:xfrm>
          <a:prstGeom prst="rect">
            <a:avLst/>
          </a:prstGeom>
        </p:spPr>
      </p:pic>
      <p:pic>
        <p:nvPicPr>
          <p:cNvPr id="119" name="Picture 118">
            <a:extLst>
              <a:ext uri="{FF2B5EF4-FFF2-40B4-BE49-F238E27FC236}">
                <a16:creationId xmlns:a16="http://schemas.microsoft.com/office/drawing/2014/main" id="{496A8A21-0CEC-1140-955C-37BE50CDA218}"/>
              </a:ext>
            </a:extLst>
          </p:cNvPr>
          <p:cNvPicPr>
            <a:picLocks noChangeAspect="1"/>
          </p:cNvPicPr>
          <p:nvPr/>
        </p:nvPicPr>
        <p:blipFill>
          <a:blip r:embed="rId4"/>
          <a:stretch>
            <a:fillRect/>
          </a:stretch>
        </p:blipFill>
        <p:spPr>
          <a:xfrm>
            <a:off x="4127697" y="1603648"/>
            <a:ext cx="227651" cy="227651"/>
          </a:xfrm>
          <a:prstGeom prst="rect">
            <a:avLst/>
          </a:prstGeom>
        </p:spPr>
      </p:pic>
      <p:pic>
        <p:nvPicPr>
          <p:cNvPr id="122" name="Picture 121">
            <a:extLst>
              <a:ext uri="{FF2B5EF4-FFF2-40B4-BE49-F238E27FC236}">
                <a16:creationId xmlns:a16="http://schemas.microsoft.com/office/drawing/2014/main" id="{52C6DB7F-E267-6749-8FEF-D7868F7E7FD1}"/>
              </a:ext>
            </a:extLst>
          </p:cNvPr>
          <p:cNvPicPr>
            <a:picLocks noChangeAspect="1"/>
          </p:cNvPicPr>
          <p:nvPr/>
        </p:nvPicPr>
        <p:blipFill>
          <a:blip r:embed="rId4"/>
          <a:stretch>
            <a:fillRect/>
          </a:stretch>
        </p:blipFill>
        <p:spPr>
          <a:xfrm>
            <a:off x="5238322" y="1265613"/>
            <a:ext cx="227651" cy="227651"/>
          </a:xfrm>
          <a:prstGeom prst="rect">
            <a:avLst/>
          </a:prstGeom>
        </p:spPr>
      </p:pic>
      <p:pic>
        <p:nvPicPr>
          <p:cNvPr id="124" name="Picture 123">
            <a:extLst>
              <a:ext uri="{FF2B5EF4-FFF2-40B4-BE49-F238E27FC236}">
                <a16:creationId xmlns:a16="http://schemas.microsoft.com/office/drawing/2014/main" id="{EBCBE717-FA69-544B-8D1A-438D08ED01DF}"/>
              </a:ext>
            </a:extLst>
          </p:cNvPr>
          <p:cNvPicPr>
            <a:picLocks noChangeAspect="1"/>
          </p:cNvPicPr>
          <p:nvPr/>
        </p:nvPicPr>
        <p:blipFill>
          <a:blip r:embed="rId5"/>
          <a:stretch>
            <a:fillRect/>
          </a:stretch>
        </p:blipFill>
        <p:spPr>
          <a:xfrm>
            <a:off x="7289121" y="2257486"/>
            <a:ext cx="227916" cy="273025"/>
          </a:xfrm>
          <a:prstGeom prst="rect">
            <a:avLst/>
          </a:prstGeom>
        </p:spPr>
      </p:pic>
      <p:sp>
        <p:nvSpPr>
          <p:cNvPr id="125" name="TextBox 124">
            <a:extLst>
              <a:ext uri="{FF2B5EF4-FFF2-40B4-BE49-F238E27FC236}">
                <a16:creationId xmlns:a16="http://schemas.microsoft.com/office/drawing/2014/main" id="{CD5C8A3F-D098-CE4C-B26E-0AF29DCEFEFA}"/>
              </a:ext>
            </a:extLst>
          </p:cNvPr>
          <p:cNvSpPr txBox="1"/>
          <p:nvPr/>
        </p:nvSpPr>
        <p:spPr>
          <a:xfrm>
            <a:off x="8510302" y="551143"/>
            <a:ext cx="973401" cy="246221"/>
          </a:xfrm>
          <a:prstGeom prst="rect">
            <a:avLst/>
          </a:prstGeom>
          <a:noFill/>
        </p:spPr>
        <p:txBody>
          <a:bodyPr wrap="square" rtlCol="0">
            <a:spAutoFit/>
          </a:bodyPr>
          <a:lstStyle/>
          <a:p>
            <a:pPr algn="ctr"/>
            <a:r>
              <a:rPr lang="en-US" sz="1000" dirty="0">
                <a:latin typeface="Arial"/>
                <a:cs typeface="Arial"/>
              </a:rPr>
              <a:t>Trial 2 cue</a:t>
            </a:r>
          </a:p>
        </p:txBody>
      </p:sp>
      <p:grpSp>
        <p:nvGrpSpPr>
          <p:cNvPr id="126" name="Group 125">
            <a:extLst>
              <a:ext uri="{FF2B5EF4-FFF2-40B4-BE49-F238E27FC236}">
                <a16:creationId xmlns:a16="http://schemas.microsoft.com/office/drawing/2014/main" id="{82F2F81D-63E8-154B-A592-42F7EF74D370}"/>
              </a:ext>
            </a:extLst>
          </p:cNvPr>
          <p:cNvGrpSpPr/>
          <p:nvPr/>
        </p:nvGrpSpPr>
        <p:grpSpPr>
          <a:xfrm>
            <a:off x="8364412" y="728266"/>
            <a:ext cx="1287930" cy="1749110"/>
            <a:chOff x="7793463" y="462124"/>
            <a:chExt cx="2060688" cy="2798576"/>
          </a:xfrm>
        </p:grpSpPr>
        <p:grpSp>
          <p:nvGrpSpPr>
            <p:cNvPr id="127" name="Group 126">
              <a:extLst>
                <a:ext uri="{FF2B5EF4-FFF2-40B4-BE49-F238E27FC236}">
                  <a16:creationId xmlns:a16="http://schemas.microsoft.com/office/drawing/2014/main" id="{3E7D450E-55DD-2643-BB45-5499096BA878}"/>
                </a:ext>
              </a:extLst>
            </p:cNvPr>
            <p:cNvGrpSpPr/>
            <p:nvPr/>
          </p:nvGrpSpPr>
          <p:grpSpPr>
            <a:xfrm>
              <a:off x="7793463" y="881215"/>
              <a:ext cx="2060688" cy="1951409"/>
              <a:chOff x="1202724" y="1035838"/>
              <a:chExt cx="4893276" cy="4633783"/>
            </a:xfrm>
          </p:grpSpPr>
          <p:sp>
            <p:nvSpPr>
              <p:cNvPr id="134" name="Oval 133">
                <a:extLst>
                  <a:ext uri="{FF2B5EF4-FFF2-40B4-BE49-F238E27FC236}">
                    <a16:creationId xmlns:a16="http://schemas.microsoft.com/office/drawing/2014/main" id="{1106A5B3-8DEA-F64B-ABEF-CE885940A61D}"/>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5" name="Rectangle 134">
                <a:extLst>
                  <a:ext uri="{FF2B5EF4-FFF2-40B4-BE49-F238E27FC236}">
                    <a16:creationId xmlns:a16="http://schemas.microsoft.com/office/drawing/2014/main" id="{FF1D36B2-1A82-2740-B441-D0816A263BD8}"/>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6" name="Rectangle 135">
                <a:extLst>
                  <a:ext uri="{FF2B5EF4-FFF2-40B4-BE49-F238E27FC236}">
                    <a16:creationId xmlns:a16="http://schemas.microsoft.com/office/drawing/2014/main" id="{E821A0CD-9D5A-4B44-BFAB-FE17D14AE680}"/>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7" name="Rectangle 136">
                <a:extLst>
                  <a:ext uri="{FF2B5EF4-FFF2-40B4-BE49-F238E27FC236}">
                    <a16:creationId xmlns:a16="http://schemas.microsoft.com/office/drawing/2014/main" id="{D62030F1-78E8-0F4D-84B0-C14E2ABDC034}"/>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8" name="Rectangle 137">
                <a:extLst>
                  <a:ext uri="{FF2B5EF4-FFF2-40B4-BE49-F238E27FC236}">
                    <a16:creationId xmlns:a16="http://schemas.microsoft.com/office/drawing/2014/main" id="{C99194DA-3323-984D-AD10-EB7E0D6AB2BC}"/>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28" name="Picture 127">
              <a:extLst>
                <a:ext uri="{FF2B5EF4-FFF2-40B4-BE49-F238E27FC236}">
                  <a16:creationId xmlns:a16="http://schemas.microsoft.com/office/drawing/2014/main" id="{183B4806-A3B2-B04F-AF70-2F29534070E3}"/>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29" name="Picture 128">
              <a:extLst>
                <a:ext uri="{FF2B5EF4-FFF2-40B4-BE49-F238E27FC236}">
                  <a16:creationId xmlns:a16="http://schemas.microsoft.com/office/drawing/2014/main" id="{647DCD96-0417-9B41-A5C3-0808C7622B30}"/>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30" name="Picture 129">
              <a:extLst>
                <a:ext uri="{FF2B5EF4-FFF2-40B4-BE49-F238E27FC236}">
                  <a16:creationId xmlns:a16="http://schemas.microsoft.com/office/drawing/2014/main" id="{0DE0235E-52A5-3245-B416-A0F0C7FC6461}"/>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31" name="Picture 130">
              <a:extLst>
                <a:ext uri="{FF2B5EF4-FFF2-40B4-BE49-F238E27FC236}">
                  <a16:creationId xmlns:a16="http://schemas.microsoft.com/office/drawing/2014/main" id="{D18EAC0F-DA44-7346-83FE-55873B8765D3}"/>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32" name="Picture 131">
              <a:extLst>
                <a:ext uri="{FF2B5EF4-FFF2-40B4-BE49-F238E27FC236}">
                  <a16:creationId xmlns:a16="http://schemas.microsoft.com/office/drawing/2014/main" id="{70C30772-8859-4B4C-97F6-C5ADD849679B}"/>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33" name="Picture 132">
              <a:extLst>
                <a:ext uri="{FF2B5EF4-FFF2-40B4-BE49-F238E27FC236}">
                  <a16:creationId xmlns:a16="http://schemas.microsoft.com/office/drawing/2014/main" id="{BAECBFCA-480D-7A41-B03F-EA2B4EF7B963}"/>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39" name="Picture 138">
            <a:extLst>
              <a:ext uri="{FF2B5EF4-FFF2-40B4-BE49-F238E27FC236}">
                <a16:creationId xmlns:a16="http://schemas.microsoft.com/office/drawing/2014/main" id="{286C7866-FA0A-424B-88DA-12477BA13095}"/>
              </a:ext>
            </a:extLst>
          </p:cNvPr>
          <p:cNvPicPr>
            <a:picLocks noChangeAspect="1"/>
          </p:cNvPicPr>
          <p:nvPr/>
        </p:nvPicPr>
        <p:blipFill>
          <a:blip r:embed="rId5"/>
          <a:stretch>
            <a:fillRect/>
          </a:stretch>
        </p:blipFill>
        <p:spPr>
          <a:xfrm>
            <a:off x="8342090" y="852335"/>
            <a:ext cx="227916" cy="273025"/>
          </a:xfrm>
          <a:prstGeom prst="rect">
            <a:avLst/>
          </a:prstGeom>
        </p:spPr>
      </p:pic>
      <p:pic>
        <p:nvPicPr>
          <p:cNvPr id="140" name="Picture 139">
            <a:extLst>
              <a:ext uri="{FF2B5EF4-FFF2-40B4-BE49-F238E27FC236}">
                <a16:creationId xmlns:a16="http://schemas.microsoft.com/office/drawing/2014/main" id="{AA881B82-39FC-3F4F-B21E-8FDFFC097ABE}"/>
              </a:ext>
            </a:extLst>
          </p:cNvPr>
          <p:cNvPicPr>
            <a:picLocks noChangeAspect="1"/>
          </p:cNvPicPr>
          <p:nvPr/>
        </p:nvPicPr>
        <p:blipFill>
          <a:blip r:embed="rId5"/>
          <a:stretch>
            <a:fillRect/>
          </a:stretch>
        </p:blipFill>
        <p:spPr>
          <a:xfrm>
            <a:off x="9463292" y="857952"/>
            <a:ext cx="227916" cy="273025"/>
          </a:xfrm>
          <a:prstGeom prst="rect">
            <a:avLst/>
          </a:prstGeom>
        </p:spPr>
      </p:pic>
      <p:cxnSp>
        <p:nvCxnSpPr>
          <p:cNvPr id="141" name="Straight Arrow Connector 140">
            <a:extLst>
              <a:ext uri="{FF2B5EF4-FFF2-40B4-BE49-F238E27FC236}">
                <a16:creationId xmlns:a16="http://schemas.microsoft.com/office/drawing/2014/main" id="{3F36BDF7-D4FB-3A47-B37E-68BFE7C558E8}"/>
              </a:ext>
            </a:extLst>
          </p:cNvPr>
          <p:cNvCxnSpPr>
            <a:cxnSpLocks/>
          </p:cNvCxnSpPr>
          <p:nvPr/>
        </p:nvCxnSpPr>
        <p:spPr>
          <a:xfrm flipV="1">
            <a:off x="8998603" y="1831526"/>
            <a:ext cx="5530" cy="256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2" name="Picture 141">
            <a:extLst>
              <a:ext uri="{FF2B5EF4-FFF2-40B4-BE49-F238E27FC236}">
                <a16:creationId xmlns:a16="http://schemas.microsoft.com/office/drawing/2014/main" id="{0A4F9EC1-E54F-7F45-8A30-12FDBB7D668E}"/>
              </a:ext>
            </a:extLst>
          </p:cNvPr>
          <p:cNvPicPr>
            <a:picLocks noChangeAspect="1"/>
          </p:cNvPicPr>
          <p:nvPr/>
        </p:nvPicPr>
        <p:blipFill>
          <a:blip r:embed="rId4"/>
          <a:stretch>
            <a:fillRect/>
          </a:stretch>
        </p:blipFill>
        <p:spPr>
          <a:xfrm>
            <a:off x="8913804" y="1572449"/>
            <a:ext cx="227651" cy="227651"/>
          </a:xfrm>
          <a:prstGeom prst="rect">
            <a:avLst/>
          </a:prstGeom>
        </p:spPr>
      </p:pic>
      <p:sp>
        <p:nvSpPr>
          <p:cNvPr id="143" name="TextBox 142">
            <a:extLst>
              <a:ext uri="{FF2B5EF4-FFF2-40B4-BE49-F238E27FC236}">
                <a16:creationId xmlns:a16="http://schemas.microsoft.com/office/drawing/2014/main" id="{15CC7517-226E-E447-8302-AE0C39491ED3}"/>
              </a:ext>
            </a:extLst>
          </p:cNvPr>
          <p:cNvSpPr txBox="1"/>
          <p:nvPr/>
        </p:nvSpPr>
        <p:spPr>
          <a:xfrm>
            <a:off x="10117894" y="551143"/>
            <a:ext cx="973401" cy="246221"/>
          </a:xfrm>
          <a:prstGeom prst="rect">
            <a:avLst/>
          </a:prstGeom>
          <a:noFill/>
        </p:spPr>
        <p:txBody>
          <a:bodyPr wrap="square" rtlCol="0">
            <a:spAutoFit/>
          </a:bodyPr>
          <a:lstStyle/>
          <a:p>
            <a:pPr algn="ctr"/>
            <a:r>
              <a:rPr lang="en-US" sz="1000" dirty="0">
                <a:latin typeface="Arial"/>
                <a:cs typeface="Arial"/>
              </a:rPr>
              <a:t>Trial 2 choice</a:t>
            </a:r>
          </a:p>
        </p:txBody>
      </p:sp>
      <p:grpSp>
        <p:nvGrpSpPr>
          <p:cNvPr id="144" name="Group 143">
            <a:extLst>
              <a:ext uri="{FF2B5EF4-FFF2-40B4-BE49-F238E27FC236}">
                <a16:creationId xmlns:a16="http://schemas.microsoft.com/office/drawing/2014/main" id="{BB07B166-29FE-C944-BDAE-14C4FD74A1F9}"/>
              </a:ext>
            </a:extLst>
          </p:cNvPr>
          <p:cNvGrpSpPr/>
          <p:nvPr/>
        </p:nvGrpSpPr>
        <p:grpSpPr>
          <a:xfrm>
            <a:off x="9933275" y="726916"/>
            <a:ext cx="1287930" cy="1749110"/>
            <a:chOff x="7793463" y="462124"/>
            <a:chExt cx="2060688" cy="2798576"/>
          </a:xfrm>
        </p:grpSpPr>
        <p:grpSp>
          <p:nvGrpSpPr>
            <p:cNvPr id="145" name="Group 144">
              <a:extLst>
                <a:ext uri="{FF2B5EF4-FFF2-40B4-BE49-F238E27FC236}">
                  <a16:creationId xmlns:a16="http://schemas.microsoft.com/office/drawing/2014/main" id="{096CD6FA-2016-7349-A7C5-A09622947C68}"/>
                </a:ext>
              </a:extLst>
            </p:cNvPr>
            <p:cNvGrpSpPr/>
            <p:nvPr/>
          </p:nvGrpSpPr>
          <p:grpSpPr>
            <a:xfrm>
              <a:off x="7793463" y="881215"/>
              <a:ext cx="2060688" cy="1951409"/>
              <a:chOff x="1202724" y="1035838"/>
              <a:chExt cx="4893276" cy="4633783"/>
            </a:xfrm>
          </p:grpSpPr>
          <p:sp>
            <p:nvSpPr>
              <p:cNvPr id="152" name="Oval 151">
                <a:extLst>
                  <a:ext uri="{FF2B5EF4-FFF2-40B4-BE49-F238E27FC236}">
                    <a16:creationId xmlns:a16="http://schemas.microsoft.com/office/drawing/2014/main" id="{B36BEC7F-85F5-4B45-852D-F8D0A2367B84}"/>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3" name="Rectangle 152">
                <a:extLst>
                  <a:ext uri="{FF2B5EF4-FFF2-40B4-BE49-F238E27FC236}">
                    <a16:creationId xmlns:a16="http://schemas.microsoft.com/office/drawing/2014/main" id="{B1F89564-DCB5-E64A-BD3F-C32D9F2B015A}"/>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 name="Rectangle 153">
                <a:extLst>
                  <a:ext uri="{FF2B5EF4-FFF2-40B4-BE49-F238E27FC236}">
                    <a16:creationId xmlns:a16="http://schemas.microsoft.com/office/drawing/2014/main" id="{0E394506-FEC1-8B49-8644-E572E68B2823}"/>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5" name="Rectangle 154">
                <a:extLst>
                  <a:ext uri="{FF2B5EF4-FFF2-40B4-BE49-F238E27FC236}">
                    <a16:creationId xmlns:a16="http://schemas.microsoft.com/office/drawing/2014/main" id="{FFC6BD01-A2D7-4C48-8B0C-CCB338FB1A72}"/>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6" name="Rectangle 155">
                <a:extLst>
                  <a:ext uri="{FF2B5EF4-FFF2-40B4-BE49-F238E27FC236}">
                    <a16:creationId xmlns:a16="http://schemas.microsoft.com/office/drawing/2014/main" id="{BA58B8B0-A3C5-774F-9CFC-E304F7C0BBFF}"/>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46" name="Picture 145">
              <a:extLst>
                <a:ext uri="{FF2B5EF4-FFF2-40B4-BE49-F238E27FC236}">
                  <a16:creationId xmlns:a16="http://schemas.microsoft.com/office/drawing/2014/main" id="{2B8205D0-F7C0-0F4F-A940-E96FA925B2F4}"/>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47" name="Picture 146">
              <a:extLst>
                <a:ext uri="{FF2B5EF4-FFF2-40B4-BE49-F238E27FC236}">
                  <a16:creationId xmlns:a16="http://schemas.microsoft.com/office/drawing/2014/main" id="{8B95F062-6A28-A24B-A892-2F8E31E963D9}"/>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48" name="Picture 147">
              <a:extLst>
                <a:ext uri="{FF2B5EF4-FFF2-40B4-BE49-F238E27FC236}">
                  <a16:creationId xmlns:a16="http://schemas.microsoft.com/office/drawing/2014/main" id="{5DD3A7E9-02AA-3640-B0DB-F8EC07BDFE8D}"/>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49" name="Picture 148">
              <a:extLst>
                <a:ext uri="{FF2B5EF4-FFF2-40B4-BE49-F238E27FC236}">
                  <a16:creationId xmlns:a16="http://schemas.microsoft.com/office/drawing/2014/main" id="{EA8C6516-27B6-4E45-A641-9F08F0C3BAB8}"/>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50" name="Picture 149">
              <a:extLst>
                <a:ext uri="{FF2B5EF4-FFF2-40B4-BE49-F238E27FC236}">
                  <a16:creationId xmlns:a16="http://schemas.microsoft.com/office/drawing/2014/main" id="{17CBB655-D4E6-CA43-810D-338B6EF4090C}"/>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51" name="Picture 150">
              <a:extLst>
                <a:ext uri="{FF2B5EF4-FFF2-40B4-BE49-F238E27FC236}">
                  <a16:creationId xmlns:a16="http://schemas.microsoft.com/office/drawing/2014/main" id="{55675AEF-654B-C840-96D9-9D7E9DEA8EAD}"/>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58" name="Picture 157">
            <a:extLst>
              <a:ext uri="{FF2B5EF4-FFF2-40B4-BE49-F238E27FC236}">
                <a16:creationId xmlns:a16="http://schemas.microsoft.com/office/drawing/2014/main" id="{55B8F8AF-988F-8E41-96B0-B7BE34CEF782}"/>
              </a:ext>
            </a:extLst>
          </p:cNvPr>
          <p:cNvPicPr>
            <a:picLocks noChangeAspect="1"/>
          </p:cNvPicPr>
          <p:nvPr/>
        </p:nvPicPr>
        <p:blipFill>
          <a:blip r:embed="rId4"/>
          <a:stretch>
            <a:fillRect/>
          </a:stretch>
        </p:blipFill>
        <p:spPr>
          <a:xfrm>
            <a:off x="10878370" y="1254115"/>
            <a:ext cx="227651" cy="227651"/>
          </a:xfrm>
          <a:prstGeom prst="rect">
            <a:avLst/>
          </a:prstGeom>
        </p:spPr>
      </p:pic>
      <p:pic>
        <p:nvPicPr>
          <p:cNvPr id="160" name="Picture 159">
            <a:extLst>
              <a:ext uri="{FF2B5EF4-FFF2-40B4-BE49-F238E27FC236}">
                <a16:creationId xmlns:a16="http://schemas.microsoft.com/office/drawing/2014/main" id="{E3C66DEA-5FB1-4343-8BBC-EA3D4E8BEA39}"/>
              </a:ext>
            </a:extLst>
          </p:cNvPr>
          <p:cNvPicPr>
            <a:picLocks noChangeAspect="1"/>
          </p:cNvPicPr>
          <p:nvPr/>
        </p:nvPicPr>
        <p:blipFill>
          <a:blip r:embed="rId6"/>
          <a:stretch>
            <a:fillRect/>
          </a:stretch>
        </p:blipFill>
        <p:spPr>
          <a:xfrm>
            <a:off x="5208837" y="1477381"/>
            <a:ext cx="164526" cy="227633"/>
          </a:xfrm>
          <a:prstGeom prst="rect">
            <a:avLst/>
          </a:prstGeom>
        </p:spPr>
      </p:pic>
      <p:pic>
        <p:nvPicPr>
          <p:cNvPr id="161" name="Picture 160">
            <a:extLst>
              <a:ext uri="{FF2B5EF4-FFF2-40B4-BE49-F238E27FC236}">
                <a16:creationId xmlns:a16="http://schemas.microsoft.com/office/drawing/2014/main" id="{0711F01E-6BAB-574C-BE2B-02CC7304AE81}"/>
              </a:ext>
            </a:extLst>
          </p:cNvPr>
          <p:cNvPicPr>
            <a:picLocks noChangeAspect="1"/>
          </p:cNvPicPr>
          <p:nvPr/>
        </p:nvPicPr>
        <p:blipFill>
          <a:blip r:embed="rId4"/>
          <a:stretch>
            <a:fillRect/>
          </a:stretch>
        </p:blipFill>
        <p:spPr>
          <a:xfrm>
            <a:off x="7281103" y="1953150"/>
            <a:ext cx="227651" cy="227651"/>
          </a:xfrm>
          <a:prstGeom prst="rect">
            <a:avLst/>
          </a:prstGeom>
        </p:spPr>
      </p:pic>
      <p:pic>
        <p:nvPicPr>
          <p:cNvPr id="165" name="Picture 164">
            <a:extLst>
              <a:ext uri="{FF2B5EF4-FFF2-40B4-BE49-F238E27FC236}">
                <a16:creationId xmlns:a16="http://schemas.microsoft.com/office/drawing/2014/main" id="{98923110-66B0-8741-9E7A-60561C24BF83}"/>
              </a:ext>
            </a:extLst>
          </p:cNvPr>
          <p:cNvPicPr>
            <a:picLocks noChangeAspect="1"/>
          </p:cNvPicPr>
          <p:nvPr/>
        </p:nvPicPr>
        <p:blipFill>
          <a:blip r:embed="rId6"/>
          <a:stretch>
            <a:fillRect/>
          </a:stretch>
        </p:blipFill>
        <p:spPr>
          <a:xfrm>
            <a:off x="10805358" y="1478093"/>
            <a:ext cx="164526" cy="227633"/>
          </a:xfrm>
          <a:prstGeom prst="rect">
            <a:avLst/>
          </a:prstGeom>
        </p:spPr>
      </p:pic>
      <p:pic>
        <p:nvPicPr>
          <p:cNvPr id="166" name="Picture 165">
            <a:extLst>
              <a:ext uri="{FF2B5EF4-FFF2-40B4-BE49-F238E27FC236}">
                <a16:creationId xmlns:a16="http://schemas.microsoft.com/office/drawing/2014/main" id="{67394A4F-B837-8140-BA53-99F5FE782DD8}"/>
              </a:ext>
            </a:extLst>
          </p:cNvPr>
          <p:cNvPicPr>
            <a:picLocks noChangeAspect="1"/>
          </p:cNvPicPr>
          <p:nvPr/>
        </p:nvPicPr>
        <p:blipFill>
          <a:blip r:embed="rId6"/>
          <a:stretch>
            <a:fillRect/>
          </a:stretch>
        </p:blipFill>
        <p:spPr>
          <a:xfrm>
            <a:off x="10957775" y="1477381"/>
            <a:ext cx="164526" cy="227633"/>
          </a:xfrm>
          <a:prstGeom prst="rect">
            <a:avLst/>
          </a:prstGeom>
        </p:spPr>
      </p:pic>
      <p:sp>
        <p:nvSpPr>
          <p:cNvPr id="167" name="TextBox 166">
            <a:extLst>
              <a:ext uri="{FF2B5EF4-FFF2-40B4-BE49-F238E27FC236}">
                <a16:creationId xmlns:a16="http://schemas.microsoft.com/office/drawing/2014/main" id="{5D573683-ECCD-944B-AD40-0D11F1F10025}"/>
              </a:ext>
            </a:extLst>
          </p:cNvPr>
          <p:cNvSpPr txBox="1"/>
          <p:nvPr/>
        </p:nvSpPr>
        <p:spPr>
          <a:xfrm>
            <a:off x="1727207" y="3385010"/>
            <a:ext cx="1843656" cy="477054"/>
          </a:xfrm>
          <a:prstGeom prst="rect">
            <a:avLst/>
          </a:prstGeom>
          <a:noFill/>
        </p:spPr>
        <p:txBody>
          <a:bodyPr wrap="square" rtlCol="0">
            <a:spAutoFit/>
          </a:bodyPr>
          <a:lstStyle/>
          <a:p>
            <a:pPr algn="ctr"/>
            <a:r>
              <a:rPr lang="en-US" sz="2500" b="1" dirty="0">
                <a:latin typeface="Arial"/>
                <a:cs typeface="Arial"/>
              </a:rPr>
              <a:t>…</a:t>
            </a:r>
          </a:p>
        </p:txBody>
      </p:sp>
      <p:sp>
        <p:nvSpPr>
          <p:cNvPr id="168" name="TextBox 167">
            <a:extLst>
              <a:ext uri="{FF2B5EF4-FFF2-40B4-BE49-F238E27FC236}">
                <a16:creationId xmlns:a16="http://schemas.microsoft.com/office/drawing/2014/main" id="{55189CD0-7125-124F-A07C-C30D2DA87D0D}"/>
              </a:ext>
            </a:extLst>
          </p:cNvPr>
          <p:cNvSpPr txBox="1"/>
          <p:nvPr/>
        </p:nvSpPr>
        <p:spPr>
          <a:xfrm>
            <a:off x="3392547" y="2702831"/>
            <a:ext cx="973401" cy="230832"/>
          </a:xfrm>
          <a:prstGeom prst="rect">
            <a:avLst/>
          </a:prstGeom>
          <a:noFill/>
        </p:spPr>
        <p:txBody>
          <a:bodyPr wrap="square" rtlCol="0">
            <a:spAutoFit/>
          </a:bodyPr>
          <a:lstStyle/>
          <a:p>
            <a:pPr algn="ctr"/>
            <a:r>
              <a:rPr lang="en-US" sz="900" dirty="0">
                <a:latin typeface="Arial"/>
                <a:cs typeface="Arial"/>
              </a:rPr>
              <a:t>Trial N choice</a:t>
            </a:r>
          </a:p>
        </p:txBody>
      </p:sp>
      <p:grpSp>
        <p:nvGrpSpPr>
          <p:cNvPr id="169" name="Group 168">
            <a:extLst>
              <a:ext uri="{FF2B5EF4-FFF2-40B4-BE49-F238E27FC236}">
                <a16:creationId xmlns:a16="http://schemas.microsoft.com/office/drawing/2014/main" id="{9C673C44-16FD-D641-996E-D7AD03CF7757}"/>
              </a:ext>
            </a:extLst>
          </p:cNvPr>
          <p:cNvGrpSpPr/>
          <p:nvPr/>
        </p:nvGrpSpPr>
        <p:grpSpPr>
          <a:xfrm>
            <a:off x="3207928" y="2878604"/>
            <a:ext cx="1287930" cy="1749110"/>
            <a:chOff x="7793463" y="462124"/>
            <a:chExt cx="2060688" cy="2798576"/>
          </a:xfrm>
        </p:grpSpPr>
        <p:grpSp>
          <p:nvGrpSpPr>
            <p:cNvPr id="170" name="Group 169">
              <a:extLst>
                <a:ext uri="{FF2B5EF4-FFF2-40B4-BE49-F238E27FC236}">
                  <a16:creationId xmlns:a16="http://schemas.microsoft.com/office/drawing/2014/main" id="{9BAC5C00-1093-FB4B-8C5E-0810479973A6}"/>
                </a:ext>
              </a:extLst>
            </p:cNvPr>
            <p:cNvGrpSpPr/>
            <p:nvPr/>
          </p:nvGrpSpPr>
          <p:grpSpPr>
            <a:xfrm>
              <a:off x="7793463" y="881215"/>
              <a:ext cx="2060688" cy="1951409"/>
              <a:chOff x="1202724" y="1035838"/>
              <a:chExt cx="4893276" cy="4633783"/>
            </a:xfrm>
          </p:grpSpPr>
          <p:sp>
            <p:nvSpPr>
              <p:cNvPr id="177" name="Oval 176">
                <a:extLst>
                  <a:ext uri="{FF2B5EF4-FFF2-40B4-BE49-F238E27FC236}">
                    <a16:creationId xmlns:a16="http://schemas.microsoft.com/office/drawing/2014/main" id="{64A2D3D5-A850-CB4B-B96C-1E5D1E0FEE65}"/>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8" name="Rectangle 177">
                <a:extLst>
                  <a:ext uri="{FF2B5EF4-FFF2-40B4-BE49-F238E27FC236}">
                    <a16:creationId xmlns:a16="http://schemas.microsoft.com/office/drawing/2014/main" id="{8937BEA5-2874-1C4C-AB5B-4BBC9C8A8AFA}"/>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9" name="Rectangle 178">
                <a:extLst>
                  <a:ext uri="{FF2B5EF4-FFF2-40B4-BE49-F238E27FC236}">
                    <a16:creationId xmlns:a16="http://schemas.microsoft.com/office/drawing/2014/main" id="{BEE80A7B-B5C4-864A-BAFF-B5999D7CD807}"/>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0" name="Rectangle 179">
                <a:extLst>
                  <a:ext uri="{FF2B5EF4-FFF2-40B4-BE49-F238E27FC236}">
                    <a16:creationId xmlns:a16="http://schemas.microsoft.com/office/drawing/2014/main" id="{49D87CD3-80DA-E446-A63A-5B3F630F1DFA}"/>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1" name="Rectangle 180">
                <a:extLst>
                  <a:ext uri="{FF2B5EF4-FFF2-40B4-BE49-F238E27FC236}">
                    <a16:creationId xmlns:a16="http://schemas.microsoft.com/office/drawing/2014/main" id="{F361A191-E0FE-F14F-81BD-EB5E6F8B770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71" name="Picture 170">
              <a:extLst>
                <a:ext uri="{FF2B5EF4-FFF2-40B4-BE49-F238E27FC236}">
                  <a16:creationId xmlns:a16="http://schemas.microsoft.com/office/drawing/2014/main" id="{2D092071-9751-AF4D-B4C0-6B4F6BDCBEB3}"/>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72" name="Picture 171">
              <a:extLst>
                <a:ext uri="{FF2B5EF4-FFF2-40B4-BE49-F238E27FC236}">
                  <a16:creationId xmlns:a16="http://schemas.microsoft.com/office/drawing/2014/main" id="{3CC0456F-68F2-F546-9826-884CB721F11D}"/>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73" name="Picture 172">
              <a:extLst>
                <a:ext uri="{FF2B5EF4-FFF2-40B4-BE49-F238E27FC236}">
                  <a16:creationId xmlns:a16="http://schemas.microsoft.com/office/drawing/2014/main" id="{CFD26274-FD7D-D84B-BABD-26222E73D36D}"/>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74" name="Picture 173">
              <a:extLst>
                <a:ext uri="{FF2B5EF4-FFF2-40B4-BE49-F238E27FC236}">
                  <a16:creationId xmlns:a16="http://schemas.microsoft.com/office/drawing/2014/main" id="{1C330B6E-AFC7-1541-A75C-395194342BD5}"/>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75" name="Picture 174">
              <a:extLst>
                <a:ext uri="{FF2B5EF4-FFF2-40B4-BE49-F238E27FC236}">
                  <a16:creationId xmlns:a16="http://schemas.microsoft.com/office/drawing/2014/main" id="{D2F5052D-5B45-D440-A73D-FEB18922F392}"/>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76" name="Picture 175">
              <a:extLst>
                <a:ext uri="{FF2B5EF4-FFF2-40B4-BE49-F238E27FC236}">
                  <a16:creationId xmlns:a16="http://schemas.microsoft.com/office/drawing/2014/main" id="{B259B26F-D269-6B4B-A6AB-3B751ACCC2A7}"/>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83" name="Picture 182">
            <a:extLst>
              <a:ext uri="{FF2B5EF4-FFF2-40B4-BE49-F238E27FC236}">
                <a16:creationId xmlns:a16="http://schemas.microsoft.com/office/drawing/2014/main" id="{6214BFB7-0CA5-3148-BEB3-528DA2087458}"/>
              </a:ext>
            </a:extLst>
          </p:cNvPr>
          <p:cNvPicPr>
            <a:picLocks noChangeAspect="1"/>
          </p:cNvPicPr>
          <p:nvPr/>
        </p:nvPicPr>
        <p:blipFill>
          <a:blip r:embed="rId4"/>
          <a:stretch>
            <a:fillRect/>
          </a:stretch>
        </p:blipFill>
        <p:spPr>
          <a:xfrm>
            <a:off x="4110850" y="3376027"/>
            <a:ext cx="227651" cy="227651"/>
          </a:xfrm>
          <a:prstGeom prst="rect">
            <a:avLst/>
          </a:prstGeom>
        </p:spPr>
      </p:pic>
      <p:pic>
        <p:nvPicPr>
          <p:cNvPr id="184" name="Picture 183">
            <a:extLst>
              <a:ext uri="{FF2B5EF4-FFF2-40B4-BE49-F238E27FC236}">
                <a16:creationId xmlns:a16="http://schemas.microsoft.com/office/drawing/2014/main" id="{09009DE4-6533-6942-A803-EC56D56F7C74}"/>
              </a:ext>
            </a:extLst>
          </p:cNvPr>
          <p:cNvPicPr>
            <a:picLocks noChangeAspect="1"/>
          </p:cNvPicPr>
          <p:nvPr/>
        </p:nvPicPr>
        <p:blipFill>
          <a:blip r:embed="rId6"/>
          <a:stretch>
            <a:fillRect/>
          </a:stretch>
        </p:blipFill>
        <p:spPr>
          <a:xfrm>
            <a:off x="4037838" y="3600004"/>
            <a:ext cx="164526" cy="227633"/>
          </a:xfrm>
          <a:prstGeom prst="rect">
            <a:avLst/>
          </a:prstGeom>
        </p:spPr>
      </p:pic>
      <p:pic>
        <p:nvPicPr>
          <p:cNvPr id="185" name="Picture 184">
            <a:extLst>
              <a:ext uri="{FF2B5EF4-FFF2-40B4-BE49-F238E27FC236}">
                <a16:creationId xmlns:a16="http://schemas.microsoft.com/office/drawing/2014/main" id="{9EF140BB-BEB3-F448-B05B-76EA9CB254B6}"/>
              </a:ext>
            </a:extLst>
          </p:cNvPr>
          <p:cNvPicPr>
            <a:picLocks noChangeAspect="1"/>
          </p:cNvPicPr>
          <p:nvPr/>
        </p:nvPicPr>
        <p:blipFill>
          <a:blip r:embed="rId6"/>
          <a:stretch>
            <a:fillRect/>
          </a:stretch>
        </p:blipFill>
        <p:spPr>
          <a:xfrm>
            <a:off x="4190255" y="3599293"/>
            <a:ext cx="164526" cy="227633"/>
          </a:xfrm>
          <a:prstGeom prst="rect">
            <a:avLst/>
          </a:prstGeom>
        </p:spPr>
      </p:pic>
      <p:grpSp>
        <p:nvGrpSpPr>
          <p:cNvPr id="186" name="Group 185">
            <a:extLst>
              <a:ext uri="{FF2B5EF4-FFF2-40B4-BE49-F238E27FC236}">
                <a16:creationId xmlns:a16="http://schemas.microsoft.com/office/drawing/2014/main" id="{7EC824D6-16DD-904F-9669-05CF0F482004}"/>
              </a:ext>
            </a:extLst>
          </p:cNvPr>
          <p:cNvGrpSpPr/>
          <p:nvPr/>
        </p:nvGrpSpPr>
        <p:grpSpPr>
          <a:xfrm>
            <a:off x="4832642" y="2887902"/>
            <a:ext cx="1287930" cy="1749110"/>
            <a:chOff x="7793463" y="462124"/>
            <a:chExt cx="2060688" cy="2798576"/>
          </a:xfrm>
        </p:grpSpPr>
        <p:grpSp>
          <p:nvGrpSpPr>
            <p:cNvPr id="187" name="Group 186">
              <a:extLst>
                <a:ext uri="{FF2B5EF4-FFF2-40B4-BE49-F238E27FC236}">
                  <a16:creationId xmlns:a16="http://schemas.microsoft.com/office/drawing/2014/main" id="{EC22F536-0F87-FC45-8CCF-90D7E78B8206}"/>
                </a:ext>
              </a:extLst>
            </p:cNvPr>
            <p:cNvGrpSpPr/>
            <p:nvPr/>
          </p:nvGrpSpPr>
          <p:grpSpPr>
            <a:xfrm>
              <a:off x="7793463" y="881215"/>
              <a:ext cx="2060688" cy="1951409"/>
              <a:chOff x="1202724" y="1035838"/>
              <a:chExt cx="4893276" cy="4633783"/>
            </a:xfrm>
          </p:grpSpPr>
          <p:sp>
            <p:nvSpPr>
              <p:cNvPr id="194" name="Oval 193">
                <a:extLst>
                  <a:ext uri="{FF2B5EF4-FFF2-40B4-BE49-F238E27FC236}">
                    <a16:creationId xmlns:a16="http://schemas.microsoft.com/office/drawing/2014/main" id="{6F56D053-2B46-1941-8A07-D2D5C1772756}"/>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5" name="Rectangle 194">
                <a:extLst>
                  <a:ext uri="{FF2B5EF4-FFF2-40B4-BE49-F238E27FC236}">
                    <a16:creationId xmlns:a16="http://schemas.microsoft.com/office/drawing/2014/main" id="{EA621481-376D-464B-B4DA-59D4EFBAA12D}"/>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6" name="Rectangle 195">
                <a:extLst>
                  <a:ext uri="{FF2B5EF4-FFF2-40B4-BE49-F238E27FC236}">
                    <a16:creationId xmlns:a16="http://schemas.microsoft.com/office/drawing/2014/main" id="{9D648111-4D69-A04B-B24C-384C2FE91246}"/>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7" name="Rectangle 196">
                <a:extLst>
                  <a:ext uri="{FF2B5EF4-FFF2-40B4-BE49-F238E27FC236}">
                    <a16:creationId xmlns:a16="http://schemas.microsoft.com/office/drawing/2014/main" id="{1F64C934-7D88-CD4E-9AAF-A60B848AA974}"/>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8" name="Rectangle 197">
                <a:extLst>
                  <a:ext uri="{FF2B5EF4-FFF2-40B4-BE49-F238E27FC236}">
                    <a16:creationId xmlns:a16="http://schemas.microsoft.com/office/drawing/2014/main" id="{4C385E5B-3D02-0746-8448-32BDEB8EAE14}"/>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88" name="Picture 187">
              <a:extLst>
                <a:ext uri="{FF2B5EF4-FFF2-40B4-BE49-F238E27FC236}">
                  <a16:creationId xmlns:a16="http://schemas.microsoft.com/office/drawing/2014/main" id="{0CA2DBF3-B34E-884A-89EF-3267EFC4AE0B}"/>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89" name="Picture 188">
              <a:extLst>
                <a:ext uri="{FF2B5EF4-FFF2-40B4-BE49-F238E27FC236}">
                  <a16:creationId xmlns:a16="http://schemas.microsoft.com/office/drawing/2014/main" id="{5CCF6AD1-A9E8-3B41-AD9F-9EE90CC096B7}"/>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90" name="Picture 189">
              <a:extLst>
                <a:ext uri="{FF2B5EF4-FFF2-40B4-BE49-F238E27FC236}">
                  <a16:creationId xmlns:a16="http://schemas.microsoft.com/office/drawing/2014/main" id="{C43589F1-5AE8-5A4F-8627-39E7EC78EEFB}"/>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91" name="Picture 190">
              <a:extLst>
                <a:ext uri="{FF2B5EF4-FFF2-40B4-BE49-F238E27FC236}">
                  <a16:creationId xmlns:a16="http://schemas.microsoft.com/office/drawing/2014/main" id="{A90DFA39-0BBD-C34A-A601-C0541AFA6A83}"/>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92" name="Picture 191">
              <a:extLst>
                <a:ext uri="{FF2B5EF4-FFF2-40B4-BE49-F238E27FC236}">
                  <a16:creationId xmlns:a16="http://schemas.microsoft.com/office/drawing/2014/main" id="{EE7BE77D-D848-7340-86FF-19972D8D5CCA}"/>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93" name="Picture 192">
              <a:extLst>
                <a:ext uri="{FF2B5EF4-FFF2-40B4-BE49-F238E27FC236}">
                  <a16:creationId xmlns:a16="http://schemas.microsoft.com/office/drawing/2014/main" id="{2A517702-A873-8C47-A032-B04C9F2E8A9C}"/>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99" name="Picture 198">
            <a:extLst>
              <a:ext uri="{FF2B5EF4-FFF2-40B4-BE49-F238E27FC236}">
                <a16:creationId xmlns:a16="http://schemas.microsoft.com/office/drawing/2014/main" id="{EAD0430D-FF71-444C-8A3E-468957C18259}"/>
              </a:ext>
            </a:extLst>
          </p:cNvPr>
          <p:cNvPicPr>
            <a:picLocks noChangeAspect="1"/>
          </p:cNvPicPr>
          <p:nvPr/>
        </p:nvPicPr>
        <p:blipFill>
          <a:blip r:embed="rId5"/>
          <a:stretch>
            <a:fillRect/>
          </a:stretch>
        </p:blipFill>
        <p:spPr>
          <a:xfrm>
            <a:off x="5380715" y="4418472"/>
            <a:ext cx="227916" cy="273025"/>
          </a:xfrm>
          <a:prstGeom prst="rect">
            <a:avLst/>
          </a:prstGeom>
        </p:spPr>
      </p:pic>
      <p:sp>
        <p:nvSpPr>
          <p:cNvPr id="200" name="TextBox 199">
            <a:extLst>
              <a:ext uri="{FF2B5EF4-FFF2-40B4-BE49-F238E27FC236}">
                <a16:creationId xmlns:a16="http://schemas.microsoft.com/office/drawing/2014/main" id="{20356474-6924-7644-A81D-F66275814DB7}"/>
              </a:ext>
            </a:extLst>
          </p:cNvPr>
          <p:cNvSpPr txBox="1"/>
          <p:nvPr/>
        </p:nvSpPr>
        <p:spPr>
          <a:xfrm>
            <a:off x="4987849" y="2703603"/>
            <a:ext cx="973401" cy="230832"/>
          </a:xfrm>
          <a:prstGeom prst="rect">
            <a:avLst/>
          </a:prstGeom>
          <a:noFill/>
        </p:spPr>
        <p:txBody>
          <a:bodyPr wrap="square" rtlCol="0">
            <a:spAutoFit/>
          </a:bodyPr>
          <a:lstStyle/>
          <a:p>
            <a:pPr algn="ctr"/>
            <a:r>
              <a:rPr lang="en-US" sz="900" dirty="0">
                <a:latin typeface="Arial"/>
                <a:cs typeface="Arial"/>
              </a:rPr>
              <a:t>Game 1 End</a:t>
            </a:r>
          </a:p>
        </p:txBody>
      </p:sp>
      <p:grpSp>
        <p:nvGrpSpPr>
          <p:cNvPr id="201" name="Group 200">
            <a:extLst>
              <a:ext uri="{FF2B5EF4-FFF2-40B4-BE49-F238E27FC236}">
                <a16:creationId xmlns:a16="http://schemas.microsoft.com/office/drawing/2014/main" id="{1D1021BB-A7AE-E64C-B6D5-5EE7A84C6A87}"/>
              </a:ext>
            </a:extLst>
          </p:cNvPr>
          <p:cNvGrpSpPr/>
          <p:nvPr/>
        </p:nvGrpSpPr>
        <p:grpSpPr>
          <a:xfrm>
            <a:off x="6979173" y="2883341"/>
            <a:ext cx="1287930" cy="1749110"/>
            <a:chOff x="7793463" y="462124"/>
            <a:chExt cx="2060688" cy="2798576"/>
          </a:xfrm>
        </p:grpSpPr>
        <p:grpSp>
          <p:nvGrpSpPr>
            <p:cNvPr id="202" name="Group 201">
              <a:extLst>
                <a:ext uri="{FF2B5EF4-FFF2-40B4-BE49-F238E27FC236}">
                  <a16:creationId xmlns:a16="http://schemas.microsoft.com/office/drawing/2014/main" id="{BD2C8930-118E-0248-90D7-E7AA3BE5EB3C}"/>
                </a:ext>
              </a:extLst>
            </p:cNvPr>
            <p:cNvGrpSpPr/>
            <p:nvPr/>
          </p:nvGrpSpPr>
          <p:grpSpPr>
            <a:xfrm>
              <a:off x="7793463" y="881215"/>
              <a:ext cx="2060688" cy="1951409"/>
              <a:chOff x="1202724" y="1035838"/>
              <a:chExt cx="4893276" cy="4633783"/>
            </a:xfrm>
          </p:grpSpPr>
          <p:sp>
            <p:nvSpPr>
              <p:cNvPr id="209" name="Oval 208">
                <a:extLst>
                  <a:ext uri="{FF2B5EF4-FFF2-40B4-BE49-F238E27FC236}">
                    <a16:creationId xmlns:a16="http://schemas.microsoft.com/office/drawing/2014/main" id="{286021C4-C22F-7D49-AF39-9A03D32F7193}"/>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0" name="Rectangle 209">
                <a:extLst>
                  <a:ext uri="{FF2B5EF4-FFF2-40B4-BE49-F238E27FC236}">
                    <a16:creationId xmlns:a16="http://schemas.microsoft.com/office/drawing/2014/main" id="{61238469-5B2D-C24C-9F62-3C4EFC6BAA97}"/>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1" name="Rectangle 210">
                <a:extLst>
                  <a:ext uri="{FF2B5EF4-FFF2-40B4-BE49-F238E27FC236}">
                    <a16:creationId xmlns:a16="http://schemas.microsoft.com/office/drawing/2014/main" id="{728087AF-8FB2-7845-A9F1-EC709C5096ED}"/>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2" name="Rectangle 211">
                <a:extLst>
                  <a:ext uri="{FF2B5EF4-FFF2-40B4-BE49-F238E27FC236}">
                    <a16:creationId xmlns:a16="http://schemas.microsoft.com/office/drawing/2014/main" id="{2DAA33F2-84B7-E843-9DDE-23B23EE0A72D}"/>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3" name="Rectangle 212">
                <a:extLst>
                  <a:ext uri="{FF2B5EF4-FFF2-40B4-BE49-F238E27FC236}">
                    <a16:creationId xmlns:a16="http://schemas.microsoft.com/office/drawing/2014/main" id="{98E6134F-CC2D-054E-8043-0E2B855E81B8}"/>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03" name="Picture 202">
              <a:extLst>
                <a:ext uri="{FF2B5EF4-FFF2-40B4-BE49-F238E27FC236}">
                  <a16:creationId xmlns:a16="http://schemas.microsoft.com/office/drawing/2014/main" id="{CB6FE3A5-0381-9A46-8178-81C598D8D6C8}"/>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204" name="Picture 203">
              <a:extLst>
                <a:ext uri="{FF2B5EF4-FFF2-40B4-BE49-F238E27FC236}">
                  <a16:creationId xmlns:a16="http://schemas.microsoft.com/office/drawing/2014/main" id="{81C6BD70-3BB2-9540-8865-5F768384D87C}"/>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205" name="Picture 204">
              <a:extLst>
                <a:ext uri="{FF2B5EF4-FFF2-40B4-BE49-F238E27FC236}">
                  <a16:creationId xmlns:a16="http://schemas.microsoft.com/office/drawing/2014/main" id="{BF6A1EAD-E79F-4E4F-B1FE-86012ED0C68B}"/>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206" name="Picture 205">
              <a:extLst>
                <a:ext uri="{FF2B5EF4-FFF2-40B4-BE49-F238E27FC236}">
                  <a16:creationId xmlns:a16="http://schemas.microsoft.com/office/drawing/2014/main" id="{9957DF90-FE6E-E346-9FFE-F4AC142AE338}"/>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207" name="Picture 206">
              <a:extLst>
                <a:ext uri="{FF2B5EF4-FFF2-40B4-BE49-F238E27FC236}">
                  <a16:creationId xmlns:a16="http://schemas.microsoft.com/office/drawing/2014/main" id="{01244894-10C7-5A44-AE7A-4C84118895F1}"/>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208" name="Picture 207">
              <a:extLst>
                <a:ext uri="{FF2B5EF4-FFF2-40B4-BE49-F238E27FC236}">
                  <a16:creationId xmlns:a16="http://schemas.microsoft.com/office/drawing/2014/main" id="{58FB82B7-A282-F348-A10B-AC621AB04803}"/>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214" name="TextBox 213">
            <a:extLst>
              <a:ext uri="{FF2B5EF4-FFF2-40B4-BE49-F238E27FC236}">
                <a16:creationId xmlns:a16="http://schemas.microsoft.com/office/drawing/2014/main" id="{C8C6B075-A1D2-6543-A665-3A96A40E4410}"/>
              </a:ext>
            </a:extLst>
          </p:cNvPr>
          <p:cNvSpPr txBox="1"/>
          <p:nvPr/>
        </p:nvSpPr>
        <p:spPr>
          <a:xfrm>
            <a:off x="7134380" y="2688836"/>
            <a:ext cx="973401" cy="230832"/>
          </a:xfrm>
          <a:prstGeom prst="rect">
            <a:avLst/>
          </a:prstGeom>
          <a:noFill/>
        </p:spPr>
        <p:txBody>
          <a:bodyPr wrap="square" rtlCol="0">
            <a:spAutoFit/>
          </a:bodyPr>
          <a:lstStyle/>
          <a:p>
            <a:pPr algn="ctr"/>
            <a:r>
              <a:rPr lang="en-US" sz="900" dirty="0">
                <a:latin typeface="Arial"/>
                <a:cs typeface="Arial"/>
              </a:rPr>
              <a:t>Trial 1 Start</a:t>
            </a:r>
          </a:p>
        </p:txBody>
      </p:sp>
      <p:sp>
        <p:nvSpPr>
          <p:cNvPr id="215" name="TextBox 214">
            <a:extLst>
              <a:ext uri="{FF2B5EF4-FFF2-40B4-BE49-F238E27FC236}">
                <a16:creationId xmlns:a16="http://schemas.microsoft.com/office/drawing/2014/main" id="{689D45E0-72CA-7341-80F5-0708878E0EF8}"/>
              </a:ext>
            </a:extLst>
          </p:cNvPr>
          <p:cNvSpPr txBox="1"/>
          <p:nvPr/>
        </p:nvSpPr>
        <p:spPr>
          <a:xfrm>
            <a:off x="2171613" y="417680"/>
            <a:ext cx="973401" cy="246221"/>
          </a:xfrm>
          <a:prstGeom prst="rect">
            <a:avLst/>
          </a:prstGeom>
          <a:noFill/>
        </p:spPr>
        <p:txBody>
          <a:bodyPr wrap="square" rtlCol="0">
            <a:spAutoFit/>
          </a:bodyPr>
          <a:lstStyle/>
          <a:p>
            <a:pPr algn="ctr"/>
            <a:r>
              <a:rPr lang="en-US" sz="1000" dirty="0">
                <a:latin typeface="Arial"/>
                <a:cs typeface="Arial"/>
              </a:rPr>
              <a:t>Game 1</a:t>
            </a:r>
          </a:p>
        </p:txBody>
      </p:sp>
      <p:sp>
        <p:nvSpPr>
          <p:cNvPr id="216" name="TextBox 215">
            <a:extLst>
              <a:ext uri="{FF2B5EF4-FFF2-40B4-BE49-F238E27FC236}">
                <a16:creationId xmlns:a16="http://schemas.microsoft.com/office/drawing/2014/main" id="{0A3CCFCC-50A6-6342-B446-B243543AED11}"/>
              </a:ext>
            </a:extLst>
          </p:cNvPr>
          <p:cNvSpPr txBox="1"/>
          <p:nvPr/>
        </p:nvSpPr>
        <p:spPr>
          <a:xfrm>
            <a:off x="7103425" y="2556600"/>
            <a:ext cx="973401" cy="230832"/>
          </a:xfrm>
          <a:prstGeom prst="rect">
            <a:avLst/>
          </a:prstGeom>
          <a:noFill/>
        </p:spPr>
        <p:txBody>
          <a:bodyPr wrap="square" rtlCol="0">
            <a:spAutoFit/>
          </a:bodyPr>
          <a:lstStyle/>
          <a:p>
            <a:pPr algn="ctr"/>
            <a:r>
              <a:rPr lang="en-US" sz="900" dirty="0">
                <a:latin typeface="Arial"/>
                <a:cs typeface="Arial"/>
              </a:rPr>
              <a:t>Game 2</a:t>
            </a:r>
          </a:p>
        </p:txBody>
      </p:sp>
      <p:pic>
        <p:nvPicPr>
          <p:cNvPr id="217" name="Picture 216">
            <a:extLst>
              <a:ext uri="{FF2B5EF4-FFF2-40B4-BE49-F238E27FC236}">
                <a16:creationId xmlns:a16="http://schemas.microsoft.com/office/drawing/2014/main" id="{B2736C37-85C8-A34F-88DA-5C8F0EA67A80}"/>
              </a:ext>
            </a:extLst>
          </p:cNvPr>
          <p:cNvPicPr>
            <a:picLocks noChangeAspect="1"/>
          </p:cNvPicPr>
          <p:nvPr/>
        </p:nvPicPr>
        <p:blipFill>
          <a:blip r:embed="rId5"/>
          <a:stretch>
            <a:fillRect/>
          </a:stretch>
        </p:blipFill>
        <p:spPr>
          <a:xfrm>
            <a:off x="7516185" y="2847775"/>
            <a:ext cx="227916" cy="273025"/>
          </a:xfrm>
          <a:prstGeom prst="rect">
            <a:avLst/>
          </a:prstGeom>
        </p:spPr>
      </p:pic>
      <p:pic>
        <p:nvPicPr>
          <p:cNvPr id="218" name="Picture 217">
            <a:extLst>
              <a:ext uri="{FF2B5EF4-FFF2-40B4-BE49-F238E27FC236}">
                <a16:creationId xmlns:a16="http://schemas.microsoft.com/office/drawing/2014/main" id="{37596428-0C4A-CB4F-AF9C-6BE0BBEE8D59}"/>
              </a:ext>
            </a:extLst>
          </p:cNvPr>
          <p:cNvPicPr>
            <a:picLocks noChangeAspect="1"/>
          </p:cNvPicPr>
          <p:nvPr/>
        </p:nvPicPr>
        <p:blipFill>
          <a:blip r:embed="rId4"/>
          <a:stretch>
            <a:fillRect/>
          </a:stretch>
        </p:blipFill>
        <p:spPr>
          <a:xfrm>
            <a:off x="5380982" y="4082657"/>
            <a:ext cx="227651" cy="227651"/>
          </a:xfrm>
          <a:prstGeom prst="rect">
            <a:avLst/>
          </a:prstGeom>
        </p:spPr>
      </p:pic>
      <p:cxnSp>
        <p:nvCxnSpPr>
          <p:cNvPr id="221" name="Straight Arrow Connector 220">
            <a:extLst>
              <a:ext uri="{FF2B5EF4-FFF2-40B4-BE49-F238E27FC236}">
                <a16:creationId xmlns:a16="http://schemas.microsoft.com/office/drawing/2014/main" id="{ED360514-821C-7548-AD2C-A5D43C5567E2}"/>
              </a:ext>
            </a:extLst>
          </p:cNvPr>
          <p:cNvCxnSpPr>
            <a:cxnSpLocks/>
          </p:cNvCxnSpPr>
          <p:nvPr/>
        </p:nvCxnSpPr>
        <p:spPr>
          <a:xfrm flipH="1">
            <a:off x="5446838" y="3443147"/>
            <a:ext cx="490512" cy="592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23" name="Picture 222">
            <a:extLst>
              <a:ext uri="{FF2B5EF4-FFF2-40B4-BE49-F238E27FC236}">
                <a16:creationId xmlns:a16="http://schemas.microsoft.com/office/drawing/2014/main" id="{1D5C6A7C-C646-5B46-A299-8F4ABC2F9AB4}"/>
              </a:ext>
            </a:extLst>
          </p:cNvPr>
          <p:cNvPicPr>
            <a:picLocks noChangeAspect="1"/>
          </p:cNvPicPr>
          <p:nvPr/>
        </p:nvPicPr>
        <p:blipFill>
          <a:blip r:embed="rId4"/>
          <a:stretch>
            <a:fillRect/>
          </a:stretch>
        </p:blipFill>
        <p:spPr>
          <a:xfrm>
            <a:off x="7517202" y="3197232"/>
            <a:ext cx="227651" cy="227651"/>
          </a:xfrm>
          <a:prstGeom prst="rect">
            <a:avLst/>
          </a:prstGeom>
        </p:spPr>
      </p:pic>
      <p:cxnSp>
        <p:nvCxnSpPr>
          <p:cNvPr id="224" name="Straight Arrow Connector 223">
            <a:extLst>
              <a:ext uri="{FF2B5EF4-FFF2-40B4-BE49-F238E27FC236}">
                <a16:creationId xmlns:a16="http://schemas.microsoft.com/office/drawing/2014/main" id="{31FCC1C5-F95E-474C-8843-CA0AED76D2B9}"/>
              </a:ext>
            </a:extLst>
          </p:cNvPr>
          <p:cNvCxnSpPr>
            <a:cxnSpLocks/>
          </p:cNvCxnSpPr>
          <p:nvPr/>
        </p:nvCxnSpPr>
        <p:spPr>
          <a:xfrm flipV="1">
            <a:off x="7614119" y="3475663"/>
            <a:ext cx="1" cy="633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2EE9BD6D-8FE1-DA4A-B9E8-95DD8EB7D87D}"/>
              </a:ext>
            </a:extLst>
          </p:cNvPr>
          <p:cNvCxnSpPr>
            <a:cxnSpLocks/>
          </p:cNvCxnSpPr>
          <p:nvPr/>
        </p:nvCxnSpPr>
        <p:spPr>
          <a:xfrm flipV="1">
            <a:off x="10608571" y="1451149"/>
            <a:ext cx="246129" cy="189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2313C780-C264-1A4D-A40E-65A77ED2D6A5}"/>
              </a:ext>
            </a:extLst>
          </p:cNvPr>
          <p:cNvCxnSpPr>
            <a:cxnSpLocks/>
          </p:cNvCxnSpPr>
          <p:nvPr/>
        </p:nvCxnSpPr>
        <p:spPr>
          <a:xfrm flipV="1">
            <a:off x="3841051" y="3573061"/>
            <a:ext cx="246129" cy="189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26" name="Group 225">
            <a:extLst>
              <a:ext uri="{FF2B5EF4-FFF2-40B4-BE49-F238E27FC236}">
                <a16:creationId xmlns:a16="http://schemas.microsoft.com/office/drawing/2014/main" id="{8D6BEC05-3B15-414F-9F45-7273EB176FC6}"/>
              </a:ext>
            </a:extLst>
          </p:cNvPr>
          <p:cNvGrpSpPr/>
          <p:nvPr/>
        </p:nvGrpSpPr>
        <p:grpSpPr>
          <a:xfrm>
            <a:off x="8592763" y="2895779"/>
            <a:ext cx="1287930" cy="1749110"/>
            <a:chOff x="7793463" y="462124"/>
            <a:chExt cx="2060688" cy="2798576"/>
          </a:xfrm>
        </p:grpSpPr>
        <p:grpSp>
          <p:nvGrpSpPr>
            <p:cNvPr id="227" name="Group 226">
              <a:extLst>
                <a:ext uri="{FF2B5EF4-FFF2-40B4-BE49-F238E27FC236}">
                  <a16:creationId xmlns:a16="http://schemas.microsoft.com/office/drawing/2014/main" id="{F3543F93-D312-BD42-B877-255900C5EECD}"/>
                </a:ext>
              </a:extLst>
            </p:cNvPr>
            <p:cNvGrpSpPr/>
            <p:nvPr/>
          </p:nvGrpSpPr>
          <p:grpSpPr>
            <a:xfrm>
              <a:off x="7793463" y="881215"/>
              <a:ext cx="2060688" cy="1951409"/>
              <a:chOff x="1202724" y="1035838"/>
              <a:chExt cx="4893276" cy="4633783"/>
            </a:xfrm>
          </p:grpSpPr>
          <p:sp>
            <p:nvSpPr>
              <p:cNvPr id="234" name="Oval 233">
                <a:extLst>
                  <a:ext uri="{FF2B5EF4-FFF2-40B4-BE49-F238E27FC236}">
                    <a16:creationId xmlns:a16="http://schemas.microsoft.com/office/drawing/2014/main" id="{3A942AAE-20E4-E443-9A7F-BAB832B79DE7}"/>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5" name="Rectangle 234">
                <a:extLst>
                  <a:ext uri="{FF2B5EF4-FFF2-40B4-BE49-F238E27FC236}">
                    <a16:creationId xmlns:a16="http://schemas.microsoft.com/office/drawing/2014/main" id="{2F06E8B0-4FE1-D444-9E3E-A3A09B0A5554}"/>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6" name="Rectangle 235">
                <a:extLst>
                  <a:ext uri="{FF2B5EF4-FFF2-40B4-BE49-F238E27FC236}">
                    <a16:creationId xmlns:a16="http://schemas.microsoft.com/office/drawing/2014/main" id="{FA96D940-F90B-DF4B-AF0D-C7003E77E878}"/>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7" name="Rectangle 236">
                <a:extLst>
                  <a:ext uri="{FF2B5EF4-FFF2-40B4-BE49-F238E27FC236}">
                    <a16:creationId xmlns:a16="http://schemas.microsoft.com/office/drawing/2014/main" id="{41726973-DAA5-934A-812E-6210229A3F3D}"/>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8" name="Rectangle 237">
                <a:extLst>
                  <a:ext uri="{FF2B5EF4-FFF2-40B4-BE49-F238E27FC236}">
                    <a16:creationId xmlns:a16="http://schemas.microsoft.com/office/drawing/2014/main" id="{8591366C-6843-A640-BB6B-16A69A4B7158}"/>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28" name="Picture 227">
              <a:extLst>
                <a:ext uri="{FF2B5EF4-FFF2-40B4-BE49-F238E27FC236}">
                  <a16:creationId xmlns:a16="http://schemas.microsoft.com/office/drawing/2014/main" id="{80F264EE-FFA2-AF45-94FF-0D75F461B016}"/>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229" name="Picture 228">
              <a:extLst>
                <a:ext uri="{FF2B5EF4-FFF2-40B4-BE49-F238E27FC236}">
                  <a16:creationId xmlns:a16="http://schemas.microsoft.com/office/drawing/2014/main" id="{5342DDB1-E922-DC4D-89F7-DD420F7A4B85}"/>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230" name="Picture 229">
              <a:extLst>
                <a:ext uri="{FF2B5EF4-FFF2-40B4-BE49-F238E27FC236}">
                  <a16:creationId xmlns:a16="http://schemas.microsoft.com/office/drawing/2014/main" id="{7F36564F-66F7-2640-915A-FBC6C5B79F18}"/>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231" name="Picture 230">
              <a:extLst>
                <a:ext uri="{FF2B5EF4-FFF2-40B4-BE49-F238E27FC236}">
                  <a16:creationId xmlns:a16="http://schemas.microsoft.com/office/drawing/2014/main" id="{54BE8A4F-8745-274B-92B9-CD049A521A32}"/>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232" name="Picture 231">
              <a:extLst>
                <a:ext uri="{FF2B5EF4-FFF2-40B4-BE49-F238E27FC236}">
                  <a16:creationId xmlns:a16="http://schemas.microsoft.com/office/drawing/2014/main" id="{C3958043-787A-744C-AAA6-7B6AC1560DBD}"/>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233" name="Picture 232">
              <a:extLst>
                <a:ext uri="{FF2B5EF4-FFF2-40B4-BE49-F238E27FC236}">
                  <a16:creationId xmlns:a16="http://schemas.microsoft.com/office/drawing/2014/main" id="{C430366B-471C-DA47-ACC8-4380E5D0E0D3}"/>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239" name="TextBox 238">
            <a:extLst>
              <a:ext uri="{FF2B5EF4-FFF2-40B4-BE49-F238E27FC236}">
                <a16:creationId xmlns:a16="http://schemas.microsoft.com/office/drawing/2014/main" id="{EBFF6B06-744F-254A-BF4B-76A66A157288}"/>
              </a:ext>
            </a:extLst>
          </p:cNvPr>
          <p:cNvSpPr txBox="1"/>
          <p:nvPr/>
        </p:nvSpPr>
        <p:spPr>
          <a:xfrm>
            <a:off x="8747970" y="2701274"/>
            <a:ext cx="973401" cy="369332"/>
          </a:xfrm>
          <a:prstGeom prst="rect">
            <a:avLst/>
          </a:prstGeom>
          <a:noFill/>
        </p:spPr>
        <p:txBody>
          <a:bodyPr wrap="square" rtlCol="0">
            <a:spAutoFit/>
          </a:bodyPr>
          <a:lstStyle/>
          <a:p>
            <a:pPr algn="ctr"/>
            <a:r>
              <a:rPr lang="en-US" sz="900" dirty="0">
                <a:latin typeface="Arial"/>
                <a:cs typeface="Arial"/>
              </a:rPr>
              <a:t>Trial 1 Cue</a:t>
            </a:r>
          </a:p>
          <a:p>
            <a:pPr algn="ctr"/>
            <a:r>
              <a:rPr lang="en-US" sz="900" dirty="0">
                <a:latin typeface="Arial"/>
                <a:cs typeface="Arial"/>
              </a:rPr>
              <a:t>(guided)</a:t>
            </a:r>
          </a:p>
        </p:txBody>
      </p:sp>
      <p:pic>
        <p:nvPicPr>
          <p:cNvPr id="240" name="Picture 239">
            <a:extLst>
              <a:ext uri="{FF2B5EF4-FFF2-40B4-BE49-F238E27FC236}">
                <a16:creationId xmlns:a16="http://schemas.microsoft.com/office/drawing/2014/main" id="{B1CAB43F-1E4B-9B42-8B68-12E18CD4229D}"/>
              </a:ext>
            </a:extLst>
          </p:cNvPr>
          <p:cNvPicPr>
            <a:picLocks noChangeAspect="1"/>
          </p:cNvPicPr>
          <p:nvPr/>
        </p:nvPicPr>
        <p:blipFill>
          <a:blip r:embed="rId5"/>
          <a:stretch>
            <a:fillRect/>
          </a:stretch>
        </p:blipFill>
        <p:spPr>
          <a:xfrm>
            <a:off x="8548877" y="4217585"/>
            <a:ext cx="227916" cy="273025"/>
          </a:xfrm>
          <a:prstGeom prst="rect">
            <a:avLst/>
          </a:prstGeom>
        </p:spPr>
      </p:pic>
      <p:pic>
        <p:nvPicPr>
          <p:cNvPr id="242" name="Picture 241">
            <a:extLst>
              <a:ext uri="{FF2B5EF4-FFF2-40B4-BE49-F238E27FC236}">
                <a16:creationId xmlns:a16="http://schemas.microsoft.com/office/drawing/2014/main" id="{6F102BD1-BD1D-AB4D-8144-C501E344FEBA}"/>
              </a:ext>
            </a:extLst>
          </p:cNvPr>
          <p:cNvPicPr>
            <a:picLocks noChangeAspect="1"/>
          </p:cNvPicPr>
          <p:nvPr/>
        </p:nvPicPr>
        <p:blipFill>
          <a:blip r:embed="rId4"/>
          <a:stretch>
            <a:fillRect/>
          </a:stretch>
        </p:blipFill>
        <p:spPr>
          <a:xfrm>
            <a:off x="9118795" y="3534808"/>
            <a:ext cx="227651" cy="227651"/>
          </a:xfrm>
          <a:prstGeom prst="rect">
            <a:avLst/>
          </a:prstGeom>
        </p:spPr>
      </p:pic>
      <p:cxnSp>
        <p:nvCxnSpPr>
          <p:cNvPr id="243" name="Straight Arrow Connector 242">
            <a:extLst>
              <a:ext uri="{FF2B5EF4-FFF2-40B4-BE49-F238E27FC236}">
                <a16:creationId xmlns:a16="http://schemas.microsoft.com/office/drawing/2014/main" id="{E6189F56-21DB-8C45-AD97-0972E335DA21}"/>
              </a:ext>
            </a:extLst>
          </p:cNvPr>
          <p:cNvCxnSpPr>
            <a:cxnSpLocks/>
          </p:cNvCxnSpPr>
          <p:nvPr/>
        </p:nvCxnSpPr>
        <p:spPr>
          <a:xfrm flipH="1">
            <a:off x="9231030" y="3233837"/>
            <a:ext cx="4099" cy="234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5" name="TextBox 244">
            <a:extLst>
              <a:ext uri="{FF2B5EF4-FFF2-40B4-BE49-F238E27FC236}">
                <a16:creationId xmlns:a16="http://schemas.microsoft.com/office/drawing/2014/main" id="{7088C328-1253-8B45-9F71-538B7ED526B6}"/>
              </a:ext>
            </a:extLst>
          </p:cNvPr>
          <p:cNvSpPr txBox="1"/>
          <p:nvPr/>
        </p:nvSpPr>
        <p:spPr>
          <a:xfrm>
            <a:off x="9649712" y="3424881"/>
            <a:ext cx="1843656" cy="477054"/>
          </a:xfrm>
          <a:prstGeom prst="rect">
            <a:avLst/>
          </a:prstGeom>
          <a:noFill/>
        </p:spPr>
        <p:txBody>
          <a:bodyPr wrap="square" rtlCol="0">
            <a:spAutoFit/>
          </a:bodyPr>
          <a:lstStyle/>
          <a:p>
            <a:pPr algn="ctr"/>
            <a:r>
              <a:rPr lang="en-US" sz="2500" b="1" dirty="0">
                <a:latin typeface="Arial"/>
                <a:cs typeface="Arial"/>
              </a:rPr>
              <a:t>…</a:t>
            </a:r>
          </a:p>
        </p:txBody>
      </p:sp>
      <p:sp>
        <p:nvSpPr>
          <p:cNvPr id="246" name="TextBox 245">
            <a:extLst>
              <a:ext uri="{FF2B5EF4-FFF2-40B4-BE49-F238E27FC236}">
                <a16:creationId xmlns:a16="http://schemas.microsoft.com/office/drawing/2014/main" id="{BE132FE2-CFA8-2243-BBF8-EB69269054DE}"/>
              </a:ext>
            </a:extLst>
          </p:cNvPr>
          <p:cNvSpPr txBox="1"/>
          <p:nvPr/>
        </p:nvSpPr>
        <p:spPr>
          <a:xfrm>
            <a:off x="1554893" y="303514"/>
            <a:ext cx="369886" cy="461665"/>
          </a:xfrm>
          <a:prstGeom prst="rect">
            <a:avLst/>
          </a:prstGeom>
          <a:noFill/>
        </p:spPr>
        <p:txBody>
          <a:bodyPr wrap="square" rtlCol="0">
            <a:spAutoFit/>
          </a:bodyPr>
          <a:lstStyle/>
          <a:p>
            <a:r>
              <a:rPr lang="en-US" sz="2400" b="1" dirty="0">
                <a:latin typeface="Arial"/>
                <a:cs typeface="Arial"/>
              </a:rPr>
              <a:t>A</a:t>
            </a:r>
          </a:p>
        </p:txBody>
      </p:sp>
      <p:sp>
        <p:nvSpPr>
          <p:cNvPr id="247" name="TextBox 246">
            <a:extLst>
              <a:ext uri="{FF2B5EF4-FFF2-40B4-BE49-F238E27FC236}">
                <a16:creationId xmlns:a16="http://schemas.microsoft.com/office/drawing/2014/main" id="{98715FD2-12D8-3A4B-A86B-DE2D2C634767}"/>
              </a:ext>
            </a:extLst>
          </p:cNvPr>
          <p:cNvSpPr txBox="1"/>
          <p:nvPr/>
        </p:nvSpPr>
        <p:spPr>
          <a:xfrm>
            <a:off x="1554893" y="4619633"/>
            <a:ext cx="369886" cy="461665"/>
          </a:xfrm>
          <a:prstGeom prst="rect">
            <a:avLst/>
          </a:prstGeom>
          <a:noFill/>
        </p:spPr>
        <p:txBody>
          <a:bodyPr wrap="square" rtlCol="0">
            <a:spAutoFit/>
          </a:bodyPr>
          <a:lstStyle/>
          <a:p>
            <a:r>
              <a:rPr lang="en-US" sz="2400" b="1" dirty="0">
                <a:latin typeface="Arial"/>
                <a:cs typeface="Arial"/>
              </a:rPr>
              <a:t>B</a:t>
            </a:r>
          </a:p>
        </p:txBody>
      </p:sp>
      <p:sp>
        <p:nvSpPr>
          <p:cNvPr id="248" name="TextBox 247">
            <a:extLst>
              <a:ext uri="{FF2B5EF4-FFF2-40B4-BE49-F238E27FC236}">
                <a16:creationId xmlns:a16="http://schemas.microsoft.com/office/drawing/2014/main" id="{B602DE33-0875-4142-B103-8F3D2B299040}"/>
              </a:ext>
            </a:extLst>
          </p:cNvPr>
          <p:cNvSpPr txBox="1"/>
          <p:nvPr/>
        </p:nvSpPr>
        <p:spPr>
          <a:xfrm>
            <a:off x="3609006" y="5781383"/>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49" name="TextBox 248">
            <a:extLst>
              <a:ext uri="{FF2B5EF4-FFF2-40B4-BE49-F238E27FC236}">
                <a16:creationId xmlns:a16="http://schemas.microsoft.com/office/drawing/2014/main" id="{C1B184FD-B3FE-7C43-8073-C10935C66695}"/>
              </a:ext>
            </a:extLst>
          </p:cNvPr>
          <p:cNvSpPr txBox="1"/>
          <p:nvPr/>
        </p:nvSpPr>
        <p:spPr>
          <a:xfrm>
            <a:off x="8868044" y="5786940"/>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0" name="TextBox 249">
            <a:extLst>
              <a:ext uri="{FF2B5EF4-FFF2-40B4-BE49-F238E27FC236}">
                <a16:creationId xmlns:a16="http://schemas.microsoft.com/office/drawing/2014/main" id="{0ED79E37-1178-B647-AB55-46D076106D52}"/>
              </a:ext>
            </a:extLst>
          </p:cNvPr>
          <p:cNvSpPr txBox="1"/>
          <p:nvPr/>
        </p:nvSpPr>
        <p:spPr>
          <a:xfrm>
            <a:off x="5337669" y="5784403"/>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1" name="TextBox 250">
            <a:extLst>
              <a:ext uri="{FF2B5EF4-FFF2-40B4-BE49-F238E27FC236}">
                <a16:creationId xmlns:a16="http://schemas.microsoft.com/office/drawing/2014/main" id="{13618622-D386-B843-BD3A-FA232B0C3C04}"/>
              </a:ext>
            </a:extLst>
          </p:cNvPr>
          <p:cNvSpPr txBox="1"/>
          <p:nvPr/>
        </p:nvSpPr>
        <p:spPr>
          <a:xfrm>
            <a:off x="7107165" y="5811132"/>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3" name="TextBox 252">
            <a:extLst>
              <a:ext uri="{FF2B5EF4-FFF2-40B4-BE49-F238E27FC236}">
                <a16:creationId xmlns:a16="http://schemas.microsoft.com/office/drawing/2014/main" id="{D02B8057-E669-5C43-B32D-9CEDC42AB312}"/>
              </a:ext>
            </a:extLst>
          </p:cNvPr>
          <p:cNvSpPr txBox="1"/>
          <p:nvPr/>
        </p:nvSpPr>
        <p:spPr>
          <a:xfrm>
            <a:off x="2211484" y="4899135"/>
            <a:ext cx="1609353" cy="400110"/>
          </a:xfrm>
          <a:prstGeom prst="rect">
            <a:avLst/>
          </a:prstGeom>
          <a:noFill/>
        </p:spPr>
        <p:txBody>
          <a:bodyPr wrap="square" rtlCol="0">
            <a:spAutoFit/>
          </a:bodyPr>
          <a:lstStyle/>
          <a:p>
            <a:pPr algn="ctr"/>
            <a:r>
              <a:rPr lang="en-US" sz="1000" dirty="0">
                <a:latin typeface="Arial"/>
                <a:cs typeface="Arial"/>
              </a:rPr>
              <a:t>Trial 1 cue</a:t>
            </a:r>
          </a:p>
          <a:p>
            <a:pPr algn="ctr"/>
            <a:r>
              <a:rPr lang="en-US" sz="1000" dirty="0">
                <a:latin typeface="Arial"/>
                <a:cs typeface="Arial"/>
              </a:rPr>
              <a:t>(guided)</a:t>
            </a:r>
          </a:p>
        </p:txBody>
      </p:sp>
      <p:sp>
        <p:nvSpPr>
          <p:cNvPr id="254" name="TextBox 253">
            <a:extLst>
              <a:ext uri="{FF2B5EF4-FFF2-40B4-BE49-F238E27FC236}">
                <a16:creationId xmlns:a16="http://schemas.microsoft.com/office/drawing/2014/main" id="{1FB68FAA-666B-274F-8833-AB1A9EF601A8}"/>
              </a:ext>
            </a:extLst>
          </p:cNvPr>
          <p:cNvSpPr txBox="1"/>
          <p:nvPr/>
        </p:nvSpPr>
        <p:spPr>
          <a:xfrm>
            <a:off x="2886904" y="5756489"/>
            <a:ext cx="193553" cy="182487"/>
          </a:xfrm>
          <a:prstGeom prst="rect">
            <a:avLst/>
          </a:prstGeom>
          <a:noFill/>
        </p:spPr>
        <p:txBody>
          <a:bodyPr wrap="square" rtlCol="0">
            <a:spAutoFit/>
          </a:bodyPr>
          <a:lstStyle/>
          <a:p>
            <a:pPr algn="ctr"/>
            <a:r>
              <a:rPr lang="en-US" sz="586" dirty="0"/>
              <a:t>+</a:t>
            </a:r>
          </a:p>
        </p:txBody>
      </p:sp>
      <p:sp>
        <p:nvSpPr>
          <p:cNvPr id="255" name="Rounded Rectangle 234">
            <a:extLst>
              <a:ext uri="{FF2B5EF4-FFF2-40B4-BE49-F238E27FC236}">
                <a16:creationId xmlns:a16="http://schemas.microsoft.com/office/drawing/2014/main" id="{2401CFF1-D42D-764A-9EA1-1FAA6C3B5AAF}"/>
              </a:ext>
            </a:extLst>
          </p:cNvPr>
          <p:cNvSpPr/>
          <p:nvPr/>
        </p:nvSpPr>
        <p:spPr>
          <a:xfrm>
            <a:off x="2279519" y="5245240"/>
            <a:ext cx="1408323" cy="1392644"/>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56" name="TextBox 255">
            <a:extLst>
              <a:ext uri="{FF2B5EF4-FFF2-40B4-BE49-F238E27FC236}">
                <a16:creationId xmlns:a16="http://schemas.microsoft.com/office/drawing/2014/main" id="{83F38A7A-B872-0141-BFA9-D885AF96CD57}"/>
              </a:ext>
            </a:extLst>
          </p:cNvPr>
          <p:cNvSpPr txBox="1">
            <a:spLocks/>
          </p:cNvSpPr>
          <p:nvPr/>
        </p:nvSpPr>
        <p:spPr>
          <a:xfrm>
            <a:off x="2549431" y="539211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57" name="TextBox 256">
            <a:extLst>
              <a:ext uri="{FF2B5EF4-FFF2-40B4-BE49-F238E27FC236}">
                <a16:creationId xmlns:a16="http://schemas.microsoft.com/office/drawing/2014/main" id="{8CF83AAB-D912-5445-9856-CE37F5A5D38A}"/>
              </a:ext>
            </a:extLst>
          </p:cNvPr>
          <p:cNvSpPr txBox="1">
            <a:spLocks/>
          </p:cNvSpPr>
          <p:nvPr/>
        </p:nvSpPr>
        <p:spPr>
          <a:xfrm>
            <a:off x="2549431" y="5994703"/>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58" name="TextBox 257">
            <a:extLst>
              <a:ext uri="{FF2B5EF4-FFF2-40B4-BE49-F238E27FC236}">
                <a16:creationId xmlns:a16="http://schemas.microsoft.com/office/drawing/2014/main" id="{55416590-CB82-CB4A-96C9-B8E365D4CB1F}"/>
              </a:ext>
            </a:extLst>
          </p:cNvPr>
          <p:cNvSpPr txBox="1">
            <a:spLocks/>
          </p:cNvSpPr>
          <p:nvPr/>
        </p:nvSpPr>
        <p:spPr>
          <a:xfrm>
            <a:off x="2549431" y="5689514"/>
            <a:ext cx="292212" cy="294647"/>
          </a:xfrm>
          <a:prstGeom prst="rect">
            <a:avLst/>
          </a:prstGeom>
          <a:noFill/>
          <a:ln w="19050" cmpd="sng">
            <a:solidFill>
              <a:srgbClr val="800000"/>
            </a:solidFill>
          </a:ln>
        </p:spPr>
        <p:txBody>
          <a:bodyPr wrap="none" rtlCol="0" anchor="ctr" anchorCtr="0">
            <a:noAutofit/>
          </a:bodyPr>
          <a:lstStyle/>
          <a:p>
            <a:pPr algn="ctr"/>
            <a:endParaRPr lang="en-US" sz="586" dirty="0">
              <a:solidFill>
                <a:srgbClr val="5BF06C"/>
              </a:solidFill>
              <a:latin typeface="Helvetica"/>
              <a:cs typeface="Helvetica"/>
            </a:endParaRPr>
          </a:p>
        </p:txBody>
      </p:sp>
      <p:grpSp>
        <p:nvGrpSpPr>
          <p:cNvPr id="259" name="Group 258">
            <a:extLst>
              <a:ext uri="{FF2B5EF4-FFF2-40B4-BE49-F238E27FC236}">
                <a16:creationId xmlns:a16="http://schemas.microsoft.com/office/drawing/2014/main" id="{BFCEFFFC-B4A3-1547-9E07-6AACA46D55BF}"/>
              </a:ext>
            </a:extLst>
          </p:cNvPr>
          <p:cNvGrpSpPr/>
          <p:nvPr/>
        </p:nvGrpSpPr>
        <p:grpSpPr>
          <a:xfrm>
            <a:off x="3129354" y="5392118"/>
            <a:ext cx="292212" cy="897234"/>
            <a:chOff x="2046576" y="1165086"/>
            <a:chExt cx="548640" cy="1392223"/>
          </a:xfrm>
        </p:grpSpPr>
        <p:sp>
          <p:nvSpPr>
            <p:cNvPr id="266" name="TextBox 265">
              <a:extLst>
                <a:ext uri="{FF2B5EF4-FFF2-40B4-BE49-F238E27FC236}">
                  <a16:creationId xmlns:a16="http://schemas.microsoft.com/office/drawing/2014/main" id="{8C6B21A5-D04A-2944-B531-EC0C8332636F}"/>
                </a:ext>
              </a:extLst>
            </p:cNvPr>
            <p:cNvSpPr txBox="1">
              <a:spLocks/>
            </p:cNvSpPr>
            <p:nvPr/>
          </p:nvSpPr>
          <p:spPr>
            <a:xfrm>
              <a:off x="2046576" y="1165086"/>
              <a:ext cx="548640" cy="457200"/>
            </a:xfrm>
            <a:prstGeom prst="rect">
              <a:avLst/>
            </a:prstGeom>
            <a:solidFill>
              <a:srgbClr val="5BEF6C"/>
            </a:solid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67" name="TextBox 266">
              <a:extLst>
                <a:ext uri="{FF2B5EF4-FFF2-40B4-BE49-F238E27FC236}">
                  <a16:creationId xmlns:a16="http://schemas.microsoft.com/office/drawing/2014/main" id="{E60C8AE9-15D0-BA48-9D0E-7877335A1406}"/>
                </a:ext>
              </a:extLst>
            </p:cNvPr>
            <p:cNvSpPr txBox="1">
              <a:spLocks/>
            </p:cNvSpPr>
            <p:nvPr/>
          </p:nvSpPr>
          <p:spPr>
            <a:xfrm>
              <a:off x="2046576" y="2100109"/>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68" name="TextBox 267">
              <a:extLst>
                <a:ext uri="{FF2B5EF4-FFF2-40B4-BE49-F238E27FC236}">
                  <a16:creationId xmlns:a16="http://schemas.microsoft.com/office/drawing/2014/main" id="{FD50A499-7EAE-7045-B764-084A8D221A93}"/>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endParaRPr lang="en-US" sz="586" dirty="0">
                <a:solidFill>
                  <a:srgbClr val="000000"/>
                </a:solidFill>
                <a:latin typeface="Helvetica"/>
                <a:cs typeface="Helvetica"/>
              </a:endParaRPr>
            </a:p>
          </p:txBody>
        </p:sp>
      </p:grpSp>
      <p:grpSp>
        <p:nvGrpSpPr>
          <p:cNvPr id="260" name="Group 259">
            <a:extLst>
              <a:ext uri="{FF2B5EF4-FFF2-40B4-BE49-F238E27FC236}">
                <a16:creationId xmlns:a16="http://schemas.microsoft.com/office/drawing/2014/main" id="{86615773-F43B-C141-B3E9-09D7494A0ED3}"/>
              </a:ext>
            </a:extLst>
          </p:cNvPr>
          <p:cNvGrpSpPr/>
          <p:nvPr/>
        </p:nvGrpSpPr>
        <p:grpSpPr>
          <a:xfrm>
            <a:off x="2322600" y="5788692"/>
            <a:ext cx="1320180" cy="204847"/>
            <a:chOff x="5040442" y="4579632"/>
            <a:chExt cx="1161886" cy="148996"/>
          </a:xfrm>
        </p:grpSpPr>
        <p:sp>
          <p:nvSpPr>
            <p:cNvPr id="261" name="Oval 260">
              <a:extLst>
                <a:ext uri="{FF2B5EF4-FFF2-40B4-BE49-F238E27FC236}">
                  <a16:creationId xmlns:a16="http://schemas.microsoft.com/office/drawing/2014/main" id="{A1562277-7103-DE46-A8DF-083F8A168313}"/>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62" name="Straight Connector 261">
              <a:extLst>
                <a:ext uri="{FF2B5EF4-FFF2-40B4-BE49-F238E27FC236}">
                  <a16:creationId xmlns:a16="http://schemas.microsoft.com/office/drawing/2014/main" id="{788265CF-CB4A-174A-8602-07E605E89D1A}"/>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63" name="Group 262">
              <a:extLst>
                <a:ext uri="{FF2B5EF4-FFF2-40B4-BE49-F238E27FC236}">
                  <a16:creationId xmlns:a16="http://schemas.microsoft.com/office/drawing/2014/main" id="{266C3B6B-8137-7444-8018-10D75F2041DC}"/>
                </a:ext>
              </a:extLst>
            </p:cNvPr>
            <p:cNvGrpSpPr/>
            <p:nvPr/>
          </p:nvGrpSpPr>
          <p:grpSpPr>
            <a:xfrm>
              <a:off x="6000438" y="4579632"/>
              <a:ext cx="201890" cy="141683"/>
              <a:chOff x="6044051" y="1773957"/>
              <a:chExt cx="430699" cy="302256"/>
            </a:xfrm>
            <a:solidFill>
              <a:srgbClr val="000090"/>
            </a:solidFill>
          </p:grpSpPr>
          <p:cxnSp>
            <p:nvCxnSpPr>
              <p:cNvPr id="264" name="Straight Connector 263">
                <a:extLst>
                  <a:ext uri="{FF2B5EF4-FFF2-40B4-BE49-F238E27FC236}">
                    <a16:creationId xmlns:a16="http://schemas.microsoft.com/office/drawing/2014/main" id="{333A913D-52C6-CD47-9D94-1CD1E1E1B5F8}"/>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65" name="Oval 264">
                <a:extLst>
                  <a:ext uri="{FF2B5EF4-FFF2-40B4-BE49-F238E27FC236}">
                    <a16:creationId xmlns:a16="http://schemas.microsoft.com/office/drawing/2014/main" id="{AC4A04C6-F372-1149-AE08-BC6B2D080AE4}"/>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270" name="TextBox 269">
            <a:extLst>
              <a:ext uri="{FF2B5EF4-FFF2-40B4-BE49-F238E27FC236}">
                <a16:creationId xmlns:a16="http://schemas.microsoft.com/office/drawing/2014/main" id="{67F6CC79-0987-2B41-90CD-7D532F953B04}"/>
              </a:ext>
            </a:extLst>
          </p:cNvPr>
          <p:cNvSpPr txBox="1"/>
          <p:nvPr/>
        </p:nvSpPr>
        <p:spPr>
          <a:xfrm>
            <a:off x="3894404" y="4906904"/>
            <a:ext cx="1609353" cy="246221"/>
          </a:xfrm>
          <a:prstGeom prst="rect">
            <a:avLst/>
          </a:prstGeom>
          <a:noFill/>
        </p:spPr>
        <p:txBody>
          <a:bodyPr wrap="square" rtlCol="0">
            <a:spAutoFit/>
          </a:bodyPr>
          <a:lstStyle/>
          <a:p>
            <a:pPr algn="ctr"/>
            <a:r>
              <a:rPr lang="en-US" sz="1000" dirty="0">
                <a:latin typeface="Arial"/>
                <a:cs typeface="Arial"/>
              </a:rPr>
              <a:t>Trial 1 response</a:t>
            </a:r>
          </a:p>
        </p:txBody>
      </p:sp>
      <p:sp>
        <p:nvSpPr>
          <p:cNvPr id="271" name="TextBox 270">
            <a:extLst>
              <a:ext uri="{FF2B5EF4-FFF2-40B4-BE49-F238E27FC236}">
                <a16:creationId xmlns:a16="http://schemas.microsoft.com/office/drawing/2014/main" id="{4571C95B-E90F-0948-A1A3-DB1F1293564F}"/>
              </a:ext>
            </a:extLst>
          </p:cNvPr>
          <p:cNvSpPr txBox="1"/>
          <p:nvPr/>
        </p:nvSpPr>
        <p:spPr>
          <a:xfrm>
            <a:off x="4569824" y="5764257"/>
            <a:ext cx="193553" cy="182487"/>
          </a:xfrm>
          <a:prstGeom prst="rect">
            <a:avLst/>
          </a:prstGeom>
          <a:noFill/>
        </p:spPr>
        <p:txBody>
          <a:bodyPr wrap="square" rtlCol="0">
            <a:spAutoFit/>
          </a:bodyPr>
          <a:lstStyle/>
          <a:p>
            <a:pPr algn="ctr"/>
            <a:r>
              <a:rPr lang="en-US" sz="586" dirty="0"/>
              <a:t>+</a:t>
            </a:r>
          </a:p>
        </p:txBody>
      </p:sp>
      <p:sp>
        <p:nvSpPr>
          <p:cNvPr id="272" name="Rounded Rectangle 234">
            <a:extLst>
              <a:ext uri="{FF2B5EF4-FFF2-40B4-BE49-F238E27FC236}">
                <a16:creationId xmlns:a16="http://schemas.microsoft.com/office/drawing/2014/main" id="{800332D5-67A6-FA4F-B8A5-BB204B555DA5}"/>
              </a:ext>
            </a:extLst>
          </p:cNvPr>
          <p:cNvSpPr/>
          <p:nvPr/>
        </p:nvSpPr>
        <p:spPr>
          <a:xfrm>
            <a:off x="3962439" y="5253007"/>
            <a:ext cx="1408323" cy="1358042"/>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73" name="TextBox 272">
            <a:extLst>
              <a:ext uri="{FF2B5EF4-FFF2-40B4-BE49-F238E27FC236}">
                <a16:creationId xmlns:a16="http://schemas.microsoft.com/office/drawing/2014/main" id="{63E8C4A8-A797-9542-90CA-8D855212E42A}"/>
              </a:ext>
            </a:extLst>
          </p:cNvPr>
          <p:cNvSpPr txBox="1">
            <a:spLocks/>
          </p:cNvSpPr>
          <p:nvPr/>
        </p:nvSpPr>
        <p:spPr>
          <a:xfrm>
            <a:off x="4232351" y="5399886"/>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274" name="TextBox 273">
            <a:extLst>
              <a:ext uri="{FF2B5EF4-FFF2-40B4-BE49-F238E27FC236}">
                <a16:creationId xmlns:a16="http://schemas.microsoft.com/office/drawing/2014/main" id="{CBB05DDD-6314-9F44-BCE0-B7A29B62F8D1}"/>
              </a:ext>
            </a:extLst>
          </p:cNvPr>
          <p:cNvSpPr txBox="1">
            <a:spLocks/>
          </p:cNvSpPr>
          <p:nvPr/>
        </p:nvSpPr>
        <p:spPr>
          <a:xfrm>
            <a:off x="4232351" y="5992550"/>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75" name="TextBox 274">
            <a:extLst>
              <a:ext uri="{FF2B5EF4-FFF2-40B4-BE49-F238E27FC236}">
                <a16:creationId xmlns:a16="http://schemas.microsoft.com/office/drawing/2014/main" id="{090A84F7-3980-E845-AA3B-41FE1C5DB8DE}"/>
              </a:ext>
            </a:extLst>
          </p:cNvPr>
          <p:cNvSpPr txBox="1">
            <a:spLocks/>
          </p:cNvSpPr>
          <p:nvPr/>
        </p:nvSpPr>
        <p:spPr>
          <a:xfrm>
            <a:off x="4232351" y="5697283"/>
            <a:ext cx="292212" cy="294647"/>
          </a:xfrm>
          <a:prstGeom prst="rect">
            <a:avLst/>
          </a:prstGeom>
          <a:noFill/>
          <a:ln w="19050" cmpd="sng">
            <a:solidFill>
              <a:srgbClr val="800000"/>
            </a:solidFill>
          </a:ln>
        </p:spPr>
        <p:txBody>
          <a:bodyPr wrap="none" rtlCol="0" anchor="ctr" anchorCtr="0">
            <a:noAutofit/>
          </a:bodyPr>
          <a:lstStyle/>
          <a:p>
            <a:pPr algn="ctr"/>
            <a:endParaRPr lang="en-US" sz="586" dirty="0">
              <a:solidFill>
                <a:srgbClr val="5BF06C"/>
              </a:solidFill>
              <a:latin typeface="Helvetica"/>
              <a:cs typeface="Helvetica"/>
            </a:endParaRPr>
          </a:p>
        </p:txBody>
      </p:sp>
      <p:grpSp>
        <p:nvGrpSpPr>
          <p:cNvPr id="276" name="Group 275">
            <a:extLst>
              <a:ext uri="{FF2B5EF4-FFF2-40B4-BE49-F238E27FC236}">
                <a16:creationId xmlns:a16="http://schemas.microsoft.com/office/drawing/2014/main" id="{5D87C9F0-8F15-584C-866A-68E8871DBA8D}"/>
              </a:ext>
            </a:extLst>
          </p:cNvPr>
          <p:cNvGrpSpPr/>
          <p:nvPr/>
        </p:nvGrpSpPr>
        <p:grpSpPr>
          <a:xfrm>
            <a:off x="4812274" y="5399886"/>
            <a:ext cx="292212" cy="887311"/>
            <a:chOff x="2046576" y="1165086"/>
            <a:chExt cx="548640" cy="1376826"/>
          </a:xfrm>
        </p:grpSpPr>
        <p:sp>
          <p:nvSpPr>
            <p:cNvPr id="283" name="TextBox 282">
              <a:extLst>
                <a:ext uri="{FF2B5EF4-FFF2-40B4-BE49-F238E27FC236}">
                  <a16:creationId xmlns:a16="http://schemas.microsoft.com/office/drawing/2014/main" id="{E7E83059-D40F-934A-8BD9-0EA77DA597DF}"/>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284" name="TextBox 283">
              <a:extLst>
                <a:ext uri="{FF2B5EF4-FFF2-40B4-BE49-F238E27FC236}">
                  <a16:creationId xmlns:a16="http://schemas.microsoft.com/office/drawing/2014/main" id="{CFD2CED6-3CAE-054E-84E8-0C52FE0278DD}"/>
                </a:ext>
              </a:extLst>
            </p:cNvPr>
            <p:cNvSpPr txBox="1">
              <a:spLocks/>
            </p:cNvSpPr>
            <p:nvPr/>
          </p:nvSpPr>
          <p:spPr>
            <a:xfrm>
              <a:off x="2046576" y="2084712"/>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85" name="TextBox 284">
              <a:extLst>
                <a:ext uri="{FF2B5EF4-FFF2-40B4-BE49-F238E27FC236}">
                  <a16:creationId xmlns:a16="http://schemas.microsoft.com/office/drawing/2014/main" id="{971B6787-A1CD-094F-B85E-4FC5D7172F02}"/>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endParaRPr lang="en-US" sz="586" dirty="0">
                <a:solidFill>
                  <a:srgbClr val="000000"/>
                </a:solidFill>
                <a:latin typeface="Helvetica"/>
                <a:cs typeface="Helvetica"/>
              </a:endParaRPr>
            </a:p>
          </p:txBody>
        </p:sp>
      </p:grpSp>
      <p:grpSp>
        <p:nvGrpSpPr>
          <p:cNvPr id="277" name="Group 276">
            <a:extLst>
              <a:ext uri="{FF2B5EF4-FFF2-40B4-BE49-F238E27FC236}">
                <a16:creationId xmlns:a16="http://schemas.microsoft.com/office/drawing/2014/main" id="{59CB0255-9A19-F740-A52C-2F10CBB31E2F}"/>
              </a:ext>
            </a:extLst>
          </p:cNvPr>
          <p:cNvGrpSpPr/>
          <p:nvPr/>
        </p:nvGrpSpPr>
        <p:grpSpPr>
          <a:xfrm>
            <a:off x="4005520" y="5784700"/>
            <a:ext cx="4825506" cy="216608"/>
            <a:chOff x="5040442" y="4571078"/>
            <a:chExt cx="4246910" cy="157550"/>
          </a:xfrm>
        </p:grpSpPr>
        <p:sp>
          <p:nvSpPr>
            <p:cNvPr id="278" name="Oval 277">
              <a:extLst>
                <a:ext uri="{FF2B5EF4-FFF2-40B4-BE49-F238E27FC236}">
                  <a16:creationId xmlns:a16="http://schemas.microsoft.com/office/drawing/2014/main" id="{C3A48414-1CE8-534C-8BB9-8BFCCBCBFA6C}"/>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79" name="Straight Connector 278">
              <a:extLst>
                <a:ext uri="{FF2B5EF4-FFF2-40B4-BE49-F238E27FC236}">
                  <a16:creationId xmlns:a16="http://schemas.microsoft.com/office/drawing/2014/main" id="{F7873C3E-C048-BE44-8BE9-A82EC0CD47F6}"/>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80" name="Group 279">
              <a:extLst>
                <a:ext uri="{FF2B5EF4-FFF2-40B4-BE49-F238E27FC236}">
                  <a16:creationId xmlns:a16="http://schemas.microsoft.com/office/drawing/2014/main" id="{6EC18773-5493-1447-91A5-219DDF072E2A}"/>
                </a:ext>
              </a:extLst>
            </p:cNvPr>
            <p:cNvGrpSpPr/>
            <p:nvPr/>
          </p:nvGrpSpPr>
          <p:grpSpPr>
            <a:xfrm>
              <a:off x="9085465" y="4571078"/>
              <a:ext cx="201887" cy="141683"/>
              <a:chOff x="12625460" y="1755725"/>
              <a:chExt cx="430693" cy="302259"/>
            </a:xfrm>
            <a:solidFill>
              <a:srgbClr val="000090"/>
            </a:solidFill>
          </p:grpSpPr>
          <p:cxnSp>
            <p:nvCxnSpPr>
              <p:cNvPr id="281" name="Straight Connector 280">
                <a:extLst>
                  <a:ext uri="{FF2B5EF4-FFF2-40B4-BE49-F238E27FC236}">
                    <a16:creationId xmlns:a16="http://schemas.microsoft.com/office/drawing/2014/main" id="{2E7B7FEE-1225-B445-B56C-859CD79978D4}"/>
                  </a:ext>
                </a:extLst>
              </p:cNvPr>
              <p:cNvCxnSpPr>
                <a:cxnSpLocks/>
              </p:cNvCxnSpPr>
              <p:nvPr/>
            </p:nvCxnSpPr>
            <p:spPr>
              <a:xfrm flipV="1">
                <a:off x="12625460" y="1831572"/>
                <a:ext cx="341412"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82" name="Oval 281">
                <a:extLst>
                  <a:ext uri="{FF2B5EF4-FFF2-40B4-BE49-F238E27FC236}">
                    <a16:creationId xmlns:a16="http://schemas.microsoft.com/office/drawing/2014/main" id="{CD0EA752-54E6-3047-A857-52B6AAA758B4}"/>
                  </a:ext>
                </a:extLst>
              </p:cNvPr>
              <p:cNvSpPr/>
              <p:nvPr/>
            </p:nvSpPr>
            <p:spPr>
              <a:xfrm>
                <a:off x="12958617" y="1755725"/>
                <a:ext cx="97536" cy="97537"/>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287" name="TextBox 286">
            <a:extLst>
              <a:ext uri="{FF2B5EF4-FFF2-40B4-BE49-F238E27FC236}">
                <a16:creationId xmlns:a16="http://schemas.microsoft.com/office/drawing/2014/main" id="{4E34AA6B-3D71-3A4D-BED2-B99EA9B8BB0E}"/>
              </a:ext>
            </a:extLst>
          </p:cNvPr>
          <p:cNvSpPr txBox="1"/>
          <p:nvPr/>
        </p:nvSpPr>
        <p:spPr>
          <a:xfrm>
            <a:off x="5618463" y="4899135"/>
            <a:ext cx="1609353" cy="246221"/>
          </a:xfrm>
          <a:prstGeom prst="rect">
            <a:avLst/>
          </a:prstGeom>
          <a:noFill/>
        </p:spPr>
        <p:txBody>
          <a:bodyPr wrap="square" rtlCol="0">
            <a:spAutoFit/>
          </a:bodyPr>
          <a:lstStyle/>
          <a:p>
            <a:pPr algn="ctr"/>
            <a:r>
              <a:rPr lang="en-US" sz="1000" dirty="0">
                <a:latin typeface="Arial"/>
                <a:cs typeface="Arial"/>
              </a:rPr>
              <a:t>Trial </a:t>
            </a:r>
            <a:r>
              <a:rPr lang="en-US" altLang="zh-TW" sz="1000" dirty="0">
                <a:latin typeface="Arial"/>
                <a:cs typeface="Arial"/>
              </a:rPr>
              <a:t>2 cue</a:t>
            </a:r>
            <a:endParaRPr lang="en-US" sz="1000" dirty="0">
              <a:latin typeface="Arial"/>
              <a:cs typeface="Arial"/>
            </a:endParaRPr>
          </a:p>
        </p:txBody>
      </p:sp>
      <p:sp>
        <p:nvSpPr>
          <p:cNvPr id="288" name="TextBox 287">
            <a:extLst>
              <a:ext uri="{FF2B5EF4-FFF2-40B4-BE49-F238E27FC236}">
                <a16:creationId xmlns:a16="http://schemas.microsoft.com/office/drawing/2014/main" id="{50FD2A50-CF4E-ED4E-90EC-914C98271CC8}"/>
              </a:ext>
            </a:extLst>
          </p:cNvPr>
          <p:cNvSpPr txBox="1"/>
          <p:nvPr/>
        </p:nvSpPr>
        <p:spPr>
          <a:xfrm>
            <a:off x="6293883" y="5756489"/>
            <a:ext cx="193553" cy="182487"/>
          </a:xfrm>
          <a:prstGeom prst="rect">
            <a:avLst/>
          </a:prstGeom>
          <a:noFill/>
        </p:spPr>
        <p:txBody>
          <a:bodyPr wrap="square" rtlCol="0">
            <a:spAutoFit/>
          </a:bodyPr>
          <a:lstStyle/>
          <a:p>
            <a:pPr algn="ctr"/>
            <a:r>
              <a:rPr lang="en-US" sz="586" dirty="0"/>
              <a:t>+</a:t>
            </a:r>
          </a:p>
        </p:txBody>
      </p:sp>
      <p:sp>
        <p:nvSpPr>
          <p:cNvPr id="289" name="Rounded Rectangle 234">
            <a:extLst>
              <a:ext uri="{FF2B5EF4-FFF2-40B4-BE49-F238E27FC236}">
                <a16:creationId xmlns:a16="http://schemas.microsoft.com/office/drawing/2014/main" id="{1EB0C301-AA76-8B46-9D39-F9EC84B3A1B2}"/>
              </a:ext>
            </a:extLst>
          </p:cNvPr>
          <p:cNvSpPr/>
          <p:nvPr/>
        </p:nvSpPr>
        <p:spPr>
          <a:xfrm>
            <a:off x="5686498" y="5245238"/>
            <a:ext cx="1408323" cy="1383289"/>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90" name="TextBox 289">
            <a:extLst>
              <a:ext uri="{FF2B5EF4-FFF2-40B4-BE49-F238E27FC236}">
                <a16:creationId xmlns:a16="http://schemas.microsoft.com/office/drawing/2014/main" id="{3F739F49-5292-A347-B094-61E08993A3D6}"/>
              </a:ext>
            </a:extLst>
          </p:cNvPr>
          <p:cNvSpPr txBox="1">
            <a:spLocks/>
          </p:cNvSpPr>
          <p:nvPr/>
        </p:nvSpPr>
        <p:spPr>
          <a:xfrm>
            <a:off x="5956410" y="5392118"/>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291" name="TextBox 290">
            <a:extLst>
              <a:ext uri="{FF2B5EF4-FFF2-40B4-BE49-F238E27FC236}">
                <a16:creationId xmlns:a16="http://schemas.microsoft.com/office/drawing/2014/main" id="{FF97A062-6FE0-BF46-A2C8-3CF3F4ED2279}"/>
              </a:ext>
            </a:extLst>
          </p:cNvPr>
          <p:cNvSpPr txBox="1">
            <a:spLocks/>
          </p:cNvSpPr>
          <p:nvPr/>
        </p:nvSpPr>
        <p:spPr>
          <a:xfrm>
            <a:off x="5956410" y="5981413"/>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92" name="TextBox 291">
            <a:extLst>
              <a:ext uri="{FF2B5EF4-FFF2-40B4-BE49-F238E27FC236}">
                <a16:creationId xmlns:a16="http://schemas.microsoft.com/office/drawing/2014/main" id="{45392303-2003-204B-89EF-80AAF3BE0E29}"/>
              </a:ext>
            </a:extLst>
          </p:cNvPr>
          <p:cNvSpPr txBox="1">
            <a:spLocks/>
          </p:cNvSpPr>
          <p:nvPr/>
        </p:nvSpPr>
        <p:spPr>
          <a:xfrm>
            <a:off x="5956410" y="5689514"/>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819" dirty="0">
              <a:latin typeface="Helvetica"/>
              <a:cs typeface="Helvetica"/>
            </a:endParaRPr>
          </a:p>
        </p:txBody>
      </p:sp>
      <p:grpSp>
        <p:nvGrpSpPr>
          <p:cNvPr id="293" name="Group 292">
            <a:extLst>
              <a:ext uri="{FF2B5EF4-FFF2-40B4-BE49-F238E27FC236}">
                <a16:creationId xmlns:a16="http://schemas.microsoft.com/office/drawing/2014/main" id="{B9C08D62-76A3-584E-BE7F-8E7534388727}"/>
              </a:ext>
            </a:extLst>
          </p:cNvPr>
          <p:cNvGrpSpPr/>
          <p:nvPr/>
        </p:nvGrpSpPr>
        <p:grpSpPr>
          <a:xfrm>
            <a:off x="6536333" y="5392118"/>
            <a:ext cx="292212" cy="883943"/>
            <a:chOff x="2046576" y="1165086"/>
            <a:chExt cx="548640" cy="1371600"/>
          </a:xfrm>
        </p:grpSpPr>
        <p:sp>
          <p:nvSpPr>
            <p:cNvPr id="300" name="TextBox 299">
              <a:extLst>
                <a:ext uri="{FF2B5EF4-FFF2-40B4-BE49-F238E27FC236}">
                  <a16:creationId xmlns:a16="http://schemas.microsoft.com/office/drawing/2014/main" id="{2A4889FA-2399-2A48-A962-492312C73C2C}"/>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01" name="TextBox 300">
              <a:extLst>
                <a:ext uri="{FF2B5EF4-FFF2-40B4-BE49-F238E27FC236}">
                  <a16:creationId xmlns:a16="http://schemas.microsoft.com/office/drawing/2014/main" id="{F8B9C80E-B903-5A49-A76E-04CDF4E99417}"/>
                </a:ext>
              </a:extLst>
            </p:cNvPr>
            <p:cNvSpPr txBox="1">
              <a:spLocks/>
            </p:cNvSpPr>
            <p:nvPr/>
          </p:nvSpPr>
          <p:spPr>
            <a:xfrm>
              <a:off x="2046576" y="2079486"/>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02" name="TextBox 301">
              <a:extLst>
                <a:ext uri="{FF2B5EF4-FFF2-40B4-BE49-F238E27FC236}">
                  <a16:creationId xmlns:a16="http://schemas.microsoft.com/office/drawing/2014/main" id="{29B9D097-481E-244F-94A5-B8E851425A39}"/>
                </a:ext>
              </a:extLst>
            </p:cNvPr>
            <p:cNvSpPr txBox="1">
              <a:spLocks/>
            </p:cNvSpPr>
            <p:nvPr/>
          </p:nvSpPr>
          <p:spPr>
            <a:xfrm>
              <a:off x="2046576" y="1626552"/>
              <a:ext cx="548640" cy="457199"/>
            </a:xfrm>
            <a:prstGeom prst="rect">
              <a:avLst/>
            </a:prstGeom>
            <a:solidFill>
              <a:srgbClr val="5BEF6C"/>
            </a:solidFill>
            <a:ln w="19050" cmpd="sng">
              <a:solidFill>
                <a:srgbClr val="000090"/>
              </a:solidFill>
            </a:ln>
          </p:spPr>
          <p:txBody>
            <a:bodyPr wrap="none" rtlCol="0" anchor="ctr" anchorCtr="0">
              <a:noAutofit/>
            </a:bodyPr>
            <a:lstStyle/>
            <a:p>
              <a:pPr algn="ctr"/>
              <a:endParaRPr lang="en-US" sz="688" dirty="0">
                <a:solidFill>
                  <a:srgbClr val="000000"/>
                </a:solidFill>
                <a:latin typeface="Helvetica"/>
                <a:cs typeface="Helvetica"/>
              </a:endParaRPr>
            </a:p>
          </p:txBody>
        </p:sp>
      </p:grpSp>
      <p:grpSp>
        <p:nvGrpSpPr>
          <p:cNvPr id="294" name="Group 293">
            <a:extLst>
              <a:ext uri="{FF2B5EF4-FFF2-40B4-BE49-F238E27FC236}">
                <a16:creationId xmlns:a16="http://schemas.microsoft.com/office/drawing/2014/main" id="{2E22A4FB-A0BF-B149-94F3-F1B6D1735EFE}"/>
              </a:ext>
            </a:extLst>
          </p:cNvPr>
          <p:cNvGrpSpPr/>
          <p:nvPr/>
        </p:nvGrpSpPr>
        <p:grpSpPr>
          <a:xfrm>
            <a:off x="5729579" y="5788692"/>
            <a:ext cx="1320180" cy="204847"/>
            <a:chOff x="5040442" y="4579632"/>
            <a:chExt cx="1161886" cy="148996"/>
          </a:xfrm>
        </p:grpSpPr>
        <p:sp>
          <p:nvSpPr>
            <p:cNvPr id="295" name="Oval 294">
              <a:extLst>
                <a:ext uri="{FF2B5EF4-FFF2-40B4-BE49-F238E27FC236}">
                  <a16:creationId xmlns:a16="http://schemas.microsoft.com/office/drawing/2014/main" id="{A748B381-2612-3043-9EB4-AF8A4378959B}"/>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96" name="Straight Connector 295">
              <a:extLst>
                <a:ext uri="{FF2B5EF4-FFF2-40B4-BE49-F238E27FC236}">
                  <a16:creationId xmlns:a16="http://schemas.microsoft.com/office/drawing/2014/main" id="{9F076622-4FEA-E84D-B2DE-12278BDFED83}"/>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97" name="Group 296">
              <a:extLst>
                <a:ext uri="{FF2B5EF4-FFF2-40B4-BE49-F238E27FC236}">
                  <a16:creationId xmlns:a16="http://schemas.microsoft.com/office/drawing/2014/main" id="{CC58F69A-54AF-D343-91FC-B53C2EEB713A}"/>
                </a:ext>
              </a:extLst>
            </p:cNvPr>
            <p:cNvGrpSpPr/>
            <p:nvPr/>
          </p:nvGrpSpPr>
          <p:grpSpPr>
            <a:xfrm>
              <a:off x="6000438" y="4579632"/>
              <a:ext cx="201890" cy="141683"/>
              <a:chOff x="6044051" y="1773957"/>
              <a:chExt cx="430699" cy="302256"/>
            </a:xfrm>
            <a:solidFill>
              <a:srgbClr val="000090"/>
            </a:solidFill>
          </p:grpSpPr>
          <p:cxnSp>
            <p:nvCxnSpPr>
              <p:cNvPr id="298" name="Straight Connector 297">
                <a:extLst>
                  <a:ext uri="{FF2B5EF4-FFF2-40B4-BE49-F238E27FC236}">
                    <a16:creationId xmlns:a16="http://schemas.microsoft.com/office/drawing/2014/main" id="{AF50690A-2743-1744-B3EB-BE9133D027DC}"/>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99" name="Oval 298">
                <a:extLst>
                  <a:ext uri="{FF2B5EF4-FFF2-40B4-BE49-F238E27FC236}">
                    <a16:creationId xmlns:a16="http://schemas.microsoft.com/office/drawing/2014/main" id="{394D5323-6C95-6841-997A-51BF927295D6}"/>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303" name="TextBox 302">
            <a:extLst>
              <a:ext uri="{FF2B5EF4-FFF2-40B4-BE49-F238E27FC236}">
                <a16:creationId xmlns:a16="http://schemas.microsoft.com/office/drawing/2014/main" id="{D85C633F-0514-AB4C-8E67-C2374501ECF2}"/>
              </a:ext>
            </a:extLst>
          </p:cNvPr>
          <p:cNvSpPr txBox="1"/>
          <p:nvPr/>
        </p:nvSpPr>
        <p:spPr>
          <a:xfrm>
            <a:off x="7389746" y="4899135"/>
            <a:ext cx="1609353" cy="246221"/>
          </a:xfrm>
          <a:prstGeom prst="rect">
            <a:avLst/>
          </a:prstGeom>
          <a:noFill/>
        </p:spPr>
        <p:txBody>
          <a:bodyPr wrap="square" rtlCol="0">
            <a:spAutoFit/>
          </a:bodyPr>
          <a:lstStyle/>
          <a:p>
            <a:pPr algn="ctr"/>
            <a:r>
              <a:rPr lang="en-US" sz="1000" dirty="0">
                <a:latin typeface="Arial"/>
                <a:cs typeface="Arial"/>
              </a:rPr>
              <a:t>Trial </a:t>
            </a:r>
            <a:r>
              <a:rPr lang="en-US" altLang="zh-TW" sz="1000" dirty="0">
                <a:latin typeface="Arial"/>
                <a:cs typeface="Arial"/>
              </a:rPr>
              <a:t>2 choice</a:t>
            </a:r>
            <a:endParaRPr lang="en-US" sz="1000" dirty="0">
              <a:latin typeface="Arial"/>
              <a:cs typeface="Arial"/>
            </a:endParaRPr>
          </a:p>
        </p:txBody>
      </p:sp>
      <p:sp>
        <p:nvSpPr>
          <p:cNvPr id="304" name="TextBox 303">
            <a:extLst>
              <a:ext uri="{FF2B5EF4-FFF2-40B4-BE49-F238E27FC236}">
                <a16:creationId xmlns:a16="http://schemas.microsoft.com/office/drawing/2014/main" id="{74853E65-7F2D-F74B-8227-B0752C88DE49}"/>
              </a:ext>
            </a:extLst>
          </p:cNvPr>
          <p:cNvSpPr txBox="1"/>
          <p:nvPr/>
        </p:nvSpPr>
        <p:spPr>
          <a:xfrm>
            <a:off x="8065170" y="5756484"/>
            <a:ext cx="193553" cy="182487"/>
          </a:xfrm>
          <a:prstGeom prst="rect">
            <a:avLst/>
          </a:prstGeom>
          <a:noFill/>
        </p:spPr>
        <p:txBody>
          <a:bodyPr wrap="square" rtlCol="0">
            <a:spAutoFit/>
          </a:bodyPr>
          <a:lstStyle/>
          <a:p>
            <a:pPr algn="ctr"/>
            <a:r>
              <a:rPr lang="en-US" sz="586" dirty="0"/>
              <a:t>+</a:t>
            </a:r>
          </a:p>
        </p:txBody>
      </p:sp>
      <p:sp>
        <p:nvSpPr>
          <p:cNvPr id="305" name="Rounded Rectangle 234">
            <a:extLst>
              <a:ext uri="{FF2B5EF4-FFF2-40B4-BE49-F238E27FC236}">
                <a16:creationId xmlns:a16="http://schemas.microsoft.com/office/drawing/2014/main" id="{79BCAE21-3080-3245-937A-8BF5F15CC553}"/>
              </a:ext>
            </a:extLst>
          </p:cNvPr>
          <p:cNvSpPr/>
          <p:nvPr/>
        </p:nvSpPr>
        <p:spPr>
          <a:xfrm>
            <a:off x="7457781" y="5245235"/>
            <a:ext cx="1408323" cy="1392647"/>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306" name="TextBox 305">
            <a:extLst>
              <a:ext uri="{FF2B5EF4-FFF2-40B4-BE49-F238E27FC236}">
                <a16:creationId xmlns:a16="http://schemas.microsoft.com/office/drawing/2014/main" id="{E2479BFA-91A7-3841-BD25-8ED436E5DAFB}"/>
              </a:ext>
            </a:extLst>
          </p:cNvPr>
          <p:cNvSpPr txBox="1">
            <a:spLocks/>
          </p:cNvSpPr>
          <p:nvPr/>
        </p:nvSpPr>
        <p:spPr>
          <a:xfrm>
            <a:off x="7727697" y="5392113"/>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307" name="TextBox 306">
            <a:extLst>
              <a:ext uri="{FF2B5EF4-FFF2-40B4-BE49-F238E27FC236}">
                <a16:creationId xmlns:a16="http://schemas.microsoft.com/office/drawing/2014/main" id="{139639ED-7784-364B-BCD5-AEBFFD3756CC}"/>
              </a:ext>
            </a:extLst>
          </p:cNvPr>
          <p:cNvSpPr txBox="1">
            <a:spLocks/>
          </p:cNvSpPr>
          <p:nvPr/>
        </p:nvSpPr>
        <p:spPr>
          <a:xfrm>
            <a:off x="7727697" y="5994699"/>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308" name="TextBox 307">
            <a:extLst>
              <a:ext uri="{FF2B5EF4-FFF2-40B4-BE49-F238E27FC236}">
                <a16:creationId xmlns:a16="http://schemas.microsoft.com/office/drawing/2014/main" id="{F6271A55-3F4A-FD42-81A7-B4CCE5FA068E}"/>
              </a:ext>
            </a:extLst>
          </p:cNvPr>
          <p:cNvSpPr txBox="1">
            <a:spLocks/>
          </p:cNvSpPr>
          <p:nvPr/>
        </p:nvSpPr>
        <p:spPr>
          <a:xfrm>
            <a:off x="7727697" y="5689510"/>
            <a:ext cx="292212" cy="294647"/>
          </a:xfrm>
          <a:prstGeom prst="rect">
            <a:avLst/>
          </a:prstGeom>
          <a:noFill/>
          <a:ln w="19050" cmpd="sng">
            <a:solidFill>
              <a:srgbClr val="800000"/>
            </a:solidFill>
          </a:ln>
        </p:spPr>
        <p:txBody>
          <a:bodyPr wrap="none" rtlCol="0" anchor="ctr" anchorCtr="0">
            <a:noAutofit/>
          </a:bodyPr>
          <a:lstStyle/>
          <a:p>
            <a:pPr algn="ctr"/>
            <a:r>
              <a:rPr lang="en-US" sz="1375">
                <a:latin typeface="Helvetica"/>
                <a:cs typeface="Helvetica"/>
              </a:rPr>
              <a:t>5</a:t>
            </a:r>
            <a:endParaRPr lang="en-US" sz="1375" dirty="0">
              <a:latin typeface="Helvetica"/>
              <a:cs typeface="Helvetica"/>
            </a:endParaRPr>
          </a:p>
        </p:txBody>
      </p:sp>
      <p:grpSp>
        <p:nvGrpSpPr>
          <p:cNvPr id="309" name="Group 308">
            <a:extLst>
              <a:ext uri="{FF2B5EF4-FFF2-40B4-BE49-F238E27FC236}">
                <a16:creationId xmlns:a16="http://schemas.microsoft.com/office/drawing/2014/main" id="{75CC8FC8-3E99-7544-927F-94BBB5142C26}"/>
              </a:ext>
            </a:extLst>
          </p:cNvPr>
          <p:cNvGrpSpPr/>
          <p:nvPr/>
        </p:nvGrpSpPr>
        <p:grpSpPr>
          <a:xfrm>
            <a:off x="8307620" y="5392113"/>
            <a:ext cx="292212" cy="897234"/>
            <a:chOff x="2046576" y="1165086"/>
            <a:chExt cx="548640" cy="1392223"/>
          </a:xfrm>
        </p:grpSpPr>
        <p:sp>
          <p:nvSpPr>
            <p:cNvPr id="310" name="TextBox 309">
              <a:extLst>
                <a:ext uri="{FF2B5EF4-FFF2-40B4-BE49-F238E27FC236}">
                  <a16:creationId xmlns:a16="http://schemas.microsoft.com/office/drawing/2014/main" id="{BB4960CE-F77C-7C43-8D9F-2E902531D08F}"/>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11" name="TextBox 310">
              <a:extLst>
                <a:ext uri="{FF2B5EF4-FFF2-40B4-BE49-F238E27FC236}">
                  <a16:creationId xmlns:a16="http://schemas.microsoft.com/office/drawing/2014/main" id="{1760C6E3-22DB-4943-B90E-76EC49768CD5}"/>
                </a:ext>
              </a:extLst>
            </p:cNvPr>
            <p:cNvSpPr txBox="1">
              <a:spLocks/>
            </p:cNvSpPr>
            <p:nvPr/>
          </p:nvSpPr>
          <p:spPr>
            <a:xfrm>
              <a:off x="2046576" y="2100109"/>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12" name="TextBox 311">
              <a:extLst>
                <a:ext uri="{FF2B5EF4-FFF2-40B4-BE49-F238E27FC236}">
                  <a16:creationId xmlns:a16="http://schemas.microsoft.com/office/drawing/2014/main" id="{877C176F-08CA-3242-8FDA-B42D0A001E65}"/>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313" name="Group 312">
            <a:extLst>
              <a:ext uri="{FF2B5EF4-FFF2-40B4-BE49-F238E27FC236}">
                <a16:creationId xmlns:a16="http://schemas.microsoft.com/office/drawing/2014/main" id="{F8206642-1B72-4340-B7B3-30D964A660BB}"/>
              </a:ext>
            </a:extLst>
          </p:cNvPr>
          <p:cNvGrpSpPr/>
          <p:nvPr/>
        </p:nvGrpSpPr>
        <p:grpSpPr>
          <a:xfrm rot="17810112">
            <a:off x="7467036" y="5978439"/>
            <a:ext cx="277952" cy="162523"/>
            <a:chOff x="4945434" y="1021243"/>
            <a:chExt cx="202169" cy="143036"/>
          </a:xfrm>
        </p:grpSpPr>
        <p:sp>
          <p:nvSpPr>
            <p:cNvPr id="314" name="Oval 313">
              <a:extLst>
                <a:ext uri="{FF2B5EF4-FFF2-40B4-BE49-F238E27FC236}">
                  <a16:creationId xmlns:a16="http://schemas.microsoft.com/office/drawing/2014/main" id="{FCAA1C58-9818-9E47-B1B7-03813B27486C}"/>
                </a:ext>
              </a:extLst>
            </p:cNvPr>
            <p:cNvSpPr>
              <a:spLocks noChangeAspect="1"/>
            </p:cNvSpPr>
            <p:nvPr/>
          </p:nvSpPr>
          <p:spPr>
            <a:xfrm flipH="1">
              <a:off x="4945434" y="1021243"/>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315" name="Straight Connector 314">
              <a:extLst>
                <a:ext uri="{FF2B5EF4-FFF2-40B4-BE49-F238E27FC236}">
                  <a16:creationId xmlns:a16="http://schemas.microsoft.com/office/drawing/2014/main" id="{E4F98E93-7238-1342-9B40-2C87393EF748}"/>
                </a:ext>
              </a:extLst>
            </p:cNvPr>
            <p:cNvCxnSpPr/>
            <p:nvPr/>
          </p:nvCxnSpPr>
          <p:spPr>
            <a:xfrm flipH="1" flipV="1">
              <a:off x="4987566" y="1058148"/>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grpSp>
        <p:nvGrpSpPr>
          <p:cNvPr id="316" name="Group 315">
            <a:extLst>
              <a:ext uri="{FF2B5EF4-FFF2-40B4-BE49-F238E27FC236}">
                <a16:creationId xmlns:a16="http://schemas.microsoft.com/office/drawing/2014/main" id="{93606BD9-C31E-8548-8972-E0DE297EB395}"/>
              </a:ext>
            </a:extLst>
          </p:cNvPr>
          <p:cNvGrpSpPr/>
          <p:nvPr/>
        </p:nvGrpSpPr>
        <p:grpSpPr>
          <a:xfrm rot="3758706">
            <a:off x="5088352" y="5994393"/>
            <a:ext cx="277568" cy="160986"/>
            <a:chOff x="6044051" y="1773957"/>
            <a:chExt cx="430699" cy="302256"/>
          </a:xfrm>
          <a:solidFill>
            <a:srgbClr val="000090"/>
          </a:solidFill>
        </p:grpSpPr>
        <p:cxnSp>
          <p:nvCxnSpPr>
            <p:cNvPr id="317" name="Straight Connector 316">
              <a:extLst>
                <a:ext uri="{FF2B5EF4-FFF2-40B4-BE49-F238E27FC236}">
                  <a16:creationId xmlns:a16="http://schemas.microsoft.com/office/drawing/2014/main" id="{775C1574-3C37-484D-98CF-CF0101664DE1}"/>
                </a:ext>
              </a:extLst>
            </p:cNvPr>
            <p:cNvCxnSpPr>
              <a:cxnSpLocks/>
            </p:cNvCxnSpPr>
            <p:nvPr/>
          </p:nvCxnSpPr>
          <p:spPr>
            <a:xfrm flipV="1">
              <a:off x="6044051" y="1849801"/>
              <a:ext cx="341412"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318" name="Oval 317">
              <a:extLst>
                <a:ext uri="{FF2B5EF4-FFF2-40B4-BE49-F238E27FC236}">
                  <a16:creationId xmlns:a16="http://schemas.microsoft.com/office/drawing/2014/main" id="{8609E184-7E0D-7642-929C-F9E299763673}"/>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sp>
        <p:nvSpPr>
          <p:cNvPr id="320" name="TextBox 319">
            <a:extLst>
              <a:ext uri="{FF2B5EF4-FFF2-40B4-BE49-F238E27FC236}">
                <a16:creationId xmlns:a16="http://schemas.microsoft.com/office/drawing/2014/main" id="{B0919C60-B119-6548-8862-E49845C5CD0C}"/>
              </a:ext>
            </a:extLst>
          </p:cNvPr>
          <p:cNvSpPr txBox="1"/>
          <p:nvPr/>
        </p:nvSpPr>
        <p:spPr>
          <a:xfrm>
            <a:off x="9161029" y="4897940"/>
            <a:ext cx="1609353" cy="246221"/>
          </a:xfrm>
          <a:prstGeom prst="rect">
            <a:avLst/>
          </a:prstGeom>
          <a:noFill/>
        </p:spPr>
        <p:txBody>
          <a:bodyPr wrap="square" rtlCol="0">
            <a:spAutoFit/>
          </a:bodyPr>
          <a:lstStyle/>
          <a:p>
            <a:pPr algn="ctr"/>
            <a:r>
              <a:rPr lang="en-US" sz="1000" dirty="0">
                <a:latin typeface="Arial"/>
                <a:cs typeface="Arial"/>
              </a:rPr>
              <a:t>Trial 3</a:t>
            </a:r>
            <a:r>
              <a:rPr lang="en-US" altLang="zh-TW" sz="1000" dirty="0">
                <a:latin typeface="Arial"/>
                <a:cs typeface="Arial"/>
              </a:rPr>
              <a:t> cue</a:t>
            </a:r>
            <a:endParaRPr lang="en-US" sz="1000" dirty="0">
              <a:latin typeface="Arial"/>
              <a:cs typeface="Arial"/>
            </a:endParaRPr>
          </a:p>
        </p:txBody>
      </p:sp>
      <p:sp>
        <p:nvSpPr>
          <p:cNvPr id="321" name="TextBox 320">
            <a:extLst>
              <a:ext uri="{FF2B5EF4-FFF2-40B4-BE49-F238E27FC236}">
                <a16:creationId xmlns:a16="http://schemas.microsoft.com/office/drawing/2014/main" id="{D45B753F-F58D-1D4C-8FE1-AB03C2F52948}"/>
              </a:ext>
            </a:extLst>
          </p:cNvPr>
          <p:cNvSpPr txBox="1"/>
          <p:nvPr/>
        </p:nvSpPr>
        <p:spPr>
          <a:xfrm>
            <a:off x="9836449" y="5755293"/>
            <a:ext cx="193553" cy="182487"/>
          </a:xfrm>
          <a:prstGeom prst="rect">
            <a:avLst/>
          </a:prstGeom>
          <a:noFill/>
        </p:spPr>
        <p:txBody>
          <a:bodyPr wrap="square" rtlCol="0">
            <a:spAutoFit/>
          </a:bodyPr>
          <a:lstStyle/>
          <a:p>
            <a:pPr algn="ctr"/>
            <a:r>
              <a:rPr lang="en-US" sz="586" dirty="0"/>
              <a:t>+</a:t>
            </a:r>
          </a:p>
        </p:txBody>
      </p:sp>
      <p:sp>
        <p:nvSpPr>
          <p:cNvPr id="322" name="Rounded Rectangle 234">
            <a:extLst>
              <a:ext uri="{FF2B5EF4-FFF2-40B4-BE49-F238E27FC236}">
                <a16:creationId xmlns:a16="http://schemas.microsoft.com/office/drawing/2014/main" id="{83820BAA-C521-C64E-8800-AD5190EBFF4F}"/>
              </a:ext>
            </a:extLst>
          </p:cNvPr>
          <p:cNvSpPr/>
          <p:nvPr/>
        </p:nvSpPr>
        <p:spPr>
          <a:xfrm>
            <a:off x="9229064" y="5244043"/>
            <a:ext cx="1408323" cy="1405021"/>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323" name="TextBox 322">
            <a:extLst>
              <a:ext uri="{FF2B5EF4-FFF2-40B4-BE49-F238E27FC236}">
                <a16:creationId xmlns:a16="http://schemas.microsoft.com/office/drawing/2014/main" id="{076C7E24-9076-FB45-AD9C-BB507EE4BAF5}"/>
              </a:ext>
            </a:extLst>
          </p:cNvPr>
          <p:cNvSpPr txBox="1">
            <a:spLocks/>
          </p:cNvSpPr>
          <p:nvPr/>
        </p:nvSpPr>
        <p:spPr>
          <a:xfrm>
            <a:off x="9498976" y="5390923"/>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324" name="TextBox 323">
            <a:extLst>
              <a:ext uri="{FF2B5EF4-FFF2-40B4-BE49-F238E27FC236}">
                <a16:creationId xmlns:a16="http://schemas.microsoft.com/office/drawing/2014/main" id="{2448E0B0-B84B-6440-92A6-178756909B30}"/>
              </a:ext>
            </a:extLst>
          </p:cNvPr>
          <p:cNvSpPr txBox="1">
            <a:spLocks/>
          </p:cNvSpPr>
          <p:nvPr/>
        </p:nvSpPr>
        <p:spPr>
          <a:xfrm>
            <a:off x="9498976" y="5993508"/>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325" name="TextBox 324">
            <a:extLst>
              <a:ext uri="{FF2B5EF4-FFF2-40B4-BE49-F238E27FC236}">
                <a16:creationId xmlns:a16="http://schemas.microsoft.com/office/drawing/2014/main" id="{19AACE9B-231A-E54C-99E1-4A9110A983BB}"/>
              </a:ext>
            </a:extLst>
          </p:cNvPr>
          <p:cNvSpPr txBox="1">
            <a:spLocks/>
          </p:cNvSpPr>
          <p:nvPr/>
        </p:nvSpPr>
        <p:spPr>
          <a:xfrm>
            <a:off x="9498976" y="5688319"/>
            <a:ext cx="292212" cy="294647"/>
          </a:xfrm>
          <a:prstGeom prst="rect">
            <a:avLst/>
          </a:prstGeom>
          <a:noFill/>
          <a:ln w="19050" cmpd="sng">
            <a:solidFill>
              <a:srgbClr val="800000"/>
            </a:solidFill>
          </a:ln>
        </p:spPr>
        <p:txBody>
          <a:bodyPr wrap="none" rtlCol="0" anchor="ctr" anchorCtr="0">
            <a:noAutofit/>
          </a:bodyPr>
          <a:lstStyle/>
          <a:p>
            <a:pPr algn="ctr"/>
            <a:r>
              <a:rPr lang="en-US" sz="1375" dirty="0">
                <a:latin typeface="Helvetica"/>
                <a:cs typeface="Helvetica"/>
              </a:rPr>
              <a:t>5</a:t>
            </a:r>
          </a:p>
        </p:txBody>
      </p:sp>
      <p:grpSp>
        <p:nvGrpSpPr>
          <p:cNvPr id="326" name="Group 325">
            <a:extLst>
              <a:ext uri="{FF2B5EF4-FFF2-40B4-BE49-F238E27FC236}">
                <a16:creationId xmlns:a16="http://schemas.microsoft.com/office/drawing/2014/main" id="{9F4436FA-4499-E746-B861-A90D89E8E1B1}"/>
              </a:ext>
            </a:extLst>
          </p:cNvPr>
          <p:cNvGrpSpPr/>
          <p:nvPr/>
        </p:nvGrpSpPr>
        <p:grpSpPr>
          <a:xfrm>
            <a:off x="10078899" y="5390923"/>
            <a:ext cx="292212" cy="897234"/>
            <a:chOff x="2046576" y="1165086"/>
            <a:chExt cx="548640" cy="1392223"/>
          </a:xfrm>
        </p:grpSpPr>
        <p:sp>
          <p:nvSpPr>
            <p:cNvPr id="333" name="TextBox 332">
              <a:extLst>
                <a:ext uri="{FF2B5EF4-FFF2-40B4-BE49-F238E27FC236}">
                  <a16:creationId xmlns:a16="http://schemas.microsoft.com/office/drawing/2014/main" id="{9C8A87B1-2E7C-6049-98F9-290D361FDA40}"/>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34" name="TextBox 333">
              <a:extLst>
                <a:ext uri="{FF2B5EF4-FFF2-40B4-BE49-F238E27FC236}">
                  <a16:creationId xmlns:a16="http://schemas.microsoft.com/office/drawing/2014/main" id="{BCB9999B-00F4-4E43-A3C6-061D699BBD16}"/>
                </a:ext>
              </a:extLst>
            </p:cNvPr>
            <p:cNvSpPr txBox="1">
              <a:spLocks/>
            </p:cNvSpPr>
            <p:nvPr/>
          </p:nvSpPr>
          <p:spPr>
            <a:xfrm>
              <a:off x="2046576" y="2100109"/>
              <a:ext cx="548640" cy="457200"/>
            </a:xfrm>
            <a:prstGeom prst="rect">
              <a:avLst/>
            </a:prstGeom>
            <a:solidFill>
              <a:srgbClr val="5BEF6C"/>
            </a:solid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35" name="TextBox 334">
              <a:extLst>
                <a:ext uri="{FF2B5EF4-FFF2-40B4-BE49-F238E27FC236}">
                  <a16:creationId xmlns:a16="http://schemas.microsoft.com/office/drawing/2014/main" id="{4138F5A4-7414-8F4E-B723-80A059641B0B}"/>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327" name="Group 326">
            <a:extLst>
              <a:ext uri="{FF2B5EF4-FFF2-40B4-BE49-F238E27FC236}">
                <a16:creationId xmlns:a16="http://schemas.microsoft.com/office/drawing/2014/main" id="{DABC5F72-2C63-B441-A95C-00712C3D0F6B}"/>
              </a:ext>
            </a:extLst>
          </p:cNvPr>
          <p:cNvGrpSpPr/>
          <p:nvPr/>
        </p:nvGrpSpPr>
        <p:grpSpPr>
          <a:xfrm>
            <a:off x="9272145" y="5787497"/>
            <a:ext cx="1320180" cy="204847"/>
            <a:chOff x="5040442" y="4579632"/>
            <a:chExt cx="1161886" cy="148996"/>
          </a:xfrm>
        </p:grpSpPr>
        <p:sp>
          <p:nvSpPr>
            <p:cNvPr id="328" name="Oval 327">
              <a:extLst>
                <a:ext uri="{FF2B5EF4-FFF2-40B4-BE49-F238E27FC236}">
                  <a16:creationId xmlns:a16="http://schemas.microsoft.com/office/drawing/2014/main" id="{F117AE67-7B98-1548-8B96-72ED0B3D512A}"/>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329" name="Straight Connector 328">
              <a:extLst>
                <a:ext uri="{FF2B5EF4-FFF2-40B4-BE49-F238E27FC236}">
                  <a16:creationId xmlns:a16="http://schemas.microsoft.com/office/drawing/2014/main" id="{AF5D753E-8040-C845-8A16-205777167774}"/>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330" name="Group 329">
              <a:extLst>
                <a:ext uri="{FF2B5EF4-FFF2-40B4-BE49-F238E27FC236}">
                  <a16:creationId xmlns:a16="http://schemas.microsoft.com/office/drawing/2014/main" id="{D0630EE2-C48A-1842-8CD1-2A2674F8BA6D}"/>
                </a:ext>
              </a:extLst>
            </p:cNvPr>
            <p:cNvGrpSpPr/>
            <p:nvPr/>
          </p:nvGrpSpPr>
          <p:grpSpPr>
            <a:xfrm>
              <a:off x="6000438" y="4579632"/>
              <a:ext cx="201890" cy="141683"/>
              <a:chOff x="6044051" y="1773957"/>
              <a:chExt cx="430699" cy="302256"/>
            </a:xfrm>
            <a:solidFill>
              <a:srgbClr val="000090"/>
            </a:solidFill>
          </p:grpSpPr>
          <p:cxnSp>
            <p:nvCxnSpPr>
              <p:cNvPr id="331" name="Straight Connector 330">
                <a:extLst>
                  <a:ext uri="{FF2B5EF4-FFF2-40B4-BE49-F238E27FC236}">
                    <a16:creationId xmlns:a16="http://schemas.microsoft.com/office/drawing/2014/main" id="{04F3093A-2EC0-5F47-B9B4-3D2259BDAEC4}"/>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CAFF91F0-0809-964B-84EB-18092FB44194}"/>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336" name="TextBox 335">
            <a:extLst>
              <a:ext uri="{FF2B5EF4-FFF2-40B4-BE49-F238E27FC236}">
                <a16:creationId xmlns:a16="http://schemas.microsoft.com/office/drawing/2014/main" id="{0ADB52D3-CF15-B142-8AF4-59BABADC2939}"/>
              </a:ext>
            </a:extLst>
          </p:cNvPr>
          <p:cNvSpPr txBox="1"/>
          <p:nvPr/>
        </p:nvSpPr>
        <p:spPr>
          <a:xfrm>
            <a:off x="10654045" y="5781377"/>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38" name="TextBox 37">
            <a:extLst>
              <a:ext uri="{FF2B5EF4-FFF2-40B4-BE49-F238E27FC236}">
                <a16:creationId xmlns:a16="http://schemas.microsoft.com/office/drawing/2014/main" id="{04B30874-1E03-914D-A8F7-F21B4452560A}"/>
              </a:ext>
            </a:extLst>
          </p:cNvPr>
          <p:cNvSpPr txBox="1"/>
          <p:nvPr/>
        </p:nvSpPr>
        <p:spPr>
          <a:xfrm>
            <a:off x="3714420" y="552601"/>
            <a:ext cx="973401" cy="400110"/>
          </a:xfrm>
          <a:prstGeom prst="rect">
            <a:avLst/>
          </a:prstGeom>
          <a:noFill/>
        </p:spPr>
        <p:txBody>
          <a:bodyPr wrap="square" rtlCol="0">
            <a:spAutoFit/>
          </a:bodyPr>
          <a:lstStyle/>
          <a:p>
            <a:pPr algn="ctr"/>
            <a:r>
              <a:rPr lang="en-US" sz="1000" dirty="0">
                <a:latin typeface="Arial"/>
                <a:cs typeface="Arial"/>
              </a:rPr>
              <a:t>Trial 1 cue (guided)</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3503" y="3600004"/>
            <a:ext cx="416085" cy="352110"/>
          </a:xfrm>
          <a:prstGeom prst="rect">
            <a:avLst/>
          </a:prstGeom>
        </p:spPr>
      </p:pic>
      <p:sp>
        <p:nvSpPr>
          <p:cNvPr id="5" name="TextBox 4"/>
          <p:cNvSpPr txBox="1"/>
          <p:nvPr/>
        </p:nvSpPr>
        <p:spPr>
          <a:xfrm>
            <a:off x="2422050" y="2442775"/>
            <a:ext cx="453970" cy="369332"/>
          </a:xfrm>
          <a:prstGeom prst="rect">
            <a:avLst/>
          </a:prstGeom>
          <a:noFill/>
        </p:spPr>
        <p:txBody>
          <a:bodyPr wrap="none" rtlCol="0">
            <a:spAutoFit/>
          </a:bodyPr>
          <a:lstStyle/>
          <a:p>
            <a:r>
              <a:rPr lang="en-US" dirty="0"/>
              <a:t>HB</a:t>
            </a:r>
          </a:p>
        </p:txBody>
      </p:sp>
      <p:sp>
        <p:nvSpPr>
          <p:cNvPr id="337" name="TextBox 336"/>
          <p:cNvSpPr txBox="1"/>
          <p:nvPr/>
        </p:nvSpPr>
        <p:spPr>
          <a:xfrm>
            <a:off x="7394095" y="2814928"/>
            <a:ext cx="453970" cy="369332"/>
          </a:xfrm>
          <a:prstGeom prst="rect">
            <a:avLst/>
          </a:prstGeom>
          <a:noFill/>
        </p:spPr>
        <p:txBody>
          <a:bodyPr wrap="none" rtlCol="0">
            <a:spAutoFit/>
          </a:bodyPr>
          <a:lstStyle/>
          <a:p>
            <a:r>
              <a:rPr lang="en-US" dirty="0"/>
              <a:t>HB</a:t>
            </a:r>
          </a:p>
        </p:txBody>
      </p:sp>
      <p:sp>
        <p:nvSpPr>
          <p:cNvPr id="39" name="TextBox 38">
            <a:extLst>
              <a:ext uri="{FF2B5EF4-FFF2-40B4-BE49-F238E27FC236}">
                <a16:creationId xmlns:a16="http://schemas.microsoft.com/office/drawing/2014/main" id="{0481CD6B-CE1C-F24D-9935-CB88A80D2FF7}"/>
              </a:ext>
            </a:extLst>
          </p:cNvPr>
          <p:cNvSpPr txBox="1"/>
          <p:nvPr/>
        </p:nvSpPr>
        <p:spPr>
          <a:xfrm>
            <a:off x="5300954" y="551143"/>
            <a:ext cx="973401" cy="400110"/>
          </a:xfrm>
          <a:prstGeom prst="rect">
            <a:avLst/>
          </a:prstGeom>
          <a:noFill/>
        </p:spPr>
        <p:txBody>
          <a:bodyPr wrap="square" rtlCol="0">
            <a:spAutoFit/>
          </a:bodyPr>
          <a:lstStyle/>
          <a:p>
            <a:pPr algn="ctr"/>
            <a:r>
              <a:rPr lang="en-US" sz="1000" dirty="0">
                <a:latin typeface="Arial"/>
                <a:cs typeface="Arial"/>
              </a:rPr>
              <a:t>Trial 1 response</a:t>
            </a:r>
          </a:p>
        </p:txBody>
      </p:sp>
      <p:sp>
        <p:nvSpPr>
          <p:cNvPr id="338" name="TextBox 337"/>
          <p:cNvSpPr txBox="1"/>
          <p:nvPr/>
        </p:nvSpPr>
        <p:spPr>
          <a:xfrm>
            <a:off x="90810" y="222911"/>
            <a:ext cx="936667" cy="369332"/>
          </a:xfrm>
          <a:prstGeom prst="rect">
            <a:avLst/>
          </a:prstGeom>
          <a:noFill/>
        </p:spPr>
        <p:txBody>
          <a:bodyPr wrap="none" rtlCol="0">
            <a:spAutoFit/>
          </a:bodyPr>
          <a:lstStyle/>
          <a:p>
            <a:r>
              <a:rPr lang="en-US" dirty="0"/>
              <a:t>Figure 1</a:t>
            </a:r>
          </a:p>
        </p:txBody>
      </p:sp>
    </p:spTree>
    <p:extLst>
      <p:ext uri="{BB962C8B-B14F-4D97-AF65-F5344CB8AC3E}">
        <p14:creationId xmlns:p14="http://schemas.microsoft.com/office/powerpoint/2010/main" val="2238881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F188D00D-3383-2C49-89BC-88EABD0EB147}"/>
              </a:ext>
            </a:extLst>
          </p:cNvPr>
          <p:cNvPicPr>
            <a:picLocks noChangeAspect="1"/>
          </p:cNvPicPr>
          <p:nvPr/>
        </p:nvPicPr>
        <p:blipFill>
          <a:blip r:embed="rId3"/>
          <a:stretch>
            <a:fillRect/>
          </a:stretch>
        </p:blipFill>
        <p:spPr>
          <a:xfrm>
            <a:off x="0" y="1683926"/>
            <a:ext cx="12192000" cy="3490148"/>
          </a:xfrm>
          <a:prstGeom prst="rect">
            <a:avLst/>
          </a:prstGeom>
        </p:spPr>
      </p:pic>
      <p:sp>
        <p:nvSpPr>
          <p:cNvPr id="5" name="Rectangle 4">
            <a:extLst>
              <a:ext uri="{FF2B5EF4-FFF2-40B4-BE49-F238E27FC236}">
                <a16:creationId xmlns:a16="http://schemas.microsoft.com/office/drawing/2014/main" id="{FA1140E2-30AB-804D-9667-F755A8393312}"/>
              </a:ext>
            </a:extLst>
          </p:cNvPr>
          <p:cNvSpPr/>
          <p:nvPr/>
        </p:nvSpPr>
        <p:spPr>
          <a:xfrm>
            <a:off x="135354" y="180459"/>
            <a:ext cx="1053686" cy="369332"/>
          </a:xfrm>
          <a:prstGeom prst="rect">
            <a:avLst/>
          </a:prstGeom>
        </p:spPr>
        <p:txBody>
          <a:bodyPr wrap="none">
            <a:spAutoFit/>
          </a:bodyPr>
          <a:lstStyle/>
          <a:p>
            <a:r>
              <a:rPr lang="en-US" dirty="0"/>
              <a:t>Figure 10</a:t>
            </a:r>
          </a:p>
        </p:txBody>
      </p:sp>
    </p:spTree>
    <p:extLst>
      <p:ext uri="{BB962C8B-B14F-4D97-AF65-F5344CB8AC3E}">
        <p14:creationId xmlns:p14="http://schemas.microsoft.com/office/powerpoint/2010/main" val="3557526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1011" y="316468"/>
            <a:ext cx="1053686" cy="369332"/>
          </a:xfrm>
          <a:prstGeom prst="rect">
            <a:avLst/>
          </a:prstGeom>
          <a:noFill/>
        </p:spPr>
        <p:txBody>
          <a:bodyPr wrap="none" rtlCol="0">
            <a:spAutoFit/>
          </a:bodyPr>
          <a:lstStyle/>
          <a:p>
            <a:r>
              <a:rPr lang="en-US" dirty="0"/>
              <a:t>Figure 11</a:t>
            </a:r>
          </a:p>
        </p:txBody>
      </p:sp>
      <p:sp>
        <p:nvSpPr>
          <p:cNvPr id="10" name="Line 7"/>
          <p:cNvSpPr>
            <a:spLocks noChangeShapeType="1"/>
          </p:cNvSpPr>
          <p:nvPr/>
        </p:nvSpPr>
        <p:spPr bwMode="auto">
          <a:xfrm>
            <a:off x="3033713" y="3094038"/>
            <a:ext cx="24844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3241675"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3654425"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a:off x="4068763"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a:off x="4483100"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a:off x="4895850"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3"/>
          <p:cNvSpPr>
            <a:spLocks noChangeShapeType="1"/>
          </p:cNvSpPr>
          <p:nvPr/>
        </p:nvSpPr>
        <p:spPr bwMode="auto">
          <a:xfrm>
            <a:off x="5310188"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3211513"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3624263"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4038600"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4452938"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4865688"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5280025"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Line 21"/>
          <p:cNvSpPr>
            <a:spLocks noChangeShapeType="1"/>
          </p:cNvSpPr>
          <p:nvPr/>
        </p:nvSpPr>
        <p:spPr bwMode="auto">
          <a:xfrm flipV="1">
            <a:off x="3033713" y="1125538"/>
            <a:ext cx="0" cy="19685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2"/>
          <p:cNvSpPr>
            <a:spLocks noChangeShapeType="1"/>
          </p:cNvSpPr>
          <p:nvPr/>
        </p:nvSpPr>
        <p:spPr bwMode="auto">
          <a:xfrm flipH="1">
            <a:off x="3009900" y="309403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flipH="1">
            <a:off x="3009900" y="2767013"/>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flipH="1">
            <a:off x="3009900" y="2438400"/>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flipH="1">
            <a:off x="3009900" y="210978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flipH="1">
            <a:off x="3009900" y="1781175"/>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flipH="1">
            <a:off x="3009900" y="1454150"/>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flipH="1">
            <a:off x="3009900" y="112553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p:nvSpPr>
        <p:spPr bwMode="auto">
          <a:xfrm>
            <a:off x="2909888" y="303371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0"/>
          <p:cNvSpPr>
            <a:spLocks noChangeArrowheads="1"/>
          </p:cNvSpPr>
          <p:nvPr/>
        </p:nvSpPr>
        <p:spPr bwMode="auto">
          <a:xfrm>
            <a:off x="2809875" y="270668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1"/>
          <p:cNvSpPr>
            <a:spLocks noChangeArrowheads="1"/>
          </p:cNvSpPr>
          <p:nvPr/>
        </p:nvSpPr>
        <p:spPr bwMode="auto">
          <a:xfrm>
            <a:off x="2909888" y="23796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2"/>
          <p:cNvSpPr>
            <a:spLocks noChangeArrowheads="1"/>
          </p:cNvSpPr>
          <p:nvPr/>
        </p:nvSpPr>
        <p:spPr bwMode="auto">
          <a:xfrm>
            <a:off x="2809875" y="205263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3.5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3"/>
          <p:cNvSpPr>
            <a:spLocks noChangeArrowheads="1"/>
          </p:cNvSpPr>
          <p:nvPr/>
        </p:nvSpPr>
        <p:spPr bwMode="auto">
          <a:xfrm>
            <a:off x="2909888" y="1720850"/>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4"/>
          <p:cNvSpPr>
            <a:spLocks noChangeArrowheads="1"/>
          </p:cNvSpPr>
          <p:nvPr/>
        </p:nvSpPr>
        <p:spPr bwMode="auto">
          <a:xfrm>
            <a:off x="2809875" y="139223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4.5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5"/>
          <p:cNvSpPr>
            <a:spLocks noChangeArrowheads="1"/>
          </p:cNvSpPr>
          <p:nvPr/>
        </p:nvSpPr>
        <p:spPr bwMode="auto">
          <a:xfrm>
            <a:off x="2909888" y="106521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Line 54"/>
          <p:cNvSpPr>
            <a:spLocks noChangeShapeType="1"/>
          </p:cNvSpPr>
          <p:nvPr/>
        </p:nvSpPr>
        <p:spPr bwMode="auto">
          <a:xfrm>
            <a:off x="3241675" y="2071688"/>
            <a:ext cx="0" cy="1492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5"/>
          <p:cNvSpPr>
            <a:spLocks noChangeShapeType="1"/>
          </p:cNvSpPr>
          <p:nvPr/>
        </p:nvSpPr>
        <p:spPr bwMode="auto">
          <a:xfrm>
            <a:off x="3654425" y="1981200"/>
            <a:ext cx="0" cy="1619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4068763" y="1703388"/>
            <a:ext cx="0" cy="560388"/>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7"/>
          <p:cNvSpPr>
            <a:spLocks noChangeShapeType="1"/>
          </p:cNvSpPr>
          <p:nvPr/>
        </p:nvSpPr>
        <p:spPr bwMode="auto">
          <a:xfrm>
            <a:off x="4483100" y="2208213"/>
            <a:ext cx="0" cy="1254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4895850" y="2146300"/>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5310188" y="2208213"/>
            <a:ext cx="0" cy="1000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60"/>
          <p:cNvSpPr>
            <a:spLocks noChangeShapeType="1"/>
          </p:cNvSpPr>
          <p:nvPr/>
        </p:nvSpPr>
        <p:spPr bwMode="auto">
          <a:xfrm flipV="1">
            <a:off x="3241675" y="1920875"/>
            <a:ext cx="0" cy="1508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61"/>
          <p:cNvSpPr>
            <a:spLocks noChangeShapeType="1"/>
          </p:cNvSpPr>
          <p:nvPr/>
        </p:nvSpPr>
        <p:spPr bwMode="auto">
          <a:xfrm flipV="1">
            <a:off x="3654425" y="1819275"/>
            <a:ext cx="0" cy="1619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62"/>
          <p:cNvSpPr>
            <a:spLocks noChangeShapeType="1"/>
          </p:cNvSpPr>
          <p:nvPr/>
        </p:nvSpPr>
        <p:spPr bwMode="auto">
          <a:xfrm flipV="1">
            <a:off x="4068763" y="1143000"/>
            <a:ext cx="0" cy="560388"/>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63"/>
          <p:cNvSpPr>
            <a:spLocks noChangeShapeType="1"/>
          </p:cNvSpPr>
          <p:nvPr/>
        </p:nvSpPr>
        <p:spPr bwMode="auto">
          <a:xfrm flipV="1">
            <a:off x="4483100" y="2084388"/>
            <a:ext cx="0" cy="1238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64"/>
          <p:cNvSpPr>
            <a:spLocks noChangeShapeType="1"/>
          </p:cNvSpPr>
          <p:nvPr/>
        </p:nvSpPr>
        <p:spPr bwMode="auto">
          <a:xfrm flipV="1">
            <a:off x="4895850" y="2047875"/>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65"/>
          <p:cNvSpPr>
            <a:spLocks noChangeShapeType="1"/>
          </p:cNvSpPr>
          <p:nvPr/>
        </p:nvSpPr>
        <p:spPr bwMode="auto">
          <a:xfrm flipV="1">
            <a:off x="5310188" y="2109788"/>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66"/>
          <p:cNvSpPr>
            <a:spLocks/>
          </p:cNvSpPr>
          <p:nvPr/>
        </p:nvSpPr>
        <p:spPr bwMode="auto">
          <a:xfrm>
            <a:off x="3241675" y="1703388"/>
            <a:ext cx="2068512" cy="504825"/>
          </a:xfrm>
          <a:custGeom>
            <a:avLst/>
            <a:gdLst>
              <a:gd name="T0" fmla="*/ 0 w 1303"/>
              <a:gd name="T1" fmla="*/ 232 h 318"/>
              <a:gd name="T2" fmla="*/ 260 w 1303"/>
              <a:gd name="T3" fmla="*/ 175 h 318"/>
              <a:gd name="T4" fmla="*/ 521 w 1303"/>
              <a:gd name="T5" fmla="*/ 0 h 318"/>
              <a:gd name="T6" fmla="*/ 782 w 1303"/>
              <a:gd name="T7" fmla="*/ 318 h 318"/>
              <a:gd name="T8" fmla="*/ 1042 w 1303"/>
              <a:gd name="T9" fmla="*/ 279 h 318"/>
              <a:gd name="T10" fmla="*/ 1303 w 1303"/>
              <a:gd name="T11" fmla="*/ 318 h 318"/>
            </a:gdLst>
            <a:ahLst/>
            <a:cxnLst>
              <a:cxn ang="0">
                <a:pos x="T0" y="T1"/>
              </a:cxn>
              <a:cxn ang="0">
                <a:pos x="T2" y="T3"/>
              </a:cxn>
              <a:cxn ang="0">
                <a:pos x="T4" y="T5"/>
              </a:cxn>
              <a:cxn ang="0">
                <a:pos x="T6" y="T7"/>
              </a:cxn>
              <a:cxn ang="0">
                <a:pos x="T8" y="T9"/>
              </a:cxn>
              <a:cxn ang="0">
                <a:pos x="T10" y="T11"/>
              </a:cxn>
            </a:cxnLst>
            <a:rect l="0" t="0" r="r" b="b"/>
            <a:pathLst>
              <a:path w="1303" h="318">
                <a:moveTo>
                  <a:pt x="0" y="232"/>
                </a:moveTo>
                <a:lnTo>
                  <a:pt x="260" y="175"/>
                </a:lnTo>
                <a:lnTo>
                  <a:pt x="521" y="0"/>
                </a:lnTo>
                <a:lnTo>
                  <a:pt x="782" y="318"/>
                </a:lnTo>
                <a:lnTo>
                  <a:pt x="1042" y="279"/>
                </a:lnTo>
                <a:lnTo>
                  <a:pt x="1303" y="318"/>
                </a:lnTo>
              </a:path>
            </a:pathLst>
          </a:custGeom>
          <a:noFill/>
          <a:ln w="28575"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Oval 67"/>
          <p:cNvSpPr>
            <a:spLocks noChangeArrowheads="1"/>
          </p:cNvSpPr>
          <p:nvPr/>
        </p:nvSpPr>
        <p:spPr bwMode="auto">
          <a:xfrm>
            <a:off x="3224213" y="2054225"/>
            <a:ext cx="33337"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68"/>
          <p:cNvSpPr>
            <a:spLocks noEditPoints="1"/>
          </p:cNvSpPr>
          <p:nvPr/>
        </p:nvSpPr>
        <p:spPr bwMode="auto">
          <a:xfrm>
            <a:off x="3209925" y="2039938"/>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Oval 69"/>
          <p:cNvSpPr>
            <a:spLocks noChangeArrowheads="1"/>
          </p:cNvSpPr>
          <p:nvPr/>
        </p:nvSpPr>
        <p:spPr bwMode="auto">
          <a:xfrm>
            <a:off x="3636963" y="1963738"/>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0"/>
          <p:cNvSpPr>
            <a:spLocks noEditPoints="1"/>
          </p:cNvSpPr>
          <p:nvPr/>
        </p:nvSpPr>
        <p:spPr bwMode="auto">
          <a:xfrm>
            <a:off x="3622675" y="1949450"/>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Oval 71"/>
          <p:cNvSpPr>
            <a:spLocks noChangeArrowheads="1"/>
          </p:cNvSpPr>
          <p:nvPr/>
        </p:nvSpPr>
        <p:spPr bwMode="auto">
          <a:xfrm>
            <a:off x="4051300" y="1685925"/>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2"/>
          <p:cNvSpPr>
            <a:spLocks noEditPoints="1"/>
          </p:cNvSpPr>
          <p:nvPr/>
        </p:nvSpPr>
        <p:spPr bwMode="auto">
          <a:xfrm>
            <a:off x="4037013" y="1671638"/>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Oval 73"/>
          <p:cNvSpPr>
            <a:spLocks noChangeArrowheads="1"/>
          </p:cNvSpPr>
          <p:nvPr/>
        </p:nvSpPr>
        <p:spPr bwMode="auto">
          <a:xfrm>
            <a:off x="4465638" y="21907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4"/>
          <p:cNvSpPr>
            <a:spLocks noEditPoints="1"/>
          </p:cNvSpPr>
          <p:nvPr/>
        </p:nvSpPr>
        <p:spPr bwMode="auto">
          <a:xfrm>
            <a:off x="4451350" y="2176463"/>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Oval 75"/>
          <p:cNvSpPr>
            <a:spLocks noChangeArrowheads="1"/>
          </p:cNvSpPr>
          <p:nvPr/>
        </p:nvSpPr>
        <p:spPr bwMode="auto">
          <a:xfrm>
            <a:off x="4879975" y="2128838"/>
            <a:ext cx="33337" cy="3333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6"/>
          <p:cNvSpPr>
            <a:spLocks noEditPoints="1"/>
          </p:cNvSpPr>
          <p:nvPr/>
        </p:nvSpPr>
        <p:spPr bwMode="auto">
          <a:xfrm>
            <a:off x="4865688" y="2114550"/>
            <a:ext cx="61912"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Oval 77"/>
          <p:cNvSpPr>
            <a:spLocks noChangeArrowheads="1"/>
          </p:cNvSpPr>
          <p:nvPr/>
        </p:nvSpPr>
        <p:spPr bwMode="auto">
          <a:xfrm>
            <a:off x="5292725" y="21907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78"/>
          <p:cNvSpPr>
            <a:spLocks noEditPoints="1"/>
          </p:cNvSpPr>
          <p:nvPr/>
        </p:nvSpPr>
        <p:spPr bwMode="auto">
          <a:xfrm>
            <a:off x="5278438" y="2176463"/>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Line 79"/>
          <p:cNvSpPr>
            <a:spLocks noChangeShapeType="1"/>
          </p:cNvSpPr>
          <p:nvPr/>
        </p:nvSpPr>
        <p:spPr bwMode="auto">
          <a:xfrm>
            <a:off x="3224213" y="2220913"/>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80"/>
          <p:cNvSpPr>
            <a:spLocks noChangeShapeType="1"/>
          </p:cNvSpPr>
          <p:nvPr/>
        </p:nvSpPr>
        <p:spPr bwMode="auto">
          <a:xfrm>
            <a:off x="3636963" y="21431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81"/>
          <p:cNvSpPr>
            <a:spLocks noChangeShapeType="1"/>
          </p:cNvSpPr>
          <p:nvPr/>
        </p:nvSpPr>
        <p:spPr bwMode="auto">
          <a:xfrm>
            <a:off x="4051300" y="226377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82"/>
          <p:cNvSpPr>
            <a:spLocks noChangeShapeType="1"/>
          </p:cNvSpPr>
          <p:nvPr/>
        </p:nvSpPr>
        <p:spPr bwMode="auto">
          <a:xfrm>
            <a:off x="4465638" y="23336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83"/>
          <p:cNvSpPr>
            <a:spLocks noChangeShapeType="1"/>
          </p:cNvSpPr>
          <p:nvPr/>
        </p:nvSpPr>
        <p:spPr bwMode="auto">
          <a:xfrm>
            <a:off x="4879975" y="224472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84"/>
          <p:cNvSpPr>
            <a:spLocks noChangeShapeType="1"/>
          </p:cNvSpPr>
          <p:nvPr/>
        </p:nvSpPr>
        <p:spPr bwMode="auto">
          <a:xfrm>
            <a:off x="5292725" y="23082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85"/>
          <p:cNvSpPr>
            <a:spLocks noChangeShapeType="1"/>
          </p:cNvSpPr>
          <p:nvPr/>
        </p:nvSpPr>
        <p:spPr bwMode="auto">
          <a:xfrm>
            <a:off x="3224213" y="192087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86"/>
          <p:cNvSpPr>
            <a:spLocks noChangeShapeType="1"/>
          </p:cNvSpPr>
          <p:nvPr/>
        </p:nvSpPr>
        <p:spPr bwMode="auto">
          <a:xfrm>
            <a:off x="3636963" y="181927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88"/>
          <p:cNvSpPr>
            <a:spLocks noChangeShapeType="1"/>
          </p:cNvSpPr>
          <p:nvPr/>
        </p:nvSpPr>
        <p:spPr bwMode="auto">
          <a:xfrm>
            <a:off x="4465638" y="2084388"/>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89"/>
          <p:cNvSpPr>
            <a:spLocks noChangeShapeType="1"/>
          </p:cNvSpPr>
          <p:nvPr/>
        </p:nvSpPr>
        <p:spPr bwMode="auto">
          <a:xfrm>
            <a:off x="4879975" y="204787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90"/>
          <p:cNvSpPr>
            <a:spLocks noChangeShapeType="1"/>
          </p:cNvSpPr>
          <p:nvPr/>
        </p:nvSpPr>
        <p:spPr bwMode="auto">
          <a:xfrm>
            <a:off x="5292725" y="2109788"/>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91"/>
          <p:cNvSpPr>
            <a:spLocks noChangeShapeType="1"/>
          </p:cNvSpPr>
          <p:nvPr/>
        </p:nvSpPr>
        <p:spPr bwMode="auto">
          <a:xfrm>
            <a:off x="3241675" y="2022475"/>
            <a:ext cx="0" cy="13335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92"/>
          <p:cNvSpPr>
            <a:spLocks noChangeShapeType="1"/>
          </p:cNvSpPr>
          <p:nvPr/>
        </p:nvSpPr>
        <p:spPr bwMode="auto">
          <a:xfrm>
            <a:off x="3654425" y="2012950"/>
            <a:ext cx="0" cy="13335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93"/>
          <p:cNvSpPr>
            <a:spLocks noChangeShapeType="1"/>
          </p:cNvSpPr>
          <p:nvPr/>
        </p:nvSpPr>
        <p:spPr bwMode="auto">
          <a:xfrm>
            <a:off x="4068763" y="2100263"/>
            <a:ext cx="0" cy="153988"/>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94"/>
          <p:cNvSpPr>
            <a:spLocks noChangeShapeType="1"/>
          </p:cNvSpPr>
          <p:nvPr/>
        </p:nvSpPr>
        <p:spPr bwMode="auto">
          <a:xfrm>
            <a:off x="4483100" y="2200275"/>
            <a:ext cx="0" cy="6350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95"/>
          <p:cNvSpPr>
            <a:spLocks noChangeShapeType="1"/>
          </p:cNvSpPr>
          <p:nvPr/>
        </p:nvSpPr>
        <p:spPr bwMode="auto">
          <a:xfrm>
            <a:off x="4895850" y="2384425"/>
            <a:ext cx="0" cy="15240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96"/>
          <p:cNvSpPr>
            <a:spLocks noChangeShapeType="1"/>
          </p:cNvSpPr>
          <p:nvPr/>
        </p:nvSpPr>
        <p:spPr bwMode="auto">
          <a:xfrm>
            <a:off x="5310188" y="2295525"/>
            <a:ext cx="0" cy="666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97"/>
          <p:cNvSpPr>
            <a:spLocks noChangeShapeType="1"/>
          </p:cNvSpPr>
          <p:nvPr/>
        </p:nvSpPr>
        <p:spPr bwMode="auto">
          <a:xfrm flipV="1">
            <a:off x="3241675" y="1887538"/>
            <a:ext cx="0" cy="134938"/>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98"/>
          <p:cNvSpPr>
            <a:spLocks noChangeShapeType="1"/>
          </p:cNvSpPr>
          <p:nvPr/>
        </p:nvSpPr>
        <p:spPr bwMode="auto">
          <a:xfrm flipV="1">
            <a:off x="3654425" y="1881188"/>
            <a:ext cx="0" cy="13176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99"/>
          <p:cNvSpPr>
            <a:spLocks noChangeShapeType="1"/>
          </p:cNvSpPr>
          <p:nvPr/>
        </p:nvSpPr>
        <p:spPr bwMode="auto">
          <a:xfrm flipV="1">
            <a:off x="4068763" y="1944688"/>
            <a:ext cx="0" cy="1555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100"/>
          <p:cNvSpPr>
            <a:spLocks noChangeShapeType="1"/>
          </p:cNvSpPr>
          <p:nvPr/>
        </p:nvSpPr>
        <p:spPr bwMode="auto">
          <a:xfrm flipV="1">
            <a:off x="4483100" y="2138363"/>
            <a:ext cx="0" cy="6191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101"/>
          <p:cNvSpPr>
            <a:spLocks noChangeShapeType="1"/>
          </p:cNvSpPr>
          <p:nvPr/>
        </p:nvSpPr>
        <p:spPr bwMode="auto">
          <a:xfrm flipV="1">
            <a:off x="4895850" y="2233613"/>
            <a:ext cx="0" cy="15081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102"/>
          <p:cNvSpPr>
            <a:spLocks noChangeShapeType="1"/>
          </p:cNvSpPr>
          <p:nvPr/>
        </p:nvSpPr>
        <p:spPr bwMode="auto">
          <a:xfrm flipV="1">
            <a:off x="5310188" y="2228850"/>
            <a:ext cx="0" cy="666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3"/>
          <p:cNvSpPr>
            <a:spLocks/>
          </p:cNvSpPr>
          <p:nvPr/>
        </p:nvSpPr>
        <p:spPr bwMode="auto">
          <a:xfrm>
            <a:off x="3241675" y="2012950"/>
            <a:ext cx="2068512" cy="371475"/>
          </a:xfrm>
          <a:custGeom>
            <a:avLst/>
            <a:gdLst>
              <a:gd name="T0" fmla="*/ 0 w 1303"/>
              <a:gd name="T1" fmla="*/ 6 h 234"/>
              <a:gd name="T2" fmla="*/ 260 w 1303"/>
              <a:gd name="T3" fmla="*/ 0 h 234"/>
              <a:gd name="T4" fmla="*/ 521 w 1303"/>
              <a:gd name="T5" fmla="*/ 55 h 234"/>
              <a:gd name="T6" fmla="*/ 782 w 1303"/>
              <a:gd name="T7" fmla="*/ 118 h 234"/>
              <a:gd name="T8" fmla="*/ 1042 w 1303"/>
              <a:gd name="T9" fmla="*/ 234 h 234"/>
              <a:gd name="T10" fmla="*/ 1303 w 1303"/>
              <a:gd name="T11" fmla="*/ 178 h 234"/>
            </a:gdLst>
            <a:ahLst/>
            <a:cxnLst>
              <a:cxn ang="0">
                <a:pos x="T0" y="T1"/>
              </a:cxn>
              <a:cxn ang="0">
                <a:pos x="T2" y="T3"/>
              </a:cxn>
              <a:cxn ang="0">
                <a:pos x="T4" y="T5"/>
              </a:cxn>
              <a:cxn ang="0">
                <a:pos x="T6" y="T7"/>
              </a:cxn>
              <a:cxn ang="0">
                <a:pos x="T8" y="T9"/>
              </a:cxn>
              <a:cxn ang="0">
                <a:pos x="T10" y="T11"/>
              </a:cxn>
            </a:cxnLst>
            <a:rect l="0" t="0" r="r" b="b"/>
            <a:pathLst>
              <a:path w="1303" h="234">
                <a:moveTo>
                  <a:pt x="0" y="6"/>
                </a:moveTo>
                <a:lnTo>
                  <a:pt x="260" y="0"/>
                </a:lnTo>
                <a:lnTo>
                  <a:pt x="521" y="55"/>
                </a:lnTo>
                <a:lnTo>
                  <a:pt x="782" y="118"/>
                </a:lnTo>
                <a:lnTo>
                  <a:pt x="1042" y="234"/>
                </a:lnTo>
                <a:lnTo>
                  <a:pt x="1303" y="178"/>
                </a:lnTo>
              </a:path>
            </a:pathLst>
          </a:custGeom>
          <a:noFill/>
          <a:ln w="28575"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auto">
          <a:xfrm>
            <a:off x="3224213" y="2005013"/>
            <a:ext cx="33337"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noEditPoints="1"/>
          </p:cNvSpPr>
          <p:nvPr/>
        </p:nvSpPr>
        <p:spPr bwMode="auto">
          <a:xfrm>
            <a:off x="3209925" y="1990725"/>
            <a:ext cx="63500" cy="6191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Oval 106"/>
          <p:cNvSpPr>
            <a:spLocks noChangeArrowheads="1"/>
          </p:cNvSpPr>
          <p:nvPr/>
        </p:nvSpPr>
        <p:spPr bwMode="auto">
          <a:xfrm>
            <a:off x="3636963" y="1995488"/>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07"/>
          <p:cNvSpPr>
            <a:spLocks noEditPoints="1"/>
          </p:cNvSpPr>
          <p:nvPr/>
        </p:nvSpPr>
        <p:spPr bwMode="auto">
          <a:xfrm>
            <a:off x="3622675" y="1981200"/>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Oval 108"/>
          <p:cNvSpPr>
            <a:spLocks noChangeArrowheads="1"/>
          </p:cNvSpPr>
          <p:nvPr/>
        </p:nvSpPr>
        <p:spPr bwMode="auto">
          <a:xfrm>
            <a:off x="4051300" y="2082800"/>
            <a:ext cx="34925"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09"/>
          <p:cNvSpPr>
            <a:spLocks noEditPoints="1"/>
          </p:cNvSpPr>
          <p:nvPr/>
        </p:nvSpPr>
        <p:spPr bwMode="auto">
          <a:xfrm>
            <a:off x="4037013" y="2068513"/>
            <a:ext cx="63500" cy="6191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Oval 110"/>
          <p:cNvSpPr>
            <a:spLocks noChangeArrowheads="1"/>
          </p:cNvSpPr>
          <p:nvPr/>
        </p:nvSpPr>
        <p:spPr bwMode="auto">
          <a:xfrm>
            <a:off x="4465638" y="2182813"/>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1"/>
          <p:cNvSpPr>
            <a:spLocks noEditPoints="1"/>
          </p:cNvSpPr>
          <p:nvPr/>
        </p:nvSpPr>
        <p:spPr bwMode="auto">
          <a:xfrm>
            <a:off x="4451350" y="216852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Oval 112"/>
          <p:cNvSpPr>
            <a:spLocks noChangeArrowheads="1"/>
          </p:cNvSpPr>
          <p:nvPr/>
        </p:nvSpPr>
        <p:spPr bwMode="auto">
          <a:xfrm>
            <a:off x="4879975" y="2368550"/>
            <a:ext cx="33337"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3"/>
          <p:cNvSpPr>
            <a:spLocks noEditPoints="1"/>
          </p:cNvSpPr>
          <p:nvPr/>
        </p:nvSpPr>
        <p:spPr bwMode="auto">
          <a:xfrm>
            <a:off x="4865688" y="2354263"/>
            <a:ext cx="61912" cy="6191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Oval 114"/>
          <p:cNvSpPr>
            <a:spLocks noChangeArrowheads="1"/>
          </p:cNvSpPr>
          <p:nvPr/>
        </p:nvSpPr>
        <p:spPr bwMode="auto">
          <a:xfrm>
            <a:off x="5292725" y="2278063"/>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15"/>
          <p:cNvSpPr>
            <a:spLocks noEditPoints="1"/>
          </p:cNvSpPr>
          <p:nvPr/>
        </p:nvSpPr>
        <p:spPr bwMode="auto">
          <a:xfrm>
            <a:off x="5278438" y="226377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Line 116"/>
          <p:cNvSpPr>
            <a:spLocks noChangeShapeType="1"/>
          </p:cNvSpPr>
          <p:nvPr/>
        </p:nvSpPr>
        <p:spPr bwMode="auto">
          <a:xfrm>
            <a:off x="3224213" y="2155825"/>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117"/>
          <p:cNvSpPr>
            <a:spLocks noChangeShapeType="1"/>
          </p:cNvSpPr>
          <p:nvPr/>
        </p:nvSpPr>
        <p:spPr bwMode="auto">
          <a:xfrm>
            <a:off x="3636963" y="214630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118"/>
          <p:cNvSpPr>
            <a:spLocks noChangeShapeType="1"/>
          </p:cNvSpPr>
          <p:nvPr/>
        </p:nvSpPr>
        <p:spPr bwMode="auto">
          <a:xfrm>
            <a:off x="4051300" y="225425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119"/>
          <p:cNvSpPr>
            <a:spLocks noChangeShapeType="1"/>
          </p:cNvSpPr>
          <p:nvPr/>
        </p:nvSpPr>
        <p:spPr bwMode="auto">
          <a:xfrm>
            <a:off x="4465638" y="2263775"/>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120"/>
          <p:cNvSpPr>
            <a:spLocks noChangeShapeType="1"/>
          </p:cNvSpPr>
          <p:nvPr/>
        </p:nvSpPr>
        <p:spPr bwMode="auto">
          <a:xfrm>
            <a:off x="4879975" y="2536825"/>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121"/>
          <p:cNvSpPr>
            <a:spLocks noChangeShapeType="1"/>
          </p:cNvSpPr>
          <p:nvPr/>
        </p:nvSpPr>
        <p:spPr bwMode="auto">
          <a:xfrm>
            <a:off x="5292725" y="236220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122"/>
          <p:cNvSpPr>
            <a:spLocks noChangeShapeType="1"/>
          </p:cNvSpPr>
          <p:nvPr/>
        </p:nvSpPr>
        <p:spPr bwMode="auto">
          <a:xfrm>
            <a:off x="3224213" y="1887538"/>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123"/>
          <p:cNvSpPr>
            <a:spLocks noChangeShapeType="1"/>
          </p:cNvSpPr>
          <p:nvPr/>
        </p:nvSpPr>
        <p:spPr bwMode="auto">
          <a:xfrm>
            <a:off x="3636963" y="1881188"/>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124"/>
          <p:cNvSpPr>
            <a:spLocks noChangeShapeType="1"/>
          </p:cNvSpPr>
          <p:nvPr/>
        </p:nvSpPr>
        <p:spPr bwMode="auto">
          <a:xfrm>
            <a:off x="4051300" y="1944688"/>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125"/>
          <p:cNvSpPr>
            <a:spLocks noChangeShapeType="1"/>
          </p:cNvSpPr>
          <p:nvPr/>
        </p:nvSpPr>
        <p:spPr bwMode="auto">
          <a:xfrm>
            <a:off x="4465638" y="2138363"/>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126"/>
          <p:cNvSpPr>
            <a:spLocks noChangeShapeType="1"/>
          </p:cNvSpPr>
          <p:nvPr/>
        </p:nvSpPr>
        <p:spPr bwMode="auto">
          <a:xfrm>
            <a:off x="4879975" y="2233613"/>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127"/>
          <p:cNvSpPr>
            <a:spLocks noChangeShapeType="1"/>
          </p:cNvSpPr>
          <p:nvPr/>
        </p:nvSpPr>
        <p:spPr bwMode="auto">
          <a:xfrm>
            <a:off x="5292725" y="222885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Rectangle 128"/>
          <p:cNvSpPr>
            <a:spLocks noChangeArrowheads="1"/>
          </p:cNvSpPr>
          <p:nvPr/>
        </p:nvSpPr>
        <p:spPr bwMode="auto">
          <a:xfrm>
            <a:off x="5129213" y="2724150"/>
            <a:ext cx="39211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4" name="Line 129"/>
          <p:cNvSpPr>
            <a:spLocks noChangeShapeType="1"/>
          </p:cNvSpPr>
          <p:nvPr/>
        </p:nvSpPr>
        <p:spPr bwMode="auto">
          <a:xfrm>
            <a:off x="4943475" y="2792413"/>
            <a:ext cx="173037" cy="0"/>
          </a:xfrm>
          <a:prstGeom prst="line">
            <a:avLst/>
          </a:prstGeom>
          <a:noFill/>
          <a:ln w="111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130"/>
          <p:cNvSpPr>
            <a:spLocks noChangeShapeType="1"/>
          </p:cNvSpPr>
          <p:nvPr/>
        </p:nvSpPr>
        <p:spPr bwMode="auto">
          <a:xfrm>
            <a:off x="5013325" y="2843213"/>
            <a:ext cx="34925" cy="0"/>
          </a:xfrm>
          <a:prstGeom prst="line">
            <a:avLst/>
          </a:prstGeom>
          <a:noFill/>
          <a:ln w="111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131"/>
          <p:cNvSpPr>
            <a:spLocks noChangeShapeType="1"/>
          </p:cNvSpPr>
          <p:nvPr/>
        </p:nvSpPr>
        <p:spPr bwMode="auto">
          <a:xfrm>
            <a:off x="5013325" y="2741613"/>
            <a:ext cx="34925" cy="0"/>
          </a:xfrm>
          <a:prstGeom prst="line">
            <a:avLst/>
          </a:prstGeom>
          <a:noFill/>
          <a:ln w="111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132"/>
          <p:cNvSpPr>
            <a:spLocks noChangeShapeType="1"/>
          </p:cNvSpPr>
          <p:nvPr/>
        </p:nvSpPr>
        <p:spPr bwMode="auto">
          <a:xfrm flipV="1">
            <a:off x="5030788" y="2741613"/>
            <a:ext cx="0" cy="101600"/>
          </a:xfrm>
          <a:prstGeom prst="line">
            <a:avLst/>
          </a:prstGeom>
          <a:noFill/>
          <a:ln w="111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Oval 133"/>
          <p:cNvSpPr>
            <a:spLocks noChangeArrowheads="1"/>
          </p:cNvSpPr>
          <p:nvPr/>
        </p:nvSpPr>
        <p:spPr bwMode="auto">
          <a:xfrm>
            <a:off x="5013325" y="27749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4"/>
          <p:cNvSpPr>
            <a:spLocks noEditPoints="1"/>
          </p:cNvSpPr>
          <p:nvPr/>
        </p:nvSpPr>
        <p:spPr bwMode="auto">
          <a:xfrm>
            <a:off x="5006975" y="2768600"/>
            <a:ext cx="46037" cy="46038"/>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Rectangle 135"/>
          <p:cNvSpPr>
            <a:spLocks noChangeArrowheads="1"/>
          </p:cNvSpPr>
          <p:nvPr/>
        </p:nvSpPr>
        <p:spPr bwMode="auto">
          <a:xfrm>
            <a:off x="5129213" y="2887663"/>
            <a:ext cx="39211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1" name="Line 136"/>
          <p:cNvSpPr>
            <a:spLocks noChangeShapeType="1"/>
          </p:cNvSpPr>
          <p:nvPr/>
        </p:nvSpPr>
        <p:spPr bwMode="auto">
          <a:xfrm>
            <a:off x="4943475" y="2957513"/>
            <a:ext cx="173037" cy="0"/>
          </a:xfrm>
          <a:prstGeom prst="line">
            <a:avLst/>
          </a:prstGeom>
          <a:noFill/>
          <a:ln w="111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137"/>
          <p:cNvSpPr>
            <a:spLocks noChangeShapeType="1"/>
          </p:cNvSpPr>
          <p:nvPr/>
        </p:nvSpPr>
        <p:spPr bwMode="auto">
          <a:xfrm>
            <a:off x="5013325" y="3008313"/>
            <a:ext cx="34925" cy="0"/>
          </a:xfrm>
          <a:prstGeom prst="line">
            <a:avLst/>
          </a:prstGeom>
          <a:noFill/>
          <a:ln w="111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138"/>
          <p:cNvSpPr>
            <a:spLocks noChangeShapeType="1"/>
          </p:cNvSpPr>
          <p:nvPr/>
        </p:nvSpPr>
        <p:spPr bwMode="auto">
          <a:xfrm>
            <a:off x="5013325" y="2905125"/>
            <a:ext cx="34925" cy="0"/>
          </a:xfrm>
          <a:prstGeom prst="line">
            <a:avLst/>
          </a:prstGeom>
          <a:noFill/>
          <a:ln w="111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139"/>
          <p:cNvSpPr>
            <a:spLocks noChangeShapeType="1"/>
          </p:cNvSpPr>
          <p:nvPr/>
        </p:nvSpPr>
        <p:spPr bwMode="auto">
          <a:xfrm flipV="1">
            <a:off x="5030788" y="2905125"/>
            <a:ext cx="0" cy="103188"/>
          </a:xfrm>
          <a:prstGeom prst="line">
            <a:avLst/>
          </a:prstGeom>
          <a:noFill/>
          <a:ln w="111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Oval 140"/>
          <p:cNvSpPr>
            <a:spLocks noChangeArrowheads="1"/>
          </p:cNvSpPr>
          <p:nvPr/>
        </p:nvSpPr>
        <p:spPr bwMode="auto">
          <a:xfrm>
            <a:off x="5013325" y="2940050"/>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1"/>
          <p:cNvSpPr>
            <a:spLocks noEditPoints="1"/>
          </p:cNvSpPr>
          <p:nvPr/>
        </p:nvSpPr>
        <p:spPr bwMode="auto">
          <a:xfrm>
            <a:off x="5006975" y="2933700"/>
            <a:ext cx="46037" cy="46038"/>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Line 146"/>
          <p:cNvSpPr>
            <a:spLocks noChangeShapeType="1"/>
          </p:cNvSpPr>
          <p:nvPr/>
        </p:nvSpPr>
        <p:spPr bwMode="auto">
          <a:xfrm>
            <a:off x="6785537" y="3095625"/>
            <a:ext cx="247332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147"/>
          <p:cNvSpPr>
            <a:spLocks noChangeShapeType="1"/>
          </p:cNvSpPr>
          <p:nvPr/>
        </p:nvSpPr>
        <p:spPr bwMode="auto">
          <a:xfrm>
            <a:off x="7033187"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148"/>
          <p:cNvSpPr>
            <a:spLocks noChangeShapeType="1"/>
          </p:cNvSpPr>
          <p:nvPr/>
        </p:nvSpPr>
        <p:spPr bwMode="auto">
          <a:xfrm>
            <a:off x="7528487"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149"/>
          <p:cNvSpPr>
            <a:spLocks noChangeShapeType="1"/>
          </p:cNvSpPr>
          <p:nvPr/>
        </p:nvSpPr>
        <p:spPr bwMode="auto">
          <a:xfrm>
            <a:off x="8022200"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150"/>
          <p:cNvSpPr>
            <a:spLocks noChangeShapeType="1"/>
          </p:cNvSpPr>
          <p:nvPr/>
        </p:nvSpPr>
        <p:spPr bwMode="auto">
          <a:xfrm>
            <a:off x="8517500"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151"/>
          <p:cNvSpPr>
            <a:spLocks noChangeShapeType="1"/>
          </p:cNvSpPr>
          <p:nvPr/>
        </p:nvSpPr>
        <p:spPr bwMode="auto">
          <a:xfrm>
            <a:off x="9011212"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Rectangle 152"/>
          <p:cNvSpPr>
            <a:spLocks noChangeArrowheads="1"/>
          </p:cNvSpPr>
          <p:nvPr/>
        </p:nvSpPr>
        <p:spPr bwMode="auto">
          <a:xfrm>
            <a:off x="7004612"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7" name="Rectangle 153"/>
          <p:cNvSpPr>
            <a:spLocks noChangeArrowheads="1"/>
          </p:cNvSpPr>
          <p:nvPr/>
        </p:nvSpPr>
        <p:spPr bwMode="auto">
          <a:xfrm>
            <a:off x="7498325"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8" name="Rectangle 154"/>
          <p:cNvSpPr>
            <a:spLocks noChangeArrowheads="1"/>
          </p:cNvSpPr>
          <p:nvPr/>
        </p:nvSpPr>
        <p:spPr bwMode="auto">
          <a:xfrm>
            <a:off x="7992037"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9" name="Rectangle 155"/>
          <p:cNvSpPr>
            <a:spLocks noChangeArrowheads="1"/>
          </p:cNvSpPr>
          <p:nvPr/>
        </p:nvSpPr>
        <p:spPr bwMode="auto">
          <a:xfrm>
            <a:off x="8485750"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0" name="Rectangle 156"/>
          <p:cNvSpPr>
            <a:spLocks noChangeArrowheads="1"/>
          </p:cNvSpPr>
          <p:nvPr/>
        </p:nvSpPr>
        <p:spPr bwMode="auto">
          <a:xfrm>
            <a:off x="8979462"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2" name="Line 158"/>
          <p:cNvSpPr>
            <a:spLocks noChangeShapeType="1"/>
          </p:cNvSpPr>
          <p:nvPr/>
        </p:nvSpPr>
        <p:spPr bwMode="auto">
          <a:xfrm flipV="1">
            <a:off x="6785537" y="1135063"/>
            <a:ext cx="0" cy="1960562"/>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159"/>
          <p:cNvSpPr>
            <a:spLocks noChangeShapeType="1"/>
          </p:cNvSpPr>
          <p:nvPr/>
        </p:nvSpPr>
        <p:spPr bwMode="auto">
          <a:xfrm flipH="1">
            <a:off x="6761725" y="3095625"/>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160"/>
          <p:cNvSpPr>
            <a:spLocks noChangeShapeType="1"/>
          </p:cNvSpPr>
          <p:nvPr/>
        </p:nvSpPr>
        <p:spPr bwMode="auto">
          <a:xfrm flipH="1">
            <a:off x="6761725" y="2116138"/>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161"/>
          <p:cNvSpPr>
            <a:spLocks noChangeShapeType="1"/>
          </p:cNvSpPr>
          <p:nvPr/>
        </p:nvSpPr>
        <p:spPr bwMode="auto">
          <a:xfrm flipH="1">
            <a:off x="6761725" y="1135063"/>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Rectangle 162"/>
          <p:cNvSpPr>
            <a:spLocks noChangeArrowheads="1"/>
          </p:cNvSpPr>
          <p:nvPr/>
        </p:nvSpPr>
        <p:spPr bwMode="auto">
          <a:xfrm>
            <a:off x="6661712" y="303530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7" name="Rectangle 163"/>
          <p:cNvSpPr>
            <a:spLocks noChangeArrowheads="1"/>
          </p:cNvSpPr>
          <p:nvPr/>
        </p:nvSpPr>
        <p:spPr bwMode="auto">
          <a:xfrm>
            <a:off x="6563287" y="2057400"/>
            <a:ext cx="23653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8" name="Rectangle 164"/>
          <p:cNvSpPr>
            <a:spLocks noChangeArrowheads="1"/>
          </p:cNvSpPr>
          <p:nvPr/>
        </p:nvSpPr>
        <p:spPr bwMode="auto">
          <a:xfrm>
            <a:off x="6661712" y="1074738"/>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7" name="Line 183"/>
          <p:cNvSpPr>
            <a:spLocks noChangeShapeType="1"/>
          </p:cNvSpPr>
          <p:nvPr/>
        </p:nvSpPr>
        <p:spPr bwMode="auto">
          <a:xfrm>
            <a:off x="7033187" y="2185988"/>
            <a:ext cx="0" cy="476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184"/>
          <p:cNvSpPr>
            <a:spLocks noChangeShapeType="1"/>
          </p:cNvSpPr>
          <p:nvPr/>
        </p:nvSpPr>
        <p:spPr bwMode="auto">
          <a:xfrm>
            <a:off x="7528487" y="2138363"/>
            <a:ext cx="0" cy="539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Line 185"/>
          <p:cNvSpPr>
            <a:spLocks noChangeShapeType="1"/>
          </p:cNvSpPr>
          <p:nvPr/>
        </p:nvSpPr>
        <p:spPr bwMode="auto">
          <a:xfrm>
            <a:off x="8022200" y="2087563"/>
            <a:ext cx="0" cy="730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Line 186"/>
          <p:cNvSpPr>
            <a:spLocks noChangeShapeType="1"/>
          </p:cNvSpPr>
          <p:nvPr/>
        </p:nvSpPr>
        <p:spPr bwMode="auto">
          <a:xfrm>
            <a:off x="8517500" y="2057400"/>
            <a:ext cx="0" cy="666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187"/>
          <p:cNvSpPr>
            <a:spLocks noChangeShapeType="1"/>
          </p:cNvSpPr>
          <p:nvPr/>
        </p:nvSpPr>
        <p:spPr bwMode="auto">
          <a:xfrm>
            <a:off x="9011212" y="2197100"/>
            <a:ext cx="0" cy="5556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188"/>
          <p:cNvSpPr>
            <a:spLocks noChangeShapeType="1"/>
          </p:cNvSpPr>
          <p:nvPr/>
        </p:nvSpPr>
        <p:spPr bwMode="auto">
          <a:xfrm flipV="1">
            <a:off x="7033187" y="2136775"/>
            <a:ext cx="0" cy="4921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189"/>
          <p:cNvSpPr>
            <a:spLocks noChangeShapeType="1"/>
          </p:cNvSpPr>
          <p:nvPr/>
        </p:nvSpPr>
        <p:spPr bwMode="auto">
          <a:xfrm flipV="1">
            <a:off x="7528487" y="2084388"/>
            <a:ext cx="0" cy="539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Line 190"/>
          <p:cNvSpPr>
            <a:spLocks noChangeShapeType="1"/>
          </p:cNvSpPr>
          <p:nvPr/>
        </p:nvSpPr>
        <p:spPr bwMode="auto">
          <a:xfrm flipV="1">
            <a:off x="8022200" y="2014538"/>
            <a:ext cx="0" cy="730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191"/>
          <p:cNvSpPr>
            <a:spLocks noChangeShapeType="1"/>
          </p:cNvSpPr>
          <p:nvPr/>
        </p:nvSpPr>
        <p:spPr bwMode="auto">
          <a:xfrm flipV="1">
            <a:off x="8517500" y="1990725"/>
            <a:ext cx="0" cy="666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Line 192"/>
          <p:cNvSpPr>
            <a:spLocks noChangeShapeType="1"/>
          </p:cNvSpPr>
          <p:nvPr/>
        </p:nvSpPr>
        <p:spPr bwMode="auto">
          <a:xfrm flipV="1">
            <a:off x="9011212" y="2141538"/>
            <a:ext cx="0" cy="5556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Freeform 193"/>
          <p:cNvSpPr>
            <a:spLocks/>
          </p:cNvSpPr>
          <p:nvPr/>
        </p:nvSpPr>
        <p:spPr bwMode="auto">
          <a:xfrm>
            <a:off x="7033187" y="2057400"/>
            <a:ext cx="1978025" cy="139700"/>
          </a:xfrm>
          <a:custGeom>
            <a:avLst/>
            <a:gdLst>
              <a:gd name="T0" fmla="*/ 0 w 1246"/>
              <a:gd name="T1" fmla="*/ 81 h 88"/>
              <a:gd name="T2" fmla="*/ 312 w 1246"/>
              <a:gd name="T3" fmla="*/ 51 h 88"/>
              <a:gd name="T4" fmla="*/ 623 w 1246"/>
              <a:gd name="T5" fmla="*/ 19 h 88"/>
              <a:gd name="T6" fmla="*/ 935 w 1246"/>
              <a:gd name="T7" fmla="*/ 0 h 88"/>
              <a:gd name="T8" fmla="*/ 1246 w 1246"/>
              <a:gd name="T9" fmla="*/ 88 h 88"/>
            </a:gdLst>
            <a:ahLst/>
            <a:cxnLst>
              <a:cxn ang="0">
                <a:pos x="T0" y="T1"/>
              </a:cxn>
              <a:cxn ang="0">
                <a:pos x="T2" y="T3"/>
              </a:cxn>
              <a:cxn ang="0">
                <a:pos x="T4" y="T5"/>
              </a:cxn>
              <a:cxn ang="0">
                <a:pos x="T6" y="T7"/>
              </a:cxn>
              <a:cxn ang="0">
                <a:pos x="T8" y="T9"/>
              </a:cxn>
            </a:cxnLst>
            <a:rect l="0" t="0" r="r" b="b"/>
            <a:pathLst>
              <a:path w="1246" h="88">
                <a:moveTo>
                  <a:pt x="0" y="81"/>
                </a:moveTo>
                <a:lnTo>
                  <a:pt x="312" y="51"/>
                </a:lnTo>
                <a:lnTo>
                  <a:pt x="623" y="19"/>
                </a:lnTo>
                <a:lnTo>
                  <a:pt x="935" y="0"/>
                </a:lnTo>
                <a:lnTo>
                  <a:pt x="1246" y="88"/>
                </a:lnTo>
              </a:path>
            </a:pathLst>
          </a:custGeom>
          <a:noFill/>
          <a:ln w="28575" cap="flat">
            <a:solidFill>
              <a:srgbClr val="CEDBB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Oval 194"/>
          <p:cNvSpPr>
            <a:spLocks noChangeArrowheads="1"/>
          </p:cNvSpPr>
          <p:nvPr/>
        </p:nvSpPr>
        <p:spPr bwMode="auto">
          <a:xfrm>
            <a:off x="7015725" y="2168525"/>
            <a:ext cx="34925" cy="33337"/>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5"/>
          <p:cNvSpPr>
            <a:spLocks noEditPoints="1"/>
          </p:cNvSpPr>
          <p:nvPr/>
        </p:nvSpPr>
        <p:spPr bwMode="auto">
          <a:xfrm>
            <a:off x="7001437" y="2154238"/>
            <a:ext cx="63500" cy="61912"/>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Oval 196"/>
          <p:cNvSpPr>
            <a:spLocks noChangeArrowheads="1"/>
          </p:cNvSpPr>
          <p:nvPr/>
        </p:nvSpPr>
        <p:spPr bwMode="auto">
          <a:xfrm>
            <a:off x="7511025" y="2120900"/>
            <a:ext cx="34925"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197"/>
          <p:cNvSpPr>
            <a:spLocks noEditPoints="1"/>
          </p:cNvSpPr>
          <p:nvPr/>
        </p:nvSpPr>
        <p:spPr bwMode="auto">
          <a:xfrm>
            <a:off x="7496737" y="2106613"/>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Oval 198"/>
          <p:cNvSpPr>
            <a:spLocks noChangeArrowheads="1"/>
          </p:cNvSpPr>
          <p:nvPr/>
        </p:nvSpPr>
        <p:spPr bwMode="auto">
          <a:xfrm>
            <a:off x="8004737" y="2070100"/>
            <a:ext cx="34925"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199"/>
          <p:cNvSpPr>
            <a:spLocks noEditPoints="1"/>
          </p:cNvSpPr>
          <p:nvPr/>
        </p:nvSpPr>
        <p:spPr bwMode="auto">
          <a:xfrm>
            <a:off x="7990450" y="2055813"/>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Oval 200"/>
          <p:cNvSpPr>
            <a:spLocks noChangeArrowheads="1"/>
          </p:cNvSpPr>
          <p:nvPr/>
        </p:nvSpPr>
        <p:spPr bwMode="auto">
          <a:xfrm>
            <a:off x="8500037" y="2041525"/>
            <a:ext cx="34925" cy="33337"/>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201"/>
          <p:cNvSpPr>
            <a:spLocks noEditPoints="1"/>
          </p:cNvSpPr>
          <p:nvPr/>
        </p:nvSpPr>
        <p:spPr bwMode="auto">
          <a:xfrm>
            <a:off x="8485750" y="2025650"/>
            <a:ext cx="63500" cy="6350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3"/>
                  <a:pt x="124" y="128"/>
                  <a:pt x="118" y="128"/>
                </a:cubicBezTo>
                <a:cubicBezTo>
                  <a:pt x="112" y="128"/>
                  <a:pt x="107" y="123"/>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Oval 202"/>
          <p:cNvSpPr>
            <a:spLocks noChangeArrowheads="1"/>
          </p:cNvSpPr>
          <p:nvPr/>
        </p:nvSpPr>
        <p:spPr bwMode="auto">
          <a:xfrm>
            <a:off x="8995337" y="2179638"/>
            <a:ext cx="33338"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203"/>
          <p:cNvSpPr>
            <a:spLocks noEditPoints="1"/>
          </p:cNvSpPr>
          <p:nvPr/>
        </p:nvSpPr>
        <p:spPr bwMode="auto">
          <a:xfrm>
            <a:off x="8981050" y="2165350"/>
            <a:ext cx="61913" cy="63500"/>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Line 204"/>
          <p:cNvSpPr>
            <a:spLocks noChangeShapeType="1"/>
          </p:cNvSpPr>
          <p:nvPr/>
        </p:nvSpPr>
        <p:spPr bwMode="auto">
          <a:xfrm>
            <a:off x="7015725" y="2233613"/>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Line 205"/>
          <p:cNvSpPr>
            <a:spLocks noChangeShapeType="1"/>
          </p:cNvSpPr>
          <p:nvPr/>
        </p:nvSpPr>
        <p:spPr bwMode="auto">
          <a:xfrm>
            <a:off x="7511025" y="219233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Line 206"/>
          <p:cNvSpPr>
            <a:spLocks noChangeShapeType="1"/>
          </p:cNvSpPr>
          <p:nvPr/>
        </p:nvSpPr>
        <p:spPr bwMode="auto">
          <a:xfrm>
            <a:off x="8004737" y="216058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Line 207"/>
          <p:cNvSpPr>
            <a:spLocks noChangeShapeType="1"/>
          </p:cNvSpPr>
          <p:nvPr/>
        </p:nvSpPr>
        <p:spPr bwMode="auto">
          <a:xfrm>
            <a:off x="8500037" y="212407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208"/>
          <p:cNvSpPr>
            <a:spLocks noChangeShapeType="1"/>
          </p:cNvSpPr>
          <p:nvPr/>
        </p:nvSpPr>
        <p:spPr bwMode="auto">
          <a:xfrm>
            <a:off x="8995337" y="2252663"/>
            <a:ext cx="33338"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209"/>
          <p:cNvSpPr>
            <a:spLocks noChangeShapeType="1"/>
          </p:cNvSpPr>
          <p:nvPr/>
        </p:nvSpPr>
        <p:spPr bwMode="auto">
          <a:xfrm>
            <a:off x="7015725" y="213677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210"/>
          <p:cNvSpPr>
            <a:spLocks noChangeShapeType="1"/>
          </p:cNvSpPr>
          <p:nvPr/>
        </p:nvSpPr>
        <p:spPr bwMode="auto">
          <a:xfrm>
            <a:off x="7511025" y="208438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Line 211"/>
          <p:cNvSpPr>
            <a:spLocks noChangeShapeType="1"/>
          </p:cNvSpPr>
          <p:nvPr/>
        </p:nvSpPr>
        <p:spPr bwMode="auto">
          <a:xfrm>
            <a:off x="8004737" y="201453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212"/>
          <p:cNvSpPr>
            <a:spLocks noChangeShapeType="1"/>
          </p:cNvSpPr>
          <p:nvPr/>
        </p:nvSpPr>
        <p:spPr bwMode="auto">
          <a:xfrm>
            <a:off x="8500037" y="199072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213"/>
          <p:cNvSpPr>
            <a:spLocks noChangeShapeType="1"/>
          </p:cNvSpPr>
          <p:nvPr/>
        </p:nvSpPr>
        <p:spPr bwMode="auto">
          <a:xfrm>
            <a:off x="8995337" y="2141538"/>
            <a:ext cx="33338"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214"/>
          <p:cNvSpPr>
            <a:spLocks noChangeShapeType="1"/>
          </p:cNvSpPr>
          <p:nvPr/>
        </p:nvSpPr>
        <p:spPr bwMode="auto">
          <a:xfrm>
            <a:off x="7033187" y="2154238"/>
            <a:ext cx="0" cy="5556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215"/>
          <p:cNvSpPr>
            <a:spLocks noChangeShapeType="1"/>
          </p:cNvSpPr>
          <p:nvPr/>
        </p:nvSpPr>
        <p:spPr bwMode="auto">
          <a:xfrm>
            <a:off x="7528487" y="2141538"/>
            <a:ext cx="0" cy="5556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216"/>
          <p:cNvSpPr>
            <a:spLocks noChangeShapeType="1"/>
          </p:cNvSpPr>
          <p:nvPr/>
        </p:nvSpPr>
        <p:spPr bwMode="auto">
          <a:xfrm>
            <a:off x="8022200" y="2079625"/>
            <a:ext cx="0" cy="698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Line 217"/>
          <p:cNvSpPr>
            <a:spLocks noChangeShapeType="1"/>
          </p:cNvSpPr>
          <p:nvPr/>
        </p:nvSpPr>
        <p:spPr bwMode="auto">
          <a:xfrm>
            <a:off x="8517500" y="2038350"/>
            <a:ext cx="0" cy="7461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Line 218"/>
          <p:cNvSpPr>
            <a:spLocks noChangeShapeType="1"/>
          </p:cNvSpPr>
          <p:nvPr/>
        </p:nvSpPr>
        <p:spPr bwMode="auto">
          <a:xfrm>
            <a:off x="9011212" y="2109788"/>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Line 219"/>
          <p:cNvSpPr>
            <a:spLocks noChangeShapeType="1"/>
          </p:cNvSpPr>
          <p:nvPr/>
        </p:nvSpPr>
        <p:spPr bwMode="auto">
          <a:xfrm flipV="1">
            <a:off x="7033187" y="2097088"/>
            <a:ext cx="0" cy="571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220"/>
          <p:cNvSpPr>
            <a:spLocks noChangeShapeType="1"/>
          </p:cNvSpPr>
          <p:nvPr/>
        </p:nvSpPr>
        <p:spPr bwMode="auto">
          <a:xfrm flipV="1">
            <a:off x="7528487" y="2087563"/>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221"/>
          <p:cNvSpPr>
            <a:spLocks noChangeShapeType="1"/>
          </p:cNvSpPr>
          <p:nvPr/>
        </p:nvSpPr>
        <p:spPr bwMode="auto">
          <a:xfrm flipV="1">
            <a:off x="8022200" y="2009775"/>
            <a:ext cx="0" cy="698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Line 222"/>
          <p:cNvSpPr>
            <a:spLocks noChangeShapeType="1"/>
          </p:cNvSpPr>
          <p:nvPr/>
        </p:nvSpPr>
        <p:spPr bwMode="auto">
          <a:xfrm flipV="1">
            <a:off x="8517500" y="1963738"/>
            <a:ext cx="0" cy="7461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Line 223"/>
          <p:cNvSpPr>
            <a:spLocks noChangeShapeType="1"/>
          </p:cNvSpPr>
          <p:nvPr/>
        </p:nvSpPr>
        <p:spPr bwMode="auto">
          <a:xfrm flipV="1">
            <a:off x="9011212" y="2055813"/>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Freeform 224"/>
          <p:cNvSpPr>
            <a:spLocks/>
          </p:cNvSpPr>
          <p:nvPr/>
        </p:nvSpPr>
        <p:spPr bwMode="auto">
          <a:xfrm>
            <a:off x="7033187" y="2038350"/>
            <a:ext cx="1978025" cy="115887"/>
          </a:xfrm>
          <a:custGeom>
            <a:avLst/>
            <a:gdLst>
              <a:gd name="T0" fmla="*/ 0 w 1246"/>
              <a:gd name="T1" fmla="*/ 73 h 73"/>
              <a:gd name="T2" fmla="*/ 312 w 1246"/>
              <a:gd name="T3" fmla="*/ 65 h 73"/>
              <a:gd name="T4" fmla="*/ 623 w 1246"/>
              <a:gd name="T5" fmla="*/ 26 h 73"/>
              <a:gd name="T6" fmla="*/ 935 w 1246"/>
              <a:gd name="T7" fmla="*/ 0 h 73"/>
              <a:gd name="T8" fmla="*/ 1246 w 1246"/>
              <a:gd name="T9" fmla="*/ 45 h 73"/>
            </a:gdLst>
            <a:ahLst/>
            <a:cxnLst>
              <a:cxn ang="0">
                <a:pos x="T0" y="T1"/>
              </a:cxn>
              <a:cxn ang="0">
                <a:pos x="T2" y="T3"/>
              </a:cxn>
              <a:cxn ang="0">
                <a:pos x="T4" y="T5"/>
              </a:cxn>
              <a:cxn ang="0">
                <a:pos x="T6" y="T7"/>
              </a:cxn>
              <a:cxn ang="0">
                <a:pos x="T8" y="T9"/>
              </a:cxn>
            </a:cxnLst>
            <a:rect l="0" t="0" r="r" b="b"/>
            <a:pathLst>
              <a:path w="1246" h="73">
                <a:moveTo>
                  <a:pt x="0" y="73"/>
                </a:moveTo>
                <a:lnTo>
                  <a:pt x="312" y="65"/>
                </a:lnTo>
                <a:lnTo>
                  <a:pt x="623" y="26"/>
                </a:lnTo>
                <a:lnTo>
                  <a:pt x="935" y="0"/>
                </a:lnTo>
                <a:lnTo>
                  <a:pt x="1246" y="45"/>
                </a:lnTo>
              </a:path>
            </a:pathLst>
          </a:custGeom>
          <a:noFill/>
          <a:ln w="28575"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Oval 225"/>
          <p:cNvSpPr>
            <a:spLocks noChangeArrowheads="1"/>
          </p:cNvSpPr>
          <p:nvPr/>
        </p:nvSpPr>
        <p:spPr bwMode="auto">
          <a:xfrm>
            <a:off x="7015725" y="2136775"/>
            <a:ext cx="34925" cy="333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226"/>
          <p:cNvSpPr>
            <a:spLocks noEditPoints="1"/>
          </p:cNvSpPr>
          <p:nvPr/>
        </p:nvSpPr>
        <p:spPr bwMode="auto">
          <a:xfrm>
            <a:off x="7001437" y="2122488"/>
            <a:ext cx="63500" cy="6191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1" name="Oval 227"/>
          <p:cNvSpPr>
            <a:spLocks noChangeArrowheads="1"/>
          </p:cNvSpPr>
          <p:nvPr/>
        </p:nvSpPr>
        <p:spPr bwMode="auto">
          <a:xfrm>
            <a:off x="7511025" y="2124075"/>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2" name="Freeform 228"/>
          <p:cNvSpPr>
            <a:spLocks noEditPoints="1"/>
          </p:cNvSpPr>
          <p:nvPr/>
        </p:nvSpPr>
        <p:spPr bwMode="auto">
          <a:xfrm>
            <a:off x="7496737" y="2109788"/>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1" y="128"/>
                  <a:pt x="107" y="123"/>
                  <a:pt x="107" y="117"/>
                </a:cubicBezTo>
                <a:cubicBezTo>
                  <a:pt x="107" y="112"/>
                  <a:pt x="111" y="107"/>
                  <a:pt x="117" y="107"/>
                </a:cubicBezTo>
                <a:close/>
                <a:moveTo>
                  <a:pt x="117" y="0"/>
                </a:moveTo>
                <a:cubicBezTo>
                  <a:pt x="52" y="0"/>
                  <a:pt x="0" y="53"/>
                  <a:pt x="0" y="117"/>
                </a:cubicBezTo>
                <a:cubicBezTo>
                  <a:pt x="0" y="182"/>
                  <a:pt x="52"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Oval 229"/>
          <p:cNvSpPr>
            <a:spLocks noChangeArrowheads="1"/>
          </p:cNvSpPr>
          <p:nvPr/>
        </p:nvSpPr>
        <p:spPr bwMode="auto">
          <a:xfrm>
            <a:off x="8004737" y="2062163"/>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230"/>
          <p:cNvSpPr>
            <a:spLocks noEditPoints="1"/>
          </p:cNvSpPr>
          <p:nvPr/>
        </p:nvSpPr>
        <p:spPr bwMode="auto">
          <a:xfrm>
            <a:off x="7990450" y="2047875"/>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Oval 231"/>
          <p:cNvSpPr>
            <a:spLocks noChangeArrowheads="1"/>
          </p:cNvSpPr>
          <p:nvPr/>
        </p:nvSpPr>
        <p:spPr bwMode="auto">
          <a:xfrm>
            <a:off x="8500037" y="2020888"/>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32"/>
          <p:cNvSpPr>
            <a:spLocks noEditPoints="1"/>
          </p:cNvSpPr>
          <p:nvPr/>
        </p:nvSpPr>
        <p:spPr bwMode="auto">
          <a:xfrm>
            <a:off x="8485750" y="2006600"/>
            <a:ext cx="63500" cy="63500"/>
          </a:xfrm>
          <a:custGeom>
            <a:avLst/>
            <a:gdLst>
              <a:gd name="T0" fmla="*/ 118 w 235"/>
              <a:gd name="T1" fmla="*/ 107 h 235"/>
              <a:gd name="T2" fmla="*/ 128 w 235"/>
              <a:gd name="T3" fmla="*/ 117 h 235"/>
              <a:gd name="T4" fmla="*/ 128 w 235"/>
              <a:gd name="T5" fmla="*/ 117 h 235"/>
              <a:gd name="T6" fmla="*/ 118 w 235"/>
              <a:gd name="T7" fmla="*/ 128 h 235"/>
              <a:gd name="T8" fmla="*/ 107 w 235"/>
              <a:gd name="T9" fmla="*/ 117 h 235"/>
              <a:gd name="T10" fmla="*/ 118 w 235"/>
              <a:gd name="T11" fmla="*/ 107 h 235"/>
              <a:gd name="T12" fmla="*/ 118 w 235"/>
              <a:gd name="T13" fmla="*/ 0 h 235"/>
              <a:gd name="T14" fmla="*/ 0 w 235"/>
              <a:gd name="T15" fmla="*/ 117 h 235"/>
              <a:gd name="T16" fmla="*/ 118 w 235"/>
              <a:gd name="T17" fmla="*/ 235 h 235"/>
              <a:gd name="T18" fmla="*/ 235 w 235"/>
              <a:gd name="T19" fmla="*/ 117 h 235"/>
              <a:gd name="T20" fmla="*/ 235 w 235"/>
              <a:gd name="T21" fmla="*/ 117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7"/>
                </a:cubicBezTo>
                <a:lnTo>
                  <a:pt x="128" y="117"/>
                </a:lnTo>
                <a:cubicBezTo>
                  <a:pt x="128" y="123"/>
                  <a:pt x="124" y="128"/>
                  <a:pt x="118" y="128"/>
                </a:cubicBezTo>
                <a:cubicBezTo>
                  <a:pt x="112" y="128"/>
                  <a:pt x="107" y="123"/>
                  <a:pt x="107" y="117"/>
                </a:cubicBezTo>
                <a:cubicBezTo>
                  <a:pt x="107" y="112"/>
                  <a:pt x="112" y="107"/>
                  <a:pt x="118" y="107"/>
                </a:cubicBezTo>
                <a:close/>
                <a:moveTo>
                  <a:pt x="118" y="0"/>
                </a:moveTo>
                <a:cubicBezTo>
                  <a:pt x="53" y="0"/>
                  <a:pt x="0" y="53"/>
                  <a:pt x="0" y="117"/>
                </a:cubicBezTo>
                <a:cubicBezTo>
                  <a:pt x="0" y="182"/>
                  <a:pt x="53" y="235"/>
                  <a:pt x="118" y="235"/>
                </a:cubicBezTo>
                <a:cubicBezTo>
                  <a:pt x="182" y="235"/>
                  <a:pt x="235" y="182"/>
                  <a:pt x="235" y="117"/>
                </a:cubicBezTo>
                <a:lnTo>
                  <a:pt x="235" y="117"/>
                </a:lnTo>
                <a:cubicBezTo>
                  <a:pt x="235" y="53"/>
                  <a:pt x="182" y="0"/>
                  <a:pt x="118"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Oval 233"/>
          <p:cNvSpPr>
            <a:spLocks noChangeArrowheads="1"/>
          </p:cNvSpPr>
          <p:nvPr/>
        </p:nvSpPr>
        <p:spPr bwMode="auto">
          <a:xfrm>
            <a:off x="8995337" y="2092325"/>
            <a:ext cx="33338"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234"/>
          <p:cNvSpPr>
            <a:spLocks noEditPoints="1"/>
          </p:cNvSpPr>
          <p:nvPr/>
        </p:nvSpPr>
        <p:spPr bwMode="auto">
          <a:xfrm>
            <a:off x="8981050" y="2078038"/>
            <a:ext cx="61913" cy="6350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7"/>
                </a:cubicBezTo>
                <a:lnTo>
                  <a:pt x="128" y="117"/>
                </a:lnTo>
                <a:cubicBezTo>
                  <a:pt x="128" y="123"/>
                  <a:pt x="123" y="128"/>
                  <a:pt x="117" y="128"/>
                </a:cubicBezTo>
                <a:cubicBezTo>
                  <a:pt x="111" y="128"/>
                  <a:pt x="106" y="123"/>
                  <a:pt x="106" y="117"/>
                </a:cubicBezTo>
                <a:cubicBezTo>
                  <a:pt x="106" y="112"/>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9" name="Line 235"/>
          <p:cNvSpPr>
            <a:spLocks noChangeShapeType="1"/>
          </p:cNvSpPr>
          <p:nvPr/>
        </p:nvSpPr>
        <p:spPr bwMode="auto">
          <a:xfrm>
            <a:off x="7015725" y="2209800"/>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236"/>
          <p:cNvSpPr>
            <a:spLocks noChangeShapeType="1"/>
          </p:cNvSpPr>
          <p:nvPr/>
        </p:nvSpPr>
        <p:spPr bwMode="auto">
          <a:xfrm>
            <a:off x="7511025" y="2197100"/>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237"/>
          <p:cNvSpPr>
            <a:spLocks noChangeShapeType="1"/>
          </p:cNvSpPr>
          <p:nvPr/>
        </p:nvSpPr>
        <p:spPr bwMode="auto">
          <a:xfrm>
            <a:off x="8004737" y="2149475"/>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238"/>
          <p:cNvSpPr>
            <a:spLocks noChangeShapeType="1"/>
          </p:cNvSpPr>
          <p:nvPr/>
        </p:nvSpPr>
        <p:spPr bwMode="auto">
          <a:xfrm>
            <a:off x="8500037" y="2112963"/>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Line 239"/>
          <p:cNvSpPr>
            <a:spLocks noChangeShapeType="1"/>
          </p:cNvSpPr>
          <p:nvPr/>
        </p:nvSpPr>
        <p:spPr bwMode="auto">
          <a:xfrm>
            <a:off x="8995337" y="2163763"/>
            <a:ext cx="33338"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Line 240"/>
          <p:cNvSpPr>
            <a:spLocks noChangeShapeType="1"/>
          </p:cNvSpPr>
          <p:nvPr/>
        </p:nvSpPr>
        <p:spPr bwMode="auto">
          <a:xfrm>
            <a:off x="7015725" y="2097088"/>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Line 241"/>
          <p:cNvSpPr>
            <a:spLocks noChangeShapeType="1"/>
          </p:cNvSpPr>
          <p:nvPr/>
        </p:nvSpPr>
        <p:spPr bwMode="auto">
          <a:xfrm>
            <a:off x="7511025" y="2087563"/>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Line 242"/>
          <p:cNvSpPr>
            <a:spLocks noChangeShapeType="1"/>
          </p:cNvSpPr>
          <p:nvPr/>
        </p:nvSpPr>
        <p:spPr bwMode="auto">
          <a:xfrm>
            <a:off x="8004737" y="2009775"/>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Line 243"/>
          <p:cNvSpPr>
            <a:spLocks noChangeShapeType="1"/>
          </p:cNvSpPr>
          <p:nvPr/>
        </p:nvSpPr>
        <p:spPr bwMode="auto">
          <a:xfrm>
            <a:off x="8500037" y="1963738"/>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Line 244"/>
          <p:cNvSpPr>
            <a:spLocks noChangeShapeType="1"/>
          </p:cNvSpPr>
          <p:nvPr/>
        </p:nvSpPr>
        <p:spPr bwMode="auto">
          <a:xfrm>
            <a:off x="8995337" y="2055813"/>
            <a:ext cx="33338"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Line 245"/>
          <p:cNvSpPr>
            <a:spLocks noChangeShapeType="1"/>
          </p:cNvSpPr>
          <p:nvPr/>
        </p:nvSpPr>
        <p:spPr bwMode="auto">
          <a:xfrm>
            <a:off x="7033187" y="2163763"/>
            <a:ext cx="0" cy="7620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246"/>
          <p:cNvSpPr>
            <a:spLocks noChangeShapeType="1"/>
          </p:cNvSpPr>
          <p:nvPr/>
        </p:nvSpPr>
        <p:spPr bwMode="auto">
          <a:xfrm>
            <a:off x="7528487" y="2195513"/>
            <a:ext cx="0" cy="571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Line 247"/>
          <p:cNvSpPr>
            <a:spLocks noChangeShapeType="1"/>
          </p:cNvSpPr>
          <p:nvPr/>
        </p:nvSpPr>
        <p:spPr bwMode="auto">
          <a:xfrm>
            <a:off x="8022200" y="2092325"/>
            <a:ext cx="0" cy="952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Line 248"/>
          <p:cNvSpPr>
            <a:spLocks noChangeShapeType="1"/>
          </p:cNvSpPr>
          <p:nvPr/>
        </p:nvSpPr>
        <p:spPr bwMode="auto">
          <a:xfrm>
            <a:off x="8517500" y="2092325"/>
            <a:ext cx="0" cy="71437"/>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 name="Line 249"/>
          <p:cNvSpPr>
            <a:spLocks noChangeShapeType="1"/>
          </p:cNvSpPr>
          <p:nvPr/>
        </p:nvSpPr>
        <p:spPr bwMode="auto">
          <a:xfrm>
            <a:off x="9011212" y="2166938"/>
            <a:ext cx="0" cy="555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Line 250"/>
          <p:cNvSpPr>
            <a:spLocks noChangeShapeType="1"/>
          </p:cNvSpPr>
          <p:nvPr/>
        </p:nvSpPr>
        <p:spPr bwMode="auto">
          <a:xfrm flipV="1">
            <a:off x="7033187" y="2087563"/>
            <a:ext cx="0" cy="7620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Line 251"/>
          <p:cNvSpPr>
            <a:spLocks noChangeShapeType="1"/>
          </p:cNvSpPr>
          <p:nvPr/>
        </p:nvSpPr>
        <p:spPr bwMode="auto">
          <a:xfrm flipV="1">
            <a:off x="7528487" y="2136775"/>
            <a:ext cx="0" cy="58737"/>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252"/>
          <p:cNvSpPr>
            <a:spLocks noChangeShapeType="1"/>
          </p:cNvSpPr>
          <p:nvPr/>
        </p:nvSpPr>
        <p:spPr bwMode="auto">
          <a:xfrm flipV="1">
            <a:off x="8022200" y="1998663"/>
            <a:ext cx="0" cy="936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 name="Line 253"/>
          <p:cNvSpPr>
            <a:spLocks noChangeShapeType="1"/>
          </p:cNvSpPr>
          <p:nvPr/>
        </p:nvSpPr>
        <p:spPr bwMode="auto">
          <a:xfrm flipV="1">
            <a:off x="8517500" y="2022475"/>
            <a:ext cx="0" cy="698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Line 254"/>
          <p:cNvSpPr>
            <a:spLocks noChangeShapeType="1"/>
          </p:cNvSpPr>
          <p:nvPr/>
        </p:nvSpPr>
        <p:spPr bwMode="auto">
          <a:xfrm flipV="1">
            <a:off x="9011212" y="2111375"/>
            <a:ext cx="0" cy="555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Freeform 255"/>
          <p:cNvSpPr>
            <a:spLocks/>
          </p:cNvSpPr>
          <p:nvPr/>
        </p:nvSpPr>
        <p:spPr bwMode="auto">
          <a:xfrm>
            <a:off x="7033187" y="2092325"/>
            <a:ext cx="1978025" cy="103187"/>
          </a:xfrm>
          <a:custGeom>
            <a:avLst/>
            <a:gdLst>
              <a:gd name="T0" fmla="*/ 0 w 1246"/>
              <a:gd name="T1" fmla="*/ 45 h 65"/>
              <a:gd name="T2" fmla="*/ 312 w 1246"/>
              <a:gd name="T3" fmla="*/ 65 h 65"/>
              <a:gd name="T4" fmla="*/ 623 w 1246"/>
              <a:gd name="T5" fmla="*/ 0 h 65"/>
              <a:gd name="T6" fmla="*/ 935 w 1246"/>
              <a:gd name="T7" fmla="*/ 0 h 65"/>
              <a:gd name="T8" fmla="*/ 1246 w 1246"/>
              <a:gd name="T9" fmla="*/ 47 h 65"/>
            </a:gdLst>
            <a:ahLst/>
            <a:cxnLst>
              <a:cxn ang="0">
                <a:pos x="T0" y="T1"/>
              </a:cxn>
              <a:cxn ang="0">
                <a:pos x="T2" y="T3"/>
              </a:cxn>
              <a:cxn ang="0">
                <a:pos x="T4" y="T5"/>
              </a:cxn>
              <a:cxn ang="0">
                <a:pos x="T6" y="T7"/>
              </a:cxn>
              <a:cxn ang="0">
                <a:pos x="T8" y="T9"/>
              </a:cxn>
            </a:cxnLst>
            <a:rect l="0" t="0" r="r" b="b"/>
            <a:pathLst>
              <a:path w="1246" h="65">
                <a:moveTo>
                  <a:pt x="0" y="45"/>
                </a:moveTo>
                <a:lnTo>
                  <a:pt x="312" y="65"/>
                </a:lnTo>
                <a:lnTo>
                  <a:pt x="623" y="0"/>
                </a:lnTo>
                <a:lnTo>
                  <a:pt x="935" y="0"/>
                </a:lnTo>
                <a:lnTo>
                  <a:pt x="1246" y="47"/>
                </a:lnTo>
              </a:path>
            </a:pathLst>
          </a:custGeom>
          <a:noFill/>
          <a:ln w="28575"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 name="Oval 256"/>
          <p:cNvSpPr>
            <a:spLocks noChangeArrowheads="1"/>
          </p:cNvSpPr>
          <p:nvPr/>
        </p:nvSpPr>
        <p:spPr bwMode="auto">
          <a:xfrm>
            <a:off x="7015725" y="2146300"/>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257"/>
          <p:cNvSpPr>
            <a:spLocks noEditPoints="1"/>
          </p:cNvSpPr>
          <p:nvPr/>
        </p:nvSpPr>
        <p:spPr bwMode="auto">
          <a:xfrm>
            <a:off x="7001437" y="2132013"/>
            <a:ext cx="63500" cy="63500"/>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Oval 258"/>
          <p:cNvSpPr>
            <a:spLocks noChangeArrowheads="1"/>
          </p:cNvSpPr>
          <p:nvPr/>
        </p:nvSpPr>
        <p:spPr bwMode="auto">
          <a:xfrm>
            <a:off x="7511025" y="2178050"/>
            <a:ext cx="34925" cy="333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259"/>
          <p:cNvSpPr>
            <a:spLocks noEditPoints="1"/>
          </p:cNvSpPr>
          <p:nvPr/>
        </p:nvSpPr>
        <p:spPr bwMode="auto">
          <a:xfrm>
            <a:off x="7496737" y="2163763"/>
            <a:ext cx="63500" cy="6191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Oval 260"/>
          <p:cNvSpPr>
            <a:spLocks noChangeArrowheads="1"/>
          </p:cNvSpPr>
          <p:nvPr/>
        </p:nvSpPr>
        <p:spPr bwMode="auto">
          <a:xfrm>
            <a:off x="8004737" y="2076450"/>
            <a:ext cx="34925" cy="333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261"/>
          <p:cNvSpPr>
            <a:spLocks noEditPoints="1"/>
          </p:cNvSpPr>
          <p:nvPr/>
        </p:nvSpPr>
        <p:spPr bwMode="auto">
          <a:xfrm>
            <a:off x="7990450" y="2062163"/>
            <a:ext cx="63500" cy="6191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Oval 262"/>
          <p:cNvSpPr>
            <a:spLocks noChangeArrowheads="1"/>
          </p:cNvSpPr>
          <p:nvPr/>
        </p:nvSpPr>
        <p:spPr bwMode="auto">
          <a:xfrm>
            <a:off x="8500037" y="2074863"/>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63"/>
          <p:cNvSpPr>
            <a:spLocks noEditPoints="1"/>
          </p:cNvSpPr>
          <p:nvPr/>
        </p:nvSpPr>
        <p:spPr bwMode="auto">
          <a:xfrm>
            <a:off x="8485750" y="2060575"/>
            <a:ext cx="63500" cy="6350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3"/>
                  <a:pt x="53" y="235"/>
                  <a:pt x="118" y="235"/>
                </a:cubicBezTo>
                <a:cubicBezTo>
                  <a:pt x="182" y="235"/>
                  <a:pt x="235" y="183"/>
                  <a:pt x="235" y="118"/>
                </a:cubicBezTo>
                <a:lnTo>
                  <a:pt x="235" y="118"/>
                </a:lnTo>
                <a:cubicBezTo>
                  <a:pt x="235" y="53"/>
                  <a:pt x="182" y="0"/>
                  <a:pt x="118"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Oval 264"/>
          <p:cNvSpPr>
            <a:spLocks noChangeArrowheads="1"/>
          </p:cNvSpPr>
          <p:nvPr/>
        </p:nvSpPr>
        <p:spPr bwMode="auto">
          <a:xfrm>
            <a:off x="8995337" y="2149475"/>
            <a:ext cx="33338"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65"/>
          <p:cNvSpPr>
            <a:spLocks noEditPoints="1"/>
          </p:cNvSpPr>
          <p:nvPr/>
        </p:nvSpPr>
        <p:spPr bwMode="auto">
          <a:xfrm>
            <a:off x="8981050" y="2135188"/>
            <a:ext cx="61913" cy="6350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3"/>
                  <a:pt x="123" y="128"/>
                  <a:pt x="117" y="128"/>
                </a:cubicBezTo>
                <a:cubicBezTo>
                  <a:pt x="111" y="128"/>
                  <a:pt x="106" y="123"/>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Line 266"/>
          <p:cNvSpPr>
            <a:spLocks noChangeShapeType="1"/>
          </p:cNvSpPr>
          <p:nvPr/>
        </p:nvSpPr>
        <p:spPr bwMode="auto">
          <a:xfrm>
            <a:off x="7015725" y="22399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Line 267"/>
          <p:cNvSpPr>
            <a:spLocks noChangeShapeType="1"/>
          </p:cNvSpPr>
          <p:nvPr/>
        </p:nvSpPr>
        <p:spPr bwMode="auto">
          <a:xfrm>
            <a:off x="7511025" y="22526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 name="Line 268"/>
          <p:cNvSpPr>
            <a:spLocks noChangeShapeType="1"/>
          </p:cNvSpPr>
          <p:nvPr/>
        </p:nvSpPr>
        <p:spPr bwMode="auto">
          <a:xfrm>
            <a:off x="8004737" y="21875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Line 269"/>
          <p:cNvSpPr>
            <a:spLocks noChangeShapeType="1"/>
          </p:cNvSpPr>
          <p:nvPr/>
        </p:nvSpPr>
        <p:spPr bwMode="auto">
          <a:xfrm>
            <a:off x="8500037" y="21637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270"/>
          <p:cNvSpPr>
            <a:spLocks noChangeShapeType="1"/>
          </p:cNvSpPr>
          <p:nvPr/>
        </p:nvSpPr>
        <p:spPr bwMode="auto">
          <a:xfrm>
            <a:off x="8995337" y="2222500"/>
            <a:ext cx="33338"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271"/>
          <p:cNvSpPr>
            <a:spLocks noChangeShapeType="1"/>
          </p:cNvSpPr>
          <p:nvPr/>
        </p:nvSpPr>
        <p:spPr bwMode="auto">
          <a:xfrm>
            <a:off x="7015725" y="20875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Line 272"/>
          <p:cNvSpPr>
            <a:spLocks noChangeShapeType="1"/>
          </p:cNvSpPr>
          <p:nvPr/>
        </p:nvSpPr>
        <p:spPr bwMode="auto">
          <a:xfrm>
            <a:off x="7511025" y="21367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 name="Line 273"/>
          <p:cNvSpPr>
            <a:spLocks noChangeShapeType="1"/>
          </p:cNvSpPr>
          <p:nvPr/>
        </p:nvSpPr>
        <p:spPr bwMode="auto">
          <a:xfrm>
            <a:off x="8004737" y="19986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Line 274"/>
          <p:cNvSpPr>
            <a:spLocks noChangeShapeType="1"/>
          </p:cNvSpPr>
          <p:nvPr/>
        </p:nvSpPr>
        <p:spPr bwMode="auto">
          <a:xfrm>
            <a:off x="8500037" y="20224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Line 275"/>
          <p:cNvSpPr>
            <a:spLocks noChangeShapeType="1"/>
          </p:cNvSpPr>
          <p:nvPr/>
        </p:nvSpPr>
        <p:spPr bwMode="auto">
          <a:xfrm>
            <a:off x="8995337" y="2111375"/>
            <a:ext cx="33338"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Line 276"/>
          <p:cNvSpPr>
            <a:spLocks noChangeShapeType="1"/>
          </p:cNvSpPr>
          <p:nvPr/>
        </p:nvSpPr>
        <p:spPr bwMode="auto">
          <a:xfrm>
            <a:off x="7033187" y="2236788"/>
            <a:ext cx="0" cy="587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277"/>
          <p:cNvSpPr>
            <a:spLocks noChangeShapeType="1"/>
          </p:cNvSpPr>
          <p:nvPr/>
        </p:nvSpPr>
        <p:spPr bwMode="auto">
          <a:xfrm>
            <a:off x="7528487" y="2236788"/>
            <a:ext cx="0" cy="460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278"/>
          <p:cNvSpPr>
            <a:spLocks noChangeShapeType="1"/>
          </p:cNvSpPr>
          <p:nvPr/>
        </p:nvSpPr>
        <p:spPr bwMode="auto">
          <a:xfrm>
            <a:off x="8022200" y="2174875"/>
            <a:ext cx="0" cy="619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Line 279"/>
          <p:cNvSpPr>
            <a:spLocks noChangeShapeType="1"/>
          </p:cNvSpPr>
          <p:nvPr/>
        </p:nvSpPr>
        <p:spPr bwMode="auto">
          <a:xfrm>
            <a:off x="8517500" y="2135188"/>
            <a:ext cx="0" cy="69850"/>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 name="Line 280"/>
          <p:cNvSpPr>
            <a:spLocks noChangeShapeType="1"/>
          </p:cNvSpPr>
          <p:nvPr/>
        </p:nvSpPr>
        <p:spPr bwMode="auto">
          <a:xfrm>
            <a:off x="9011212" y="2170113"/>
            <a:ext cx="0" cy="492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 name="Line 281"/>
          <p:cNvSpPr>
            <a:spLocks noChangeShapeType="1"/>
          </p:cNvSpPr>
          <p:nvPr/>
        </p:nvSpPr>
        <p:spPr bwMode="auto">
          <a:xfrm flipV="1">
            <a:off x="7033187" y="2176463"/>
            <a:ext cx="0" cy="60325"/>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 name="Line 282"/>
          <p:cNvSpPr>
            <a:spLocks noChangeShapeType="1"/>
          </p:cNvSpPr>
          <p:nvPr/>
        </p:nvSpPr>
        <p:spPr bwMode="auto">
          <a:xfrm flipV="1">
            <a:off x="7528487" y="2190750"/>
            <a:ext cx="0" cy="460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Line 283"/>
          <p:cNvSpPr>
            <a:spLocks noChangeShapeType="1"/>
          </p:cNvSpPr>
          <p:nvPr/>
        </p:nvSpPr>
        <p:spPr bwMode="auto">
          <a:xfrm flipV="1">
            <a:off x="8022200" y="2111375"/>
            <a:ext cx="0" cy="63500"/>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 name="Line 284"/>
          <p:cNvSpPr>
            <a:spLocks noChangeShapeType="1"/>
          </p:cNvSpPr>
          <p:nvPr/>
        </p:nvSpPr>
        <p:spPr bwMode="auto">
          <a:xfrm flipV="1">
            <a:off x="8517500" y="2066925"/>
            <a:ext cx="0" cy="6826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Line 285"/>
          <p:cNvSpPr>
            <a:spLocks noChangeShapeType="1"/>
          </p:cNvSpPr>
          <p:nvPr/>
        </p:nvSpPr>
        <p:spPr bwMode="auto">
          <a:xfrm flipV="1">
            <a:off x="9011212" y="2120900"/>
            <a:ext cx="0" cy="492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 name="Freeform 286"/>
          <p:cNvSpPr>
            <a:spLocks/>
          </p:cNvSpPr>
          <p:nvPr/>
        </p:nvSpPr>
        <p:spPr bwMode="auto">
          <a:xfrm>
            <a:off x="7033187" y="2135188"/>
            <a:ext cx="1978025" cy="101600"/>
          </a:xfrm>
          <a:custGeom>
            <a:avLst/>
            <a:gdLst>
              <a:gd name="T0" fmla="*/ 0 w 1246"/>
              <a:gd name="T1" fmla="*/ 64 h 64"/>
              <a:gd name="T2" fmla="*/ 312 w 1246"/>
              <a:gd name="T3" fmla="*/ 64 h 64"/>
              <a:gd name="T4" fmla="*/ 623 w 1246"/>
              <a:gd name="T5" fmla="*/ 25 h 64"/>
              <a:gd name="T6" fmla="*/ 935 w 1246"/>
              <a:gd name="T7" fmla="*/ 0 h 64"/>
              <a:gd name="T8" fmla="*/ 1246 w 1246"/>
              <a:gd name="T9" fmla="*/ 22 h 64"/>
            </a:gdLst>
            <a:ahLst/>
            <a:cxnLst>
              <a:cxn ang="0">
                <a:pos x="T0" y="T1"/>
              </a:cxn>
              <a:cxn ang="0">
                <a:pos x="T2" y="T3"/>
              </a:cxn>
              <a:cxn ang="0">
                <a:pos x="T4" y="T5"/>
              </a:cxn>
              <a:cxn ang="0">
                <a:pos x="T6" y="T7"/>
              </a:cxn>
              <a:cxn ang="0">
                <a:pos x="T8" y="T9"/>
              </a:cxn>
            </a:cxnLst>
            <a:rect l="0" t="0" r="r" b="b"/>
            <a:pathLst>
              <a:path w="1246" h="64">
                <a:moveTo>
                  <a:pt x="0" y="64"/>
                </a:moveTo>
                <a:lnTo>
                  <a:pt x="312" y="64"/>
                </a:lnTo>
                <a:lnTo>
                  <a:pt x="623" y="25"/>
                </a:lnTo>
                <a:lnTo>
                  <a:pt x="935" y="0"/>
                </a:lnTo>
                <a:lnTo>
                  <a:pt x="1246" y="22"/>
                </a:lnTo>
              </a:path>
            </a:pathLst>
          </a:custGeom>
          <a:noFill/>
          <a:ln w="28575"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 name="Oval 287"/>
          <p:cNvSpPr>
            <a:spLocks noChangeArrowheads="1"/>
          </p:cNvSpPr>
          <p:nvPr/>
        </p:nvSpPr>
        <p:spPr bwMode="auto">
          <a:xfrm>
            <a:off x="7015725" y="2219325"/>
            <a:ext cx="34925" cy="333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2" name="Freeform 288"/>
          <p:cNvSpPr>
            <a:spLocks noEditPoints="1"/>
          </p:cNvSpPr>
          <p:nvPr/>
        </p:nvSpPr>
        <p:spPr bwMode="auto">
          <a:xfrm>
            <a:off x="7001437" y="2205038"/>
            <a:ext cx="63500" cy="6191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Oval 289"/>
          <p:cNvSpPr>
            <a:spLocks noChangeArrowheads="1"/>
          </p:cNvSpPr>
          <p:nvPr/>
        </p:nvSpPr>
        <p:spPr bwMode="auto">
          <a:xfrm>
            <a:off x="7511025" y="221932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Freeform 290"/>
          <p:cNvSpPr>
            <a:spLocks noEditPoints="1"/>
          </p:cNvSpPr>
          <p:nvPr/>
        </p:nvSpPr>
        <p:spPr bwMode="auto">
          <a:xfrm>
            <a:off x="7496737" y="2205038"/>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1" y="128"/>
                  <a:pt x="107" y="124"/>
                  <a:pt x="107" y="118"/>
                </a:cubicBezTo>
                <a:cubicBezTo>
                  <a:pt x="107" y="112"/>
                  <a:pt x="111" y="107"/>
                  <a:pt x="117" y="107"/>
                </a:cubicBezTo>
                <a:close/>
                <a:moveTo>
                  <a:pt x="117" y="0"/>
                </a:moveTo>
                <a:cubicBezTo>
                  <a:pt x="52" y="0"/>
                  <a:pt x="0" y="53"/>
                  <a:pt x="0" y="118"/>
                </a:cubicBezTo>
                <a:cubicBezTo>
                  <a:pt x="0" y="183"/>
                  <a:pt x="52" y="235"/>
                  <a:pt x="117" y="235"/>
                </a:cubicBezTo>
                <a:cubicBezTo>
                  <a:pt x="182" y="235"/>
                  <a:pt x="235" y="183"/>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5" name="Oval 291"/>
          <p:cNvSpPr>
            <a:spLocks noChangeArrowheads="1"/>
          </p:cNvSpPr>
          <p:nvPr/>
        </p:nvSpPr>
        <p:spPr bwMode="auto">
          <a:xfrm>
            <a:off x="8004737" y="215741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292"/>
          <p:cNvSpPr>
            <a:spLocks noEditPoints="1"/>
          </p:cNvSpPr>
          <p:nvPr/>
        </p:nvSpPr>
        <p:spPr bwMode="auto">
          <a:xfrm>
            <a:off x="7990450" y="214312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7" name="Oval 293"/>
          <p:cNvSpPr>
            <a:spLocks noChangeArrowheads="1"/>
          </p:cNvSpPr>
          <p:nvPr/>
        </p:nvSpPr>
        <p:spPr bwMode="auto">
          <a:xfrm>
            <a:off x="8500037" y="211772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8" name="Freeform 294"/>
          <p:cNvSpPr>
            <a:spLocks noEditPoints="1"/>
          </p:cNvSpPr>
          <p:nvPr/>
        </p:nvSpPr>
        <p:spPr bwMode="auto">
          <a:xfrm>
            <a:off x="8485750" y="2105025"/>
            <a:ext cx="63500" cy="61912"/>
          </a:xfrm>
          <a:custGeom>
            <a:avLst/>
            <a:gdLst>
              <a:gd name="T0" fmla="*/ 118 w 235"/>
              <a:gd name="T1" fmla="*/ 106 h 234"/>
              <a:gd name="T2" fmla="*/ 128 w 235"/>
              <a:gd name="T3" fmla="*/ 117 h 234"/>
              <a:gd name="T4" fmla="*/ 128 w 235"/>
              <a:gd name="T5" fmla="*/ 117 h 234"/>
              <a:gd name="T6" fmla="*/ 118 w 235"/>
              <a:gd name="T7" fmla="*/ 128 h 234"/>
              <a:gd name="T8" fmla="*/ 107 w 235"/>
              <a:gd name="T9" fmla="*/ 117 h 234"/>
              <a:gd name="T10" fmla="*/ 118 w 235"/>
              <a:gd name="T11" fmla="*/ 106 h 234"/>
              <a:gd name="T12" fmla="*/ 118 w 235"/>
              <a:gd name="T13" fmla="*/ 0 h 234"/>
              <a:gd name="T14" fmla="*/ 0 w 235"/>
              <a:gd name="T15" fmla="*/ 117 h 234"/>
              <a:gd name="T16" fmla="*/ 118 w 235"/>
              <a:gd name="T17" fmla="*/ 234 h 234"/>
              <a:gd name="T18" fmla="*/ 235 w 235"/>
              <a:gd name="T19" fmla="*/ 117 h 234"/>
              <a:gd name="T20" fmla="*/ 235 w 235"/>
              <a:gd name="T21" fmla="*/ 117 h 234"/>
              <a:gd name="T22" fmla="*/ 118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8" y="106"/>
                </a:moveTo>
                <a:cubicBezTo>
                  <a:pt x="124" y="106"/>
                  <a:pt x="128" y="111"/>
                  <a:pt x="128" y="117"/>
                </a:cubicBezTo>
                <a:lnTo>
                  <a:pt x="128" y="117"/>
                </a:lnTo>
                <a:cubicBezTo>
                  <a:pt x="128" y="123"/>
                  <a:pt x="124" y="128"/>
                  <a:pt x="118" y="128"/>
                </a:cubicBezTo>
                <a:cubicBezTo>
                  <a:pt x="112" y="128"/>
                  <a:pt x="107" y="123"/>
                  <a:pt x="107" y="117"/>
                </a:cubicBezTo>
                <a:cubicBezTo>
                  <a:pt x="107" y="111"/>
                  <a:pt x="112" y="106"/>
                  <a:pt x="118" y="106"/>
                </a:cubicBezTo>
                <a:close/>
                <a:moveTo>
                  <a:pt x="118" y="0"/>
                </a:moveTo>
                <a:cubicBezTo>
                  <a:pt x="53" y="0"/>
                  <a:pt x="0" y="52"/>
                  <a:pt x="0" y="117"/>
                </a:cubicBezTo>
                <a:cubicBezTo>
                  <a:pt x="0" y="182"/>
                  <a:pt x="53" y="234"/>
                  <a:pt x="118" y="234"/>
                </a:cubicBezTo>
                <a:cubicBezTo>
                  <a:pt x="182" y="234"/>
                  <a:pt x="235" y="182"/>
                  <a:pt x="235" y="117"/>
                </a:cubicBezTo>
                <a:lnTo>
                  <a:pt x="235" y="117"/>
                </a:lnTo>
                <a:cubicBezTo>
                  <a:pt x="235" y="52"/>
                  <a:pt x="182" y="0"/>
                  <a:pt x="118"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 name="Oval 295"/>
          <p:cNvSpPr>
            <a:spLocks noChangeArrowheads="1"/>
          </p:cNvSpPr>
          <p:nvPr/>
        </p:nvSpPr>
        <p:spPr bwMode="auto">
          <a:xfrm>
            <a:off x="8995337" y="2152650"/>
            <a:ext cx="33338" cy="333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 name="Freeform 296"/>
          <p:cNvSpPr>
            <a:spLocks noEditPoints="1"/>
          </p:cNvSpPr>
          <p:nvPr/>
        </p:nvSpPr>
        <p:spPr bwMode="auto">
          <a:xfrm>
            <a:off x="8981050" y="2138363"/>
            <a:ext cx="61913" cy="6350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2"/>
                  <a:pt x="0" y="117"/>
                </a:cubicBezTo>
                <a:cubicBezTo>
                  <a:pt x="0" y="182"/>
                  <a:pt x="52" y="235"/>
                  <a:pt x="117" y="235"/>
                </a:cubicBezTo>
                <a:cubicBezTo>
                  <a:pt x="182" y="235"/>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 name="Line 297"/>
          <p:cNvSpPr>
            <a:spLocks noChangeShapeType="1"/>
          </p:cNvSpPr>
          <p:nvPr/>
        </p:nvSpPr>
        <p:spPr bwMode="auto">
          <a:xfrm>
            <a:off x="7015725" y="22955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Line 298"/>
          <p:cNvSpPr>
            <a:spLocks noChangeShapeType="1"/>
          </p:cNvSpPr>
          <p:nvPr/>
        </p:nvSpPr>
        <p:spPr bwMode="auto">
          <a:xfrm>
            <a:off x="7511025" y="22828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Line 299"/>
          <p:cNvSpPr>
            <a:spLocks noChangeShapeType="1"/>
          </p:cNvSpPr>
          <p:nvPr/>
        </p:nvSpPr>
        <p:spPr bwMode="auto">
          <a:xfrm>
            <a:off x="8004737" y="2236788"/>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Line 300"/>
          <p:cNvSpPr>
            <a:spLocks noChangeShapeType="1"/>
          </p:cNvSpPr>
          <p:nvPr/>
        </p:nvSpPr>
        <p:spPr bwMode="auto">
          <a:xfrm>
            <a:off x="8500037" y="2205038"/>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Line 301"/>
          <p:cNvSpPr>
            <a:spLocks noChangeShapeType="1"/>
          </p:cNvSpPr>
          <p:nvPr/>
        </p:nvSpPr>
        <p:spPr bwMode="auto">
          <a:xfrm>
            <a:off x="8995337" y="2219325"/>
            <a:ext cx="33338"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Line 302"/>
          <p:cNvSpPr>
            <a:spLocks noChangeShapeType="1"/>
          </p:cNvSpPr>
          <p:nvPr/>
        </p:nvSpPr>
        <p:spPr bwMode="auto">
          <a:xfrm>
            <a:off x="7015725" y="2176463"/>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Line 303"/>
          <p:cNvSpPr>
            <a:spLocks noChangeShapeType="1"/>
          </p:cNvSpPr>
          <p:nvPr/>
        </p:nvSpPr>
        <p:spPr bwMode="auto">
          <a:xfrm>
            <a:off x="7511025" y="2190750"/>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Line 304"/>
          <p:cNvSpPr>
            <a:spLocks noChangeShapeType="1"/>
          </p:cNvSpPr>
          <p:nvPr/>
        </p:nvSpPr>
        <p:spPr bwMode="auto">
          <a:xfrm>
            <a:off x="8004737" y="211137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Line 305"/>
          <p:cNvSpPr>
            <a:spLocks noChangeShapeType="1"/>
          </p:cNvSpPr>
          <p:nvPr/>
        </p:nvSpPr>
        <p:spPr bwMode="auto">
          <a:xfrm>
            <a:off x="8500037" y="20669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Line 306"/>
          <p:cNvSpPr>
            <a:spLocks noChangeShapeType="1"/>
          </p:cNvSpPr>
          <p:nvPr/>
        </p:nvSpPr>
        <p:spPr bwMode="auto">
          <a:xfrm>
            <a:off x="8995337" y="2120900"/>
            <a:ext cx="33338"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Rectangle 307"/>
          <p:cNvSpPr>
            <a:spLocks noChangeArrowheads="1"/>
          </p:cNvSpPr>
          <p:nvPr/>
        </p:nvSpPr>
        <p:spPr bwMode="auto">
          <a:xfrm>
            <a:off x="8873100" y="2395538"/>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2" name="Line 308"/>
          <p:cNvSpPr>
            <a:spLocks noChangeShapeType="1"/>
          </p:cNvSpPr>
          <p:nvPr/>
        </p:nvSpPr>
        <p:spPr bwMode="auto">
          <a:xfrm>
            <a:off x="8687362" y="2465388"/>
            <a:ext cx="171450" cy="0"/>
          </a:xfrm>
          <a:prstGeom prst="line">
            <a:avLst/>
          </a:prstGeom>
          <a:noFill/>
          <a:ln w="1111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Line 309"/>
          <p:cNvSpPr>
            <a:spLocks noChangeShapeType="1"/>
          </p:cNvSpPr>
          <p:nvPr/>
        </p:nvSpPr>
        <p:spPr bwMode="auto">
          <a:xfrm>
            <a:off x="8757212" y="2516188"/>
            <a:ext cx="33338" cy="0"/>
          </a:xfrm>
          <a:prstGeom prst="line">
            <a:avLst/>
          </a:prstGeom>
          <a:noFill/>
          <a:ln w="1111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 name="Line 310"/>
          <p:cNvSpPr>
            <a:spLocks noChangeShapeType="1"/>
          </p:cNvSpPr>
          <p:nvPr/>
        </p:nvSpPr>
        <p:spPr bwMode="auto">
          <a:xfrm>
            <a:off x="8757212" y="2414588"/>
            <a:ext cx="33338" cy="0"/>
          </a:xfrm>
          <a:prstGeom prst="line">
            <a:avLst/>
          </a:prstGeom>
          <a:noFill/>
          <a:ln w="1111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311"/>
          <p:cNvSpPr>
            <a:spLocks noChangeShapeType="1"/>
          </p:cNvSpPr>
          <p:nvPr/>
        </p:nvSpPr>
        <p:spPr bwMode="auto">
          <a:xfrm flipV="1">
            <a:off x="8773087" y="2414588"/>
            <a:ext cx="0" cy="101600"/>
          </a:xfrm>
          <a:prstGeom prst="line">
            <a:avLst/>
          </a:prstGeom>
          <a:noFill/>
          <a:ln w="1111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Oval 312"/>
          <p:cNvSpPr>
            <a:spLocks noChangeArrowheads="1"/>
          </p:cNvSpPr>
          <p:nvPr/>
        </p:nvSpPr>
        <p:spPr bwMode="auto">
          <a:xfrm>
            <a:off x="8757212" y="2447925"/>
            <a:ext cx="33338"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7" name="Freeform 313"/>
          <p:cNvSpPr>
            <a:spLocks noEditPoints="1"/>
          </p:cNvSpPr>
          <p:nvPr/>
        </p:nvSpPr>
        <p:spPr bwMode="auto">
          <a:xfrm>
            <a:off x="8750862" y="2443163"/>
            <a:ext cx="46038" cy="4445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8" name="Rectangle 314"/>
          <p:cNvSpPr>
            <a:spLocks noChangeArrowheads="1"/>
          </p:cNvSpPr>
          <p:nvPr/>
        </p:nvSpPr>
        <p:spPr bwMode="auto">
          <a:xfrm>
            <a:off x="8873100" y="2559050"/>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9" name="Line 315"/>
          <p:cNvSpPr>
            <a:spLocks noChangeShapeType="1"/>
          </p:cNvSpPr>
          <p:nvPr/>
        </p:nvSpPr>
        <p:spPr bwMode="auto">
          <a:xfrm>
            <a:off x="8687362" y="2630488"/>
            <a:ext cx="171450" cy="0"/>
          </a:xfrm>
          <a:prstGeom prst="line">
            <a:avLst/>
          </a:prstGeom>
          <a:noFill/>
          <a:ln w="1111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 name="Line 316"/>
          <p:cNvSpPr>
            <a:spLocks noChangeShapeType="1"/>
          </p:cNvSpPr>
          <p:nvPr/>
        </p:nvSpPr>
        <p:spPr bwMode="auto">
          <a:xfrm>
            <a:off x="8757212" y="2681288"/>
            <a:ext cx="33338" cy="0"/>
          </a:xfrm>
          <a:prstGeom prst="line">
            <a:avLst/>
          </a:prstGeom>
          <a:noFill/>
          <a:ln w="1111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Line 317"/>
          <p:cNvSpPr>
            <a:spLocks noChangeShapeType="1"/>
          </p:cNvSpPr>
          <p:nvPr/>
        </p:nvSpPr>
        <p:spPr bwMode="auto">
          <a:xfrm>
            <a:off x="8757212" y="2578100"/>
            <a:ext cx="33338" cy="0"/>
          </a:xfrm>
          <a:prstGeom prst="line">
            <a:avLst/>
          </a:prstGeom>
          <a:noFill/>
          <a:ln w="1111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318"/>
          <p:cNvSpPr>
            <a:spLocks noChangeShapeType="1"/>
          </p:cNvSpPr>
          <p:nvPr/>
        </p:nvSpPr>
        <p:spPr bwMode="auto">
          <a:xfrm flipV="1">
            <a:off x="8773087" y="2578100"/>
            <a:ext cx="0" cy="103187"/>
          </a:xfrm>
          <a:prstGeom prst="line">
            <a:avLst/>
          </a:prstGeom>
          <a:noFill/>
          <a:ln w="1111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Oval 319"/>
          <p:cNvSpPr>
            <a:spLocks noChangeArrowheads="1"/>
          </p:cNvSpPr>
          <p:nvPr/>
        </p:nvSpPr>
        <p:spPr bwMode="auto">
          <a:xfrm>
            <a:off x="8757212" y="2613025"/>
            <a:ext cx="33338" cy="333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4" name="Freeform 320"/>
          <p:cNvSpPr>
            <a:spLocks noEditPoints="1"/>
          </p:cNvSpPr>
          <p:nvPr/>
        </p:nvSpPr>
        <p:spPr bwMode="auto">
          <a:xfrm>
            <a:off x="8750862" y="2606675"/>
            <a:ext cx="46038" cy="460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5" name="Rectangle 321"/>
          <p:cNvSpPr>
            <a:spLocks noChangeArrowheads="1"/>
          </p:cNvSpPr>
          <p:nvPr/>
        </p:nvSpPr>
        <p:spPr bwMode="auto">
          <a:xfrm>
            <a:off x="8873100" y="2727325"/>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6" name="Line 322"/>
          <p:cNvSpPr>
            <a:spLocks noChangeShapeType="1"/>
          </p:cNvSpPr>
          <p:nvPr/>
        </p:nvSpPr>
        <p:spPr bwMode="auto">
          <a:xfrm>
            <a:off x="8687362" y="2794000"/>
            <a:ext cx="171450" cy="0"/>
          </a:xfrm>
          <a:prstGeom prst="line">
            <a:avLst/>
          </a:prstGeom>
          <a:noFill/>
          <a:ln w="1111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Line 323"/>
          <p:cNvSpPr>
            <a:spLocks noChangeShapeType="1"/>
          </p:cNvSpPr>
          <p:nvPr/>
        </p:nvSpPr>
        <p:spPr bwMode="auto">
          <a:xfrm>
            <a:off x="8757212" y="2846388"/>
            <a:ext cx="33338" cy="0"/>
          </a:xfrm>
          <a:prstGeom prst="line">
            <a:avLst/>
          </a:prstGeom>
          <a:noFill/>
          <a:ln w="1111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 name="Line 324"/>
          <p:cNvSpPr>
            <a:spLocks noChangeShapeType="1"/>
          </p:cNvSpPr>
          <p:nvPr/>
        </p:nvSpPr>
        <p:spPr bwMode="auto">
          <a:xfrm>
            <a:off x="8757212" y="2743200"/>
            <a:ext cx="33338" cy="0"/>
          </a:xfrm>
          <a:prstGeom prst="line">
            <a:avLst/>
          </a:prstGeom>
          <a:noFill/>
          <a:ln w="1111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 name="Line 325"/>
          <p:cNvSpPr>
            <a:spLocks noChangeShapeType="1"/>
          </p:cNvSpPr>
          <p:nvPr/>
        </p:nvSpPr>
        <p:spPr bwMode="auto">
          <a:xfrm flipV="1">
            <a:off x="8773087" y="2743200"/>
            <a:ext cx="0" cy="103187"/>
          </a:xfrm>
          <a:prstGeom prst="line">
            <a:avLst/>
          </a:prstGeom>
          <a:noFill/>
          <a:ln w="1111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Oval 326"/>
          <p:cNvSpPr>
            <a:spLocks noChangeArrowheads="1"/>
          </p:cNvSpPr>
          <p:nvPr/>
        </p:nvSpPr>
        <p:spPr bwMode="auto">
          <a:xfrm>
            <a:off x="8757212" y="2776538"/>
            <a:ext cx="33338"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1" name="Freeform 327"/>
          <p:cNvSpPr>
            <a:spLocks noEditPoints="1"/>
          </p:cNvSpPr>
          <p:nvPr/>
        </p:nvSpPr>
        <p:spPr bwMode="auto">
          <a:xfrm>
            <a:off x="8750862" y="2771775"/>
            <a:ext cx="46038" cy="460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2" name="Rectangle 328"/>
          <p:cNvSpPr>
            <a:spLocks noChangeArrowheads="1"/>
          </p:cNvSpPr>
          <p:nvPr/>
        </p:nvSpPr>
        <p:spPr bwMode="auto">
          <a:xfrm>
            <a:off x="8873100" y="2889250"/>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3" name="Line 329"/>
          <p:cNvSpPr>
            <a:spLocks noChangeShapeType="1"/>
          </p:cNvSpPr>
          <p:nvPr/>
        </p:nvSpPr>
        <p:spPr bwMode="auto">
          <a:xfrm>
            <a:off x="8687362" y="2959100"/>
            <a:ext cx="171450" cy="0"/>
          </a:xfrm>
          <a:prstGeom prst="line">
            <a:avLst/>
          </a:prstGeom>
          <a:noFill/>
          <a:ln w="1111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Line 330"/>
          <p:cNvSpPr>
            <a:spLocks noChangeShapeType="1"/>
          </p:cNvSpPr>
          <p:nvPr/>
        </p:nvSpPr>
        <p:spPr bwMode="auto">
          <a:xfrm>
            <a:off x="8757212" y="3009900"/>
            <a:ext cx="33338" cy="0"/>
          </a:xfrm>
          <a:prstGeom prst="line">
            <a:avLst/>
          </a:prstGeom>
          <a:noFill/>
          <a:ln w="1111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Line 331"/>
          <p:cNvSpPr>
            <a:spLocks noChangeShapeType="1"/>
          </p:cNvSpPr>
          <p:nvPr/>
        </p:nvSpPr>
        <p:spPr bwMode="auto">
          <a:xfrm>
            <a:off x="8757212" y="2908300"/>
            <a:ext cx="33338" cy="0"/>
          </a:xfrm>
          <a:prstGeom prst="line">
            <a:avLst/>
          </a:prstGeom>
          <a:noFill/>
          <a:ln w="1111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Line 332"/>
          <p:cNvSpPr>
            <a:spLocks noChangeShapeType="1"/>
          </p:cNvSpPr>
          <p:nvPr/>
        </p:nvSpPr>
        <p:spPr bwMode="auto">
          <a:xfrm flipV="1">
            <a:off x="8773087" y="2908300"/>
            <a:ext cx="0" cy="101600"/>
          </a:xfrm>
          <a:prstGeom prst="line">
            <a:avLst/>
          </a:prstGeom>
          <a:noFill/>
          <a:ln w="1111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Oval 333"/>
          <p:cNvSpPr>
            <a:spLocks noChangeArrowheads="1"/>
          </p:cNvSpPr>
          <p:nvPr/>
        </p:nvSpPr>
        <p:spPr bwMode="auto">
          <a:xfrm>
            <a:off x="8757212" y="2941638"/>
            <a:ext cx="33338"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8" name="Freeform 334"/>
          <p:cNvSpPr>
            <a:spLocks noEditPoints="1"/>
          </p:cNvSpPr>
          <p:nvPr/>
        </p:nvSpPr>
        <p:spPr bwMode="auto">
          <a:xfrm>
            <a:off x="8750862" y="2936875"/>
            <a:ext cx="46038" cy="46037"/>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2" name="Line 339"/>
          <p:cNvSpPr>
            <a:spLocks noChangeShapeType="1"/>
          </p:cNvSpPr>
          <p:nvPr/>
        </p:nvSpPr>
        <p:spPr bwMode="auto">
          <a:xfrm>
            <a:off x="3052763" y="6103938"/>
            <a:ext cx="26162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Line 340"/>
          <p:cNvSpPr>
            <a:spLocks noChangeShapeType="1"/>
          </p:cNvSpPr>
          <p:nvPr/>
        </p:nvSpPr>
        <p:spPr bwMode="auto">
          <a:xfrm>
            <a:off x="3270250"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Line 341"/>
          <p:cNvSpPr>
            <a:spLocks noChangeShapeType="1"/>
          </p:cNvSpPr>
          <p:nvPr/>
        </p:nvSpPr>
        <p:spPr bwMode="auto">
          <a:xfrm>
            <a:off x="3706813"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Line 342"/>
          <p:cNvSpPr>
            <a:spLocks noChangeShapeType="1"/>
          </p:cNvSpPr>
          <p:nvPr/>
        </p:nvSpPr>
        <p:spPr bwMode="auto">
          <a:xfrm>
            <a:off x="4143375"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343"/>
          <p:cNvSpPr>
            <a:spLocks noChangeShapeType="1"/>
          </p:cNvSpPr>
          <p:nvPr/>
        </p:nvSpPr>
        <p:spPr bwMode="auto">
          <a:xfrm>
            <a:off x="4578350"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344"/>
          <p:cNvSpPr>
            <a:spLocks noChangeShapeType="1"/>
          </p:cNvSpPr>
          <p:nvPr/>
        </p:nvSpPr>
        <p:spPr bwMode="auto">
          <a:xfrm>
            <a:off x="5014913"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345"/>
          <p:cNvSpPr>
            <a:spLocks noChangeShapeType="1"/>
          </p:cNvSpPr>
          <p:nvPr/>
        </p:nvSpPr>
        <p:spPr bwMode="auto">
          <a:xfrm>
            <a:off x="5451475"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Rectangle 346"/>
          <p:cNvSpPr>
            <a:spLocks noChangeArrowheads="1"/>
          </p:cNvSpPr>
          <p:nvPr/>
        </p:nvSpPr>
        <p:spPr bwMode="auto">
          <a:xfrm>
            <a:off x="3238500"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0" name="Rectangle 347"/>
          <p:cNvSpPr>
            <a:spLocks noChangeArrowheads="1"/>
          </p:cNvSpPr>
          <p:nvPr/>
        </p:nvSpPr>
        <p:spPr bwMode="auto">
          <a:xfrm>
            <a:off x="3675063"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1" name="Rectangle 348"/>
          <p:cNvSpPr>
            <a:spLocks noChangeArrowheads="1"/>
          </p:cNvSpPr>
          <p:nvPr/>
        </p:nvSpPr>
        <p:spPr bwMode="auto">
          <a:xfrm>
            <a:off x="4111625"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2" name="Rectangle 349"/>
          <p:cNvSpPr>
            <a:spLocks noChangeArrowheads="1"/>
          </p:cNvSpPr>
          <p:nvPr/>
        </p:nvSpPr>
        <p:spPr bwMode="auto">
          <a:xfrm>
            <a:off x="4546600"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3" name="Rectangle 350"/>
          <p:cNvSpPr>
            <a:spLocks noChangeArrowheads="1"/>
          </p:cNvSpPr>
          <p:nvPr/>
        </p:nvSpPr>
        <p:spPr bwMode="auto">
          <a:xfrm>
            <a:off x="4983163"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4" name="Rectangle 351"/>
          <p:cNvSpPr>
            <a:spLocks noChangeArrowheads="1"/>
          </p:cNvSpPr>
          <p:nvPr/>
        </p:nvSpPr>
        <p:spPr bwMode="auto">
          <a:xfrm>
            <a:off x="5419725"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6" name="Line 353"/>
          <p:cNvSpPr>
            <a:spLocks noChangeShapeType="1"/>
          </p:cNvSpPr>
          <p:nvPr/>
        </p:nvSpPr>
        <p:spPr bwMode="auto">
          <a:xfrm flipV="1">
            <a:off x="3052763" y="4027488"/>
            <a:ext cx="0" cy="20764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Line 354"/>
          <p:cNvSpPr>
            <a:spLocks noChangeShapeType="1"/>
          </p:cNvSpPr>
          <p:nvPr/>
        </p:nvSpPr>
        <p:spPr bwMode="auto">
          <a:xfrm flipH="1">
            <a:off x="3025775" y="610393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355"/>
          <p:cNvSpPr>
            <a:spLocks noChangeShapeType="1"/>
          </p:cNvSpPr>
          <p:nvPr/>
        </p:nvSpPr>
        <p:spPr bwMode="auto">
          <a:xfrm flipH="1">
            <a:off x="3025775" y="568801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Line 356"/>
          <p:cNvSpPr>
            <a:spLocks noChangeShapeType="1"/>
          </p:cNvSpPr>
          <p:nvPr/>
        </p:nvSpPr>
        <p:spPr bwMode="auto">
          <a:xfrm flipH="1">
            <a:off x="3025775" y="527367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357"/>
          <p:cNvSpPr>
            <a:spLocks noChangeShapeType="1"/>
          </p:cNvSpPr>
          <p:nvPr/>
        </p:nvSpPr>
        <p:spPr bwMode="auto">
          <a:xfrm flipH="1">
            <a:off x="3025775" y="4857751"/>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358"/>
          <p:cNvSpPr>
            <a:spLocks noChangeShapeType="1"/>
          </p:cNvSpPr>
          <p:nvPr/>
        </p:nvSpPr>
        <p:spPr bwMode="auto">
          <a:xfrm flipH="1">
            <a:off x="3025775" y="444341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359"/>
          <p:cNvSpPr>
            <a:spLocks noChangeShapeType="1"/>
          </p:cNvSpPr>
          <p:nvPr/>
        </p:nvSpPr>
        <p:spPr bwMode="auto">
          <a:xfrm flipH="1">
            <a:off x="3025775" y="402748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Rectangle 360"/>
          <p:cNvSpPr>
            <a:spLocks noChangeArrowheads="1"/>
          </p:cNvSpPr>
          <p:nvPr/>
        </p:nvSpPr>
        <p:spPr bwMode="auto">
          <a:xfrm>
            <a:off x="2921000" y="6038851"/>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4" name="Rectangle 361"/>
          <p:cNvSpPr>
            <a:spLocks noChangeArrowheads="1"/>
          </p:cNvSpPr>
          <p:nvPr/>
        </p:nvSpPr>
        <p:spPr bwMode="auto">
          <a:xfrm>
            <a:off x="2816225" y="5626101"/>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5" name="Rectangle 362"/>
          <p:cNvSpPr>
            <a:spLocks noChangeArrowheads="1"/>
          </p:cNvSpPr>
          <p:nvPr/>
        </p:nvSpPr>
        <p:spPr bwMode="auto">
          <a:xfrm>
            <a:off x="2816225" y="5208588"/>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6" name="Rectangle 363"/>
          <p:cNvSpPr>
            <a:spLocks noChangeArrowheads="1"/>
          </p:cNvSpPr>
          <p:nvPr/>
        </p:nvSpPr>
        <p:spPr bwMode="auto">
          <a:xfrm>
            <a:off x="2816225" y="4794251"/>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7" name="Rectangle 364"/>
          <p:cNvSpPr>
            <a:spLocks noChangeArrowheads="1"/>
          </p:cNvSpPr>
          <p:nvPr/>
        </p:nvSpPr>
        <p:spPr bwMode="auto">
          <a:xfrm>
            <a:off x="2816225" y="4376738"/>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8" name="Rectangle 365"/>
          <p:cNvSpPr>
            <a:spLocks noChangeArrowheads="1"/>
          </p:cNvSpPr>
          <p:nvPr/>
        </p:nvSpPr>
        <p:spPr bwMode="auto">
          <a:xfrm>
            <a:off x="2921000" y="396398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7" name="Line 384"/>
          <p:cNvSpPr>
            <a:spLocks noChangeShapeType="1"/>
          </p:cNvSpPr>
          <p:nvPr/>
        </p:nvSpPr>
        <p:spPr bwMode="auto">
          <a:xfrm>
            <a:off x="3270250" y="5018088"/>
            <a:ext cx="0" cy="430213"/>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385"/>
          <p:cNvSpPr>
            <a:spLocks noChangeShapeType="1"/>
          </p:cNvSpPr>
          <p:nvPr/>
        </p:nvSpPr>
        <p:spPr bwMode="auto">
          <a:xfrm flipV="1">
            <a:off x="3270250" y="4589463"/>
            <a:ext cx="0" cy="42862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Oval 386"/>
          <p:cNvSpPr>
            <a:spLocks noChangeArrowheads="1"/>
          </p:cNvSpPr>
          <p:nvPr/>
        </p:nvSpPr>
        <p:spPr bwMode="auto">
          <a:xfrm>
            <a:off x="3252788" y="5000626"/>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0" name="Freeform 387"/>
          <p:cNvSpPr>
            <a:spLocks noEditPoints="1"/>
          </p:cNvSpPr>
          <p:nvPr/>
        </p:nvSpPr>
        <p:spPr bwMode="auto">
          <a:xfrm>
            <a:off x="3236913" y="4984751"/>
            <a:ext cx="66675"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1" name="Line 388"/>
          <p:cNvSpPr>
            <a:spLocks noChangeShapeType="1"/>
          </p:cNvSpPr>
          <p:nvPr/>
        </p:nvSpPr>
        <p:spPr bwMode="auto">
          <a:xfrm>
            <a:off x="3252788" y="544830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389"/>
          <p:cNvSpPr>
            <a:spLocks noChangeShapeType="1"/>
          </p:cNvSpPr>
          <p:nvPr/>
        </p:nvSpPr>
        <p:spPr bwMode="auto">
          <a:xfrm>
            <a:off x="3252788" y="4589463"/>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390"/>
          <p:cNvSpPr>
            <a:spLocks noChangeShapeType="1"/>
          </p:cNvSpPr>
          <p:nvPr/>
        </p:nvSpPr>
        <p:spPr bwMode="auto">
          <a:xfrm>
            <a:off x="3270250" y="5095876"/>
            <a:ext cx="0" cy="2603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391"/>
          <p:cNvSpPr>
            <a:spLocks noChangeShapeType="1"/>
          </p:cNvSpPr>
          <p:nvPr/>
        </p:nvSpPr>
        <p:spPr bwMode="auto">
          <a:xfrm>
            <a:off x="3706813" y="4929188"/>
            <a:ext cx="0" cy="49212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392"/>
          <p:cNvSpPr>
            <a:spLocks noChangeShapeType="1"/>
          </p:cNvSpPr>
          <p:nvPr/>
        </p:nvSpPr>
        <p:spPr bwMode="auto">
          <a:xfrm>
            <a:off x="4143375" y="4887913"/>
            <a:ext cx="0" cy="53498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393"/>
          <p:cNvSpPr>
            <a:spLocks noChangeShapeType="1"/>
          </p:cNvSpPr>
          <p:nvPr/>
        </p:nvSpPr>
        <p:spPr bwMode="auto">
          <a:xfrm>
            <a:off x="4578350" y="4864101"/>
            <a:ext cx="0" cy="32226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Line 394"/>
          <p:cNvSpPr>
            <a:spLocks noChangeShapeType="1"/>
          </p:cNvSpPr>
          <p:nvPr/>
        </p:nvSpPr>
        <p:spPr bwMode="auto">
          <a:xfrm>
            <a:off x="5014913" y="4738688"/>
            <a:ext cx="0" cy="3841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395"/>
          <p:cNvSpPr>
            <a:spLocks noChangeShapeType="1"/>
          </p:cNvSpPr>
          <p:nvPr/>
        </p:nvSpPr>
        <p:spPr bwMode="auto">
          <a:xfrm>
            <a:off x="5451475" y="5014913"/>
            <a:ext cx="0" cy="4222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Line 396"/>
          <p:cNvSpPr>
            <a:spLocks noChangeShapeType="1"/>
          </p:cNvSpPr>
          <p:nvPr/>
        </p:nvSpPr>
        <p:spPr bwMode="auto">
          <a:xfrm flipV="1">
            <a:off x="3270250" y="4835526"/>
            <a:ext cx="0" cy="2603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397"/>
          <p:cNvSpPr>
            <a:spLocks noChangeShapeType="1"/>
          </p:cNvSpPr>
          <p:nvPr/>
        </p:nvSpPr>
        <p:spPr bwMode="auto">
          <a:xfrm flipV="1">
            <a:off x="3706813" y="4435476"/>
            <a:ext cx="0" cy="49371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398"/>
          <p:cNvSpPr>
            <a:spLocks noChangeShapeType="1"/>
          </p:cNvSpPr>
          <p:nvPr/>
        </p:nvSpPr>
        <p:spPr bwMode="auto">
          <a:xfrm flipV="1">
            <a:off x="4143375" y="4352926"/>
            <a:ext cx="0" cy="53498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399"/>
          <p:cNvSpPr>
            <a:spLocks noChangeShapeType="1"/>
          </p:cNvSpPr>
          <p:nvPr/>
        </p:nvSpPr>
        <p:spPr bwMode="auto">
          <a:xfrm flipV="1">
            <a:off x="4578350" y="4543426"/>
            <a:ext cx="0" cy="3206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400"/>
          <p:cNvSpPr>
            <a:spLocks noChangeShapeType="1"/>
          </p:cNvSpPr>
          <p:nvPr/>
        </p:nvSpPr>
        <p:spPr bwMode="auto">
          <a:xfrm flipV="1">
            <a:off x="5014913" y="4354513"/>
            <a:ext cx="0" cy="3841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401"/>
          <p:cNvSpPr>
            <a:spLocks noChangeShapeType="1"/>
          </p:cNvSpPr>
          <p:nvPr/>
        </p:nvSpPr>
        <p:spPr bwMode="auto">
          <a:xfrm flipV="1">
            <a:off x="5451475" y="4592638"/>
            <a:ext cx="0" cy="4222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Freeform 402"/>
          <p:cNvSpPr>
            <a:spLocks/>
          </p:cNvSpPr>
          <p:nvPr/>
        </p:nvSpPr>
        <p:spPr bwMode="auto">
          <a:xfrm>
            <a:off x="3270250" y="4738688"/>
            <a:ext cx="2181225" cy="357188"/>
          </a:xfrm>
          <a:custGeom>
            <a:avLst/>
            <a:gdLst>
              <a:gd name="T0" fmla="*/ 0 w 1374"/>
              <a:gd name="T1" fmla="*/ 225 h 225"/>
              <a:gd name="T2" fmla="*/ 275 w 1374"/>
              <a:gd name="T3" fmla="*/ 120 h 225"/>
              <a:gd name="T4" fmla="*/ 550 w 1374"/>
              <a:gd name="T5" fmla="*/ 94 h 225"/>
              <a:gd name="T6" fmla="*/ 824 w 1374"/>
              <a:gd name="T7" fmla="*/ 79 h 225"/>
              <a:gd name="T8" fmla="*/ 1099 w 1374"/>
              <a:gd name="T9" fmla="*/ 0 h 225"/>
              <a:gd name="T10" fmla="*/ 1374 w 1374"/>
              <a:gd name="T11" fmla="*/ 174 h 225"/>
            </a:gdLst>
            <a:ahLst/>
            <a:cxnLst>
              <a:cxn ang="0">
                <a:pos x="T0" y="T1"/>
              </a:cxn>
              <a:cxn ang="0">
                <a:pos x="T2" y="T3"/>
              </a:cxn>
              <a:cxn ang="0">
                <a:pos x="T4" y="T5"/>
              </a:cxn>
              <a:cxn ang="0">
                <a:pos x="T6" y="T7"/>
              </a:cxn>
              <a:cxn ang="0">
                <a:pos x="T8" y="T9"/>
              </a:cxn>
              <a:cxn ang="0">
                <a:pos x="T10" y="T11"/>
              </a:cxn>
            </a:cxnLst>
            <a:rect l="0" t="0" r="r" b="b"/>
            <a:pathLst>
              <a:path w="1374" h="225">
                <a:moveTo>
                  <a:pt x="0" y="225"/>
                </a:moveTo>
                <a:lnTo>
                  <a:pt x="275" y="120"/>
                </a:lnTo>
                <a:lnTo>
                  <a:pt x="550" y="94"/>
                </a:lnTo>
                <a:lnTo>
                  <a:pt x="824" y="79"/>
                </a:lnTo>
                <a:lnTo>
                  <a:pt x="1099" y="0"/>
                </a:lnTo>
                <a:lnTo>
                  <a:pt x="1374" y="174"/>
                </a:lnTo>
              </a:path>
            </a:pathLst>
          </a:custGeom>
          <a:noFill/>
          <a:ln w="301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Oval 403"/>
          <p:cNvSpPr>
            <a:spLocks noChangeArrowheads="1"/>
          </p:cNvSpPr>
          <p:nvPr/>
        </p:nvSpPr>
        <p:spPr bwMode="auto">
          <a:xfrm>
            <a:off x="3252788" y="5078413"/>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7" name="Freeform 404"/>
          <p:cNvSpPr>
            <a:spLocks noEditPoints="1"/>
          </p:cNvSpPr>
          <p:nvPr/>
        </p:nvSpPr>
        <p:spPr bwMode="auto">
          <a:xfrm>
            <a:off x="3236913" y="5062538"/>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8" name="Oval 405"/>
          <p:cNvSpPr>
            <a:spLocks noChangeArrowheads="1"/>
          </p:cNvSpPr>
          <p:nvPr/>
        </p:nvSpPr>
        <p:spPr bwMode="auto">
          <a:xfrm>
            <a:off x="3687763" y="4911726"/>
            <a:ext cx="36513"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406"/>
          <p:cNvSpPr>
            <a:spLocks noEditPoints="1"/>
          </p:cNvSpPr>
          <p:nvPr/>
        </p:nvSpPr>
        <p:spPr bwMode="auto">
          <a:xfrm>
            <a:off x="3673475" y="4895851"/>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0" name="Oval 407"/>
          <p:cNvSpPr>
            <a:spLocks noChangeArrowheads="1"/>
          </p:cNvSpPr>
          <p:nvPr/>
        </p:nvSpPr>
        <p:spPr bwMode="auto">
          <a:xfrm>
            <a:off x="4124325" y="4870451"/>
            <a:ext cx="36513"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408"/>
          <p:cNvSpPr>
            <a:spLocks noEditPoints="1"/>
          </p:cNvSpPr>
          <p:nvPr/>
        </p:nvSpPr>
        <p:spPr bwMode="auto">
          <a:xfrm>
            <a:off x="4110038" y="4854576"/>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 name="Oval 409"/>
          <p:cNvSpPr>
            <a:spLocks noChangeArrowheads="1"/>
          </p:cNvSpPr>
          <p:nvPr/>
        </p:nvSpPr>
        <p:spPr bwMode="auto">
          <a:xfrm>
            <a:off x="4560888" y="4846638"/>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 name="Freeform 410"/>
          <p:cNvSpPr>
            <a:spLocks noEditPoints="1"/>
          </p:cNvSpPr>
          <p:nvPr/>
        </p:nvSpPr>
        <p:spPr bwMode="auto">
          <a:xfrm>
            <a:off x="4545013" y="4830763"/>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4" name="Oval 411"/>
          <p:cNvSpPr>
            <a:spLocks noChangeArrowheads="1"/>
          </p:cNvSpPr>
          <p:nvPr/>
        </p:nvSpPr>
        <p:spPr bwMode="auto">
          <a:xfrm>
            <a:off x="4997450" y="4719638"/>
            <a:ext cx="34925"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412"/>
          <p:cNvSpPr>
            <a:spLocks noEditPoints="1"/>
          </p:cNvSpPr>
          <p:nvPr/>
        </p:nvSpPr>
        <p:spPr bwMode="auto">
          <a:xfrm>
            <a:off x="4981575" y="4705351"/>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6" name="Oval 413"/>
          <p:cNvSpPr>
            <a:spLocks noChangeArrowheads="1"/>
          </p:cNvSpPr>
          <p:nvPr/>
        </p:nvSpPr>
        <p:spPr bwMode="auto">
          <a:xfrm>
            <a:off x="5432425" y="4997451"/>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7" name="Freeform 414"/>
          <p:cNvSpPr>
            <a:spLocks noEditPoints="1"/>
          </p:cNvSpPr>
          <p:nvPr/>
        </p:nvSpPr>
        <p:spPr bwMode="auto">
          <a:xfrm>
            <a:off x="5418138" y="4981576"/>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8" name="Line 415"/>
          <p:cNvSpPr>
            <a:spLocks noChangeShapeType="1"/>
          </p:cNvSpPr>
          <p:nvPr/>
        </p:nvSpPr>
        <p:spPr bwMode="auto">
          <a:xfrm>
            <a:off x="3252788" y="53562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416"/>
          <p:cNvSpPr>
            <a:spLocks noChangeShapeType="1"/>
          </p:cNvSpPr>
          <p:nvPr/>
        </p:nvSpPr>
        <p:spPr bwMode="auto">
          <a:xfrm>
            <a:off x="3687763" y="542131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417"/>
          <p:cNvSpPr>
            <a:spLocks noChangeShapeType="1"/>
          </p:cNvSpPr>
          <p:nvPr/>
        </p:nvSpPr>
        <p:spPr bwMode="auto">
          <a:xfrm>
            <a:off x="4124325" y="5422901"/>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418"/>
          <p:cNvSpPr>
            <a:spLocks noChangeShapeType="1"/>
          </p:cNvSpPr>
          <p:nvPr/>
        </p:nvSpPr>
        <p:spPr bwMode="auto">
          <a:xfrm>
            <a:off x="4560888" y="518636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419"/>
          <p:cNvSpPr>
            <a:spLocks noChangeShapeType="1"/>
          </p:cNvSpPr>
          <p:nvPr/>
        </p:nvSpPr>
        <p:spPr bwMode="auto">
          <a:xfrm>
            <a:off x="4997450" y="5122863"/>
            <a:ext cx="34925"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420"/>
          <p:cNvSpPr>
            <a:spLocks noChangeShapeType="1"/>
          </p:cNvSpPr>
          <p:nvPr/>
        </p:nvSpPr>
        <p:spPr bwMode="auto">
          <a:xfrm>
            <a:off x="5432425" y="5437188"/>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Line 421"/>
          <p:cNvSpPr>
            <a:spLocks noChangeShapeType="1"/>
          </p:cNvSpPr>
          <p:nvPr/>
        </p:nvSpPr>
        <p:spPr bwMode="auto">
          <a:xfrm>
            <a:off x="3252788" y="48355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Line 422"/>
          <p:cNvSpPr>
            <a:spLocks noChangeShapeType="1"/>
          </p:cNvSpPr>
          <p:nvPr/>
        </p:nvSpPr>
        <p:spPr bwMode="auto">
          <a:xfrm>
            <a:off x="3687763" y="443547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 name="Line 423"/>
          <p:cNvSpPr>
            <a:spLocks noChangeShapeType="1"/>
          </p:cNvSpPr>
          <p:nvPr/>
        </p:nvSpPr>
        <p:spPr bwMode="auto">
          <a:xfrm>
            <a:off x="4124325" y="43529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424"/>
          <p:cNvSpPr>
            <a:spLocks noChangeShapeType="1"/>
          </p:cNvSpPr>
          <p:nvPr/>
        </p:nvSpPr>
        <p:spPr bwMode="auto">
          <a:xfrm>
            <a:off x="4560888" y="45434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Line 425"/>
          <p:cNvSpPr>
            <a:spLocks noChangeShapeType="1"/>
          </p:cNvSpPr>
          <p:nvPr/>
        </p:nvSpPr>
        <p:spPr bwMode="auto">
          <a:xfrm>
            <a:off x="4997450" y="4354513"/>
            <a:ext cx="34925"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 name="Line 426"/>
          <p:cNvSpPr>
            <a:spLocks noChangeShapeType="1"/>
          </p:cNvSpPr>
          <p:nvPr/>
        </p:nvSpPr>
        <p:spPr bwMode="auto">
          <a:xfrm>
            <a:off x="5432425" y="4592638"/>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Rectangle 427"/>
          <p:cNvSpPr>
            <a:spLocks noChangeArrowheads="1"/>
          </p:cNvSpPr>
          <p:nvPr/>
        </p:nvSpPr>
        <p:spPr bwMode="auto">
          <a:xfrm>
            <a:off x="5260975" y="5713413"/>
            <a:ext cx="4413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1" name="Line 428"/>
          <p:cNvSpPr>
            <a:spLocks noChangeShapeType="1"/>
          </p:cNvSpPr>
          <p:nvPr/>
        </p:nvSpPr>
        <p:spPr bwMode="auto">
          <a:xfrm>
            <a:off x="5065713" y="5784851"/>
            <a:ext cx="180975" cy="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429"/>
          <p:cNvSpPr>
            <a:spLocks noChangeShapeType="1"/>
          </p:cNvSpPr>
          <p:nvPr/>
        </p:nvSpPr>
        <p:spPr bwMode="auto">
          <a:xfrm>
            <a:off x="5137150" y="5838826"/>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430"/>
          <p:cNvSpPr>
            <a:spLocks noChangeShapeType="1"/>
          </p:cNvSpPr>
          <p:nvPr/>
        </p:nvSpPr>
        <p:spPr bwMode="auto">
          <a:xfrm>
            <a:off x="5137150" y="5730876"/>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Line 431"/>
          <p:cNvSpPr>
            <a:spLocks noChangeShapeType="1"/>
          </p:cNvSpPr>
          <p:nvPr/>
        </p:nvSpPr>
        <p:spPr bwMode="auto">
          <a:xfrm flipV="1">
            <a:off x="5156200" y="5730876"/>
            <a:ext cx="0" cy="10795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Oval 432"/>
          <p:cNvSpPr>
            <a:spLocks noChangeArrowheads="1"/>
          </p:cNvSpPr>
          <p:nvPr/>
        </p:nvSpPr>
        <p:spPr bwMode="auto">
          <a:xfrm>
            <a:off x="5137150" y="5767388"/>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6" name="Freeform 433"/>
          <p:cNvSpPr>
            <a:spLocks noEditPoints="1"/>
          </p:cNvSpPr>
          <p:nvPr/>
        </p:nvSpPr>
        <p:spPr bwMode="auto">
          <a:xfrm>
            <a:off x="5132388" y="5761038"/>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7" name="Rectangle 434"/>
          <p:cNvSpPr>
            <a:spLocks noChangeArrowheads="1"/>
          </p:cNvSpPr>
          <p:nvPr/>
        </p:nvSpPr>
        <p:spPr bwMode="auto">
          <a:xfrm>
            <a:off x="5260975" y="5884863"/>
            <a:ext cx="4413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8" name="Line 435"/>
          <p:cNvSpPr>
            <a:spLocks noChangeShapeType="1"/>
          </p:cNvSpPr>
          <p:nvPr/>
        </p:nvSpPr>
        <p:spPr bwMode="auto">
          <a:xfrm>
            <a:off x="5065713" y="5959476"/>
            <a:ext cx="180975" cy="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436"/>
          <p:cNvSpPr>
            <a:spLocks noChangeShapeType="1"/>
          </p:cNvSpPr>
          <p:nvPr/>
        </p:nvSpPr>
        <p:spPr bwMode="auto">
          <a:xfrm>
            <a:off x="5137150" y="6013451"/>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Line 437"/>
          <p:cNvSpPr>
            <a:spLocks noChangeShapeType="1"/>
          </p:cNvSpPr>
          <p:nvPr/>
        </p:nvSpPr>
        <p:spPr bwMode="auto">
          <a:xfrm>
            <a:off x="5137150" y="5905501"/>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 name="Line 438"/>
          <p:cNvSpPr>
            <a:spLocks noChangeShapeType="1"/>
          </p:cNvSpPr>
          <p:nvPr/>
        </p:nvSpPr>
        <p:spPr bwMode="auto">
          <a:xfrm flipV="1">
            <a:off x="5156200" y="5905501"/>
            <a:ext cx="0" cy="10795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 name="Oval 439"/>
          <p:cNvSpPr>
            <a:spLocks noChangeArrowheads="1"/>
          </p:cNvSpPr>
          <p:nvPr/>
        </p:nvSpPr>
        <p:spPr bwMode="auto">
          <a:xfrm>
            <a:off x="5137150" y="5940426"/>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 name="Freeform 440"/>
          <p:cNvSpPr>
            <a:spLocks noEditPoints="1"/>
          </p:cNvSpPr>
          <p:nvPr/>
        </p:nvSpPr>
        <p:spPr bwMode="auto">
          <a:xfrm>
            <a:off x="5132388" y="5934076"/>
            <a:ext cx="47625" cy="49213"/>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7" name="Line 445"/>
          <p:cNvSpPr>
            <a:spLocks noChangeShapeType="1"/>
          </p:cNvSpPr>
          <p:nvPr/>
        </p:nvSpPr>
        <p:spPr bwMode="auto">
          <a:xfrm>
            <a:off x="6814112" y="6067425"/>
            <a:ext cx="257968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 name="Line 446"/>
          <p:cNvSpPr>
            <a:spLocks noChangeShapeType="1"/>
          </p:cNvSpPr>
          <p:nvPr/>
        </p:nvSpPr>
        <p:spPr bwMode="auto">
          <a:xfrm>
            <a:off x="6958574"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447"/>
          <p:cNvSpPr>
            <a:spLocks noChangeShapeType="1"/>
          </p:cNvSpPr>
          <p:nvPr/>
        </p:nvSpPr>
        <p:spPr bwMode="auto">
          <a:xfrm>
            <a:off x="7244324"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448"/>
          <p:cNvSpPr>
            <a:spLocks noChangeShapeType="1"/>
          </p:cNvSpPr>
          <p:nvPr/>
        </p:nvSpPr>
        <p:spPr bwMode="auto">
          <a:xfrm>
            <a:off x="753166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449"/>
          <p:cNvSpPr>
            <a:spLocks noChangeShapeType="1"/>
          </p:cNvSpPr>
          <p:nvPr/>
        </p:nvSpPr>
        <p:spPr bwMode="auto">
          <a:xfrm>
            <a:off x="781741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450"/>
          <p:cNvSpPr>
            <a:spLocks noChangeShapeType="1"/>
          </p:cNvSpPr>
          <p:nvPr/>
        </p:nvSpPr>
        <p:spPr bwMode="auto">
          <a:xfrm>
            <a:off x="810316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451"/>
          <p:cNvSpPr>
            <a:spLocks noChangeShapeType="1"/>
          </p:cNvSpPr>
          <p:nvPr/>
        </p:nvSpPr>
        <p:spPr bwMode="auto">
          <a:xfrm>
            <a:off x="8390499"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452"/>
          <p:cNvSpPr>
            <a:spLocks noChangeShapeType="1"/>
          </p:cNvSpPr>
          <p:nvPr/>
        </p:nvSpPr>
        <p:spPr bwMode="auto">
          <a:xfrm>
            <a:off x="8676249"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453"/>
          <p:cNvSpPr>
            <a:spLocks noChangeShapeType="1"/>
          </p:cNvSpPr>
          <p:nvPr/>
        </p:nvSpPr>
        <p:spPr bwMode="auto">
          <a:xfrm>
            <a:off x="8963587"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454"/>
          <p:cNvSpPr>
            <a:spLocks noChangeShapeType="1"/>
          </p:cNvSpPr>
          <p:nvPr/>
        </p:nvSpPr>
        <p:spPr bwMode="auto">
          <a:xfrm>
            <a:off x="9249337"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Rectangle 455"/>
          <p:cNvSpPr>
            <a:spLocks noChangeArrowheads="1"/>
          </p:cNvSpPr>
          <p:nvPr/>
        </p:nvSpPr>
        <p:spPr bwMode="auto">
          <a:xfrm>
            <a:off x="692682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8" name="Rectangle 456"/>
          <p:cNvSpPr>
            <a:spLocks noChangeArrowheads="1"/>
          </p:cNvSpPr>
          <p:nvPr/>
        </p:nvSpPr>
        <p:spPr bwMode="auto">
          <a:xfrm>
            <a:off x="721257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9" name="Rectangle 457"/>
          <p:cNvSpPr>
            <a:spLocks noChangeArrowheads="1"/>
          </p:cNvSpPr>
          <p:nvPr/>
        </p:nvSpPr>
        <p:spPr bwMode="auto">
          <a:xfrm>
            <a:off x="7499912"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0" name="Rectangle 458"/>
          <p:cNvSpPr>
            <a:spLocks noChangeArrowheads="1"/>
          </p:cNvSpPr>
          <p:nvPr/>
        </p:nvSpPr>
        <p:spPr bwMode="auto">
          <a:xfrm>
            <a:off x="7785662"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1" name="Rectangle 459"/>
          <p:cNvSpPr>
            <a:spLocks noChangeArrowheads="1"/>
          </p:cNvSpPr>
          <p:nvPr/>
        </p:nvSpPr>
        <p:spPr bwMode="auto">
          <a:xfrm>
            <a:off x="8072999"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2" name="Rectangle 460"/>
          <p:cNvSpPr>
            <a:spLocks noChangeArrowheads="1"/>
          </p:cNvSpPr>
          <p:nvPr/>
        </p:nvSpPr>
        <p:spPr bwMode="auto">
          <a:xfrm>
            <a:off x="8358749"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3" name="Rectangle 461"/>
          <p:cNvSpPr>
            <a:spLocks noChangeArrowheads="1"/>
          </p:cNvSpPr>
          <p:nvPr/>
        </p:nvSpPr>
        <p:spPr bwMode="auto">
          <a:xfrm>
            <a:off x="8646087"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4" name="Rectangle 462"/>
          <p:cNvSpPr>
            <a:spLocks noChangeArrowheads="1"/>
          </p:cNvSpPr>
          <p:nvPr/>
        </p:nvSpPr>
        <p:spPr bwMode="auto">
          <a:xfrm>
            <a:off x="8931837"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5" name="Rectangle 463"/>
          <p:cNvSpPr>
            <a:spLocks noChangeArrowheads="1"/>
          </p:cNvSpPr>
          <p:nvPr/>
        </p:nvSpPr>
        <p:spPr bwMode="auto">
          <a:xfrm>
            <a:off x="921917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7" name="Line 465"/>
          <p:cNvSpPr>
            <a:spLocks noChangeShapeType="1"/>
          </p:cNvSpPr>
          <p:nvPr/>
        </p:nvSpPr>
        <p:spPr bwMode="auto">
          <a:xfrm flipV="1">
            <a:off x="6814112" y="4024313"/>
            <a:ext cx="0" cy="2043112"/>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466"/>
          <p:cNvSpPr>
            <a:spLocks noChangeShapeType="1"/>
          </p:cNvSpPr>
          <p:nvPr/>
        </p:nvSpPr>
        <p:spPr bwMode="auto">
          <a:xfrm flipH="1">
            <a:off x="6788712" y="6067425"/>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Line 467"/>
          <p:cNvSpPr>
            <a:spLocks noChangeShapeType="1"/>
          </p:cNvSpPr>
          <p:nvPr/>
        </p:nvSpPr>
        <p:spPr bwMode="auto">
          <a:xfrm flipH="1">
            <a:off x="6788712" y="5659438"/>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Line 468"/>
          <p:cNvSpPr>
            <a:spLocks noChangeShapeType="1"/>
          </p:cNvSpPr>
          <p:nvPr/>
        </p:nvSpPr>
        <p:spPr bwMode="auto">
          <a:xfrm flipH="1">
            <a:off x="6788712" y="5249863"/>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469"/>
          <p:cNvSpPr>
            <a:spLocks noChangeShapeType="1"/>
          </p:cNvSpPr>
          <p:nvPr/>
        </p:nvSpPr>
        <p:spPr bwMode="auto">
          <a:xfrm flipH="1">
            <a:off x="6788712" y="4841875"/>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470"/>
          <p:cNvSpPr>
            <a:spLocks noChangeShapeType="1"/>
          </p:cNvSpPr>
          <p:nvPr/>
        </p:nvSpPr>
        <p:spPr bwMode="auto">
          <a:xfrm flipH="1">
            <a:off x="6788712" y="4432300"/>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471"/>
          <p:cNvSpPr>
            <a:spLocks noChangeShapeType="1"/>
          </p:cNvSpPr>
          <p:nvPr/>
        </p:nvSpPr>
        <p:spPr bwMode="auto">
          <a:xfrm flipH="1">
            <a:off x="6788712" y="4024313"/>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Rectangle 472"/>
          <p:cNvSpPr>
            <a:spLocks noChangeArrowheads="1"/>
          </p:cNvSpPr>
          <p:nvPr/>
        </p:nvSpPr>
        <p:spPr bwMode="auto">
          <a:xfrm>
            <a:off x="6685524" y="60039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5" name="Rectangle 473"/>
          <p:cNvSpPr>
            <a:spLocks noChangeArrowheads="1"/>
          </p:cNvSpPr>
          <p:nvPr/>
        </p:nvSpPr>
        <p:spPr bwMode="auto">
          <a:xfrm>
            <a:off x="6582337" y="5597525"/>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6" name="Rectangle 474"/>
          <p:cNvSpPr>
            <a:spLocks noChangeArrowheads="1"/>
          </p:cNvSpPr>
          <p:nvPr/>
        </p:nvSpPr>
        <p:spPr bwMode="auto">
          <a:xfrm>
            <a:off x="6582337" y="5186363"/>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7" name="Rectangle 475"/>
          <p:cNvSpPr>
            <a:spLocks noChangeArrowheads="1"/>
          </p:cNvSpPr>
          <p:nvPr/>
        </p:nvSpPr>
        <p:spPr bwMode="auto">
          <a:xfrm>
            <a:off x="6582337" y="4778375"/>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0.6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8" name="Rectangle 476"/>
          <p:cNvSpPr>
            <a:spLocks noChangeArrowheads="1"/>
          </p:cNvSpPr>
          <p:nvPr/>
        </p:nvSpPr>
        <p:spPr bwMode="auto">
          <a:xfrm>
            <a:off x="6582337" y="4367213"/>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0.8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9" name="Rectangle 477"/>
          <p:cNvSpPr>
            <a:spLocks noChangeArrowheads="1"/>
          </p:cNvSpPr>
          <p:nvPr/>
        </p:nvSpPr>
        <p:spPr bwMode="auto">
          <a:xfrm>
            <a:off x="6685524" y="3960813"/>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8" name="Line 496"/>
          <p:cNvSpPr>
            <a:spLocks noChangeShapeType="1"/>
          </p:cNvSpPr>
          <p:nvPr/>
        </p:nvSpPr>
        <p:spPr bwMode="auto">
          <a:xfrm>
            <a:off x="6958574" y="5065713"/>
            <a:ext cx="0" cy="55562"/>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 name="Line 497"/>
          <p:cNvSpPr>
            <a:spLocks noChangeShapeType="1"/>
          </p:cNvSpPr>
          <p:nvPr/>
        </p:nvSpPr>
        <p:spPr bwMode="auto">
          <a:xfrm flipV="1">
            <a:off x="6958574" y="5010150"/>
            <a:ext cx="0" cy="55562"/>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Oval 498"/>
          <p:cNvSpPr>
            <a:spLocks noChangeArrowheads="1"/>
          </p:cNvSpPr>
          <p:nvPr/>
        </p:nvSpPr>
        <p:spPr bwMode="auto">
          <a:xfrm>
            <a:off x="6939524" y="5048250"/>
            <a:ext cx="36512"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1" name="Freeform 499"/>
          <p:cNvSpPr>
            <a:spLocks noEditPoints="1"/>
          </p:cNvSpPr>
          <p:nvPr/>
        </p:nvSpPr>
        <p:spPr bwMode="auto">
          <a:xfrm>
            <a:off x="6925237" y="5032375"/>
            <a:ext cx="65087"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2" name="Line 500"/>
          <p:cNvSpPr>
            <a:spLocks noChangeShapeType="1"/>
          </p:cNvSpPr>
          <p:nvPr/>
        </p:nvSpPr>
        <p:spPr bwMode="auto">
          <a:xfrm>
            <a:off x="6939524" y="5121275"/>
            <a:ext cx="36512"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 name="Line 501"/>
          <p:cNvSpPr>
            <a:spLocks noChangeShapeType="1"/>
          </p:cNvSpPr>
          <p:nvPr/>
        </p:nvSpPr>
        <p:spPr bwMode="auto">
          <a:xfrm>
            <a:off x="6939524" y="5010150"/>
            <a:ext cx="36512"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 name="Line 502"/>
          <p:cNvSpPr>
            <a:spLocks noChangeShapeType="1"/>
          </p:cNvSpPr>
          <p:nvPr/>
        </p:nvSpPr>
        <p:spPr bwMode="auto">
          <a:xfrm>
            <a:off x="6958574" y="5045075"/>
            <a:ext cx="0" cy="5715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 name="Line 503"/>
          <p:cNvSpPr>
            <a:spLocks noChangeShapeType="1"/>
          </p:cNvSpPr>
          <p:nvPr/>
        </p:nvSpPr>
        <p:spPr bwMode="auto">
          <a:xfrm>
            <a:off x="7244324" y="5402263"/>
            <a:ext cx="0" cy="34925"/>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504"/>
          <p:cNvSpPr>
            <a:spLocks noChangeShapeType="1"/>
          </p:cNvSpPr>
          <p:nvPr/>
        </p:nvSpPr>
        <p:spPr bwMode="auto">
          <a:xfrm flipV="1">
            <a:off x="6958574" y="4987925"/>
            <a:ext cx="0" cy="5715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505"/>
          <p:cNvSpPr>
            <a:spLocks noChangeShapeType="1"/>
          </p:cNvSpPr>
          <p:nvPr/>
        </p:nvSpPr>
        <p:spPr bwMode="auto">
          <a:xfrm flipV="1">
            <a:off x="7244324" y="5368925"/>
            <a:ext cx="0" cy="33337"/>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Line 506"/>
          <p:cNvSpPr>
            <a:spLocks noChangeShapeType="1"/>
          </p:cNvSpPr>
          <p:nvPr/>
        </p:nvSpPr>
        <p:spPr bwMode="auto">
          <a:xfrm>
            <a:off x="6958574" y="5045075"/>
            <a:ext cx="285750" cy="357187"/>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 name="Oval 507"/>
          <p:cNvSpPr>
            <a:spLocks noChangeArrowheads="1"/>
          </p:cNvSpPr>
          <p:nvPr/>
        </p:nvSpPr>
        <p:spPr bwMode="auto">
          <a:xfrm>
            <a:off x="6939524" y="5027613"/>
            <a:ext cx="36512"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0" name="Freeform 508"/>
          <p:cNvSpPr>
            <a:spLocks noEditPoints="1"/>
          </p:cNvSpPr>
          <p:nvPr/>
        </p:nvSpPr>
        <p:spPr bwMode="auto">
          <a:xfrm>
            <a:off x="6925237" y="5011738"/>
            <a:ext cx="65087"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1" name="Oval 509"/>
          <p:cNvSpPr>
            <a:spLocks noChangeArrowheads="1"/>
          </p:cNvSpPr>
          <p:nvPr/>
        </p:nvSpPr>
        <p:spPr bwMode="auto">
          <a:xfrm>
            <a:off x="7226862" y="5384800"/>
            <a:ext cx="34925" cy="36512"/>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2" name="Freeform 510"/>
          <p:cNvSpPr>
            <a:spLocks noEditPoints="1"/>
          </p:cNvSpPr>
          <p:nvPr/>
        </p:nvSpPr>
        <p:spPr bwMode="auto">
          <a:xfrm>
            <a:off x="7210987" y="5370513"/>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3" name="Line 511"/>
          <p:cNvSpPr>
            <a:spLocks noChangeShapeType="1"/>
          </p:cNvSpPr>
          <p:nvPr/>
        </p:nvSpPr>
        <p:spPr bwMode="auto">
          <a:xfrm>
            <a:off x="6939524" y="5102225"/>
            <a:ext cx="36512"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 name="Line 512"/>
          <p:cNvSpPr>
            <a:spLocks noChangeShapeType="1"/>
          </p:cNvSpPr>
          <p:nvPr/>
        </p:nvSpPr>
        <p:spPr bwMode="auto">
          <a:xfrm>
            <a:off x="7226862" y="5437188"/>
            <a:ext cx="34925"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Line 513"/>
          <p:cNvSpPr>
            <a:spLocks noChangeShapeType="1"/>
          </p:cNvSpPr>
          <p:nvPr/>
        </p:nvSpPr>
        <p:spPr bwMode="auto">
          <a:xfrm>
            <a:off x="6939524" y="4987925"/>
            <a:ext cx="36512"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 name="Line 514"/>
          <p:cNvSpPr>
            <a:spLocks noChangeShapeType="1"/>
          </p:cNvSpPr>
          <p:nvPr/>
        </p:nvSpPr>
        <p:spPr bwMode="auto">
          <a:xfrm>
            <a:off x="7226862" y="5368925"/>
            <a:ext cx="34925"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7" name="Line 515"/>
          <p:cNvSpPr>
            <a:spLocks noChangeShapeType="1"/>
          </p:cNvSpPr>
          <p:nvPr/>
        </p:nvSpPr>
        <p:spPr bwMode="auto">
          <a:xfrm>
            <a:off x="6958574" y="5072063"/>
            <a:ext cx="0" cy="6508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8" name="Line 516"/>
          <p:cNvSpPr>
            <a:spLocks noChangeShapeType="1"/>
          </p:cNvSpPr>
          <p:nvPr/>
        </p:nvSpPr>
        <p:spPr bwMode="auto">
          <a:xfrm>
            <a:off x="7244324" y="5481638"/>
            <a:ext cx="0" cy="3333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9" name="Line 517"/>
          <p:cNvSpPr>
            <a:spLocks noChangeShapeType="1"/>
          </p:cNvSpPr>
          <p:nvPr/>
        </p:nvSpPr>
        <p:spPr bwMode="auto">
          <a:xfrm>
            <a:off x="7531662" y="5845175"/>
            <a:ext cx="0" cy="11112"/>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 name="Line 518"/>
          <p:cNvSpPr>
            <a:spLocks noChangeShapeType="1"/>
          </p:cNvSpPr>
          <p:nvPr/>
        </p:nvSpPr>
        <p:spPr bwMode="auto">
          <a:xfrm>
            <a:off x="7817412" y="5853113"/>
            <a:ext cx="0" cy="1270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1" name="Line 519"/>
          <p:cNvSpPr>
            <a:spLocks noChangeShapeType="1"/>
          </p:cNvSpPr>
          <p:nvPr/>
        </p:nvSpPr>
        <p:spPr bwMode="auto">
          <a:xfrm>
            <a:off x="8103162" y="5792788"/>
            <a:ext cx="0" cy="1587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2" name="Line 520"/>
          <p:cNvSpPr>
            <a:spLocks noChangeShapeType="1"/>
          </p:cNvSpPr>
          <p:nvPr/>
        </p:nvSpPr>
        <p:spPr bwMode="auto">
          <a:xfrm flipV="1">
            <a:off x="6958574" y="5006975"/>
            <a:ext cx="0" cy="6508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Line 521"/>
          <p:cNvSpPr>
            <a:spLocks noChangeShapeType="1"/>
          </p:cNvSpPr>
          <p:nvPr/>
        </p:nvSpPr>
        <p:spPr bwMode="auto">
          <a:xfrm flipV="1">
            <a:off x="7244324" y="5449888"/>
            <a:ext cx="0" cy="3175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 name="Line 522"/>
          <p:cNvSpPr>
            <a:spLocks noChangeShapeType="1"/>
          </p:cNvSpPr>
          <p:nvPr/>
        </p:nvSpPr>
        <p:spPr bwMode="auto">
          <a:xfrm flipV="1">
            <a:off x="7531662" y="5835650"/>
            <a:ext cx="0" cy="95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5" name="Line 523"/>
          <p:cNvSpPr>
            <a:spLocks noChangeShapeType="1"/>
          </p:cNvSpPr>
          <p:nvPr/>
        </p:nvSpPr>
        <p:spPr bwMode="auto">
          <a:xfrm flipV="1">
            <a:off x="7817412" y="5843588"/>
            <a:ext cx="0" cy="95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6" name="Line 524"/>
          <p:cNvSpPr>
            <a:spLocks noChangeShapeType="1"/>
          </p:cNvSpPr>
          <p:nvPr/>
        </p:nvSpPr>
        <p:spPr bwMode="auto">
          <a:xfrm flipV="1">
            <a:off x="8103162" y="5775325"/>
            <a:ext cx="0" cy="17462"/>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 name="Freeform 525"/>
          <p:cNvSpPr>
            <a:spLocks/>
          </p:cNvSpPr>
          <p:nvPr/>
        </p:nvSpPr>
        <p:spPr bwMode="auto">
          <a:xfrm>
            <a:off x="6958574" y="5072063"/>
            <a:ext cx="1144587" cy="781050"/>
          </a:xfrm>
          <a:custGeom>
            <a:avLst/>
            <a:gdLst>
              <a:gd name="T0" fmla="*/ 0 w 721"/>
              <a:gd name="T1" fmla="*/ 0 h 492"/>
              <a:gd name="T2" fmla="*/ 180 w 721"/>
              <a:gd name="T3" fmla="*/ 258 h 492"/>
              <a:gd name="T4" fmla="*/ 361 w 721"/>
              <a:gd name="T5" fmla="*/ 487 h 492"/>
              <a:gd name="T6" fmla="*/ 541 w 721"/>
              <a:gd name="T7" fmla="*/ 492 h 492"/>
              <a:gd name="T8" fmla="*/ 721 w 721"/>
              <a:gd name="T9" fmla="*/ 454 h 492"/>
            </a:gdLst>
            <a:ahLst/>
            <a:cxnLst>
              <a:cxn ang="0">
                <a:pos x="T0" y="T1"/>
              </a:cxn>
              <a:cxn ang="0">
                <a:pos x="T2" y="T3"/>
              </a:cxn>
              <a:cxn ang="0">
                <a:pos x="T4" y="T5"/>
              </a:cxn>
              <a:cxn ang="0">
                <a:pos x="T6" y="T7"/>
              </a:cxn>
              <a:cxn ang="0">
                <a:pos x="T8" y="T9"/>
              </a:cxn>
            </a:cxnLst>
            <a:rect l="0" t="0" r="r" b="b"/>
            <a:pathLst>
              <a:path w="721" h="492">
                <a:moveTo>
                  <a:pt x="0" y="0"/>
                </a:moveTo>
                <a:lnTo>
                  <a:pt x="180" y="258"/>
                </a:lnTo>
                <a:lnTo>
                  <a:pt x="361" y="487"/>
                </a:lnTo>
                <a:lnTo>
                  <a:pt x="541" y="492"/>
                </a:lnTo>
                <a:lnTo>
                  <a:pt x="721" y="454"/>
                </a:lnTo>
              </a:path>
            </a:pathLst>
          </a:custGeom>
          <a:noFill/>
          <a:ln w="30163"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8" name="Oval 526"/>
          <p:cNvSpPr>
            <a:spLocks noChangeArrowheads="1"/>
          </p:cNvSpPr>
          <p:nvPr/>
        </p:nvSpPr>
        <p:spPr bwMode="auto">
          <a:xfrm>
            <a:off x="6939524" y="5054600"/>
            <a:ext cx="36512"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9" name="Freeform 527"/>
          <p:cNvSpPr>
            <a:spLocks noEditPoints="1"/>
          </p:cNvSpPr>
          <p:nvPr/>
        </p:nvSpPr>
        <p:spPr bwMode="auto">
          <a:xfrm>
            <a:off x="6925237" y="5040313"/>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0" name="Oval 528"/>
          <p:cNvSpPr>
            <a:spLocks noChangeArrowheads="1"/>
          </p:cNvSpPr>
          <p:nvPr/>
        </p:nvSpPr>
        <p:spPr bwMode="auto">
          <a:xfrm>
            <a:off x="7226862" y="5464175"/>
            <a:ext cx="34925"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1" name="Freeform 529"/>
          <p:cNvSpPr>
            <a:spLocks noEditPoints="1"/>
          </p:cNvSpPr>
          <p:nvPr/>
        </p:nvSpPr>
        <p:spPr bwMode="auto">
          <a:xfrm>
            <a:off x="7210987" y="5449888"/>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2" name="Oval 530"/>
          <p:cNvSpPr>
            <a:spLocks noChangeArrowheads="1"/>
          </p:cNvSpPr>
          <p:nvPr/>
        </p:nvSpPr>
        <p:spPr bwMode="auto">
          <a:xfrm>
            <a:off x="7512612" y="5827713"/>
            <a:ext cx="36512"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3" name="Freeform 531"/>
          <p:cNvSpPr>
            <a:spLocks noEditPoints="1"/>
          </p:cNvSpPr>
          <p:nvPr/>
        </p:nvSpPr>
        <p:spPr bwMode="auto">
          <a:xfrm>
            <a:off x="7498324" y="5811838"/>
            <a:ext cx="65087"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4" name="Oval 532"/>
          <p:cNvSpPr>
            <a:spLocks noChangeArrowheads="1"/>
          </p:cNvSpPr>
          <p:nvPr/>
        </p:nvSpPr>
        <p:spPr bwMode="auto">
          <a:xfrm>
            <a:off x="7799949" y="5835650"/>
            <a:ext cx="34925"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5" name="Freeform 533"/>
          <p:cNvSpPr>
            <a:spLocks noEditPoints="1"/>
          </p:cNvSpPr>
          <p:nvPr/>
        </p:nvSpPr>
        <p:spPr bwMode="auto">
          <a:xfrm>
            <a:off x="7784074" y="5821363"/>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6" name="Oval 534"/>
          <p:cNvSpPr>
            <a:spLocks noChangeArrowheads="1"/>
          </p:cNvSpPr>
          <p:nvPr/>
        </p:nvSpPr>
        <p:spPr bwMode="auto">
          <a:xfrm>
            <a:off x="8085699" y="5773738"/>
            <a:ext cx="36512"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7" name="Freeform 535"/>
          <p:cNvSpPr>
            <a:spLocks noEditPoints="1"/>
          </p:cNvSpPr>
          <p:nvPr/>
        </p:nvSpPr>
        <p:spPr bwMode="auto">
          <a:xfrm>
            <a:off x="8071412" y="5759450"/>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8" name="Line 536"/>
          <p:cNvSpPr>
            <a:spLocks noChangeShapeType="1"/>
          </p:cNvSpPr>
          <p:nvPr/>
        </p:nvSpPr>
        <p:spPr bwMode="auto">
          <a:xfrm>
            <a:off x="6939524" y="5137150"/>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 name="Line 537"/>
          <p:cNvSpPr>
            <a:spLocks noChangeShapeType="1"/>
          </p:cNvSpPr>
          <p:nvPr/>
        </p:nvSpPr>
        <p:spPr bwMode="auto">
          <a:xfrm>
            <a:off x="7226862" y="5514975"/>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0" name="Line 538"/>
          <p:cNvSpPr>
            <a:spLocks noChangeShapeType="1"/>
          </p:cNvSpPr>
          <p:nvPr/>
        </p:nvSpPr>
        <p:spPr bwMode="auto">
          <a:xfrm>
            <a:off x="7512612" y="5856288"/>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1" name="Line 539"/>
          <p:cNvSpPr>
            <a:spLocks noChangeShapeType="1"/>
          </p:cNvSpPr>
          <p:nvPr/>
        </p:nvSpPr>
        <p:spPr bwMode="auto">
          <a:xfrm>
            <a:off x="7799949" y="5865813"/>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 name="Line 540"/>
          <p:cNvSpPr>
            <a:spLocks noChangeShapeType="1"/>
          </p:cNvSpPr>
          <p:nvPr/>
        </p:nvSpPr>
        <p:spPr bwMode="auto">
          <a:xfrm>
            <a:off x="8085699" y="5808663"/>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3" name="Line 541"/>
          <p:cNvSpPr>
            <a:spLocks noChangeShapeType="1"/>
          </p:cNvSpPr>
          <p:nvPr/>
        </p:nvSpPr>
        <p:spPr bwMode="auto">
          <a:xfrm>
            <a:off x="6939524" y="5006975"/>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4" name="Line 542"/>
          <p:cNvSpPr>
            <a:spLocks noChangeShapeType="1"/>
          </p:cNvSpPr>
          <p:nvPr/>
        </p:nvSpPr>
        <p:spPr bwMode="auto">
          <a:xfrm>
            <a:off x="7226862" y="5449888"/>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5" name="Line 543"/>
          <p:cNvSpPr>
            <a:spLocks noChangeShapeType="1"/>
          </p:cNvSpPr>
          <p:nvPr/>
        </p:nvSpPr>
        <p:spPr bwMode="auto">
          <a:xfrm>
            <a:off x="7512612" y="5835650"/>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 name="Line 544"/>
          <p:cNvSpPr>
            <a:spLocks noChangeShapeType="1"/>
          </p:cNvSpPr>
          <p:nvPr/>
        </p:nvSpPr>
        <p:spPr bwMode="auto">
          <a:xfrm>
            <a:off x="7799949" y="5843588"/>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7" name="Line 545"/>
          <p:cNvSpPr>
            <a:spLocks noChangeShapeType="1"/>
          </p:cNvSpPr>
          <p:nvPr/>
        </p:nvSpPr>
        <p:spPr bwMode="auto">
          <a:xfrm>
            <a:off x="8085699" y="5775325"/>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8" name="Line 546"/>
          <p:cNvSpPr>
            <a:spLocks noChangeShapeType="1"/>
          </p:cNvSpPr>
          <p:nvPr/>
        </p:nvSpPr>
        <p:spPr bwMode="auto">
          <a:xfrm>
            <a:off x="6958574" y="5121275"/>
            <a:ext cx="0" cy="5556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9" name="Line 547"/>
          <p:cNvSpPr>
            <a:spLocks noChangeShapeType="1"/>
          </p:cNvSpPr>
          <p:nvPr/>
        </p:nvSpPr>
        <p:spPr bwMode="auto">
          <a:xfrm>
            <a:off x="7244324" y="5464175"/>
            <a:ext cx="0" cy="349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0" name="Line 548"/>
          <p:cNvSpPr>
            <a:spLocks noChangeShapeType="1"/>
          </p:cNvSpPr>
          <p:nvPr/>
        </p:nvSpPr>
        <p:spPr bwMode="auto">
          <a:xfrm>
            <a:off x="7531662" y="585470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1" name="Line 549"/>
          <p:cNvSpPr>
            <a:spLocks noChangeShapeType="1"/>
          </p:cNvSpPr>
          <p:nvPr/>
        </p:nvSpPr>
        <p:spPr bwMode="auto">
          <a:xfrm>
            <a:off x="7817412" y="587692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2" name="Line 550"/>
          <p:cNvSpPr>
            <a:spLocks noChangeShapeType="1"/>
          </p:cNvSpPr>
          <p:nvPr/>
        </p:nvSpPr>
        <p:spPr bwMode="auto">
          <a:xfrm>
            <a:off x="8103162" y="5875338"/>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3" name="Line 551"/>
          <p:cNvSpPr>
            <a:spLocks noChangeShapeType="1"/>
          </p:cNvSpPr>
          <p:nvPr/>
        </p:nvSpPr>
        <p:spPr bwMode="auto">
          <a:xfrm>
            <a:off x="8390499" y="5875338"/>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4" name="Line 552"/>
          <p:cNvSpPr>
            <a:spLocks noChangeShapeType="1"/>
          </p:cNvSpPr>
          <p:nvPr/>
        </p:nvSpPr>
        <p:spPr bwMode="auto">
          <a:xfrm>
            <a:off x="8676249" y="5880100"/>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5" name="Line 553"/>
          <p:cNvSpPr>
            <a:spLocks noChangeShapeType="1"/>
          </p:cNvSpPr>
          <p:nvPr/>
        </p:nvSpPr>
        <p:spPr bwMode="auto">
          <a:xfrm>
            <a:off x="8963587" y="587375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6" name="Line 554"/>
          <p:cNvSpPr>
            <a:spLocks noChangeShapeType="1"/>
          </p:cNvSpPr>
          <p:nvPr/>
        </p:nvSpPr>
        <p:spPr bwMode="auto">
          <a:xfrm>
            <a:off x="9249337" y="5867400"/>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7" name="Line 555"/>
          <p:cNvSpPr>
            <a:spLocks noChangeShapeType="1"/>
          </p:cNvSpPr>
          <p:nvPr/>
        </p:nvSpPr>
        <p:spPr bwMode="auto">
          <a:xfrm flipV="1">
            <a:off x="6958574" y="5064125"/>
            <a:ext cx="0" cy="57150"/>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8" name="Line 556"/>
          <p:cNvSpPr>
            <a:spLocks noChangeShapeType="1"/>
          </p:cNvSpPr>
          <p:nvPr/>
        </p:nvSpPr>
        <p:spPr bwMode="auto">
          <a:xfrm flipV="1">
            <a:off x="7244324" y="5429250"/>
            <a:ext cx="0" cy="349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9" name="Line 557"/>
          <p:cNvSpPr>
            <a:spLocks noChangeShapeType="1"/>
          </p:cNvSpPr>
          <p:nvPr/>
        </p:nvSpPr>
        <p:spPr bwMode="auto">
          <a:xfrm flipV="1">
            <a:off x="7531662" y="584517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0" name="Line 558"/>
          <p:cNvSpPr>
            <a:spLocks noChangeShapeType="1"/>
          </p:cNvSpPr>
          <p:nvPr/>
        </p:nvSpPr>
        <p:spPr bwMode="auto">
          <a:xfrm flipV="1">
            <a:off x="7817412" y="586740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1" name="Line 559"/>
          <p:cNvSpPr>
            <a:spLocks noChangeShapeType="1"/>
          </p:cNvSpPr>
          <p:nvPr/>
        </p:nvSpPr>
        <p:spPr bwMode="auto">
          <a:xfrm flipV="1">
            <a:off x="8103162" y="5865813"/>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2" name="Line 560"/>
          <p:cNvSpPr>
            <a:spLocks noChangeShapeType="1"/>
          </p:cNvSpPr>
          <p:nvPr/>
        </p:nvSpPr>
        <p:spPr bwMode="auto">
          <a:xfrm flipV="1">
            <a:off x="8390499" y="5865813"/>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3" name="Line 561"/>
          <p:cNvSpPr>
            <a:spLocks noChangeShapeType="1"/>
          </p:cNvSpPr>
          <p:nvPr/>
        </p:nvSpPr>
        <p:spPr bwMode="auto">
          <a:xfrm flipV="1">
            <a:off x="8676249" y="587057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4" name="Line 562"/>
          <p:cNvSpPr>
            <a:spLocks noChangeShapeType="1"/>
          </p:cNvSpPr>
          <p:nvPr/>
        </p:nvSpPr>
        <p:spPr bwMode="auto">
          <a:xfrm flipV="1">
            <a:off x="8963587" y="5862638"/>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5" name="Line 563"/>
          <p:cNvSpPr>
            <a:spLocks noChangeShapeType="1"/>
          </p:cNvSpPr>
          <p:nvPr/>
        </p:nvSpPr>
        <p:spPr bwMode="auto">
          <a:xfrm flipV="1">
            <a:off x="9249337" y="5854700"/>
            <a:ext cx="0" cy="12700"/>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 name="Freeform 564"/>
          <p:cNvSpPr>
            <a:spLocks/>
          </p:cNvSpPr>
          <p:nvPr/>
        </p:nvSpPr>
        <p:spPr bwMode="auto">
          <a:xfrm>
            <a:off x="6958574" y="5121275"/>
            <a:ext cx="2290762" cy="758825"/>
          </a:xfrm>
          <a:custGeom>
            <a:avLst/>
            <a:gdLst>
              <a:gd name="T0" fmla="*/ 0 w 1443"/>
              <a:gd name="T1" fmla="*/ 0 h 478"/>
              <a:gd name="T2" fmla="*/ 180 w 1443"/>
              <a:gd name="T3" fmla="*/ 216 h 478"/>
              <a:gd name="T4" fmla="*/ 361 w 1443"/>
              <a:gd name="T5" fmla="*/ 462 h 478"/>
              <a:gd name="T6" fmla="*/ 541 w 1443"/>
              <a:gd name="T7" fmla="*/ 476 h 478"/>
              <a:gd name="T8" fmla="*/ 721 w 1443"/>
              <a:gd name="T9" fmla="*/ 475 h 478"/>
              <a:gd name="T10" fmla="*/ 902 w 1443"/>
              <a:gd name="T11" fmla="*/ 475 h 478"/>
              <a:gd name="T12" fmla="*/ 1082 w 1443"/>
              <a:gd name="T13" fmla="*/ 478 h 478"/>
              <a:gd name="T14" fmla="*/ 1263 w 1443"/>
              <a:gd name="T15" fmla="*/ 474 h 478"/>
              <a:gd name="T16" fmla="*/ 1443 w 1443"/>
              <a:gd name="T17" fmla="*/ 47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3" h="478">
                <a:moveTo>
                  <a:pt x="0" y="0"/>
                </a:moveTo>
                <a:lnTo>
                  <a:pt x="180" y="216"/>
                </a:lnTo>
                <a:lnTo>
                  <a:pt x="361" y="462"/>
                </a:lnTo>
                <a:lnTo>
                  <a:pt x="541" y="476"/>
                </a:lnTo>
                <a:lnTo>
                  <a:pt x="721" y="475"/>
                </a:lnTo>
                <a:lnTo>
                  <a:pt x="902" y="475"/>
                </a:lnTo>
                <a:lnTo>
                  <a:pt x="1082" y="478"/>
                </a:lnTo>
                <a:lnTo>
                  <a:pt x="1263" y="474"/>
                </a:lnTo>
                <a:lnTo>
                  <a:pt x="1443" y="470"/>
                </a:lnTo>
              </a:path>
            </a:pathLst>
          </a:custGeom>
          <a:noFill/>
          <a:ln w="30163"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7" name="Oval 565"/>
          <p:cNvSpPr>
            <a:spLocks noChangeArrowheads="1"/>
          </p:cNvSpPr>
          <p:nvPr/>
        </p:nvSpPr>
        <p:spPr bwMode="auto">
          <a:xfrm>
            <a:off x="6939524" y="5102225"/>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8" name="Freeform 566"/>
          <p:cNvSpPr>
            <a:spLocks noEditPoints="1"/>
          </p:cNvSpPr>
          <p:nvPr/>
        </p:nvSpPr>
        <p:spPr bwMode="auto">
          <a:xfrm>
            <a:off x="6925237" y="5087938"/>
            <a:ext cx="65087"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9" name="Oval 567"/>
          <p:cNvSpPr>
            <a:spLocks noChangeArrowheads="1"/>
          </p:cNvSpPr>
          <p:nvPr/>
        </p:nvSpPr>
        <p:spPr bwMode="auto">
          <a:xfrm>
            <a:off x="7226862" y="544671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0" name="Freeform 568"/>
          <p:cNvSpPr>
            <a:spLocks noEditPoints="1"/>
          </p:cNvSpPr>
          <p:nvPr/>
        </p:nvSpPr>
        <p:spPr bwMode="auto">
          <a:xfrm>
            <a:off x="7210987" y="5432425"/>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1" name="Oval 569"/>
          <p:cNvSpPr>
            <a:spLocks noChangeArrowheads="1"/>
          </p:cNvSpPr>
          <p:nvPr/>
        </p:nvSpPr>
        <p:spPr bwMode="auto">
          <a:xfrm>
            <a:off x="7512612" y="5837238"/>
            <a:ext cx="36512"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2" name="Freeform 570"/>
          <p:cNvSpPr>
            <a:spLocks noEditPoints="1"/>
          </p:cNvSpPr>
          <p:nvPr/>
        </p:nvSpPr>
        <p:spPr bwMode="auto">
          <a:xfrm>
            <a:off x="7498324" y="5821363"/>
            <a:ext cx="65087"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3" name="Oval 571"/>
          <p:cNvSpPr>
            <a:spLocks noChangeArrowheads="1"/>
          </p:cNvSpPr>
          <p:nvPr/>
        </p:nvSpPr>
        <p:spPr bwMode="auto">
          <a:xfrm>
            <a:off x="7799949" y="585946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4" name="Freeform 572"/>
          <p:cNvSpPr>
            <a:spLocks noEditPoints="1"/>
          </p:cNvSpPr>
          <p:nvPr/>
        </p:nvSpPr>
        <p:spPr bwMode="auto">
          <a:xfrm>
            <a:off x="7784074" y="5845175"/>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5" name="Oval 573"/>
          <p:cNvSpPr>
            <a:spLocks noChangeArrowheads="1"/>
          </p:cNvSpPr>
          <p:nvPr/>
        </p:nvSpPr>
        <p:spPr bwMode="auto">
          <a:xfrm>
            <a:off x="8085699" y="5857875"/>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6" name="Freeform 574"/>
          <p:cNvSpPr>
            <a:spLocks noEditPoints="1"/>
          </p:cNvSpPr>
          <p:nvPr/>
        </p:nvSpPr>
        <p:spPr bwMode="auto">
          <a:xfrm>
            <a:off x="8071412" y="5843588"/>
            <a:ext cx="65087"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7" name="Oval 575"/>
          <p:cNvSpPr>
            <a:spLocks noChangeArrowheads="1"/>
          </p:cNvSpPr>
          <p:nvPr/>
        </p:nvSpPr>
        <p:spPr bwMode="auto">
          <a:xfrm>
            <a:off x="8373037" y="5856288"/>
            <a:ext cx="34925"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8" name="Freeform 576"/>
          <p:cNvSpPr>
            <a:spLocks noEditPoints="1"/>
          </p:cNvSpPr>
          <p:nvPr/>
        </p:nvSpPr>
        <p:spPr bwMode="auto">
          <a:xfrm>
            <a:off x="8357162" y="5842000"/>
            <a:ext cx="66675"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9" name="Oval 577"/>
          <p:cNvSpPr>
            <a:spLocks noChangeArrowheads="1"/>
          </p:cNvSpPr>
          <p:nvPr/>
        </p:nvSpPr>
        <p:spPr bwMode="auto">
          <a:xfrm>
            <a:off x="8658787" y="5862638"/>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0" name="Freeform 578"/>
          <p:cNvSpPr>
            <a:spLocks noEditPoints="1"/>
          </p:cNvSpPr>
          <p:nvPr/>
        </p:nvSpPr>
        <p:spPr bwMode="auto">
          <a:xfrm>
            <a:off x="8644499" y="5848350"/>
            <a:ext cx="65087"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1" name="Oval 579"/>
          <p:cNvSpPr>
            <a:spLocks noChangeArrowheads="1"/>
          </p:cNvSpPr>
          <p:nvPr/>
        </p:nvSpPr>
        <p:spPr bwMode="auto">
          <a:xfrm>
            <a:off x="8946124" y="5854700"/>
            <a:ext cx="34925"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2" name="Freeform 580"/>
          <p:cNvSpPr>
            <a:spLocks noEditPoints="1"/>
          </p:cNvSpPr>
          <p:nvPr/>
        </p:nvSpPr>
        <p:spPr bwMode="auto">
          <a:xfrm>
            <a:off x="8930249" y="5840413"/>
            <a:ext cx="66675"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3" name="Oval 581"/>
          <p:cNvSpPr>
            <a:spLocks noChangeArrowheads="1"/>
          </p:cNvSpPr>
          <p:nvPr/>
        </p:nvSpPr>
        <p:spPr bwMode="auto">
          <a:xfrm>
            <a:off x="9231874" y="5848350"/>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4" name="Freeform 582"/>
          <p:cNvSpPr>
            <a:spLocks noEditPoints="1"/>
          </p:cNvSpPr>
          <p:nvPr/>
        </p:nvSpPr>
        <p:spPr bwMode="auto">
          <a:xfrm>
            <a:off x="9217587" y="5834063"/>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5" name="Line 583"/>
          <p:cNvSpPr>
            <a:spLocks noChangeShapeType="1"/>
          </p:cNvSpPr>
          <p:nvPr/>
        </p:nvSpPr>
        <p:spPr bwMode="auto">
          <a:xfrm>
            <a:off x="6939524" y="5176838"/>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 name="Line 584"/>
          <p:cNvSpPr>
            <a:spLocks noChangeShapeType="1"/>
          </p:cNvSpPr>
          <p:nvPr/>
        </p:nvSpPr>
        <p:spPr bwMode="auto">
          <a:xfrm>
            <a:off x="7226862" y="549910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 name="Line 585"/>
          <p:cNvSpPr>
            <a:spLocks noChangeShapeType="1"/>
          </p:cNvSpPr>
          <p:nvPr/>
        </p:nvSpPr>
        <p:spPr bwMode="auto">
          <a:xfrm>
            <a:off x="7512612" y="586422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 name="Line 586"/>
          <p:cNvSpPr>
            <a:spLocks noChangeShapeType="1"/>
          </p:cNvSpPr>
          <p:nvPr/>
        </p:nvSpPr>
        <p:spPr bwMode="auto">
          <a:xfrm>
            <a:off x="7799949" y="588645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 name="Line 587"/>
          <p:cNvSpPr>
            <a:spLocks noChangeShapeType="1"/>
          </p:cNvSpPr>
          <p:nvPr/>
        </p:nvSpPr>
        <p:spPr bwMode="auto">
          <a:xfrm>
            <a:off x="8085699" y="5886450"/>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 name="Line 588"/>
          <p:cNvSpPr>
            <a:spLocks noChangeShapeType="1"/>
          </p:cNvSpPr>
          <p:nvPr/>
        </p:nvSpPr>
        <p:spPr bwMode="auto">
          <a:xfrm>
            <a:off x="8373037" y="5884863"/>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 name="Line 589"/>
          <p:cNvSpPr>
            <a:spLocks noChangeShapeType="1"/>
          </p:cNvSpPr>
          <p:nvPr/>
        </p:nvSpPr>
        <p:spPr bwMode="auto">
          <a:xfrm>
            <a:off x="8658787" y="58912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 name="Line 590"/>
          <p:cNvSpPr>
            <a:spLocks noChangeShapeType="1"/>
          </p:cNvSpPr>
          <p:nvPr/>
        </p:nvSpPr>
        <p:spPr bwMode="auto">
          <a:xfrm>
            <a:off x="8946124" y="5883275"/>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 name="Line 591"/>
          <p:cNvSpPr>
            <a:spLocks noChangeShapeType="1"/>
          </p:cNvSpPr>
          <p:nvPr/>
        </p:nvSpPr>
        <p:spPr bwMode="auto">
          <a:xfrm>
            <a:off x="9231874" y="58785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4" name="Line 592"/>
          <p:cNvSpPr>
            <a:spLocks noChangeShapeType="1"/>
          </p:cNvSpPr>
          <p:nvPr/>
        </p:nvSpPr>
        <p:spPr bwMode="auto">
          <a:xfrm>
            <a:off x="6939524" y="506412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5" name="Line 593"/>
          <p:cNvSpPr>
            <a:spLocks noChangeShapeType="1"/>
          </p:cNvSpPr>
          <p:nvPr/>
        </p:nvSpPr>
        <p:spPr bwMode="auto">
          <a:xfrm>
            <a:off x="7226862" y="542925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6" name="Line 594"/>
          <p:cNvSpPr>
            <a:spLocks noChangeShapeType="1"/>
          </p:cNvSpPr>
          <p:nvPr/>
        </p:nvSpPr>
        <p:spPr bwMode="auto">
          <a:xfrm>
            <a:off x="7512612" y="584517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7" name="Line 595"/>
          <p:cNvSpPr>
            <a:spLocks noChangeShapeType="1"/>
          </p:cNvSpPr>
          <p:nvPr/>
        </p:nvSpPr>
        <p:spPr bwMode="auto">
          <a:xfrm>
            <a:off x="7799949" y="586740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8" name="Line 596"/>
          <p:cNvSpPr>
            <a:spLocks noChangeShapeType="1"/>
          </p:cNvSpPr>
          <p:nvPr/>
        </p:nvSpPr>
        <p:spPr bwMode="auto">
          <a:xfrm>
            <a:off x="8085699" y="58658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 name="Line 597"/>
          <p:cNvSpPr>
            <a:spLocks noChangeShapeType="1"/>
          </p:cNvSpPr>
          <p:nvPr/>
        </p:nvSpPr>
        <p:spPr bwMode="auto">
          <a:xfrm>
            <a:off x="8373037" y="5865813"/>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 name="Line 598"/>
          <p:cNvSpPr>
            <a:spLocks noChangeShapeType="1"/>
          </p:cNvSpPr>
          <p:nvPr/>
        </p:nvSpPr>
        <p:spPr bwMode="auto">
          <a:xfrm>
            <a:off x="8658787" y="587057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 name="Line 599"/>
          <p:cNvSpPr>
            <a:spLocks noChangeShapeType="1"/>
          </p:cNvSpPr>
          <p:nvPr/>
        </p:nvSpPr>
        <p:spPr bwMode="auto">
          <a:xfrm>
            <a:off x="8946124" y="5862638"/>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 name="Line 600"/>
          <p:cNvSpPr>
            <a:spLocks noChangeShapeType="1"/>
          </p:cNvSpPr>
          <p:nvPr/>
        </p:nvSpPr>
        <p:spPr bwMode="auto">
          <a:xfrm>
            <a:off x="9231874" y="5854700"/>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 name="Rectangle 601"/>
          <p:cNvSpPr>
            <a:spLocks noChangeArrowheads="1"/>
          </p:cNvSpPr>
          <p:nvPr/>
        </p:nvSpPr>
        <p:spPr bwMode="auto">
          <a:xfrm>
            <a:off x="8990574" y="409575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4" name="Line 602"/>
          <p:cNvSpPr>
            <a:spLocks noChangeShapeType="1"/>
          </p:cNvSpPr>
          <p:nvPr/>
        </p:nvSpPr>
        <p:spPr bwMode="auto">
          <a:xfrm>
            <a:off x="8798487" y="4167188"/>
            <a:ext cx="177800" cy="0"/>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 name="Line 603"/>
          <p:cNvSpPr>
            <a:spLocks noChangeShapeType="1"/>
          </p:cNvSpPr>
          <p:nvPr/>
        </p:nvSpPr>
        <p:spPr bwMode="auto">
          <a:xfrm>
            <a:off x="8869924" y="4219575"/>
            <a:ext cx="34925"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6" name="Line 604"/>
          <p:cNvSpPr>
            <a:spLocks noChangeShapeType="1"/>
          </p:cNvSpPr>
          <p:nvPr/>
        </p:nvSpPr>
        <p:spPr bwMode="auto">
          <a:xfrm>
            <a:off x="8869924" y="4113213"/>
            <a:ext cx="34925"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 name="Line 605"/>
          <p:cNvSpPr>
            <a:spLocks noChangeShapeType="1"/>
          </p:cNvSpPr>
          <p:nvPr/>
        </p:nvSpPr>
        <p:spPr bwMode="auto">
          <a:xfrm flipV="1">
            <a:off x="8887387" y="4113213"/>
            <a:ext cx="0" cy="106362"/>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 name="Oval 606"/>
          <p:cNvSpPr>
            <a:spLocks noChangeArrowheads="1"/>
          </p:cNvSpPr>
          <p:nvPr/>
        </p:nvSpPr>
        <p:spPr bwMode="auto">
          <a:xfrm>
            <a:off x="8869924" y="4148138"/>
            <a:ext cx="34925" cy="36512"/>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9" name="Freeform 607"/>
          <p:cNvSpPr>
            <a:spLocks noEditPoints="1"/>
          </p:cNvSpPr>
          <p:nvPr/>
        </p:nvSpPr>
        <p:spPr bwMode="auto">
          <a:xfrm>
            <a:off x="8863574" y="414337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0" name="Rectangle 608"/>
          <p:cNvSpPr>
            <a:spLocks noChangeArrowheads="1"/>
          </p:cNvSpPr>
          <p:nvPr/>
        </p:nvSpPr>
        <p:spPr bwMode="auto">
          <a:xfrm>
            <a:off x="8990574" y="4265613"/>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1" name="Line 609"/>
          <p:cNvSpPr>
            <a:spLocks noChangeShapeType="1"/>
          </p:cNvSpPr>
          <p:nvPr/>
        </p:nvSpPr>
        <p:spPr bwMode="auto">
          <a:xfrm>
            <a:off x="8798487" y="4338638"/>
            <a:ext cx="177800" cy="0"/>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 name="Line 610"/>
          <p:cNvSpPr>
            <a:spLocks noChangeShapeType="1"/>
          </p:cNvSpPr>
          <p:nvPr/>
        </p:nvSpPr>
        <p:spPr bwMode="auto">
          <a:xfrm>
            <a:off x="8869924" y="4391025"/>
            <a:ext cx="34925"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3" name="Line 611"/>
          <p:cNvSpPr>
            <a:spLocks noChangeShapeType="1"/>
          </p:cNvSpPr>
          <p:nvPr/>
        </p:nvSpPr>
        <p:spPr bwMode="auto">
          <a:xfrm>
            <a:off x="8869924" y="4284663"/>
            <a:ext cx="34925"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4" name="Line 612"/>
          <p:cNvSpPr>
            <a:spLocks noChangeShapeType="1"/>
          </p:cNvSpPr>
          <p:nvPr/>
        </p:nvSpPr>
        <p:spPr bwMode="auto">
          <a:xfrm flipV="1">
            <a:off x="8887387" y="4284663"/>
            <a:ext cx="0" cy="106362"/>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 name="Oval 613"/>
          <p:cNvSpPr>
            <a:spLocks noChangeArrowheads="1"/>
          </p:cNvSpPr>
          <p:nvPr/>
        </p:nvSpPr>
        <p:spPr bwMode="auto">
          <a:xfrm>
            <a:off x="8869924" y="4319588"/>
            <a:ext cx="34925" cy="36512"/>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6" name="Freeform 614"/>
          <p:cNvSpPr>
            <a:spLocks noEditPoints="1"/>
          </p:cNvSpPr>
          <p:nvPr/>
        </p:nvSpPr>
        <p:spPr bwMode="auto">
          <a:xfrm>
            <a:off x="8863574" y="431482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 name="Rectangle 615"/>
          <p:cNvSpPr>
            <a:spLocks noChangeArrowheads="1"/>
          </p:cNvSpPr>
          <p:nvPr/>
        </p:nvSpPr>
        <p:spPr bwMode="auto">
          <a:xfrm>
            <a:off x="8990574" y="443865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8" name="Line 616"/>
          <p:cNvSpPr>
            <a:spLocks noChangeShapeType="1"/>
          </p:cNvSpPr>
          <p:nvPr/>
        </p:nvSpPr>
        <p:spPr bwMode="auto">
          <a:xfrm>
            <a:off x="8798487" y="4510088"/>
            <a:ext cx="177800" cy="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 name="Line 617"/>
          <p:cNvSpPr>
            <a:spLocks noChangeShapeType="1"/>
          </p:cNvSpPr>
          <p:nvPr/>
        </p:nvSpPr>
        <p:spPr bwMode="auto">
          <a:xfrm>
            <a:off x="8869924" y="4564063"/>
            <a:ext cx="34925"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 name="Line 618"/>
          <p:cNvSpPr>
            <a:spLocks noChangeShapeType="1"/>
          </p:cNvSpPr>
          <p:nvPr/>
        </p:nvSpPr>
        <p:spPr bwMode="auto">
          <a:xfrm>
            <a:off x="8869924" y="4456113"/>
            <a:ext cx="34925"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1" name="Line 619"/>
          <p:cNvSpPr>
            <a:spLocks noChangeShapeType="1"/>
          </p:cNvSpPr>
          <p:nvPr/>
        </p:nvSpPr>
        <p:spPr bwMode="auto">
          <a:xfrm flipV="1">
            <a:off x="8887387" y="4456113"/>
            <a:ext cx="0" cy="10795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2" name="Oval 620"/>
          <p:cNvSpPr>
            <a:spLocks noChangeArrowheads="1"/>
          </p:cNvSpPr>
          <p:nvPr/>
        </p:nvSpPr>
        <p:spPr bwMode="auto">
          <a:xfrm>
            <a:off x="8869924" y="4492625"/>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3" name="Freeform 621"/>
          <p:cNvSpPr>
            <a:spLocks noEditPoints="1"/>
          </p:cNvSpPr>
          <p:nvPr/>
        </p:nvSpPr>
        <p:spPr bwMode="auto">
          <a:xfrm>
            <a:off x="8863574" y="448627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4" name="Rectangle 622"/>
          <p:cNvSpPr>
            <a:spLocks noChangeArrowheads="1"/>
          </p:cNvSpPr>
          <p:nvPr/>
        </p:nvSpPr>
        <p:spPr bwMode="auto">
          <a:xfrm>
            <a:off x="8990574" y="461010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55" name="Line 623"/>
          <p:cNvSpPr>
            <a:spLocks noChangeShapeType="1"/>
          </p:cNvSpPr>
          <p:nvPr/>
        </p:nvSpPr>
        <p:spPr bwMode="auto">
          <a:xfrm>
            <a:off x="8798487" y="4681538"/>
            <a:ext cx="177800" cy="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6" name="Line 624"/>
          <p:cNvSpPr>
            <a:spLocks noChangeShapeType="1"/>
          </p:cNvSpPr>
          <p:nvPr/>
        </p:nvSpPr>
        <p:spPr bwMode="auto">
          <a:xfrm>
            <a:off x="8869924" y="4735513"/>
            <a:ext cx="34925"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7" name="Line 625"/>
          <p:cNvSpPr>
            <a:spLocks noChangeShapeType="1"/>
          </p:cNvSpPr>
          <p:nvPr/>
        </p:nvSpPr>
        <p:spPr bwMode="auto">
          <a:xfrm>
            <a:off x="8869924" y="4627563"/>
            <a:ext cx="34925"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8" name="Line 626"/>
          <p:cNvSpPr>
            <a:spLocks noChangeShapeType="1"/>
          </p:cNvSpPr>
          <p:nvPr/>
        </p:nvSpPr>
        <p:spPr bwMode="auto">
          <a:xfrm flipV="1">
            <a:off x="8887387" y="4627563"/>
            <a:ext cx="0" cy="10795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9" name="Oval 627"/>
          <p:cNvSpPr>
            <a:spLocks noChangeArrowheads="1"/>
          </p:cNvSpPr>
          <p:nvPr/>
        </p:nvSpPr>
        <p:spPr bwMode="auto">
          <a:xfrm>
            <a:off x="8869924" y="466407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0" name="Freeform 628"/>
          <p:cNvSpPr>
            <a:spLocks noEditPoints="1"/>
          </p:cNvSpPr>
          <p:nvPr/>
        </p:nvSpPr>
        <p:spPr bwMode="auto">
          <a:xfrm>
            <a:off x="8863574" y="4657725"/>
            <a:ext cx="47625" cy="47625"/>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1" name="TextBox 760"/>
          <p:cNvSpPr txBox="1"/>
          <p:nvPr/>
        </p:nvSpPr>
        <p:spPr>
          <a:xfrm rot="16200000">
            <a:off x="1815103" y="1938436"/>
            <a:ext cx="153760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Reaction time (s)</a:t>
            </a:r>
          </a:p>
        </p:txBody>
      </p:sp>
      <p:sp>
        <p:nvSpPr>
          <p:cNvPr id="762" name="TextBox 761"/>
          <p:cNvSpPr txBox="1"/>
          <p:nvPr/>
        </p:nvSpPr>
        <p:spPr>
          <a:xfrm rot="16200000">
            <a:off x="5612247" y="1938436"/>
            <a:ext cx="153760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Reaction time (s)</a:t>
            </a:r>
          </a:p>
        </p:txBody>
      </p:sp>
      <p:sp>
        <p:nvSpPr>
          <p:cNvPr id="763" name="TextBox 762"/>
          <p:cNvSpPr txBox="1"/>
          <p:nvPr/>
        </p:nvSpPr>
        <p:spPr>
          <a:xfrm>
            <a:off x="1800225" y="565221"/>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a:t>
            </a:r>
          </a:p>
        </p:txBody>
      </p:sp>
      <p:sp>
        <p:nvSpPr>
          <p:cNvPr id="764" name="TextBox 763"/>
          <p:cNvSpPr txBox="1"/>
          <p:nvPr/>
        </p:nvSpPr>
        <p:spPr>
          <a:xfrm>
            <a:off x="1800225" y="3638848"/>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B</a:t>
            </a:r>
          </a:p>
        </p:txBody>
      </p:sp>
      <p:sp>
        <p:nvSpPr>
          <p:cNvPr id="765" name="Rectangle 43"/>
          <p:cNvSpPr>
            <a:spLocks noChangeArrowheads="1"/>
          </p:cNvSpPr>
          <p:nvPr/>
        </p:nvSpPr>
        <p:spPr bwMode="auto">
          <a:xfrm>
            <a:off x="4139637" y="768245"/>
            <a:ext cx="4215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rPr>
              <a:t>R</a:t>
            </a:r>
            <a:r>
              <a:rPr kumimoji="0" lang="en-US" altLang="en-US" sz="1600" b="0" i="0" u="none" strike="noStrike" cap="none" normalizeH="0" baseline="0" dirty="0">
                <a:ln>
                  <a:noFill/>
                </a:ln>
                <a:solidFill>
                  <a:srgbClr val="000000"/>
                </a:solidFill>
                <a:effectLst/>
              </a:rPr>
              <a:t>ats</a:t>
            </a:r>
            <a:endParaRPr kumimoji="0" lang="en-US" altLang="en-US" sz="1600" b="0" i="0" u="none" strike="noStrike" cap="none" normalizeH="0" baseline="0" dirty="0">
              <a:ln>
                <a:noFill/>
              </a:ln>
              <a:solidFill>
                <a:schemeClr val="tx1"/>
              </a:solidFill>
              <a:effectLst/>
            </a:endParaRPr>
          </a:p>
        </p:txBody>
      </p:sp>
      <p:sp>
        <p:nvSpPr>
          <p:cNvPr id="766" name="Rectangle 171"/>
          <p:cNvSpPr>
            <a:spLocks noChangeArrowheads="1"/>
          </p:cNvSpPr>
          <p:nvPr/>
        </p:nvSpPr>
        <p:spPr bwMode="auto">
          <a:xfrm>
            <a:off x="7595720" y="787861"/>
            <a:ext cx="763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rPr>
              <a:t>H</a:t>
            </a:r>
            <a:r>
              <a:rPr kumimoji="0" lang="en-US" altLang="en-US" sz="1600" b="0" i="0" u="none" strike="noStrike" cap="none" normalizeH="0" baseline="0" dirty="0">
                <a:ln>
                  <a:noFill/>
                </a:ln>
                <a:solidFill>
                  <a:srgbClr val="000000"/>
                </a:solidFill>
                <a:effectLst/>
              </a:rPr>
              <a:t>umans</a:t>
            </a:r>
            <a:endParaRPr kumimoji="0" lang="en-US" altLang="en-US" sz="1600" b="0" i="0" u="none" strike="noStrike" cap="none" normalizeH="0" baseline="0" dirty="0">
              <a:ln>
                <a:noFill/>
              </a:ln>
              <a:solidFill>
                <a:schemeClr val="tx1"/>
              </a:solidFill>
              <a:effectLst/>
            </a:endParaRPr>
          </a:p>
        </p:txBody>
      </p:sp>
      <p:sp>
        <p:nvSpPr>
          <p:cNvPr id="767" name="TextBox 766"/>
          <p:cNvSpPr txBox="1"/>
          <p:nvPr/>
        </p:nvSpPr>
        <p:spPr>
          <a:xfrm rot="16200000">
            <a:off x="1815103" y="4834036"/>
            <a:ext cx="153760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Reaction time (s)</a:t>
            </a:r>
          </a:p>
        </p:txBody>
      </p:sp>
      <p:sp>
        <p:nvSpPr>
          <p:cNvPr id="768" name="TextBox 767"/>
          <p:cNvSpPr txBox="1"/>
          <p:nvPr/>
        </p:nvSpPr>
        <p:spPr>
          <a:xfrm rot="16200000">
            <a:off x="5612247" y="4834036"/>
            <a:ext cx="153760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Reaction time (s)</a:t>
            </a:r>
          </a:p>
        </p:txBody>
      </p:sp>
      <p:sp>
        <p:nvSpPr>
          <p:cNvPr id="769" name="Rectangle 19"/>
          <p:cNvSpPr>
            <a:spLocks noChangeArrowheads="1"/>
          </p:cNvSpPr>
          <p:nvPr/>
        </p:nvSpPr>
        <p:spPr bwMode="auto">
          <a:xfrm>
            <a:off x="3777626" y="6369049"/>
            <a:ext cx="10387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62626"/>
                </a:solidFill>
              </a:rPr>
              <a:t>Choice</a:t>
            </a:r>
            <a:r>
              <a:rPr kumimoji="0" lang="en-US" altLang="en-US" sz="1200" b="0" i="0" u="none" strike="noStrike" cap="none" normalizeH="0" baseline="0" dirty="0">
                <a:ln>
                  <a:noFill/>
                </a:ln>
                <a:solidFill>
                  <a:srgbClr val="262626"/>
                </a:solidFill>
                <a:effectLst/>
              </a:rPr>
              <a:t> number</a:t>
            </a:r>
            <a:endParaRPr kumimoji="0" lang="en-US" altLang="en-US" sz="1200" b="0" i="0" u="none" strike="noStrike" cap="none" normalizeH="0" baseline="0" dirty="0">
              <a:ln>
                <a:noFill/>
              </a:ln>
              <a:solidFill>
                <a:schemeClr val="tx1"/>
              </a:solidFill>
              <a:effectLst/>
            </a:endParaRPr>
          </a:p>
        </p:txBody>
      </p:sp>
      <p:sp>
        <p:nvSpPr>
          <p:cNvPr id="770" name="Rectangle 19"/>
          <p:cNvSpPr>
            <a:spLocks noChangeArrowheads="1"/>
          </p:cNvSpPr>
          <p:nvPr/>
        </p:nvSpPr>
        <p:spPr bwMode="auto">
          <a:xfrm>
            <a:off x="7415462" y="6369049"/>
            <a:ext cx="10387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62626"/>
                </a:solidFill>
              </a:rPr>
              <a:t>Choice</a:t>
            </a:r>
            <a:r>
              <a:rPr kumimoji="0" lang="en-US" altLang="en-US" sz="1200" b="0" i="0" u="none" strike="noStrike" cap="none" normalizeH="0" baseline="0" dirty="0">
                <a:ln>
                  <a:noFill/>
                </a:ln>
                <a:solidFill>
                  <a:srgbClr val="262626"/>
                </a:solidFill>
                <a:effectLst/>
              </a:rPr>
              <a:t> number</a:t>
            </a:r>
            <a:endParaRPr kumimoji="0" lang="en-US" altLang="en-US" sz="1200" b="0" i="0" u="none" strike="noStrike" cap="none" normalizeH="0" baseline="0" dirty="0">
              <a:ln>
                <a:noFill/>
              </a:ln>
              <a:solidFill>
                <a:schemeClr val="tx1"/>
              </a:solidFill>
              <a:effectLst/>
            </a:endParaRPr>
          </a:p>
        </p:txBody>
      </p:sp>
      <p:sp>
        <p:nvSpPr>
          <p:cNvPr id="771" name="Rectangle 19"/>
          <p:cNvSpPr>
            <a:spLocks noChangeArrowheads="1"/>
          </p:cNvSpPr>
          <p:nvPr/>
        </p:nvSpPr>
        <p:spPr bwMode="auto">
          <a:xfrm>
            <a:off x="3022057" y="3283771"/>
            <a:ext cx="27090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62626"/>
                </a:solidFill>
              </a:rPr>
              <a:t>Reward size during guided trials (drops)</a:t>
            </a:r>
            <a:endParaRPr kumimoji="0" lang="en-US" altLang="en-US" sz="1200" b="0" i="0" u="none" strike="noStrike" cap="none" normalizeH="0" baseline="0" dirty="0">
              <a:ln>
                <a:noFill/>
              </a:ln>
              <a:solidFill>
                <a:schemeClr val="tx1"/>
              </a:solidFill>
              <a:effectLst/>
            </a:endParaRPr>
          </a:p>
        </p:txBody>
      </p:sp>
      <p:sp>
        <p:nvSpPr>
          <p:cNvPr id="772" name="Rectangle 19"/>
          <p:cNvSpPr>
            <a:spLocks noChangeArrowheads="1"/>
          </p:cNvSpPr>
          <p:nvPr/>
        </p:nvSpPr>
        <p:spPr bwMode="auto">
          <a:xfrm>
            <a:off x="6810937" y="3283771"/>
            <a:ext cx="27347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62626"/>
                </a:solidFill>
              </a:rPr>
              <a:t>Reward size during guided trials (points)</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7536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76C5AE-0823-FD44-9E93-7D73EDCC5E92}"/>
              </a:ext>
            </a:extLst>
          </p:cNvPr>
          <p:cNvPicPr>
            <a:picLocks noChangeAspect="1"/>
          </p:cNvPicPr>
          <p:nvPr/>
        </p:nvPicPr>
        <p:blipFill>
          <a:blip r:embed="rId3"/>
          <a:srcRect/>
          <a:stretch/>
        </p:blipFill>
        <p:spPr>
          <a:xfrm>
            <a:off x="2122764" y="-1"/>
            <a:ext cx="7617231" cy="3428999"/>
          </a:xfrm>
          <a:prstGeom prst="rect">
            <a:avLst/>
          </a:prstGeom>
        </p:spPr>
      </p:pic>
      <p:pic>
        <p:nvPicPr>
          <p:cNvPr id="5" name="Content Placeholder 4">
            <a:extLst>
              <a:ext uri="{FF2B5EF4-FFF2-40B4-BE49-F238E27FC236}">
                <a16:creationId xmlns:a16="http://schemas.microsoft.com/office/drawing/2014/main" id="{84C71F37-60D2-8745-B584-2E02FE1E65C6}"/>
              </a:ext>
            </a:extLst>
          </p:cNvPr>
          <p:cNvPicPr>
            <a:picLocks noChangeAspect="1"/>
          </p:cNvPicPr>
          <p:nvPr/>
        </p:nvPicPr>
        <p:blipFill>
          <a:blip r:embed="rId4"/>
          <a:srcRect/>
          <a:stretch/>
        </p:blipFill>
        <p:spPr>
          <a:xfrm>
            <a:off x="2122761" y="3428998"/>
            <a:ext cx="7617234" cy="3429000"/>
          </a:xfrm>
          <a:prstGeom prst="rect">
            <a:avLst/>
          </a:prstGeom>
        </p:spPr>
      </p:pic>
      <p:sp>
        <p:nvSpPr>
          <p:cNvPr id="6" name="TextBox 5">
            <a:extLst>
              <a:ext uri="{FF2B5EF4-FFF2-40B4-BE49-F238E27FC236}">
                <a16:creationId xmlns:a16="http://schemas.microsoft.com/office/drawing/2014/main" id="{B58CED30-11D6-4745-B7BE-B27494CD57AA}"/>
              </a:ext>
            </a:extLst>
          </p:cNvPr>
          <p:cNvSpPr txBox="1"/>
          <p:nvPr/>
        </p:nvSpPr>
        <p:spPr>
          <a:xfrm>
            <a:off x="90810" y="222911"/>
            <a:ext cx="936667" cy="369332"/>
          </a:xfrm>
          <a:prstGeom prst="rect">
            <a:avLst/>
          </a:prstGeom>
          <a:noFill/>
        </p:spPr>
        <p:txBody>
          <a:bodyPr wrap="none" rtlCol="0">
            <a:spAutoFit/>
          </a:bodyPr>
          <a:lstStyle/>
          <a:p>
            <a:r>
              <a:rPr lang="en-US" dirty="0"/>
              <a:t>Figure 2</a:t>
            </a:r>
          </a:p>
        </p:txBody>
      </p:sp>
      <p:sp>
        <p:nvSpPr>
          <p:cNvPr id="7" name="TextBox 6">
            <a:extLst>
              <a:ext uri="{FF2B5EF4-FFF2-40B4-BE49-F238E27FC236}">
                <a16:creationId xmlns:a16="http://schemas.microsoft.com/office/drawing/2014/main" id="{A08D2542-E377-8E46-8FEA-1C862A3541F6}"/>
              </a:ext>
            </a:extLst>
          </p:cNvPr>
          <p:cNvSpPr txBox="1"/>
          <p:nvPr/>
        </p:nvSpPr>
        <p:spPr>
          <a:xfrm>
            <a:off x="2013157" y="3136610"/>
            <a:ext cx="415498" cy="584775"/>
          </a:xfrm>
          <a:prstGeom prst="rect">
            <a:avLst/>
          </a:prstGeom>
          <a:noFill/>
        </p:spPr>
        <p:txBody>
          <a:bodyPr wrap="none" rtlCol="0">
            <a:spAutoFit/>
          </a:bodyPr>
          <a:lstStyle/>
          <a:p>
            <a:r>
              <a:rPr lang="en-US" sz="3200" b="1" dirty="0"/>
              <a:t>B</a:t>
            </a:r>
          </a:p>
        </p:txBody>
      </p:sp>
      <p:sp>
        <p:nvSpPr>
          <p:cNvPr id="8" name="TextBox 7">
            <a:extLst>
              <a:ext uri="{FF2B5EF4-FFF2-40B4-BE49-F238E27FC236}">
                <a16:creationId xmlns:a16="http://schemas.microsoft.com/office/drawing/2014/main" id="{A5004C26-AB7C-7E45-9BC5-86CD389E6BB7}"/>
              </a:ext>
            </a:extLst>
          </p:cNvPr>
          <p:cNvSpPr txBox="1"/>
          <p:nvPr/>
        </p:nvSpPr>
        <p:spPr>
          <a:xfrm>
            <a:off x="3127354" y="3787259"/>
            <a:ext cx="584904" cy="369332"/>
          </a:xfrm>
          <a:prstGeom prst="rect">
            <a:avLst/>
          </a:prstGeom>
          <a:noFill/>
        </p:spPr>
        <p:txBody>
          <a:bodyPr wrap="none" rtlCol="0">
            <a:spAutoFit/>
          </a:bodyPr>
          <a:lstStyle/>
          <a:p>
            <a:r>
              <a:rPr lang="en-US" dirty="0"/>
              <a:t>Rats</a:t>
            </a:r>
          </a:p>
        </p:txBody>
      </p:sp>
      <p:sp>
        <p:nvSpPr>
          <p:cNvPr id="9" name="TextBox 8">
            <a:extLst>
              <a:ext uri="{FF2B5EF4-FFF2-40B4-BE49-F238E27FC236}">
                <a16:creationId xmlns:a16="http://schemas.microsoft.com/office/drawing/2014/main" id="{A5004C26-AB7C-7E45-9BC5-86CD389E6BB7}"/>
              </a:ext>
            </a:extLst>
          </p:cNvPr>
          <p:cNvSpPr txBox="1"/>
          <p:nvPr/>
        </p:nvSpPr>
        <p:spPr>
          <a:xfrm>
            <a:off x="3864658" y="1234559"/>
            <a:ext cx="957313" cy="369332"/>
          </a:xfrm>
          <a:prstGeom prst="rect">
            <a:avLst/>
          </a:prstGeom>
          <a:noFill/>
        </p:spPr>
        <p:txBody>
          <a:bodyPr wrap="none" rtlCol="0">
            <a:spAutoFit/>
          </a:bodyPr>
          <a:lstStyle/>
          <a:p>
            <a:r>
              <a:rPr lang="en-US" dirty="0"/>
              <a:t>Humans</a:t>
            </a:r>
          </a:p>
        </p:txBody>
      </p:sp>
      <p:sp>
        <p:nvSpPr>
          <p:cNvPr id="10" name="TextBox 9">
            <a:extLst>
              <a:ext uri="{FF2B5EF4-FFF2-40B4-BE49-F238E27FC236}">
                <a16:creationId xmlns:a16="http://schemas.microsoft.com/office/drawing/2014/main" id="{A08D2542-E377-8E46-8FEA-1C862A3541F6}"/>
              </a:ext>
            </a:extLst>
          </p:cNvPr>
          <p:cNvSpPr txBox="1"/>
          <p:nvPr/>
        </p:nvSpPr>
        <p:spPr>
          <a:xfrm>
            <a:off x="1909068" y="-69477"/>
            <a:ext cx="433132" cy="584775"/>
          </a:xfrm>
          <a:prstGeom prst="rect">
            <a:avLst/>
          </a:prstGeom>
          <a:noFill/>
        </p:spPr>
        <p:txBody>
          <a:bodyPr wrap="none" rtlCol="0">
            <a:spAutoFit/>
          </a:bodyPr>
          <a:lstStyle/>
          <a:p>
            <a:r>
              <a:rPr lang="en-US" sz="3200" b="1" dirty="0"/>
              <a:t>A</a:t>
            </a:r>
          </a:p>
        </p:txBody>
      </p:sp>
    </p:spTree>
    <p:extLst>
      <p:ext uri="{BB962C8B-B14F-4D97-AF65-F5344CB8AC3E}">
        <p14:creationId xmlns:p14="http://schemas.microsoft.com/office/powerpoint/2010/main" val="3982410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DADEAB-2B40-F943-B4B9-00E38818107C}"/>
              </a:ext>
            </a:extLst>
          </p:cNvPr>
          <p:cNvSpPr txBox="1"/>
          <p:nvPr/>
        </p:nvSpPr>
        <p:spPr>
          <a:xfrm>
            <a:off x="90810" y="222911"/>
            <a:ext cx="936667" cy="369332"/>
          </a:xfrm>
          <a:prstGeom prst="rect">
            <a:avLst/>
          </a:prstGeom>
          <a:noFill/>
        </p:spPr>
        <p:txBody>
          <a:bodyPr wrap="none" rtlCol="0">
            <a:spAutoFit/>
          </a:bodyPr>
          <a:lstStyle/>
          <a:p>
            <a:r>
              <a:rPr lang="en-US" dirty="0"/>
              <a:t>Figure 3</a:t>
            </a:r>
          </a:p>
        </p:txBody>
      </p:sp>
      <p:pic>
        <p:nvPicPr>
          <p:cNvPr id="7" name="Picture 6">
            <a:extLst>
              <a:ext uri="{FF2B5EF4-FFF2-40B4-BE49-F238E27FC236}">
                <a16:creationId xmlns:a16="http://schemas.microsoft.com/office/drawing/2014/main" id="{06E6E223-5731-3048-8F69-22F24DEBA7B3}"/>
              </a:ext>
            </a:extLst>
          </p:cNvPr>
          <p:cNvPicPr>
            <a:picLocks noChangeAspect="1"/>
          </p:cNvPicPr>
          <p:nvPr/>
        </p:nvPicPr>
        <p:blipFill>
          <a:blip r:embed="rId3"/>
          <a:srcRect/>
          <a:stretch/>
        </p:blipFill>
        <p:spPr>
          <a:xfrm>
            <a:off x="2122764" y="-1"/>
            <a:ext cx="7617231" cy="3428998"/>
          </a:xfrm>
          <a:prstGeom prst="rect">
            <a:avLst/>
          </a:prstGeom>
        </p:spPr>
      </p:pic>
      <p:pic>
        <p:nvPicPr>
          <p:cNvPr id="8" name="Content Placeholder 4">
            <a:extLst>
              <a:ext uri="{FF2B5EF4-FFF2-40B4-BE49-F238E27FC236}">
                <a16:creationId xmlns:a16="http://schemas.microsoft.com/office/drawing/2014/main" id="{32CE73D7-545F-8C45-A66B-CE65C81F9F8A}"/>
              </a:ext>
            </a:extLst>
          </p:cNvPr>
          <p:cNvPicPr>
            <a:picLocks noChangeAspect="1"/>
          </p:cNvPicPr>
          <p:nvPr/>
        </p:nvPicPr>
        <p:blipFill>
          <a:blip r:embed="rId4"/>
          <a:srcRect/>
          <a:stretch/>
        </p:blipFill>
        <p:spPr>
          <a:xfrm>
            <a:off x="2122761" y="3428998"/>
            <a:ext cx="7617234" cy="3428999"/>
          </a:xfrm>
          <a:prstGeom prst="rect">
            <a:avLst/>
          </a:prstGeom>
        </p:spPr>
      </p:pic>
      <p:sp>
        <p:nvSpPr>
          <p:cNvPr id="5" name="TextBox 4">
            <a:extLst>
              <a:ext uri="{FF2B5EF4-FFF2-40B4-BE49-F238E27FC236}">
                <a16:creationId xmlns:a16="http://schemas.microsoft.com/office/drawing/2014/main" id="{371236FA-2115-2848-8870-F7AEA2EED1AF}"/>
              </a:ext>
            </a:extLst>
          </p:cNvPr>
          <p:cNvSpPr txBox="1"/>
          <p:nvPr/>
        </p:nvSpPr>
        <p:spPr>
          <a:xfrm>
            <a:off x="2892061" y="1724450"/>
            <a:ext cx="867545" cy="369332"/>
          </a:xfrm>
          <a:prstGeom prst="rect">
            <a:avLst/>
          </a:prstGeom>
          <a:noFill/>
        </p:spPr>
        <p:txBody>
          <a:bodyPr wrap="none" rtlCol="0">
            <a:spAutoFit/>
          </a:bodyPr>
          <a:lstStyle/>
          <a:p>
            <a:r>
              <a:rPr lang="en-US" dirty="0"/>
              <a:t>Human</a:t>
            </a:r>
          </a:p>
        </p:txBody>
      </p:sp>
      <p:sp>
        <p:nvSpPr>
          <p:cNvPr id="6" name="TextBox 5">
            <a:extLst>
              <a:ext uri="{FF2B5EF4-FFF2-40B4-BE49-F238E27FC236}">
                <a16:creationId xmlns:a16="http://schemas.microsoft.com/office/drawing/2014/main" id="{9028920A-327D-A84F-9C5A-E1220A00D858}"/>
              </a:ext>
            </a:extLst>
          </p:cNvPr>
          <p:cNvSpPr txBox="1"/>
          <p:nvPr/>
        </p:nvSpPr>
        <p:spPr>
          <a:xfrm>
            <a:off x="3325833" y="4044434"/>
            <a:ext cx="495136" cy="369332"/>
          </a:xfrm>
          <a:prstGeom prst="rect">
            <a:avLst/>
          </a:prstGeom>
          <a:noFill/>
        </p:spPr>
        <p:txBody>
          <a:bodyPr wrap="none" rtlCol="0">
            <a:spAutoFit/>
          </a:bodyPr>
          <a:lstStyle/>
          <a:p>
            <a:r>
              <a:rPr lang="en-US" dirty="0"/>
              <a:t>Rat</a:t>
            </a:r>
          </a:p>
        </p:txBody>
      </p:sp>
      <p:sp>
        <p:nvSpPr>
          <p:cNvPr id="9" name="TextBox 8">
            <a:extLst>
              <a:ext uri="{FF2B5EF4-FFF2-40B4-BE49-F238E27FC236}">
                <a16:creationId xmlns:a16="http://schemas.microsoft.com/office/drawing/2014/main" id="{A08D2542-E377-8E46-8FEA-1C862A3541F6}"/>
              </a:ext>
            </a:extLst>
          </p:cNvPr>
          <p:cNvSpPr txBox="1"/>
          <p:nvPr/>
        </p:nvSpPr>
        <p:spPr>
          <a:xfrm>
            <a:off x="2013157" y="3136610"/>
            <a:ext cx="415498" cy="584775"/>
          </a:xfrm>
          <a:prstGeom prst="rect">
            <a:avLst/>
          </a:prstGeom>
          <a:noFill/>
        </p:spPr>
        <p:txBody>
          <a:bodyPr wrap="none" rtlCol="0">
            <a:spAutoFit/>
          </a:bodyPr>
          <a:lstStyle/>
          <a:p>
            <a:r>
              <a:rPr lang="en-US" sz="3200" b="1" dirty="0"/>
              <a:t>B</a:t>
            </a:r>
          </a:p>
        </p:txBody>
      </p:sp>
      <p:sp>
        <p:nvSpPr>
          <p:cNvPr id="10" name="TextBox 9">
            <a:extLst>
              <a:ext uri="{FF2B5EF4-FFF2-40B4-BE49-F238E27FC236}">
                <a16:creationId xmlns:a16="http://schemas.microsoft.com/office/drawing/2014/main" id="{A08D2542-E377-8E46-8FEA-1C862A3541F6}"/>
              </a:ext>
            </a:extLst>
          </p:cNvPr>
          <p:cNvSpPr txBox="1"/>
          <p:nvPr/>
        </p:nvSpPr>
        <p:spPr>
          <a:xfrm>
            <a:off x="1909068" y="-69477"/>
            <a:ext cx="433132" cy="584775"/>
          </a:xfrm>
          <a:prstGeom prst="rect">
            <a:avLst/>
          </a:prstGeom>
          <a:noFill/>
        </p:spPr>
        <p:txBody>
          <a:bodyPr wrap="none" rtlCol="0">
            <a:spAutoFit/>
          </a:bodyPr>
          <a:lstStyle/>
          <a:p>
            <a:r>
              <a:rPr lang="en-US" sz="3200" b="1" dirty="0"/>
              <a:t>A</a:t>
            </a:r>
          </a:p>
        </p:txBody>
      </p:sp>
    </p:spTree>
    <p:extLst>
      <p:ext uri="{BB962C8B-B14F-4D97-AF65-F5344CB8AC3E}">
        <p14:creationId xmlns:p14="http://schemas.microsoft.com/office/powerpoint/2010/main" val="319659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845F6A-3102-A241-872D-DB9F1051A4E9}"/>
              </a:ext>
            </a:extLst>
          </p:cNvPr>
          <p:cNvSpPr txBox="1"/>
          <p:nvPr/>
        </p:nvSpPr>
        <p:spPr>
          <a:xfrm>
            <a:off x="90810" y="222911"/>
            <a:ext cx="936667" cy="369332"/>
          </a:xfrm>
          <a:prstGeom prst="rect">
            <a:avLst/>
          </a:prstGeom>
          <a:noFill/>
        </p:spPr>
        <p:txBody>
          <a:bodyPr wrap="none" rtlCol="0">
            <a:spAutoFit/>
          </a:bodyPr>
          <a:lstStyle/>
          <a:p>
            <a:r>
              <a:rPr lang="en-US" dirty="0"/>
              <a:t>Figure 4</a:t>
            </a:r>
          </a:p>
        </p:txBody>
      </p:sp>
      <p:pic>
        <p:nvPicPr>
          <p:cNvPr id="7" name="Picture 6">
            <a:extLst>
              <a:ext uri="{FF2B5EF4-FFF2-40B4-BE49-F238E27FC236}">
                <a16:creationId xmlns:a16="http://schemas.microsoft.com/office/drawing/2014/main" id="{776371A5-24D7-8144-88DC-C57D47BC42F8}"/>
              </a:ext>
            </a:extLst>
          </p:cNvPr>
          <p:cNvPicPr>
            <a:picLocks noChangeAspect="1"/>
          </p:cNvPicPr>
          <p:nvPr/>
        </p:nvPicPr>
        <p:blipFill>
          <a:blip r:embed="rId3"/>
          <a:srcRect/>
          <a:stretch/>
        </p:blipFill>
        <p:spPr>
          <a:xfrm>
            <a:off x="2122764" y="-1"/>
            <a:ext cx="7617231" cy="3428999"/>
          </a:xfrm>
          <a:prstGeom prst="rect">
            <a:avLst/>
          </a:prstGeom>
        </p:spPr>
      </p:pic>
      <p:pic>
        <p:nvPicPr>
          <p:cNvPr id="8" name="Content Placeholder 4">
            <a:extLst>
              <a:ext uri="{FF2B5EF4-FFF2-40B4-BE49-F238E27FC236}">
                <a16:creationId xmlns:a16="http://schemas.microsoft.com/office/drawing/2014/main" id="{49CB3171-CF91-1141-AAC8-1AFFCE417795}"/>
              </a:ext>
            </a:extLst>
          </p:cNvPr>
          <p:cNvPicPr>
            <a:picLocks noChangeAspect="1"/>
          </p:cNvPicPr>
          <p:nvPr/>
        </p:nvPicPr>
        <p:blipFill>
          <a:blip r:embed="rId4"/>
          <a:srcRect/>
          <a:stretch/>
        </p:blipFill>
        <p:spPr>
          <a:xfrm>
            <a:off x="2122761" y="3428998"/>
            <a:ext cx="7617234" cy="3429000"/>
          </a:xfrm>
          <a:prstGeom prst="rect">
            <a:avLst/>
          </a:prstGeom>
        </p:spPr>
      </p:pic>
      <p:sp>
        <p:nvSpPr>
          <p:cNvPr id="9" name="TextBox 8">
            <a:extLst>
              <a:ext uri="{FF2B5EF4-FFF2-40B4-BE49-F238E27FC236}">
                <a16:creationId xmlns:a16="http://schemas.microsoft.com/office/drawing/2014/main" id="{D2FE5DF2-2E5A-9345-8889-092A09BD718C}"/>
              </a:ext>
            </a:extLst>
          </p:cNvPr>
          <p:cNvSpPr txBox="1"/>
          <p:nvPr/>
        </p:nvSpPr>
        <p:spPr>
          <a:xfrm>
            <a:off x="3559326" y="1345166"/>
            <a:ext cx="867545" cy="369332"/>
          </a:xfrm>
          <a:prstGeom prst="rect">
            <a:avLst/>
          </a:prstGeom>
          <a:noFill/>
        </p:spPr>
        <p:txBody>
          <a:bodyPr wrap="none" rtlCol="0">
            <a:spAutoFit/>
          </a:bodyPr>
          <a:lstStyle/>
          <a:p>
            <a:r>
              <a:rPr lang="en-US" dirty="0"/>
              <a:t>Human</a:t>
            </a:r>
          </a:p>
        </p:txBody>
      </p:sp>
      <p:sp>
        <p:nvSpPr>
          <p:cNvPr id="10" name="TextBox 9">
            <a:extLst>
              <a:ext uri="{FF2B5EF4-FFF2-40B4-BE49-F238E27FC236}">
                <a16:creationId xmlns:a16="http://schemas.microsoft.com/office/drawing/2014/main" id="{3A4BC7FC-5364-1D49-BFD4-89FD02F8DD82}"/>
              </a:ext>
            </a:extLst>
          </p:cNvPr>
          <p:cNvSpPr txBox="1"/>
          <p:nvPr/>
        </p:nvSpPr>
        <p:spPr>
          <a:xfrm>
            <a:off x="3745530" y="5527245"/>
            <a:ext cx="495136" cy="369332"/>
          </a:xfrm>
          <a:prstGeom prst="rect">
            <a:avLst/>
          </a:prstGeom>
          <a:noFill/>
        </p:spPr>
        <p:txBody>
          <a:bodyPr wrap="none" rtlCol="0">
            <a:spAutoFit/>
          </a:bodyPr>
          <a:lstStyle/>
          <a:p>
            <a:r>
              <a:rPr lang="en-US" dirty="0"/>
              <a:t>Rat</a:t>
            </a:r>
          </a:p>
        </p:txBody>
      </p:sp>
      <p:sp>
        <p:nvSpPr>
          <p:cNvPr id="11" name="TextBox 10">
            <a:extLst>
              <a:ext uri="{FF2B5EF4-FFF2-40B4-BE49-F238E27FC236}">
                <a16:creationId xmlns:a16="http://schemas.microsoft.com/office/drawing/2014/main" id="{A08D2542-E377-8E46-8FEA-1C862A3541F6}"/>
              </a:ext>
            </a:extLst>
          </p:cNvPr>
          <p:cNvSpPr txBox="1"/>
          <p:nvPr/>
        </p:nvSpPr>
        <p:spPr>
          <a:xfrm>
            <a:off x="2013157" y="3136610"/>
            <a:ext cx="415498" cy="584775"/>
          </a:xfrm>
          <a:prstGeom prst="rect">
            <a:avLst/>
          </a:prstGeom>
          <a:noFill/>
        </p:spPr>
        <p:txBody>
          <a:bodyPr wrap="none" rtlCol="0">
            <a:spAutoFit/>
          </a:bodyPr>
          <a:lstStyle/>
          <a:p>
            <a:r>
              <a:rPr lang="en-US" sz="3200" b="1" dirty="0"/>
              <a:t>B</a:t>
            </a:r>
          </a:p>
        </p:txBody>
      </p:sp>
      <p:sp>
        <p:nvSpPr>
          <p:cNvPr id="12" name="TextBox 11">
            <a:extLst>
              <a:ext uri="{FF2B5EF4-FFF2-40B4-BE49-F238E27FC236}">
                <a16:creationId xmlns:a16="http://schemas.microsoft.com/office/drawing/2014/main" id="{A08D2542-E377-8E46-8FEA-1C862A3541F6}"/>
              </a:ext>
            </a:extLst>
          </p:cNvPr>
          <p:cNvSpPr txBox="1"/>
          <p:nvPr/>
        </p:nvSpPr>
        <p:spPr>
          <a:xfrm>
            <a:off x="1909068" y="-69477"/>
            <a:ext cx="433132" cy="584775"/>
          </a:xfrm>
          <a:prstGeom prst="rect">
            <a:avLst/>
          </a:prstGeom>
          <a:noFill/>
        </p:spPr>
        <p:txBody>
          <a:bodyPr wrap="none" rtlCol="0">
            <a:spAutoFit/>
          </a:bodyPr>
          <a:lstStyle/>
          <a:p>
            <a:r>
              <a:rPr lang="en-US" sz="3200" b="1" dirty="0"/>
              <a:t>A</a:t>
            </a:r>
          </a:p>
        </p:txBody>
      </p:sp>
    </p:spTree>
    <p:extLst>
      <p:ext uri="{BB962C8B-B14F-4D97-AF65-F5344CB8AC3E}">
        <p14:creationId xmlns:p14="http://schemas.microsoft.com/office/powerpoint/2010/main" val="294228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22A34F49-8FDE-EA4A-8B72-B13DBB7347F3}"/>
              </a:ext>
            </a:extLst>
          </p:cNvPr>
          <p:cNvPicPr>
            <a:picLocks noGrp="1" noChangeAspect="1"/>
          </p:cNvPicPr>
          <p:nvPr>
            <p:ph idx="1"/>
          </p:nvPr>
        </p:nvPicPr>
        <p:blipFill>
          <a:blip r:embed="rId3"/>
          <a:stretch>
            <a:fillRect/>
          </a:stretch>
        </p:blipFill>
        <p:spPr>
          <a:xfrm>
            <a:off x="1461249" y="3638374"/>
            <a:ext cx="10515600" cy="3010252"/>
          </a:xfrm>
        </p:spPr>
      </p:pic>
      <p:sp>
        <p:nvSpPr>
          <p:cNvPr id="6" name="TextBox 5">
            <a:extLst>
              <a:ext uri="{FF2B5EF4-FFF2-40B4-BE49-F238E27FC236}">
                <a16:creationId xmlns:a16="http://schemas.microsoft.com/office/drawing/2014/main" id="{3FE0EF07-0037-F94D-801A-C5906A90879F}"/>
              </a:ext>
            </a:extLst>
          </p:cNvPr>
          <p:cNvSpPr txBox="1"/>
          <p:nvPr/>
        </p:nvSpPr>
        <p:spPr>
          <a:xfrm>
            <a:off x="90810" y="222911"/>
            <a:ext cx="936667" cy="369332"/>
          </a:xfrm>
          <a:prstGeom prst="rect">
            <a:avLst/>
          </a:prstGeom>
          <a:noFill/>
        </p:spPr>
        <p:txBody>
          <a:bodyPr wrap="none" rtlCol="0">
            <a:spAutoFit/>
          </a:bodyPr>
          <a:lstStyle/>
          <a:p>
            <a:r>
              <a:rPr lang="en-US" dirty="0"/>
              <a:t>Figure 5</a:t>
            </a:r>
          </a:p>
        </p:txBody>
      </p:sp>
      <p:sp>
        <p:nvSpPr>
          <p:cNvPr id="8" name="TextBox 7">
            <a:extLst>
              <a:ext uri="{FF2B5EF4-FFF2-40B4-BE49-F238E27FC236}">
                <a16:creationId xmlns:a16="http://schemas.microsoft.com/office/drawing/2014/main" id="{0D76F261-4C4C-1D45-A5FA-E757ED2E8324}"/>
              </a:ext>
            </a:extLst>
          </p:cNvPr>
          <p:cNvSpPr txBox="1"/>
          <p:nvPr/>
        </p:nvSpPr>
        <p:spPr>
          <a:xfrm>
            <a:off x="2831130" y="4589502"/>
            <a:ext cx="495136" cy="369332"/>
          </a:xfrm>
          <a:prstGeom prst="rect">
            <a:avLst/>
          </a:prstGeom>
          <a:noFill/>
        </p:spPr>
        <p:txBody>
          <a:bodyPr wrap="none" rtlCol="0">
            <a:spAutoFit/>
          </a:bodyPr>
          <a:lstStyle/>
          <a:p>
            <a:r>
              <a:rPr lang="en-US" dirty="0"/>
              <a:t>Rat</a:t>
            </a:r>
          </a:p>
        </p:txBody>
      </p:sp>
      <p:pic>
        <p:nvPicPr>
          <p:cNvPr id="9" name="Content Placeholder 4">
            <a:extLst>
              <a:ext uri="{FF2B5EF4-FFF2-40B4-BE49-F238E27FC236}">
                <a16:creationId xmlns:a16="http://schemas.microsoft.com/office/drawing/2014/main" id="{270562D7-451D-6841-87E1-DA9DF43D8D9B}"/>
              </a:ext>
            </a:extLst>
          </p:cNvPr>
          <p:cNvPicPr>
            <a:picLocks noChangeAspect="1"/>
          </p:cNvPicPr>
          <p:nvPr/>
        </p:nvPicPr>
        <p:blipFill>
          <a:blip r:embed="rId4"/>
          <a:srcRect/>
          <a:stretch/>
        </p:blipFill>
        <p:spPr>
          <a:xfrm>
            <a:off x="1461250" y="184205"/>
            <a:ext cx="10515597" cy="3010252"/>
          </a:xfrm>
          <a:prstGeom prst="rect">
            <a:avLst/>
          </a:prstGeom>
        </p:spPr>
      </p:pic>
      <p:sp>
        <p:nvSpPr>
          <p:cNvPr id="7" name="TextBox 6">
            <a:extLst>
              <a:ext uri="{FF2B5EF4-FFF2-40B4-BE49-F238E27FC236}">
                <a16:creationId xmlns:a16="http://schemas.microsoft.com/office/drawing/2014/main" id="{4B75D3E1-CDE5-8647-914A-84BCDCAF51EE}"/>
              </a:ext>
            </a:extLst>
          </p:cNvPr>
          <p:cNvSpPr txBox="1"/>
          <p:nvPr/>
        </p:nvSpPr>
        <p:spPr>
          <a:xfrm>
            <a:off x="2644926" y="1047920"/>
            <a:ext cx="867545" cy="369332"/>
          </a:xfrm>
          <a:prstGeom prst="rect">
            <a:avLst/>
          </a:prstGeom>
          <a:noFill/>
        </p:spPr>
        <p:txBody>
          <a:bodyPr wrap="none" rtlCol="0">
            <a:spAutoFit/>
          </a:bodyPr>
          <a:lstStyle/>
          <a:p>
            <a:r>
              <a:rPr lang="en-US" dirty="0"/>
              <a:t>Human</a:t>
            </a:r>
          </a:p>
        </p:txBody>
      </p:sp>
      <p:sp>
        <p:nvSpPr>
          <p:cNvPr id="10" name="TextBox 9">
            <a:extLst>
              <a:ext uri="{FF2B5EF4-FFF2-40B4-BE49-F238E27FC236}">
                <a16:creationId xmlns:a16="http://schemas.microsoft.com/office/drawing/2014/main" id="{A08D2542-E377-8E46-8FEA-1C862A3541F6}"/>
              </a:ext>
            </a:extLst>
          </p:cNvPr>
          <p:cNvSpPr txBox="1"/>
          <p:nvPr/>
        </p:nvSpPr>
        <p:spPr>
          <a:xfrm>
            <a:off x="1597659" y="3194457"/>
            <a:ext cx="415498" cy="584775"/>
          </a:xfrm>
          <a:prstGeom prst="rect">
            <a:avLst/>
          </a:prstGeom>
          <a:noFill/>
        </p:spPr>
        <p:txBody>
          <a:bodyPr wrap="none" rtlCol="0">
            <a:spAutoFit/>
          </a:bodyPr>
          <a:lstStyle/>
          <a:p>
            <a:r>
              <a:rPr lang="en-US" sz="3200" b="1" dirty="0"/>
              <a:t>B</a:t>
            </a:r>
          </a:p>
        </p:txBody>
      </p:sp>
      <p:sp>
        <p:nvSpPr>
          <p:cNvPr id="11" name="TextBox 10">
            <a:extLst>
              <a:ext uri="{FF2B5EF4-FFF2-40B4-BE49-F238E27FC236}">
                <a16:creationId xmlns:a16="http://schemas.microsoft.com/office/drawing/2014/main" id="{A08D2542-E377-8E46-8FEA-1C862A3541F6}"/>
              </a:ext>
            </a:extLst>
          </p:cNvPr>
          <p:cNvSpPr txBox="1"/>
          <p:nvPr/>
        </p:nvSpPr>
        <p:spPr>
          <a:xfrm>
            <a:off x="1493570" y="-11630"/>
            <a:ext cx="433132" cy="584775"/>
          </a:xfrm>
          <a:prstGeom prst="rect">
            <a:avLst/>
          </a:prstGeom>
          <a:noFill/>
        </p:spPr>
        <p:txBody>
          <a:bodyPr wrap="none" rtlCol="0">
            <a:spAutoFit/>
          </a:bodyPr>
          <a:lstStyle/>
          <a:p>
            <a:r>
              <a:rPr lang="en-US" sz="3200" b="1" dirty="0"/>
              <a:t>A</a:t>
            </a:r>
          </a:p>
        </p:txBody>
      </p:sp>
    </p:spTree>
    <p:extLst>
      <p:ext uri="{BB962C8B-B14F-4D97-AF65-F5344CB8AC3E}">
        <p14:creationId xmlns:p14="http://schemas.microsoft.com/office/powerpoint/2010/main" val="838644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 line chart, histogram&#10;&#10;Description automatically generated">
            <a:extLst>
              <a:ext uri="{FF2B5EF4-FFF2-40B4-BE49-F238E27FC236}">
                <a16:creationId xmlns:a16="http://schemas.microsoft.com/office/drawing/2014/main" id="{F4907FE7-B57F-C549-AC70-9A1A44A5D3FC}"/>
              </a:ext>
            </a:extLst>
          </p:cNvPr>
          <p:cNvPicPr>
            <a:picLocks noGrp="1" noChangeAspect="1"/>
          </p:cNvPicPr>
          <p:nvPr>
            <p:ph idx="1"/>
          </p:nvPr>
        </p:nvPicPr>
        <p:blipFill>
          <a:blip r:embed="rId3"/>
          <a:stretch>
            <a:fillRect/>
          </a:stretch>
        </p:blipFill>
        <p:spPr>
          <a:xfrm>
            <a:off x="2523712" y="4892517"/>
            <a:ext cx="6865947" cy="1965483"/>
          </a:xfrm>
        </p:spPr>
      </p:pic>
      <p:sp>
        <p:nvSpPr>
          <p:cNvPr id="9" name="Rectangle 8">
            <a:extLst>
              <a:ext uri="{FF2B5EF4-FFF2-40B4-BE49-F238E27FC236}">
                <a16:creationId xmlns:a16="http://schemas.microsoft.com/office/drawing/2014/main" id="{25A75096-D86C-AE45-AFB5-3C237176D2D4}"/>
              </a:ext>
            </a:extLst>
          </p:cNvPr>
          <p:cNvSpPr/>
          <p:nvPr/>
        </p:nvSpPr>
        <p:spPr>
          <a:xfrm>
            <a:off x="135354" y="180459"/>
            <a:ext cx="936667" cy="369332"/>
          </a:xfrm>
          <a:prstGeom prst="rect">
            <a:avLst/>
          </a:prstGeom>
        </p:spPr>
        <p:txBody>
          <a:bodyPr wrap="none">
            <a:spAutoFit/>
          </a:bodyPr>
          <a:lstStyle/>
          <a:p>
            <a:r>
              <a:rPr lang="en-US" dirty="0"/>
              <a:t>Figure 6</a:t>
            </a:r>
          </a:p>
        </p:txBody>
      </p:sp>
      <p:pic>
        <p:nvPicPr>
          <p:cNvPr id="11" name="Picture 10" descr="Chart, line chart&#10;&#10;Description automatically generated">
            <a:extLst>
              <a:ext uri="{FF2B5EF4-FFF2-40B4-BE49-F238E27FC236}">
                <a16:creationId xmlns:a16="http://schemas.microsoft.com/office/drawing/2014/main" id="{1B9D4629-F3D7-594A-A251-11E10904A3A2}"/>
              </a:ext>
            </a:extLst>
          </p:cNvPr>
          <p:cNvPicPr>
            <a:picLocks noChangeAspect="1"/>
          </p:cNvPicPr>
          <p:nvPr/>
        </p:nvPicPr>
        <p:blipFill>
          <a:blip r:embed="rId4"/>
          <a:stretch>
            <a:fillRect/>
          </a:stretch>
        </p:blipFill>
        <p:spPr>
          <a:xfrm>
            <a:off x="3253078" y="2393560"/>
            <a:ext cx="5407213" cy="2434129"/>
          </a:xfrm>
          <a:prstGeom prst="rect">
            <a:avLst/>
          </a:prstGeom>
        </p:spPr>
      </p:pic>
      <p:pic>
        <p:nvPicPr>
          <p:cNvPr id="13" name="Picture 12" descr="Chart, line chart&#10;&#10;Description automatically generated">
            <a:extLst>
              <a:ext uri="{FF2B5EF4-FFF2-40B4-BE49-F238E27FC236}">
                <a16:creationId xmlns:a16="http://schemas.microsoft.com/office/drawing/2014/main" id="{298EE349-9E1A-024D-9B1F-1D9A560037E2}"/>
              </a:ext>
            </a:extLst>
          </p:cNvPr>
          <p:cNvPicPr>
            <a:picLocks noChangeAspect="1"/>
          </p:cNvPicPr>
          <p:nvPr/>
        </p:nvPicPr>
        <p:blipFill rotWithShape="1">
          <a:blip r:embed="rId5"/>
          <a:srcRect l="541"/>
          <a:stretch/>
        </p:blipFill>
        <p:spPr>
          <a:xfrm>
            <a:off x="3332226" y="17828"/>
            <a:ext cx="5248915" cy="2375732"/>
          </a:xfrm>
          <a:prstGeom prst="rect">
            <a:avLst/>
          </a:prstGeom>
        </p:spPr>
      </p:pic>
      <p:sp>
        <p:nvSpPr>
          <p:cNvPr id="6" name="TextBox 5">
            <a:extLst>
              <a:ext uri="{FF2B5EF4-FFF2-40B4-BE49-F238E27FC236}">
                <a16:creationId xmlns:a16="http://schemas.microsoft.com/office/drawing/2014/main" id="{A08D2542-E377-8E46-8FEA-1C862A3541F6}"/>
              </a:ext>
            </a:extLst>
          </p:cNvPr>
          <p:cNvSpPr txBox="1"/>
          <p:nvPr/>
        </p:nvSpPr>
        <p:spPr>
          <a:xfrm>
            <a:off x="2552708" y="2482627"/>
            <a:ext cx="415498" cy="584775"/>
          </a:xfrm>
          <a:prstGeom prst="rect">
            <a:avLst/>
          </a:prstGeom>
          <a:noFill/>
        </p:spPr>
        <p:txBody>
          <a:bodyPr wrap="none" rtlCol="0">
            <a:spAutoFit/>
          </a:bodyPr>
          <a:lstStyle/>
          <a:p>
            <a:r>
              <a:rPr lang="en-US" sz="3200" b="1" dirty="0"/>
              <a:t>B</a:t>
            </a:r>
          </a:p>
        </p:txBody>
      </p:sp>
      <p:sp>
        <p:nvSpPr>
          <p:cNvPr id="7" name="TextBox 6">
            <a:extLst>
              <a:ext uri="{FF2B5EF4-FFF2-40B4-BE49-F238E27FC236}">
                <a16:creationId xmlns:a16="http://schemas.microsoft.com/office/drawing/2014/main" id="{A08D2542-E377-8E46-8FEA-1C862A3541F6}"/>
              </a:ext>
            </a:extLst>
          </p:cNvPr>
          <p:cNvSpPr txBox="1"/>
          <p:nvPr/>
        </p:nvSpPr>
        <p:spPr>
          <a:xfrm>
            <a:off x="2523712" y="72737"/>
            <a:ext cx="433132" cy="584775"/>
          </a:xfrm>
          <a:prstGeom prst="rect">
            <a:avLst/>
          </a:prstGeom>
          <a:noFill/>
        </p:spPr>
        <p:txBody>
          <a:bodyPr wrap="none" rtlCol="0">
            <a:spAutoFit/>
          </a:bodyPr>
          <a:lstStyle/>
          <a:p>
            <a:r>
              <a:rPr lang="en-US" sz="3200" b="1" dirty="0"/>
              <a:t>A</a:t>
            </a:r>
          </a:p>
        </p:txBody>
      </p:sp>
      <p:sp>
        <p:nvSpPr>
          <p:cNvPr id="10" name="TextBox 9">
            <a:extLst>
              <a:ext uri="{FF2B5EF4-FFF2-40B4-BE49-F238E27FC236}">
                <a16:creationId xmlns:a16="http://schemas.microsoft.com/office/drawing/2014/main" id="{A08D2542-E377-8E46-8FEA-1C862A3541F6}"/>
              </a:ext>
            </a:extLst>
          </p:cNvPr>
          <p:cNvSpPr txBox="1"/>
          <p:nvPr/>
        </p:nvSpPr>
        <p:spPr>
          <a:xfrm>
            <a:off x="2289610" y="4600129"/>
            <a:ext cx="415498" cy="584775"/>
          </a:xfrm>
          <a:prstGeom prst="rect">
            <a:avLst/>
          </a:prstGeom>
          <a:noFill/>
        </p:spPr>
        <p:txBody>
          <a:bodyPr wrap="none" rtlCol="0">
            <a:spAutoFit/>
          </a:bodyPr>
          <a:lstStyle/>
          <a:p>
            <a:r>
              <a:rPr lang="en-US" sz="3200" b="1" dirty="0"/>
              <a:t>C</a:t>
            </a:r>
          </a:p>
        </p:txBody>
      </p:sp>
    </p:spTree>
    <p:extLst>
      <p:ext uri="{BB962C8B-B14F-4D97-AF65-F5344CB8AC3E}">
        <p14:creationId xmlns:p14="http://schemas.microsoft.com/office/powerpoint/2010/main" val="595067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208313B-B3EA-5C4A-8FB0-FFC66FAF35DC}"/>
              </a:ext>
            </a:extLst>
          </p:cNvPr>
          <p:cNvPicPr>
            <a:picLocks noGrp="1" noChangeAspect="1"/>
          </p:cNvPicPr>
          <p:nvPr>
            <p:ph idx="1"/>
          </p:nvPr>
        </p:nvPicPr>
        <p:blipFill>
          <a:blip r:embed="rId3"/>
          <a:stretch>
            <a:fillRect/>
          </a:stretch>
        </p:blipFill>
        <p:spPr>
          <a:xfrm>
            <a:off x="2023869" y="4594299"/>
            <a:ext cx="7907702" cy="2263701"/>
          </a:xfrm>
        </p:spPr>
      </p:pic>
      <p:pic>
        <p:nvPicPr>
          <p:cNvPr id="4" name="Content Placeholder 4">
            <a:extLst>
              <a:ext uri="{FF2B5EF4-FFF2-40B4-BE49-F238E27FC236}">
                <a16:creationId xmlns:a16="http://schemas.microsoft.com/office/drawing/2014/main" id="{0EE9B6A9-9FF9-8848-861C-76AC1107B352}"/>
              </a:ext>
            </a:extLst>
          </p:cNvPr>
          <p:cNvPicPr>
            <a:picLocks noChangeAspect="1"/>
          </p:cNvPicPr>
          <p:nvPr/>
        </p:nvPicPr>
        <p:blipFill>
          <a:blip r:embed="rId4"/>
          <a:srcRect/>
          <a:stretch/>
        </p:blipFill>
        <p:spPr>
          <a:xfrm>
            <a:off x="3248172" y="33581"/>
            <a:ext cx="5240740" cy="2358333"/>
          </a:xfrm>
          <a:prstGeom prst="rect">
            <a:avLst/>
          </a:prstGeom>
        </p:spPr>
      </p:pic>
      <p:pic>
        <p:nvPicPr>
          <p:cNvPr id="5" name="Picture 4">
            <a:extLst>
              <a:ext uri="{FF2B5EF4-FFF2-40B4-BE49-F238E27FC236}">
                <a16:creationId xmlns:a16="http://schemas.microsoft.com/office/drawing/2014/main" id="{990B9882-5E37-A547-8C92-82C2DC0B200A}"/>
              </a:ext>
            </a:extLst>
          </p:cNvPr>
          <p:cNvPicPr>
            <a:picLocks noChangeAspect="1"/>
          </p:cNvPicPr>
          <p:nvPr/>
        </p:nvPicPr>
        <p:blipFill>
          <a:blip r:embed="rId5"/>
          <a:srcRect/>
          <a:stretch/>
        </p:blipFill>
        <p:spPr>
          <a:xfrm>
            <a:off x="3330532" y="2301267"/>
            <a:ext cx="5049198" cy="2266175"/>
          </a:xfrm>
          <a:prstGeom prst="rect">
            <a:avLst/>
          </a:prstGeom>
        </p:spPr>
      </p:pic>
      <p:sp>
        <p:nvSpPr>
          <p:cNvPr id="6" name="Rectangle 5">
            <a:extLst>
              <a:ext uri="{FF2B5EF4-FFF2-40B4-BE49-F238E27FC236}">
                <a16:creationId xmlns:a16="http://schemas.microsoft.com/office/drawing/2014/main" id="{1CEC96C4-1A4F-E444-888A-D4042461BE4D}"/>
              </a:ext>
            </a:extLst>
          </p:cNvPr>
          <p:cNvSpPr/>
          <p:nvPr/>
        </p:nvSpPr>
        <p:spPr>
          <a:xfrm>
            <a:off x="135354" y="365125"/>
            <a:ext cx="936667" cy="369332"/>
          </a:xfrm>
          <a:prstGeom prst="rect">
            <a:avLst/>
          </a:prstGeom>
        </p:spPr>
        <p:txBody>
          <a:bodyPr wrap="none">
            <a:spAutoFit/>
          </a:bodyPr>
          <a:lstStyle/>
          <a:p>
            <a:r>
              <a:rPr lang="en-US" dirty="0"/>
              <a:t>Figure 7</a:t>
            </a:r>
          </a:p>
        </p:txBody>
      </p:sp>
      <p:sp>
        <p:nvSpPr>
          <p:cNvPr id="9" name="TextBox 8">
            <a:extLst>
              <a:ext uri="{FF2B5EF4-FFF2-40B4-BE49-F238E27FC236}">
                <a16:creationId xmlns:a16="http://schemas.microsoft.com/office/drawing/2014/main" id="{A08D2542-E377-8E46-8FEA-1C862A3541F6}"/>
              </a:ext>
            </a:extLst>
          </p:cNvPr>
          <p:cNvSpPr txBox="1"/>
          <p:nvPr/>
        </p:nvSpPr>
        <p:spPr>
          <a:xfrm>
            <a:off x="2791494" y="2190239"/>
            <a:ext cx="415498" cy="584775"/>
          </a:xfrm>
          <a:prstGeom prst="rect">
            <a:avLst/>
          </a:prstGeom>
          <a:noFill/>
        </p:spPr>
        <p:txBody>
          <a:bodyPr wrap="none" rtlCol="0">
            <a:spAutoFit/>
          </a:bodyPr>
          <a:lstStyle/>
          <a:p>
            <a:r>
              <a:rPr lang="en-US" sz="3200" b="1" dirty="0"/>
              <a:t>B</a:t>
            </a:r>
          </a:p>
        </p:txBody>
      </p:sp>
      <p:sp>
        <p:nvSpPr>
          <p:cNvPr id="10" name="TextBox 9">
            <a:extLst>
              <a:ext uri="{FF2B5EF4-FFF2-40B4-BE49-F238E27FC236}">
                <a16:creationId xmlns:a16="http://schemas.microsoft.com/office/drawing/2014/main" id="{A08D2542-E377-8E46-8FEA-1C862A3541F6}"/>
              </a:ext>
            </a:extLst>
          </p:cNvPr>
          <p:cNvSpPr txBox="1"/>
          <p:nvPr/>
        </p:nvSpPr>
        <p:spPr>
          <a:xfrm>
            <a:off x="2769827" y="149682"/>
            <a:ext cx="433132" cy="584775"/>
          </a:xfrm>
          <a:prstGeom prst="rect">
            <a:avLst/>
          </a:prstGeom>
          <a:noFill/>
        </p:spPr>
        <p:txBody>
          <a:bodyPr wrap="none" rtlCol="0">
            <a:spAutoFit/>
          </a:bodyPr>
          <a:lstStyle/>
          <a:p>
            <a:r>
              <a:rPr lang="en-US" sz="3200" b="1" dirty="0"/>
              <a:t>A</a:t>
            </a:r>
          </a:p>
        </p:txBody>
      </p:sp>
      <p:sp>
        <p:nvSpPr>
          <p:cNvPr id="11" name="TextBox 10">
            <a:extLst>
              <a:ext uri="{FF2B5EF4-FFF2-40B4-BE49-F238E27FC236}">
                <a16:creationId xmlns:a16="http://schemas.microsoft.com/office/drawing/2014/main" id="{A08D2542-E377-8E46-8FEA-1C862A3541F6}"/>
              </a:ext>
            </a:extLst>
          </p:cNvPr>
          <p:cNvSpPr txBox="1"/>
          <p:nvPr/>
        </p:nvSpPr>
        <p:spPr>
          <a:xfrm>
            <a:off x="2081861" y="4275054"/>
            <a:ext cx="415498" cy="584775"/>
          </a:xfrm>
          <a:prstGeom prst="rect">
            <a:avLst/>
          </a:prstGeom>
          <a:noFill/>
        </p:spPr>
        <p:txBody>
          <a:bodyPr wrap="none" rtlCol="0">
            <a:spAutoFit/>
          </a:bodyPr>
          <a:lstStyle/>
          <a:p>
            <a:r>
              <a:rPr lang="en-US" sz="3200" b="1" dirty="0"/>
              <a:t>C</a:t>
            </a:r>
          </a:p>
        </p:txBody>
      </p:sp>
    </p:spTree>
    <p:extLst>
      <p:ext uri="{BB962C8B-B14F-4D97-AF65-F5344CB8AC3E}">
        <p14:creationId xmlns:p14="http://schemas.microsoft.com/office/powerpoint/2010/main" val="35677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957DFAE6-8F9E-AF41-9816-CDDA2318AEDA}"/>
              </a:ext>
            </a:extLst>
          </p:cNvPr>
          <p:cNvPicPr>
            <a:picLocks noGrp="1" noChangeAspect="1"/>
          </p:cNvPicPr>
          <p:nvPr>
            <p:ph idx="1"/>
          </p:nvPr>
        </p:nvPicPr>
        <p:blipFill>
          <a:blip r:embed="rId3"/>
          <a:stretch>
            <a:fillRect/>
          </a:stretch>
        </p:blipFill>
        <p:spPr>
          <a:xfrm>
            <a:off x="2374711" y="226848"/>
            <a:ext cx="7474500" cy="3364746"/>
          </a:xfrm>
        </p:spPr>
      </p:pic>
      <p:pic>
        <p:nvPicPr>
          <p:cNvPr id="7" name="Picture 6" descr="Chart, line chart&#10;&#10;Description automatically generated">
            <a:extLst>
              <a:ext uri="{FF2B5EF4-FFF2-40B4-BE49-F238E27FC236}">
                <a16:creationId xmlns:a16="http://schemas.microsoft.com/office/drawing/2014/main" id="{97BFD695-1964-6546-BB6D-B98A69AD90CD}"/>
              </a:ext>
            </a:extLst>
          </p:cNvPr>
          <p:cNvPicPr>
            <a:picLocks noChangeAspect="1"/>
          </p:cNvPicPr>
          <p:nvPr/>
        </p:nvPicPr>
        <p:blipFill>
          <a:blip r:embed="rId4"/>
          <a:stretch>
            <a:fillRect/>
          </a:stretch>
        </p:blipFill>
        <p:spPr>
          <a:xfrm>
            <a:off x="2374711" y="3493252"/>
            <a:ext cx="7474500" cy="3364747"/>
          </a:xfrm>
          <a:prstGeom prst="rect">
            <a:avLst/>
          </a:prstGeom>
        </p:spPr>
      </p:pic>
      <p:sp>
        <p:nvSpPr>
          <p:cNvPr id="8" name="Rectangle 7">
            <a:extLst>
              <a:ext uri="{FF2B5EF4-FFF2-40B4-BE49-F238E27FC236}">
                <a16:creationId xmlns:a16="http://schemas.microsoft.com/office/drawing/2014/main" id="{90B74A3E-8CDE-014A-B747-722998604A5C}"/>
              </a:ext>
            </a:extLst>
          </p:cNvPr>
          <p:cNvSpPr/>
          <p:nvPr/>
        </p:nvSpPr>
        <p:spPr>
          <a:xfrm>
            <a:off x="135354" y="180459"/>
            <a:ext cx="936667" cy="646331"/>
          </a:xfrm>
          <a:prstGeom prst="rect">
            <a:avLst/>
          </a:prstGeom>
        </p:spPr>
        <p:txBody>
          <a:bodyPr wrap="none">
            <a:spAutoFit/>
          </a:bodyPr>
          <a:lstStyle/>
          <a:p>
            <a:r>
              <a:rPr lang="en-US" dirty="0"/>
              <a:t>Figure 8</a:t>
            </a:r>
          </a:p>
          <a:p>
            <a:endParaRPr lang="en-US" dirty="0"/>
          </a:p>
        </p:txBody>
      </p:sp>
      <p:sp>
        <p:nvSpPr>
          <p:cNvPr id="6" name="TextBox 5">
            <a:extLst>
              <a:ext uri="{FF2B5EF4-FFF2-40B4-BE49-F238E27FC236}">
                <a16:creationId xmlns:a16="http://schemas.microsoft.com/office/drawing/2014/main" id="{A08D2542-E377-8E46-8FEA-1C862A3541F6}"/>
              </a:ext>
            </a:extLst>
          </p:cNvPr>
          <p:cNvSpPr txBox="1"/>
          <p:nvPr/>
        </p:nvSpPr>
        <p:spPr>
          <a:xfrm>
            <a:off x="2166962" y="3314818"/>
            <a:ext cx="415498" cy="584775"/>
          </a:xfrm>
          <a:prstGeom prst="rect">
            <a:avLst/>
          </a:prstGeom>
          <a:noFill/>
        </p:spPr>
        <p:txBody>
          <a:bodyPr wrap="none" rtlCol="0">
            <a:spAutoFit/>
          </a:bodyPr>
          <a:lstStyle/>
          <a:p>
            <a:r>
              <a:rPr lang="en-US" sz="3200" b="1" dirty="0"/>
              <a:t>B</a:t>
            </a:r>
          </a:p>
        </p:txBody>
      </p:sp>
      <p:sp>
        <p:nvSpPr>
          <p:cNvPr id="9" name="TextBox 8">
            <a:extLst>
              <a:ext uri="{FF2B5EF4-FFF2-40B4-BE49-F238E27FC236}">
                <a16:creationId xmlns:a16="http://schemas.microsoft.com/office/drawing/2014/main" id="{A08D2542-E377-8E46-8FEA-1C862A3541F6}"/>
              </a:ext>
            </a:extLst>
          </p:cNvPr>
          <p:cNvSpPr txBox="1"/>
          <p:nvPr/>
        </p:nvSpPr>
        <p:spPr>
          <a:xfrm>
            <a:off x="2040543" y="211236"/>
            <a:ext cx="433132" cy="584775"/>
          </a:xfrm>
          <a:prstGeom prst="rect">
            <a:avLst/>
          </a:prstGeom>
          <a:noFill/>
        </p:spPr>
        <p:txBody>
          <a:bodyPr wrap="none" rtlCol="0">
            <a:spAutoFit/>
          </a:bodyPr>
          <a:lstStyle/>
          <a:p>
            <a:r>
              <a:rPr lang="en-US" sz="3200" b="1" dirty="0"/>
              <a:t>A</a:t>
            </a:r>
          </a:p>
        </p:txBody>
      </p:sp>
    </p:spTree>
    <p:extLst>
      <p:ext uri="{BB962C8B-B14F-4D97-AF65-F5344CB8AC3E}">
        <p14:creationId xmlns:p14="http://schemas.microsoft.com/office/powerpoint/2010/main" val="337598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Chart, line chart&#10;&#10;Description automatically generated">
            <a:extLst>
              <a:ext uri="{FF2B5EF4-FFF2-40B4-BE49-F238E27FC236}">
                <a16:creationId xmlns:a16="http://schemas.microsoft.com/office/drawing/2014/main" id="{A102D0AC-A686-3540-8F96-5F29D3C64B27}"/>
              </a:ext>
            </a:extLst>
          </p:cNvPr>
          <p:cNvPicPr>
            <a:picLocks noGrp="1" noChangeAspect="1"/>
          </p:cNvPicPr>
          <p:nvPr>
            <p:ph idx="1"/>
          </p:nvPr>
        </p:nvPicPr>
        <p:blipFill>
          <a:blip r:embed="rId3"/>
          <a:stretch>
            <a:fillRect/>
          </a:stretch>
        </p:blipFill>
        <p:spPr>
          <a:xfrm>
            <a:off x="1794153" y="0"/>
            <a:ext cx="7617234" cy="3429000"/>
          </a:xfrm>
        </p:spPr>
      </p:pic>
      <p:sp>
        <p:nvSpPr>
          <p:cNvPr id="10" name="Rectangle 9">
            <a:extLst>
              <a:ext uri="{FF2B5EF4-FFF2-40B4-BE49-F238E27FC236}">
                <a16:creationId xmlns:a16="http://schemas.microsoft.com/office/drawing/2014/main" id="{0B8C9B4C-5226-F045-9452-01C40EB6C22D}"/>
              </a:ext>
            </a:extLst>
          </p:cNvPr>
          <p:cNvSpPr/>
          <p:nvPr/>
        </p:nvSpPr>
        <p:spPr>
          <a:xfrm>
            <a:off x="135354" y="180459"/>
            <a:ext cx="936667" cy="369332"/>
          </a:xfrm>
          <a:prstGeom prst="rect">
            <a:avLst/>
          </a:prstGeom>
        </p:spPr>
        <p:txBody>
          <a:bodyPr wrap="none">
            <a:spAutoFit/>
          </a:bodyPr>
          <a:lstStyle/>
          <a:p>
            <a:r>
              <a:rPr lang="en-US" dirty="0"/>
              <a:t>Figure 9</a:t>
            </a:r>
          </a:p>
        </p:txBody>
      </p:sp>
      <p:pic>
        <p:nvPicPr>
          <p:cNvPr id="16" name="Picture 15" descr="Chart, line chart&#10;&#10;Description automatically generated">
            <a:extLst>
              <a:ext uri="{FF2B5EF4-FFF2-40B4-BE49-F238E27FC236}">
                <a16:creationId xmlns:a16="http://schemas.microsoft.com/office/drawing/2014/main" id="{3CAEBE33-2996-5C4D-A686-6AE82896D82F}"/>
              </a:ext>
            </a:extLst>
          </p:cNvPr>
          <p:cNvPicPr>
            <a:picLocks noChangeAspect="1"/>
          </p:cNvPicPr>
          <p:nvPr/>
        </p:nvPicPr>
        <p:blipFill>
          <a:blip r:embed="rId4"/>
          <a:stretch>
            <a:fillRect/>
          </a:stretch>
        </p:blipFill>
        <p:spPr>
          <a:xfrm>
            <a:off x="1716828" y="3359381"/>
            <a:ext cx="7771885" cy="3498619"/>
          </a:xfrm>
          <a:prstGeom prst="rect">
            <a:avLst/>
          </a:prstGeom>
        </p:spPr>
      </p:pic>
      <p:sp>
        <p:nvSpPr>
          <p:cNvPr id="6" name="TextBox 5">
            <a:extLst>
              <a:ext uri="{FF2B5EF4-FFF2-40B4-BE49-F238E27FC236}">
                <a16:creationId xmlns:a16="http://schemas.microsoft.com/office/drawing/2014/main" id="{A08D2542-E377-8E46-8FEA-1C862A3541F6}"/>
              </a:ext>
            </a:extLst>
          </p:cNvPr>
          <p:cNvSpPr txBox="1"/>
          <p:nvPr/>
        </p:nvSpPr>
        <p:spPr>
          <a:xfrm>
            <a:off x="1341483" y="3216079"/>
            <a:ext cx="415498" cy="584775"/>
          </a:xfrm>
          <a:prstGeom prst="rect">
            <a:avLst/>
          </a:prstGeom>
          <a:noFill/>
        </p:spPr>
        <p:txBody>
          <a:bodyPr wrap="none" rtlCol="0">
            <a:spAutoFit/>
          </a:bodyPr>
          <a:lstStyle/>
          <a:p>
            <a:r>
              <a:rPr lang="en-US" sz="3200" b="1" dirty="0"/>
              <a:t>B</a:t>
            </a:r>
          </a:p>
        </p:txBody>
      </p:sp>
      <p:sp>
        <p:nvSpPr>
          <p:cNvPr id="7" name="TextBox 6">
            <a:extLst>
              <a:ext uri="{FF2B5EF4-FFF2-40B4-BE49-F238E27FC236}">
                <a16:creationId xmlns:a16="http://schemas.microsoft.com/office/drawing/2014/main" id="{A08D2542-E377-8E46-8FEA-1C862A3541F6}"/>
              </a:ext>
            </a:extLst>
          </p:cNvPr>
          <p:cNvSpPr txBox="1"/>
          <p:nvPr/>
        </p:nvSpPr>
        <p:spPr>
          <a:xfrm>
            <a:off x="1215064" y="112497"/>
            <a:ext cx="433132" cy="584775"/>
          </a:xfrm>
          <a:prstGeom prst="rect">
            <a:avLst/>
          </a:prstGeom>
          <a:noFill/>
        </p:spPr>
        <p:txBody>
          <a:bodyPr wrap="none" rtlCol="0">
            <a:spAutoFit/>
          </a:bodyPr>
          <a:lstStyle/>
          <a:p>
            <a:r>
              <a:rPr lang="en-US" sz="3200" b="1" dirty="0"/>
              <a:t>A</a:t>
            </a:r>
          </a:p>
        </p:txBody>
      </p:sp>
    </p:spTree>
    <p:extLst>
      <p:ext uri="{BB962C8B-B14F-4D97-AF65-F5344CB8AC3E}">
        <p14:creationId xmlns:p14="http://schemas.microsoft.com/office/powerpoint/2010/main" val="245638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3528</TotalTime>
  <Words>938</Words>
  <Application>Microsoft Macintosh PowerPoint</Application>
  <PresentationFormat>Widescreen</PresentationFormat>
  <Paragraphs>184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 Wei</dc:creator>
  <cp:lastModifiedBy>Wang Siyu</cp:lastModifiedBy>
  <cp:revision>46</cp:revision>
  <dcterms:created xsi:type="dcterms:W3CDTF">2021-07-11T01:00:04Z</dcterms:created>
  <dcterms:modified xsi:type="dcterms:W3CDTF">2021-09-26T23:58:01Z</dcterms:modified>
</cp:coreProperties>
</file>