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FDC1-9E44-9744-A9D1-B7FE50877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47076-6F14-784B-89F7-345D1702E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D7F1F-ECFC-4048-AE81-6920097B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B3959-3311-2642-88AD-EBCDC55B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8B74-5C9B-EE49-838D-A0DA2103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CCFA-BF22-2E45-ABF3-4784B12B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2BCCF-8318-3344-ADFD-AE407644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40DB-7171-4D4F-90A2-4ACFD0A5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4135-890F-9B43-B860-1718D966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1C4C-B9C1-CA46-9991-BE9493AF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1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B8441-7473-094F-AD20-03D53CB18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41CE5-8DF8-954F-B0C0-7C8F1D65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D20F5-33F5-7443-9CCA-8C433821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22D3-8380-4540-BDD0-2595F4A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27915-E751-4B41-B502-FD8C13F3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0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B144-99A1-0742-AF17-83CE614E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AEE8-688C-7644-A70E-3F1755F0A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010C-8B67-9746-9DE2-58A95840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D6FC-91D7-AF4A-908F-EE4D86E8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1299A-928F-8848-9010-0F594856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538D-D2E7-9947-927D-81E89B11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A94A-DC43-5E46-A4C1-84B88B1F7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4A33-3AC2-FB46-81B0-F355A2C7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0AC7-6336-7348-944D-8361C4C8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C8F7E-2E92-C944-B254-3F4C8D8C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A8C0-4B63-104C-B18D-9181A4F6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7533-F9CB-1D48-9DDC-7335CBA85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D6D94-42B4-494D-AD41-3E9A62B00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C94F5-5074-574B-97DC-4D1AA5C4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0F073-7066-6F4A-8106-689463D9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9B83D-9AD4-FF4B-A7C9-F3B090B4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9FC3-F1C6-A643-96E4-4C56B302B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4B5A1-699A-0346-B62A-1076E859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942CE-A69E-C94D-827C-95586B2EE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3FBFB-5F5F-6345-B6D3-8873631BF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D7CC6-D650-DB43-A437-7B2213E9C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6DA6DE-07CE-2A4F-B7A9-85390F73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A718F-697A-794A-9958-28B13B29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81761-5634-A942-B3C4-5168D160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3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5617-D77A-9441-82EA-994D21E2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82EC3B-E41F-2744-B4C4-AF07ED6B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649BD-1177-D148-B321-48C5E4A6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CEF22-40BE-554D-AB42-462F6B83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FD789-F7DF-BF48-AA89-E8F9CA3D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6D7A-FD56-124C-BD3C-7AC511C8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55C97-7CE3-A64B-887A-9E8F412D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541A-7D42-7147-9DA5-C2FFCC959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FE3D-0E8B-2946-A44F-4F2F064F0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6DA33-FE44-0447-80CD-809F72A6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048FF-9FA5-0C4E-8A24-0FD7FC79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D588-99E5-7943-857F-10955D11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D0704-1117-4B4C-B010-E1F0D4DD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3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0213-BE87-2E4D-9A39-5C9DEF43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072-C996-434C-8B2E-80171DCC9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86B64-C459-1544-82EF-152FB16ED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53EB0-2866-DF46-8E78-5C7F00FB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29A0E-6FD9-5B46-B14B-B5962AFD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05B64-4AB2-6941-890D-033966215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B4ADF-46E6-8A44-9318-82D5CBAD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4CB-1D90-C644-81DA-C09DC792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ADDEB-FAD1-9E40-860D-FEB3AC097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775EE-55C9-D845-BB22-85ABAF19038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3366-5154-7B4A-BF59-C3F39376A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87D4-AEFE-F543-A6E7-9EF58543C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4119B-8DA1-FE4B-A4D6-8643286A4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7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9BA3-32FB-D14D-A67A-7AAF1EFBD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Runoff -&gt; Vegetation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2441E-8FEC-7E44-BD70-28547FE6F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Relative drought across years</a:t>
            </a:r>
          </a:p>
        </p:txBody>
      </p:sp>
    </p:spTree>
    <p:extLst>
      <p:ext uri="{BB962C8B-B14F-4D97-AF65-F5344CB8AC3E}">
        <p14:creationId xmlns:p14="http://schemas.microsoft.com/office/powerpoint/2010/main" val="99823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F956-FC48-6B40-A818-B6D3B04E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2B64-7129-0945-B54E-C1152C9D9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9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Runoff -&gt; Vegetation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Runoff -&gt; Vegetation</dc:title>
  <dc:creator>Lu, Mengtian - (mengtianlu)</dc:creator>
  <cp:lastModifiedBy>Lu, Mengtian - (mengtianlu)</cp:lastModifiedBy>
  <cp:revision>1</cp:revision>
  <dcterms:created xsi:type="dcterms:W3CDTF">2021-04-17T00:21:00Z</dcterms:created>
  <dcterms:modified xsi:type="dcterms:W3CDTF">2021-04-17T00:22:30Z</dcterms:modified>
</cp:coreProperties>
</file>