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3" r:id="rId2"/>
  </p:sldIdLst>
  <p:sldSz cx="6858000" cy="73152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F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2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65C8F4D-B31A-4849-9DD5-BFE475BC039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8363" y="1200150"/>
            <a:ext cx="30384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5AC979F-E96E-41B3-9E7A-C238EF38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C979F-E96E-41B3-9E7A-C238EF3883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97187"/>
            <a:ext cx="5829300" cy="254677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842174"/>
            <a:ext cx="5143500" cy="176614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9467"/>
            <a:ext cx="1478756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9467"/>
            <a:ext cx="4350544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5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23722"/>
            <a:ext cx="5915025" cy="304291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95429"/>
            <a:ext cx="5915025" cy="16001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7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47333"/>
            <a:ext cx="291465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47333"/>
            <a:ext cx="291465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3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9468"/>
            <a:ext cx="591502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93241"/>
            <a:ext cx="2901255" cy="8788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72080"/>
            <a:ext cx="2901255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93241"/>
            <a:ext cx="2915543" cy="8788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72080"/>
            <a:ext cx="2915543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2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4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7680"/>
            <a:ext cx="2211884" cy="1706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53255"/>
            <a:ext cx="3471863" cy="51985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94560"/>
            <a:ext cx="2211884" cy="40656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7680"/>
            <a:ext cx="2211884" cy="1706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53255"/>
            <a:ext cx="3471863" cy="51985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94560"/>
            <a:ext cx="2211884" cy="40656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9468"/>
            <a:ext cx="591502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47333"/>
            <a:ext cx="591502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EE3C0-9656-4FC8-9ADB-9A2FA160888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780108"/>
            <a:ext cx="231457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Box 398">
            <a:extLst>
              <a:ext uri="{FF2B5EF4-FFF2-40B4-BE49-F238E27FC236}">
                <a16:creationId xmlns:a16="http://schemas.microsoft.com/office/drawing/2014/main" id="{909C4655-ABA1-4794-90F0-D06AA39B9BC2}"/>
              </a:ext>
            </a:extLst>
          </p:cNvPr>
          <p:cNvSpPr txBox="1"/>
          <p:nvPr/>
        </p:nvSpPr>
        <p:spPr>
          <a:xfrm>
            <a:off x="2376339" y="983830"/>
            <a:ext cx="137496" cy="24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dirty="0"/>
              <a:t>+</a:t>
            </a:r>
          </a:p>
        </p:txBody>
      </p:sp>
      <p:sp>
        <p:nvSpPr>
          <p:cNvPr id="400" name="Rounded Rectangle 801">
            <a:extLst>
              <a:ext uri="{FF2B5EF4-FFF2-40B4-BE49-F238E27FC236}">
                <a16:creationId xmlns:a16="http://schemas.microsoft.com/office/drawing/2014/main" id="{89673C62-631E-4780-AB1C-DB5444D4810E}"/>
              </a:ext>
            </a:extLst>
          </p:cNvPr>
          <p:cNvSpPr/>
          <p:nvPr/>
        </p:nvSpPr>
        <p:spPr>
          <a:xfrm>
            <a:off x="1875951" y="690204"/>
            <a:ext cx="1143249" cy="1880778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2F93FB-7456-4B47-BCAC-38C8138E7DA5}"/>
              </a:ext>
            </a:extLst>
          </p:cNvPr>
          <p:cNvGrpSpPr/>
          <p:nvPr/>
        </p:nvGrpSpPr>
        <p:grpSpPr>
          <a:xfrm>
            <a:off x="2136605" y="769913"/>
            <a:ext cx="207581" cy="1726290"/>
            <a:chOff x="7322459" y="1329102"/>
            <a:chExt cx="548640" cy="4562615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2E55A467-2EB1-44FB-8647-AC1430254FC2}"/>
                </a:ext>
              </a:extLst>
            </p:cNvPr>
            <p:cNvGrpSpPr/>
            <p:nvPr/>
          </p:nvGrpSpPr>
          <p:grpSpPr>
            <a:xfrm>
              <a:off x="7322459" y="1329102"/>
              <a:ext cx="548640" cy="3657600"/>
              <a:chOff x="2046576" y="1165086"/>
              <a:chExt cx="548640" cy="3657600"/>
            </a:xfrm>
          </p:grpSpPr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4132B885-502D-4442-BEE5-E03289EB67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F079FCF8-BA6D-4C60-82C6-01F13D313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3CB5CD2F-6708-4F8C-8A16-B1219594AB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BEA8F912-A944-462F-BEEC-B698AFAE83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AABB4895-7E42-4BA9-BC24-B0CFC67C39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331F8799-2331-4C5D-82DB-E9C587AFBB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7651E68F-1111-4D63-A774-41AB70108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4F5E678B-AEA1-495B-9F07-695525B8B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C866EE9A-3615-4CE7-BBE7-FBCF5E0B3F1B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4977317"/>
              <a:ext cx="548640" cy="45720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01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7BC0DD83-3C8B-40C9-84F3-1C7057FBD7BA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5434517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01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C769799D-103E-4429-8144-DE9477AEA32E}"/>
              </a:ext>
            </a:extLst>
          </p:cNvPr>
          <p:cNvGrpSpPr/>
          <p:nvPr/>
        </p:nvGrpSpPr>
        <p:grpSpPr>
          <a:xfrm>
            <a:off x="2548569" y="769913"/>
            <a:ext cx="207581" cy="1724276"/>
            <a:chOff x="8411287" y="1329102"/>
            <a:chExt cx="548640" cy="4557291"/>
          </a:xfrm>
        </p:grpSpPr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001CFA70-9E14-428B-A059-130E80A7B1AD}"/>
                </a:ext>
              </a:extLst>
            </p:cNvPr>
            <p:cNvGrpSpPr/>
            <p:nvPr/>
          </p:nvGrpSpPr>
          <p:grpSpPr>
            <a:xfrm>
              <a:off x="8411287" y="1329102"/>
              <a:ext cx="548640" cy="3657600"/>
              <a:chOff x="2046576" y="1165086"/>
              <a:chExt cx="548640" cy="3657600"/>
            </a:xfrm>
          </p:grpSpPr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B109725E-BF7B-4592-B5F3-E511C8447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7F696DA6-F16A-4D25-A8D8-A32613E682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2DEE5328-13E4-4EBE-829C-5D1B49B7FE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0BF7D38F-5915-47FD-A6FC-3EC8CCE2D0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AD77C286-8447-4BC5-85FB-EB789557CF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EB3E826B-0147-49FB-811B-0098D8ADA8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F406F4E8-E6F6-476F-9E4F-424C51BC0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D08F09FC-BF02-4F90-AA58-8A42F9E03F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13A01DF3-B8B0-405A-88B0-BB4AC2BA8F02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49719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01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1148F254-36AF-4D4F-A2F8-C959F180C5BE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54291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01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31" name="TextBox 430">
            <a:extLst>
              <a:ext uri="{FF2B5EF4-FFF2-40B4-BE49-F238E27FC236}">
                <a16:creationId xmlns:a16="http://schemas.microsoft.com/office/drawing/2014/main" id="{4D1C98BA-DB48-4D3A-B092-8650BEF94573}"/>
              </a:ext>
            </a:extLst>
          </p:cNvPr>
          <p:cNvSpPr txBox="1"/>
          <p:nvPr/>
        </p:nvSpPr>
        <p:spPr>
          <a:xfrm>
            <a:off x="1505563" y="1434059"/>
            <a:ext cx="370390" cy="24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BF987488-BA8E-4F0B-BECC-2ED1524BF5AB}"/>
              </a:ext>
            </a:extLst>
          </p:cNvPr>
          <p:cNvSpPr txBox="1"/>
          <p:nvPr/>
        </p:nvSpPr>
        <p:spPr>
          <a:xfrm>
            <a:off x="2675906" y="232327"/>
            <a:ext cx="26568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repeated trials</a:t>
            </a:r>
          </a:p>
        </p:txBody>
      </p:sp>
      <p:sp>
        <p:nvSpPr>
          <p:cNvPr id="433" name="Right Brace 432">
            <a:extLst>
              <a:ext uri="{FF2B5EF4-FFF2-40B4-BE49-F238E27FC236}">
                <a16:creationId xmlns:a16="http://schemas.microsoft.com/office/drawing/2014/main" id="{C48043A9-0926-4723-A025-8B6CAEA1E58E}"/>
              </a:ext>
            </a:extLst>
          </p:cNvPr>
          <p:cNvSpPr/>
          <p:nvPr/>
        </p:nvSpPr>
        <p:spPr>
          <a:xfrm rot="16200000">
            <a:off x="3917037" y="-1020562"/>
            <a:ext cx="174625" cy="3140152"/>
          </a:xfrm>
          <a:prstGeom prst="rightBrac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3E0D5D8D-A1F1-41E2-8401-E5E5EABF56E6}"/>
              </a:ext>
            </a:extLst>
          </p:cNvPr>
          <p:cNvSpPr txBox="1"/>
          <p:nvPr/>
        </p:nvSpPr>
        <p:spPr>
          <a:xfrm>
            <a:off x="3395612" y="2570981"/>
            <a:ext cx="114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Game #40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04B2783A-2294-430B-9354-08F8759CF0DD}"/>
              </a:ext>
            </a:extLst>
          </p:cNvPr>
          <p:cNvSpPr txBox="1"/>
          <p:nvPr/>
        </p:nvSpPr>
        <p:spPr>
          <a:xfrm>
            <a:off x="6134025" y="1438101"/>
            <a:ext cx="370390" cy="24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ACCD853B-E36C-4924-81D5-8B54F0ADAAFE}"/>
              </a:ext>
            </a:extLst>
          </p:cNvPr>
          <p:cNvSpPr txBox="1"/>
          <p:nvPr/>
        </p:nvSpPr>
        <p:spPr>
          <a:xfrm>
            <a:off x="1875951" y="2576125"/>
            <a:ext cx="114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Game #20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6063163C-FD52-4F8D-A162-3DD40B603CC0}"/>
              </a:ext>
            </a:extLst>
          </p:cNvPr>
          <p:cNvSpPr txBox="1"/>
          <p:nvPr/>
        </p:nvSpPr>
        <p:spPr>
          <a:xfrm>
            <a:off x="367794" y="2575222"/>
            <a:ext cx="114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Game #1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71D6CA16-7FC2-47EC-9833-1C7A044A5901}"/>
              </a:ext>
            </a:extLst>
          </p:cNvPr>
          <p:cNvSpPr txBox="1"/>
          <p:nvPr/>
        </p:nvSpPr>
        <p:spPr>
          <a:xfrm>
            <a:off x="5000089" y="2576125"/>
            <a:ext cx="114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Game #100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1F0ADFB3-A777-4AA5-B670-C9468A70B6F8}"/>
              </a:ext>
            </a:extLst>
          </p:cNvPr>
          <p:cNvSpPr txBox="1"/>
          <p:nvPr/>
        </p:nvSpPr>
        <p:spPr>
          <a:xfrm>
            <a:off x="3026953" y="1436255"/>
            <a:ext cx="370390" cy="24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B63DAA90-EF54-4B14-A279-CED2021C7112}"/>
              </a:ext>
            </a:extLst>
          </p:cNvPr>
          <p:cNvSpPr txBox="1"/>
          <p:nvPr/>
        </p:nvSpPr>
        <p:spPr>
          <a:xfrm>
            <a:off x="4584280" y="1455695"/>
            <a:ext cx="370390" cy="24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4C33C4B1-F8F6-4ADC-A3F0-AE70A85EC846}"/>
              </a:ext>
            </a:extLst>
          </p:cNvPr>
          <p:cNvSpPr txBox="1"/>
          <p:nvPr/>
        </p:nvSpPr>
        <p:spPr>
          <a:xfrm>
            <a:off x="860033" y="980245"/>
            <a:ext cx="137496" cy="24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dirty="0"/>
              <a:t>+</a:t>
            </a:r>
          </a:p>
        </p:txBody>
      </p:sp>
      <p:sp>
        <p:nvSpPr>
          <p:cNvPr id="443" name="Rounded Rectangle 801">
            <a:extLst>
              <a:ext uri="{FF2B5EF4-FFF2-40B4-BE49-F238E27FC236}">
                <a16:creationId xmlns:a16="http://schemas.microsoft.com/office/drawing/2014/main" id="{8CA355EF-E3B0-450A-A445-B5CB98C104CE}"/>
              </a:ext>
            </a:extLst>
          </p:cNvPr>
          <p:cNvSpPr/>
          <p:nvPr/>
        </p:nvSpPr>
        <p:spPr>
          <a:xfrm>
            <a:off x="359647" y="686618"/>
            <a:ext cx="1143249" cy="1880778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78A5CBDE-EB4B-4408-9E35-0A00DC0294B0}"/>
              </a:ext>
            </a:extLst>
          </p:cNvPr>
          <p:cNvGrpSpPr/>
          <p:nvPr/>
        </p:nvGrpSpPr>
        <p:grpSpPr>
          <a:xfrm>
            <a:off x="620300" y="766327"/>
            <a:ext cx="207581" cy="1726290"/>
            <a:chOff x="7322459" y="1329102"/>
            <a:chExt cx="548640" cy="4562615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8E6A1292-BF23-4CE7-B4C3-7161C4EB5F79}"/>
                </a:ext>
              </a:extLst>
            </p:cNvPr>
            <p:cNvGrpSpPr/>
            <p:nvPr/>
          </p:nvGrpSpPr>
          <p:grpSpPr>
            <a:xfrm>
              <a:off x="7322459" y="1329102"/>
              <a:ext cx="548640" cy="3657600"/>
              <a:chOff x="2046576" y="1165086"/>
              <a:chExt cx="548640" cy="3657600"/>
            </a:xfrm>
          </p:grpSpPr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EABCF6C7-0023-49BF-88F8-FB8608B992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88C0CC67-D2EC-4905-8EC4-BE63BC430E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70</a:t>
                </a:r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42169374-6D74-4E4D-B0C1-DB26333C33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366DC16B-568A-491F-9AA0-62D64C35CF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75</a:t>
                </a:r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9E9823AD-9D1D-44E4-9D4B-0456F869C6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84F8B710-DE44-4C7E-BB38-DC91760A73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38CADB20-CEEB-4CDF-A52D-7813FFD11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AB50BB28-EDC4-4805-B329-2D12061511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B00429AA-BD76-4DF1-B0B2-F03EBDF5969D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4977317"/>
              <a:ext cx="548640" cy="45720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01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B32E0540-A99C-45CA-8C2E-2F68082BC8D3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5434517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01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9ECE580E-BA52-4BD4-9D3F-4F67B7176BC8}"/>
              </a:ext>
            </a:extLst>
          </p:cNvPr>
          <p:cNvGrpSpPr/>
          <p:nvPr/>
        </p:nvGrpSpPr>
        <p:grpSpPr>
          <a:xfrm>
            <a:off x="1032264" y="766327"/>
            <a:ext cx="207581" cy="1724276"/>
            <a:chOff x="8411287" y="1329102"/>
            <a:chExt cx="548640" cy="4557291"/>
          </a:xfrm>
        </p:grpSpPr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4AC4E069-8EFF-4209-97F3-72EFB901348A}"/>
                </a:ext>
              </a:extLst>
            </p:cNvPr>
            <p:cNvGrpSpPr/>
            <p:nvPr/>
          </p:nvGrpSpPr>
          <p:grpSpPr>
            <a:xfrm>
              <a:off x="8411287" y="1329102"/>
              <a:ext cx="548640" cy="3657600"/>
              <a:chOff x="2046576" y="1165086"/>
              <a:chExt cx="548640" cy="3657600"/>
            </a:xfrm>
          </p:grpSpPr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71F2637C-EDCE-4056-91CC-06D9577EB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1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83</a:t>
                </a:r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F18CE5DF-CFFF-4263-AAF9-7BB9BF0F71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39DAFC6C-6EAD-490A-967E-8629BC4244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78</a:t>
                </a:r>
              </a:p>
            </p:txBody>
          </p: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6845EB9E-04A5-4813-B0AB-28E11E32A7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7"/>
                <a:ext cx="548640" cy="457201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E5A42FED-DF84-4F09-96D1-04DCCF47C8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FC5DB83A-3AC9-4BED-90EA-3F5114AAEA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ECF4E896-6CDD-45C8-929E-080D6187FC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B4F0CE50-B3E8-496B-B3AE-3DE6C7C140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ADD394AC-BE5B-4CCA-B109-67EB469438B7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49719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01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41CE1723-7318-4B19-AB82-7E652A9A68A8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54291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01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75" name="TextBox 474">
            <a:extLst>
              <a:ext uri="{FF2B5EF4-FFF2-40B4-BE49-F238E27FC236}">
                <a16:creationId xmlns:a16="http://schemas.microsoft.com/office/drawing/2014/main" id="{CCD99D5D-8674-4BC3-8AFA-007C2994FE2C}"/>
              </a:ext>
            </a:extLst>
          </p:cNvPr>
          <p:cNvSpPr txBox="1"/>
          <p:nvPr/>
        </p:nvSpPr>
        <p:spPr>
          <a:xfrm>
            <a:off x="3892395" y="988070"/>
            <a:ext cx="137496" cy="24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dirty="0"/>
              <a:t>+</a:t>
            </a:r>
          </a:p>
        </p:txBody>
      </p:sp>
      <p:sp>
        <p:nvSpPr>
          <p:cNvPr id="476" name="Rounded Rectangle 801">
            <a:extLst>
              <a:ext uri="{FF2B5EF4-FFF2-40B4-BE49-F238E27FC236}">
                <a16:creationId xmlns:a16="http://schemas.microsoft.com/office/drawing/2014/main" id="{D300FCBB-6399-4EBB-9266-5461D463D95A}"/>
              </a:ext>
            </a:extLst>
          </p:cNvPr>
          <p:cNvSpPr/>
          <p:nvPr/>
        </p:nvSpPr>
        <p:spPr>
          <a:xfrm>
            <a:off x="3410670" y="724696"/>
            <a:ext cx="1143249" cy="1880778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97BEC393-6F95-4824-9AA3-B7B15B9891DA}"/>
              </a:ext>
            </a:extLst>
          </p:cNvPr>
          <p:cNvGrpSpPr/>
          <p:nvPr/>
        </p:nvGrpSpPr>
        <p:grpSpPr>
          <a:xfrm>
            <a:off x="3652662" y="774153"/>
            <a:ext cx="207581" cy="864920"/>
            <a:chOff x="2046576" y="1165086"/>
            <a:chExt cx="548640" cy="2286000"/>
          </a:xfrm>
        </p:grpSpPr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1875E5C6-541A-4057-BD0F-82C0C3C255A9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010" dirty="0">
                  <a:solidFill>
                    <a:srgbClr val="000000"/>
                  </a:solidFill>
                  <a:latin typeface="Helvetica"/>
                  <a:cs typeface="Helvetica"/>
                </a:rPr>
                <a:t>34</a:t>
              </a: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0259A769-2B27-4B1F-BC19-C06E9AE9A05C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010" dirty="0">
                  <a:solidFill>
                    <a:srgbClr val="000000"/>
                  </a:solidFill>
                  <a:latin typeface="Helvetica"/>
                  <a:cs typeface="Helvetica"/>
                </a:rPr>
                <a:t>29</a:t>
              </a: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8935BF2A-3407-4D3B-A8CB-4F701A2F3221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B333A6AD-89ED-4C18-B9BB-A31382B6B886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5366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C8CEE3FC-D984-4E05-BC85-C7ADA448CC6E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01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8A927690-BA96-4763-BA24-1131E5582875}"/>
              </a:ext>
            </a:extLst>
          </p:cNvPr>
          <p:cNvGrpSpPr/>
          <p:nvPr/>
        </p:nvGrpSpPr>
        <p:grpSpPr>
          <a:xfrm>
            <a:off x="4064625" y="774153"/>
            <a:ext cx="207581" cy="864920"/>
            <a:chOff x="2046576" y="1165086"/>
            <a:chExt cx="548640" cy="2286000"/>
          </a:xfrm>
        </p:grpSpPr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EC184D62-72DE-4F07-AE07-B91586E65296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20827BC2-EA2A-458C-8F83-B68A71A792BF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9D3E9750-347B-42AF-A47A-BA2242C62ECB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010" dirty="0">
                  <a:solidFill>
                    <a:srgbClr val="000000"/>
                  </a:solidFill>
                  <a:latin typeface="Helvetica"/>
                  <a:cs typeface="Helvetica"/>
                </a:rPr>
                <a:t>19</a:t>
              </a: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8D723001-4D1B-4C98-B691-2DD12860FF6C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536686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010" dirty="0">
                  <a:solidFill>
                    <a:srgbClr val="000000"/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1C8A1045-50A1-4D4E-BE18-D67E728E3A64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01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90" name="TextBox 489">
            <a:extLst>
              <a:ext uri="{FF2B5EF4-FFF2-40B4-BE49-F238E27FC236}">
                <a16:creationId xmlns:a16="http://schemas.microsoft.com/office/drawing/2014/main" id="{878D3897-4028-4105-825B-935CE13D6D87}"/>
              </a:ext>
            </a:extLst>
          </p:cNvPr>
          <p:cNvSpPr txBox="1"/>
          <p:nvPr/>
        </p:nvSpPr>
        <p:spPr>
          <a:xfrm>
            <a:off x="5487545" y="980245"/>
            <a:ext cx="137496" cy="24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" dirty="0"/>
              <a:t>+</a:t>
            </a:r>
          </a:p>
        </p:txBody>
      </p:sp>
      <p:sp>
        <p:nvSpPr>
          <p:cNvPr id="491" name="Rounded Rectangle 801">
            <a:extLst>
              <a:ext uri="{FF2B5EF4-FFF2-40B4-BE49-F238E27FC236}">
                <a16:creationId xmlns:a16="http://schemas.microsoft.com/office/drawing/2014/main" id="{582218DB-1989-4100-875E-C272BA0F2700}"/>
              </a:ext>
            </a:extLst>
          </p:cNvPr>
          <p:cNvSpPr/>
          <p:nvPr/>
        </p:nvSpPr>
        <p:spPr>
          <a:xfrm>
            <a:off x="4987157" y="686618"/>
            <a:ext cx="1143249" cy="1880778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9EBF57F6-A32A-4FD7-ADED-C2749172693D}"/>
              </a:ext>
            </a:extLst>
          </p:cNvPr>
          <p:cNvGrpSpPr/>
          <p:nvPr/>
        </p:nvGrpSpPr>
        <p:grpSpPr>
          <a:xfrm>
            <a:off x="5247810" y="766327"/>
            <a:ext cx="207581" cy="1726290"/>
            <a:chOff x="7322459" y="1329102"/>
            <a:chExt cx="548640" cy="4562615"/>
          </a:xfrm>
        </p:grpSpPr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55D4D092-3A8B-41F5-937E-90F98FDC5FE9}"/>
                </a:ext>
              </a:extLst>
            </p:cNvPr>
            <p:cNvGrpSpPr/>
            <p:nvPr/>
          </p:nvGrpSpPr>
          <p:grpSpPr>
            <a:xfrm>
              <a:off x="7322459" y="1329102"/>
              <a:ext cx="548640" cy="3657600"/>
              <a:chOff x="2046576" y="1165086"/>
              <a:chExt cx="548640" cy="3657600"/>
            </a:xfrm>
          </p:grpSpPr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FBB3DFC5-BF98-4E04-AEA3-AE913BE88E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7E40256F-95AF-4B48-B5BD-E795F9496E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55D9A11D-C4AE-42DF-A66A-55583E0572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FFD71080-1474-462F-B691-29ABB098FE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F734258F-F9BE-4DB5-89E5-265F6E9216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D7389ED-08B0-418B-B13B-C38536759F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8E3542A6-1350-4EE2-9A0F-EEFD0AFA4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502BF67F-DC07-4355-9F25-0B41AD8778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A42A0ACA-0AA9-4FD2-AC5A-636FF18D5213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4977317"/>
              <a:ext cx="548640" cy="45720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01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D1094D6B-FE9F-431F-A9DE-D5622E393EF9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5434517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01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4DD2EC38-6F46-4369-9F0A-DC33CB5C8BC4}"/>
              </a:ext>
            </a:extLst>
          </p:cNvPr>
          <p:cNvGrpSpPr/>
          <p:nvPr/>
        </p:nvGrpSpPr>
        <p:grpSpPr>
          <a:xfrm>
            <a:off x="5659775" y="766327"/>
            <a:ext cx="207581" cy="1724276"/>
            <a:chOff x="8411287" y="1329102"/>
            <a:chExt cx="548640" cy="4557291"/>
          </a:xfrm>
        </p:grpSpPr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0384CB94-C0A8-4D30-A6B9-390AEC7DDC9F}"/>
                </a:ext>
              </a:extLst>
            </p:cNvPr>
            <p:cNvGrpSpPr/>
            <p:nvPr/>
          </p:nvGrpSpPr>
          <p:grpSpPr>
            <a:xfrm>
              <a:off x="8411287" y="1329102"/>
              <a:ext cx="548640" cy="3657600"/>
              <a:chOff x="2046576" y="1165086"/>
              <a:chExt cx="548640" cy="3657600"/>
            </a:xfrm>
          </p:grpSpPr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B2FB50BB-8DD3-4F57-BF5B-0501EC1BB0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E86A081B-2286-4071-A4AB-ADBBE8B7FF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79CC87AB-1ED7-4449-90FF-CD8A05F5F2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01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9D800E9A-262C-42D8-8BB6-DDCDB3EA31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2209F9D3-2D94-4511-B171-3945D4B0C8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E4758AB2-CA91-497D-A333-A3D70ED9D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F9DD234A-FBCD-456E-8CE6-63EFB2B973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DCFD471C-33F8-42E7-909D-F9405FD70F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0756F145-9EF5-403C-B331-C7D53D666520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49719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01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85F8D6F8-4452-4805-8120-40AEC6BB2000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54291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01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522" name="TextBox 521">
            <a:extLst>
              <a:ext uri="{FF2B5EF4-FFF2-40B4-BE49-F238E27FC236}">
                <a16:creationId xmlns:a16="http://schemas.microsoft.com/office/drawing/2014/main" id="{E91CB8B2-DE15-4433-8ED7-BC182F32FE1F}"/>
              </a:ext>
            </a:extLst>
          </p:cNvPr>
          <p:cNvSpPr txBox="1">
            <a:spLocks/>
          </p:cNvSpPr>
          <p:nvPr/>
        </p:nvSpPr>
        <p:spPr>
          <a:xfrm>
            <a:off x="5247810" y="1458263"/>
            <a:ext cx="207581" cy="172984"/>
          </a:xfrm>
          <a:prstGeom prst="rect">
            <a:avLst/>
          </a:prstGeom>
          <a:solidFill>
            <a:srgbClr val="06FF00"/>
          </a:solidFill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1010" dirty="0">
              <a:solidFill>
                <a:srgbClr val="5BF06C"/>
              </a:solidFill>
              <a:latin typeface="Helvetica"/>
              <a:cs typeface="Helvetica"/>
            </a:endParaRPr>
          </a:p>
        </p:txBody>
      </p: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FE9905E9-3BB5-4A77-9497-EA7561DD563F}"/>
              </a:ext>
            </a:extLst>
          </p:cNvPr>
          <p:cNvCxnSpPr>
            <a:cxnSpLocks/>
          </p:cNvCxnSpPr>
          <p:nvPr/>
        </p:nvCxnSpPr>
        <p:spPr>
          <a:xfrm flipH="1" flipV="1">
            <a:off x="2283989" y="1665025"/>
            <a:ext cx="1780638" cy="144695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D2ABDA80-FD56-47EB-A800-3F3BEFFB8954}"/>
              </a:ext>
            </a:extLst>
          </p:cNvPr>
          <p:cNvCxnSpPr>
            <a:cxnSpLocks/>
          </p:cNvCxnSpPr>
          <p:nvPr/>
        </p:nvCxnSpPr>
        <p:spPr>
          <a:xfrm flipV="1">
            <a:off x="4061006" y="1634832"/>
            <a:ext cx="1211036" cy="148072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6" name="Rectangle 525">
            <a:extLst>
              <a:ext uri="{FF2B5EF4-FFF2-40B4-BE49-F238E27FC236}">
                <a16:creationId xmlns:a16="http://schemas.microsoft.com/office/drawing/2014/main" id="{1F3B429D-46D7-4C26-92DC-F4EA40467F28}"/>
              </a:ext>
            </a:extLst>
          </p:cNvPr>
          <p:cNvSpPr/>
          <p:nvPr/>
        </p:nvSpPr>
        <p:spPr>
          <a:xfrm>
            <a:off x="2174042" y="3078847"/>
            <a:ext cx="387142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agree or disagree</a:t>
            </a:r>
          </a:p>
          <a:p>
            <a:pPr algn="ctr"/>
            <a:r>
              <a:rPr lang="en-US" sz="1300" dirty="0">
                <a:latin typeface="Arial"/>
                <a:cs typeface="Arial"/>
              </a:rPr>
              <a:t>p(disagree)</a:t>
            </a:r>
          </a:p>
          <a:p>
            <a:pPr algn="ctr"/>
            <a:r>
              <a:rPr lang="en-US" sz="1300" b="1" dirty="0">
                <a:latin typeface="Arial"/>
                <a:cs typeface="Arial"/>
              </a:rPr>
              <a:t>choice inconsistency</a:t>
            </a:r>
          </a:p>
        </p:txBody>
      </p: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8DB8516E-C8E4-4BE9-9634-D7C23F2E9F17}"/>
              </a:ext>
            </a:extLst>
          </p:cNvPr>
          <p:cNvGrpSpPr/>
          <p:nvPr/>
        </p:nvGrpSpPr>
        <p:grpSpPr>
          <a:xfrm>
            <a:off x="1974259" y="994114"/>
            <a:ext cx="958137" cy="216614"/>
            <a:chOff x="1974259" y="994114"/>
            <a:chExt cx="958137" cy="216614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961C2AE8-EA6C-4681-9561-DE7EB27A393D}"/>
                </a:ext>
              </a:extLst>
            </p:cNvPr>
            <p:cNvGrpSpPr/>
            <p:nvPr/>
          </p:nvGrpSpPr>
          <p:grpSpPr>
            <a:xfrm rot="21074167" flipH="1">
              <a:off x="1974259" y="1123862"/>
              <a:ext cx="170607" cy="86866"/>
              <a:chOff x="6044051" y="2088963"/>
              <a:chExt cx="450919" cy="229596"/>
            </a:xfrm>
            <a:solidFill>
              <a:srgbClr val="800000"/>
            </a:solidFill>
          </p:grpSpPr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58A80372-F037-40AA-89E1-1E213F3B23BD}"/>
                  </a:ext>
                </a:extLst>
              </p:cNvPr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A4FFC233-DE0D-499B-A84A-28C52E7E34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74131" y="2197719"/>
                <a:ext cx="120839" cy="120840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8046017C-0594-42DA-8536-48DD1343882B}"/>
                </a:ext>
              </a:extLst>
            </p:cNvPr>
            <p:cNvGrpSpPr/>
            <p:nvPr/>
          </p:nvGrpSpPr>
          <p:grpSpPr>
            <a:xfrm>
              <a:off x="2758530" y="994114"/>
              <a:ext cx="173866" cy="121702"/>
              <a:chOff x="6028256" y="1783097"/>
              <a:chExt cx="459532" cy="321660"/>
            </a:xfrm>
            <a:solidFill>
              <a:srgbClr val="000090"/>
            </a:solidFill>
          </p:grpSpPr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85BD3F0-5485-4382-9F44-0AEC9C8C0541}"/>
                  </a:ext>
                </a:extLst>
              </p:cNvPr>
              <p:cNvCxnSpPr/>
              <p:nvPr/>
            </p:nvCxnSpPr>
            <p:spPr>
              <a:xfrm flipV="1">
                <a:off x="6028256" y="1878343"/>
                <a:ext cx="341413" cy="226414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11AFE276-D4DF-4D6B-880B-A2F9C8365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66949" y="1783097"/>
                <a:ext cx="120839" cy="120839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C5693CEF-D46F-4F44-A5BC-086AB61BE3AC}"/>
              </a:ext>
            </a:extLst>
          </p:cNvPr>
          <p:cNvCxnSpPr/>
          <p:nvPr/>
        </p:nvCxnSpPr>
        <p:spPr>
          <a:xfrm rot="3465856" flipH="1">
            <a:off x="3525263" y="1049023"/>
            <a:ext cx="129176" cy="59143"/>
          </a:xfrm>
          <a:prstGeom prst="line">
            <a:avLst/>
          </a:prstGeom>
          <a:solidFill>
            <a:srgbClr val="800000"/>
          </a:solidFill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1" name="Oval 550">
            <a:extLst>
              <a:ext uri="{FF2B5EF4-FFF2-40B4-BE49-F238E27FC236}">
                <a16:creationId xmlns:a16="http://schemas.microsoft.com/office/drawing/2014/main" id="{1F743641-F339-4C59-875F-900C84815939}"/>
              </a:ext>
            </a:extLst>
          </p:cNvPr>
          <p:cNvSpPr>
            <a:spLocks noChangeAspect="1"/>
          </p:cNvSpPr>
          <p:nvPr/>
        </p:nvSpPr>
        <p:spPr>
          <a:xfrm rot="3465856" flipH="1">
            <a:off x="3492740" y="1007180"/>
            <a:ext cx="45720" cy="45720"/>
          </a:xfrm>
          <a:prstGeom prst="ellipse">
            <a:avLst/>
          </a:prstGeom>
          <a:solidFill>
            <a:srgbClr val="800000"/>
          </a:solidFill>
          <a:ln w="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16C9AD6E-2F6D-4D31-9CD7-02E342940AB9}"/>
              </a:ext>
            </a:extLst>
          </p:cNvPr>
          <p:cNvCxnSpPr/>
          <p:nvPr/>
        </p:nvCxnSpPr>
        <p:spPr>
          <a:xfrm rot="3991689" flipV="1">
            <a:off x="4274882" y="1118076"/>
            <a:ext cx="129176" cy="85665"/>
          </a:xfrm>
          <a:prstGeom prst="line">
            <a:avLst/>
          </a:prstGeom>
          <a:solidFill>
            <a:srgbClr val="000090"/>
          </a:solidFill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4" name="Oval 553">
            <a:extLst>
              <a:ext uri="{FF2B5EF4-FFF2-40B4-BE49-F238E27FC236}">
                <a16:creationId xmlns:a16="http://schemas.microsoft.com/office/drawing/2014/main" id="{5FFB63F7-DE09-4D87-810E-4D67255DB421}"/>
              </a:ext>
            </a:extLst>
          </p:cNvPr>
          <p:cNvSpPr>
            <a:spLocks noChangeAspect="1"/>
          </p:cNvSpPr>
          <p:nvPr/>
        </p:nvSpPr>
        <p:spPr>
          <a:xfrm rot="3991689">
            <a:off x="4399086" y="1193212"/>
            <a:ext cx="45720" cy="45720"/>
          </a:xfrm>
          <a:prstGeom prst="ellipse">
            <a:avLst/>
          </a:prstGeom>
          <a:solidFill>
            <a:srgbClr val="000090"/>
          </a:solidFill>
          <a:ln w="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0E5BC46F-8539-4026-86DF-8E18D4C03123}"/>
              </a:ext>
            </a:extLst>
          </p:cNvPr>
          <p:cNvSpPr txBox="1"/>
          <p:nvPr/>
        </p:nvSpPr>
        <p:spPr>
          <a:xfrm>
            <a:off x="344768" y="3750660"/>
            <a:ext cx="29613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unequal information [1 3]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664A9B8B-198E-46A1-9F87-BB41DB6D29F3}"/>
              </a:ext>
            </a:extLst>
          </p:cNvPr>
          <p:cNvSpPr txBox="1"/>
          <p:nvPr/>
        </p:nvSpPr>
        <p:spPr>
          <a:xfrm>
            <a:off x="344768" y="3922636"/>
            <a:ext cx="1416386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horizon 1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D4853461-13BA-404F-9966-B678B5617AAC}"/>
              </a:ext>
            </a:extLst>
          </p:cNvPr>
          <p:cNvSpPr txBox="1"/>
          <p:nvPr/>
        </p:nvSpPr>
        <p:spPr>
          <a:xfrm>
            <a:off x="1907319" y="3925388"/>
            <a:ext cx="14163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horizon 6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34B0CD31-1DE3-460E-9292-6F20FB02D515}"/>
              </a:ext>
            </a:extLst>
          </p:cNvPr>
          <p:cNvSpPr txBox="1"/>
          <p:nvPr/>
        </p:nvSpPr>
        <p:spPr>
          <a:xfrm>
            <a:off x="3383480" y="3748137"/>
            <a:ext cx="29613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equal information [2 2]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F2AD2C0A-65AD-4092-AE1B-2E21D0D2CD4C}"/>
              </a:ext>
            </a:extLst>
          </p:cNvPr>
          <p:cNvSpPr txBox="1"/>
          <p:nvPr/>
        </p:nvSpPr>
        <p:spPr>
          <a:xfrm>
            <a:off x="3383476" y="3912301"/>
            <a:ext cx="14163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horizon 1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7A44D8D3-F307-44C8-A2A4-4652BD80C3B2}"/>
              </a:ext>
            </a:extLst>
          </p:cNvPr>
          <p:cNvSpPr txBox="1"/>
          <p:nvPr/>
        </p:nvSpPr>
        <p:spPr>
          <a:xfrm>
            <a:off x="4910911" y="3912296"/>
            <a:ext cx="14163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horizon 6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EFEBE939-1F68-40E1-AE1A-F8F54A59465F}"/>
              </a:ext>
            </a:extLst>
          </p:cNvPr>
          <p:cNvSpPr txBox="1"/>
          <p:nvPr/>
        </p:nvSpPr>
        <p:spPr>
          <a:xfrm>
            <a:off x="204465" y="3659266"/>
            <a:ext cx="591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/>
                <a:cs typeface="Arial"/>
              </a:rPr>
              <a:t>B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DF393750-8870-44FA-83DD-C0271FD87289}"/>
              </a:ext>
            </a:extLst>
          </p:cNvPr>
          <p:cNvSpPr txBox="1"/>
          <p:nvPr/>
        </p:nvSpPr>
        <p:spPr>
          <a:xfrm>
            <a:off x="3312494" y="3659266"/>
            <a:ext cx="591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/>
                <a:cs typeface="Arial"/>
              </a:rPr>
              <a:t>C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3ADF1F78-683A-4406-AFB6-06477F96D92E}"/>
              </a:ext>
            </a:extLst>
          </p:cNvPr>
          <p:cNvSpPr txBox="1"/>
          <p:nvPr/>
        </p:nvSpPr>
        <p:spPr>
          <a:xfrm>
            <a:off x="964709" y="4544486"/>
            <a:ext cx="170345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dirty="0"/>
              <a:t>+</a:t>
            </a:r>
          </a:p>
        </p:txBody>
      </p:sp>
      <p:sp>
        <p:nvSpPr>
          <p:cNvPr id="660" name="Rounded Rectangle 234">
            <a:extLst>
              <a:ext uri="{FF2B5EF4-FFF2-40B4-BE49-F238E27FC236}">
                <a16:creationId xmlns:a16="http://schemas.microsoft.com/office/drawing/2014/main" id="{8E16C368-160B-4606-AE1F-3151223AC379}"/>
              </a:ext>
            </a:extLst>
          </p:cNvPr>
          <p:cNvSpPr/>
          <p:nvPr/>
        </p:nvSpPr>
        <p:spPr>
          <a:xfrm>
            <a:off x="344773" y="4180708"/>
            <a:ext cx="1416386" cy="233012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79FAFBDB-331E-4324-88AB-2A26C825CB0E}"/>
              </a:ext>
            </a:extLst>
          </p:cNvPr>
          <p:cNvSpPr txBox="1">
            <a:spLocks/>
          </p:cNvSpPr>
          <p:nvPr/>
        </p:nvSpPr>
        <p:spPr>
          <a:xfrm>
            <a:off x="667700" y="4279460"/>
            <a:ext cx="257175" cy="214312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Helvetica"/>
                <a:cs typeface="Helvetica"/>
              </a:rPr>
              <a:t>XX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E47A3F4B-87F8-4228-8609-F395E11508EE}"/>
              </a:ext>
            </a:extLst>
          </p:cNvPr>
          <p:cNvSpPr txBox="1">
            <a:spLocks/>
          </p:cNvSpPr>
          <p:nvPr/>
        </p:nvSpPr>
        <p:spPr>
          <a:xfrm>
            <a:off x="667700" y="4493772"/>
            <a:ext cx="257175" cy="214312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Helvetica"/>
                <a:cs typeface="Helvetica"/>
              </a:rPr>
              <a:t>XX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52CA4DF3-7FB7-48C2-8B8C-562D7DDA8B90}"/>
              </a:ext>
            </a:extLst>
          </p:cNvPr>
          <p:cNvSpPr txBox="1">
            <a:spLocks/>
          </p:cNvSpPr>
          <p:nvPr/>
        </p:nvSpPr>
        <p:spPr>
          <a:xfrm>
            <a:off x="667700" y="4708085"/>
            <a:ext cx="257175" cy="214312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Helvetica"/>
                <a:cs typeface="Helvetica"/>
              </a:rPr>
              <a:t>XX</a:t>
            </a:r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BFB8A0CC-96D1-48C8-9259-B62F0A93A2B2}"/>
              </a:ext>
            </a:extLst>
          </p:cNvPr>
          <p:cNvSpPr txBox="1">
            <a:spLocks/>
          </p:cNvSpPr>
          <p:nvPr/>
        </p:nvSpPr>
        <p:spPr>
          <a:xfrm>
            <a:off x="667700" y="4922397"/>
            <a:ext cx="257175" cy="214312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12" dirty="0">
                <a:solidFill>
                  <a:srgbClr val="000000"/>
                </a:solidFill>
                <a:latin typeface="Helvetica"/>
                <a:cs typeface="Helvetica"/>
              </a:rPr>
              <a:t>60</a:t>
            </a: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E0632994-6520-486D-953E-28DD2F659DE3}"/>
              </a:ext>
            </a:extLst>
          </p:cNvPr>
          <p:cNvSpPr txBox="1">
            <a:spLocks/>
          </p:cNvSpPr>
          <p:nvPr/>
        </p:nvSpPr>
        <p:spPr>
          <a:xfrm>
            <a:off x="667700" y="5136710"/>
            <a:ext cx="257175" cy="214312"/>
          </a:xfrm>
          <a:prstGeom prst="rect">
            <a:avLst/>
          </a:prstGeom>
          <a:solidFill>
            <a:srgbClr val="5BF06C"/>
          </a:solidFill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938" dirty="0">
              <a:solidFill>
                <a:srgbClr val="5BF06C"/>
              </a:solidFill>
              <a:latin typeface="Helvetica"/>
              <a:cs typeface="Helvetica"/>
            </a:endParaRPr>
          </a:p>
        </p:txBody>
      </p: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DFAD5223-8FC6-445E-ADCD-BD0696CCD96E}"/>
              </a:ext>
            </a:extLst>
          </p:cNvPr>
          <p:cNvGrpSpPr/>
          <p:nvPr/>
        </p:nvGrpSpPr>
        <p:grpSpPr>
          <a:xfrm>
            <a:off x="1178088" y="4279460"/>
            <a:ext cx="257175" cy="1071562"/>
            <a:chOff x="2046576" y="1165086"/>
            <a:chExt cx="548640" cy="2286000"/>
          </a:xfrm>
        </p:grpSpPr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93A1C0E2-552E-4B16-9CDC-2CF44A608643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61</a:t>
              </a:r>
            </a:p>
          </p:txBody>
        </p:sp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BB56C528-8ECC-4140-BCA9-117EE5F31EF4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46</a:t>
              </a:r>
            </a:p>
          </p:txBody>
        </p:sp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3374C473-EB27-4875-8F18-7B53EBCEB566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58</a:t>
              </a:r>
            </a:p>
          </p:txBody>
        </p:sp>
        <p:sp>
          <p:nvSpPr>
            <p:cNvPr id="668" name="TextBox 667">
              <a:extLst>
                <a:ext uri="{FF2B5EF4-FFF2-40B4-BE49-F238E27FC236}">
                  <a16:creationId xmlns:a16="http://schemas.microsoft.com/office/drawing/2014/main" id="{9FE26BF8-7FF4-4184-81B5-418FFDCA84DB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5366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69" name="TextBox 668">
              <a:extLst>
                <a:ext uri="{FF2B5EF4-FFF2-40B4-BE49-F238E27FC236}">
                  <a16:creationId xmlns:a16="http://schemas.microsoft.com/office/drawing/2014/main" id="{EF0597D8-975E-48F1-9CA5-5A2DC882B184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5BF0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627" name="TextBox 626">
            <a:extLst>
              <a:ext uri="{FF2B5EF4-FFF2-40B4-BE49-F238E27FC236}">
                <a16:creationId xmlns:a16="http://schemas.microsoft.com/office/drawing/2014/main" id="{174FF4EA-AE8C-43DB-8DD5-256CC3FE045D}"/>
              </a:ext>
            </a:extLst>
          </p:cNvPr>
          <p:cNvSpPr txBox="1"/>
          <p:nvPr/>
        </p:nvSpPr>
        <p:spPr>
          <a:xfrm>
            <a:off x="2451613" y="4549739"/>
            <a:ext cx="170345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dirty="0"/>
              <a:t>+</a:t>
            </a:r>
          </a:p>
        </p:txBody>
      </p:sp>
      <p:sp>
        <p:nvSpPr>
          <p:cNvPr id="628" name="Rounded Rectangle 202">
            <a:extLst>
              <a:ext uri="{FF2B5EF4-FFF2-40B4-BE49-F238E27FC236}">
                <a16:creationId xmlns:a16="http://schemas.microsoft.com/office/drawing/2014/main" id="{D79338DB-1666-456C-BF52-91D40D698A17}"/>
              </a:ext>
            </a:extLst>
          </p:cNvPr>
          <p:cNvSpPr/>
          <p:nvPr/>
        </p:nvSpPr>
        <p:spPr>
          <a:xfrm>
            <a:off x="1831677" y="4185961"/>
            <a:ext cx="1416386" cy="233012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3397848-1566-4B5C-8534-47B1EB009DDF}"/>
              </a:ext>
            </a:extLst>
          </p:cNvPr>
          <p:cNvGrpSpPr/>
          <p:nvPr/>
        </p:nvGrpSpPr>
        <p:grpSpPr>
          <a:xfrm>
            <a:off x="2154604" y="4284713"/>
            <a:ext cx="257175" cy="2138725"/>
            <a:chOff x="7322459" y="1329102"/>
            <a:chExt cx="548640" cy="4562615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3FE34ADB-D652-4CE3-8564-34AF26745320}"/>
                </a:ext>
              </a:extLst>
            </p:cNvPr>
            <p:cNvGrpSpPr/>
            <p:nvPr/>
          </p:nvGrpSpPr>
          <p:grpSpPr>
            <a:xfrm>
              <a:off x="7322459" y="1329102"/>
              <a:ext cx="548640" cy="3657600"/>
              <a:chOff x="2046576" y="1165086"/>
              <a:chExt cx="548640" cy="3657600"/>
            </a:xfrm>
          </p:grpSpPr>
          <p:sp>
            <p:nvSpPr>
              <p:cNvPr id="647" name="TextBox 646">
                <a:extLst>
                  <a:ext uri="{FF2B5EF4-FFF2-40B4-BE49-F238E27FC236}">
                    <a16:creationId xmlns:a16="http://schemas.microsoft.com/office/drawing/2014/main" id="{F83B2C7E-5E28-4ABE-888F-7BFAA2091E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258F2F38-58DA-4DCE-AB2D-D3186E1031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649" name="TextBox 648">
                <a:extLst>
                  <a:ext uri="{FF2B5EF4-FFF2-40B4-BE49-F238E27FC236}">
                    <a16:creationId xmlns:a16="http://schemas.microsoft.com/office/drawing/2014/main" id="{0F50D6F2-DD12-44BE-B11F-7B767D8CBA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650" name="TextBox 649">
                <a:extLst>
                  <a:ext uri="{FF2B5EF4-FFF2-40B4-BE49-F238E27FC236}">
                    <a16:creationId xmlns:a16="http://schemas.microsoft.com/office/drawing/2014/main" id="{03238E68-0782-40A4-92E2-A55273770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651" name="TextBox 650">
                <a:extLst>
                  <a:ext uri="{FF2B5EF4-FFF2-40B4-BE49-F238E27FC236}">
                    <a16:creationId xmlns:a16="http://schemas.microsoft.com/office/drawing/2014/main" id="{5847119F-3FE9-4983-96FF-667F74E433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52" name="TextBox 651">
                <a:extLst>
                  <a:ext uri="{FF2B5EF4-FFF2-40B4-BE49-F238E27FC236}">
                    <a16:creationId xmlns:a16="http://schemas.microsoft.com/office/drawing/2014/main" id="{277FDB51-905E-4162-961B-047C7A2682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53" name="TextBox 652">
                <a:extLst>
                  <a:ext uri="{FF2B5EF4-FFF2-40B4-BE49-F238E27FC236}">
                    <a16:creationId xmlns:a16="http://schemas.microsoft.com/office/drawing/2014/main" id="{BC7D87C4-E81C-4005-ABAF-BFAB8BB0D1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54" name="TextBox 653">
                <a:extLst>
                  <a:ext uri="{FF2B5EF4-FFF2-40B4-BE49-F238E27FC236}">
                    <a16:creationId xmlns:a16="http://schemas.microsoft.com/office/drawing/2014/main" id="{5BDB54D0-A7B2-4D48-9C7A-413F5C920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B27DAF1-2789-4D57-A986-E001FA38D148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4977317"/>
              <a:ext cx="548640" cy="45720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1B162378-EE82-4551-AC6C-02104037C141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5434517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97AEA0A3-0A25-4393-B8F0-C0D9C55C1624}"/>
              </a:ext>
            </a:extLst>
          </p:cNvPr>
          <p:cNvGrpSpPr/>
          <p:nvPr/>
        </p:nvGrpSpPr>
        <p:grpSpPr>
          <a:xfrm>
            <a:off x="2664992" y="4284713"/>
            <a:ext cx="257175" cy="2136230"/>
            <a:chOff x="8411287" y="1329102"/>
            <a:chExt cx="548640" cy="4557291"/>
          </a:xfrm>
        </p:grpSpPr>
        <p:grpSp>
          <p:nvGrpSpPr>
            <p:cNvPr id="633" name="Group 632">
              <a:extLst>
                <a:ext uri="{FF2B5EF4-FFF2-40B4-BE49-F238E27FC236}">
                  <a16:creationId xmlns:a16="http://schemas.microsoft.com/office/drawing/2014/main" id="{74983D56-6820-47BC-8773-59A1264B8D11}"/>
                </a:ext>
              </a:extLst>
            </p:cNvPr>
            <p:cNvGrpSpPr/>
            <p:nvPr/>
          </p:nvGrpSpPr>
          <p:grpSpPr>
            <a:xfrm>
              <a:off x="8411287" y="1329102"/>
              <a:ext cx="548640" cy="3657600"/>
              <a:chOff x="2046576" y="1165086"/>
              <a:chExt cx="548640" cy="3657600"/>
            </a:xfrm>
          </p:grpSpPr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77114916-96A6-44BE-8A12-2EE532CDA6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4E9C542A-4753-4526-810E-7B968861BA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3D00C1AA-8ED3-4ABC-82CD-B37B33EB0C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639" name="TextBox 638">
                <a:extLst>
                  <a:ext uri="{FF2B5EF4-FFF2-40B4-BE49-F238E27FC236}">
                    <a16:creationId xmlns:a16="http://schemas.microsoft.com/office/drawing/2014/main" id="{D39ED078-7BF0-4D39-A3ED-D4EE56D155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640" name="TextBox 639">
                <a:extLst>
                  <a:ext uri="{FF2B5EF4-FFF2-40B4-BE49-F238E27FC236}">
                    <a16:creationId xmlns:a16="http://schemas.microsoft.com/office/drawing/2014/main" id="{FCA90215-9CDC-4C28-8E26-788DCF5BB0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464E76F0-DD08-4755-8A9F-C6D549262E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3DD28A3D-1454-4CCE-AA7A-F5D074A39A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43" name="TextBox 642">
                <a:extLst>
                  <a:ext uri="{FF2B5EF4-FFF2-40B4-BE49-F238E27FC236}">
                    <a16:creationId xmlns:a16="http://schemas.microsoft.com/office/drawing/2014/main" id="{300EA5CE-BAD9-4B5A-B961-6D1F19DD0F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46E4CFB4-F7C6-4BCB-8492-E05652B9CE8D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49719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96F97930-75AA-4A24-9DB2-166D8457BCF5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54291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626" name="TextBox 625">
            <a:extLst>
              <a:ext uri="{FF2B5EF4-FFF2-40B4-BE49-F238E27FC236}">
                <a16:creationId xmlns:a16="http://schemas.microsoft.com/office/drawing/2014/main" id="{FC88ED6B-D2CC-465F-9F3F-5B6FD8852F6E}"/>
              </a:ext>
            </a:extLst>
          </p:cNvPr>
          <p:cNvSpPr txBox="1"/>
          <p:nvPr/>
        </p:nvSpPr>
        <p:spPr>
          <a:xfrm>
            <a:off x="321184" y="6632618"/>
            <a:ext cx="298495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high information choice</a:t>
            </a:r>
          </a:p>
          <a:p>
            <a:pPr algn="ctr"/>
            <a:r>
              <a:rPr lang="en-US" sz="1300" dirty="0">
                <a:latin typeface="Arial"/>
                <a:cs typeface="Arial"/>
              </a:rPr>
              <a:t>p(high info)</a:t>
            </a:r>
          </a:p>
          <a:p>
            <a:pPr algn="ctr"/>
            <a:r>
              <a:rPr lang="en-US" sz="1300" b="1" dirty="0">
                <a:latin typeface="Arial"/>
                <a:cs typeface="Arial"/>
              </a:rPr>
              <a:t>directed exploration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4AFEAD5B-B440-4642-B93B-669E56E14E4F}"/>
              </a:ext>
            </a:extLst>
          </p:cNvPr>
          <p:cNvSpPr txBox="1"/>
          <p:nvPr/>
        </p:nvSpPr>
        <p:spPr>
          <a:xfrm>
            <a:off x="4046977" y="4544486"/>
            <a:ext cx="170345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dirty="0"/>
              <a:t>+</a:t>
            </a:r>
          </a:p>
        </p:txBody>
      </p:sp>
      <p:sp>
        <p:nvSpPr>
          <p:cNvPr id="602" name="Rounded Rectangle 174">
            <a:extLst>
              <a:ext uri="{FF2B5EF4-FFF2-40B4-BE49-F238E27FC236}">
                <a16:creationId xmlns:a16="http://schemas.microsoft.com/office/drawing/2014/main" id="{9FB90741-2CB3-4ABC-B3A1-D386BF3479DE}"/>
              </a:ext>
            </a:extLst>
          </p:cNvPr>
          <p:cNvSpPr/>
          <p:nvPr/>
        </p:nvSpPr>
        <p:spPr>
          <a:xfrm>
            <a:off x="3427040" y="4180708"/>
            <a:ext cx="1416387" cy="233012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4ECDFDE9-3013-4C00-B9E9-71EAB2D906C1}"/>
              </a:ext>
            </a:extLst>
          </p:cNvPr>
          <p:cNvGrpSpPr/>
          <p:nvPr/>
        </p:nvGrpSpPr>
        <p:grpSpPr>
          <a:xfrm>
            <a:off x="3749968" y="4279460"/>
            <a:ext cx="257175" cy="1071562"/>
            <a:chOff x="2046576" y="1165086"/>
            <a:chExt cx="548640" cy="2286000"/>
          </a:xfrm>
        </p:grpSpPr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7E5E67A0-3A10-4952-A56B-F5F8E0FA001C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190AAA18-86A3-470C-8E09-FE1D2C961700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46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7BBD520C-BF8B-470A-9876-438E2A10C4BC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58</a:t>
              </a: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DD2D2DC2-4FD4-40CF-8E0F-8420240E4C96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5366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C2D87EDA-8701-4FE8-B75F-0B1846066207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5BF0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7FFC7A2-703A-43B2-ADD9-42BBD74342D7}"/>
              </a:ext>
            </a:extLst>
          </p:cNvPr>
          <p:cNvGrpSpPr/>
          <p:nvPr/>
        </p:nvGrpSpPr>
        <p:grpSpPr>
          <a:xfrm>
            <a:off x="4260356" y="4279460"/>
            <a:ext cx="257175" cy="1071562"/>
            <a:chOff x="2046576" y="1165086"/>
            <a:chExt cx="548640" cy="2286000"/>
          </a:xfrm>
        </p:grpSpPr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0D080611-1627-4279-953C-516DB7B4B77E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61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3FA47288-0E20-4E3E-AD95-6E2C5921E2EF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7290819B-96F9-4752-AC36-85E9BAFE6C1F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61968723-3F55-43B8-B1FB-F8CFF1724712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5366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60F649D4-8718-4E77-A98F-A012312A5192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5BF0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569" name="TextBox 568">
            <a:extLst>
              <a:ext uri="{FF2B5EF4-FFF2-40B4-BE49-F238E27FC236}">
                <a16:creationId xmlns:a16="http://schemas.microsoft.com/office/drawing/2014/main" id="{6628300E-8C08-4B2E-8741-C108E7C817EC}"/>
              </a:ext>
            </a:extLst>
          </p:cNvPr>
          <p:cNvSpPr txBox="1"/>
          <p:nvPr/>
        </p:nvSpPr>
        <p:spPr>
          <a:xfrm>
            <a:off x="5530714" y="4544486"/>
            <a:ext cx="170345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dirty="0"/>
              <a:t>+</a:t>
            </a:r>
          </a:p>
        </p:txBody>
      </p:sp>
      <p:sp>
        <p:nvSpPr>
          <p:cNvPr id="570" name="Rounded Rectangle 142">
            <a:extLst>
              <a:ext uri="{FF2B5EF4-FFF2-40B4-BE49-F238E27FC236}">
                <a16:creationId xmlns:a16="http://schemas.microsoft.com/office/drawing/2014/main" id="{1A3011CF-895E-4811-B728-1386B98BDA03}"/>
              </a:ext>
            </a:extLst>
          </p:cNvPr>
          <p:cNvSpPr/>
          <p:nvPr/>
        </p:nvSpPr>
        <p:spPr>
          <a:xfrm>
            <a:off x="4910777" y="4180708"/>
            <a:ext cx="1416387" cy="233012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5AF24135-95FF-4939-82F2-C680A3B7BB43}"/>
              </a:ext>
            </a:extLst>
          </p:cNvPr>
          <p:cNvGrpSpPr/>
          <p:nvPr/>
        </p:nvGrpSpPr>
        <p:grpSpPr>
          <a:xfrm>
            <a:off x="6004590" y="4571320"/>
            <a:ext cx="203708" cy="141684"/>
            <a:chOff x="6044051" y="1773955"/>
            <a:chExt cx="434578" cy="302258"/>
          </a:xfrm>
          <a:solidFill>
            <a:srgbClr val="000090"/>
          </a:solidFill>
        </p:grpSpPr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A956B91-7FCB-4E76-9AF5-3BAE32782834}"/>
                </a:ext>
              </a:extLst>
            </p:cNvPr>
            <p:cNvCxnSpPr/>
            <p:nvPr/>
          </p:nvCxnSpPr>
          <p:spPr>
            <a:xfrm flipV="1">
              <a:off x="6044051" y="1849801"/>
              <a:ext cx="341413" cy="226412"/>
            </a:xfrm>
            <a:prstGeom prst="line">
              <a:avLst/>
            </a:prstGeom>
            <a:grpFill/>
            <a:ln w="1905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65E01067-C782-4A09-9F73-285757EF0B3C}"/>
                </a:ext>
              </a:extLst>
            </p:cNvPr>
            <p:cNvSpPr/>
            <p:nvPr/>
          </p:nvSpPr>
          <p:spPr>
            <a:xfrm>
              <a:off x="6381093" y="1773955"/>
              <a:ext cx="97536" cy="97536"/>
            </a:xfrm>
            <a:prstGeom prst="ellipse">
              <a:avLst/>
            </a:prstGeom>
            <a:grpFill/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EB749FA9-D7D8-479B-B914-4E7327AAB762}"/>
              </a:ext>
            </a:extLst>
          </p:cNvPr>
          <p:cNvGrpSpPr/>
          <p:nvPr/>
        </p:nvGrpSpPr>
        <p:grpSpPr>
          <a:xfrm>
            <a:off x="5233705" y="4279460"/>
            <a:ext cx="257175" cy="2138725"/>
            <a:chOff x="7322459" y="1329102"/>
            <a:chExt cx="548640" cy="4562615"/>
          </a:xfrm>
        </p:grpSpPr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3D67D60F-A820-40CF-92A4-0E40C305C243}"/>
                </a:ext>
              </a:extLst>
            </p:cNvPr>
            <p:cNvGrpSpPr/>
            <p:nvPr/>
          </p:nvGrpSpPr>
          <p:grpSpPr>
            <a:xfrm>
              <a:off x="7322459" y="1329102"/>
              <a:ext cx="548640" cy="3657600"/>
              <a:chOff x="2046576" y="1165086"/>
              <a:chExt cx="548640" cy="3657600"/>
            </a:xfrm>
          </p:grpSpPr>
          <p:sp>
            <p:nvSpPr>
              <p:cNvPr id="589" name="TextBox 588">
                <a:extLst>
                  <a:ext uri="{FF2B5EF4-FFF2-40B4-BE49-F238E27FC236}">
                    <a16:creationId xmlns:a16="http://schemas.microsoft.com/office/drawing/2014/main" id="{F59AE3A0-A7E5-4410-811C-B30E427E84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8B5DD91C-9158-4206-9832-05B85EFB22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2F7825E8-0D93-4E85-B094-BE96AC1288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CB6A06A3-879C-460A-909B-18DE0AA5F6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C74A16A7-9D3A-4D64-9945-57DF02B37A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1F76F4DF-C353-4071-8FAF-1B0118BBCD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FF8E776C-2D8E-447F-A86D-3A2B311C0A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96" name="TextBox 595">
                <a:extLst>
                  <a:ext uri="{FF2B5EF4-FFF2-40B4-BE49-F238E27FC236}">
                    <a16:creationId xmlns:a16="http://schemas.microsoft.com/office/drawing/2014/main" id="{9CB0CBD0-7D91-44C7-B636-0F73792EF9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0A727B24-DDFD-481B-89BE-485580B75B46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4977317"/>
              <a:ext cx="548640" cy="45720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3DDA80CD-0680-489C-BDA9-AA5075342DF8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5434517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A1D75570-75B0-4A2A-9025-66476A5D6214}"/>
              </a:ext>
            </a:extLst>
          </p:cNvPr>
          <p:cNvGrpSpPr/>
          <p:nvPr/>
        </p:nvGrpSpPr>
        <p:grpSpPr>
          <a:xfrm>
            <a:off x="5744093" y="4279460"/>
            <a:ext cx="257175" cy="2136230"/>
            <a:chOff x="8411287" y="1329102"/>
            <a:chExt cx="548640" cy="4557291"/>
          </a:xfrm>
        </p:grpSpPr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2C1DB322-1297-4762-88C1-AD7E23245A9D}"/>
                </a:ext>
              </a:extLst>
            </p:cNvPr>
            <p:cNvGrpSpPr/>
            <p:nvPr/>
          </p:nvGrpSpPr>
          <p:grpSpPr>
            <a:xfrm>
              <a:off x="8411287" y="1329102"/>
              <a:ext cx="548640" cy="3657600"/>
              <a:chOff x="2046576" y="1165086"/>
              <a:chExt cx="548640" cy="3657600"/>
            </a:xfrm>
          </p:grpSpPr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D959B698-FA46-419B-BD97-CDDEC13D7A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C1437032-1FC9-440A-8DDD-700AFCAD8F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06F733EF-13D0-495A-A20D-06C7A722D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1D50B905-CEB3-499B-A67D-C6345020B4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50B9170B-2E34-4BED-AC52-E7DC6CF11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AEE77A68-7DAA-4B0A-A47E-7565D4200D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50B6EADE-523F-49BD-98C3-6E2046B848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40AEFD8A-DB51-448C-B2D6-EF598A93F2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2912E3ED-CEE8-4CC9-9C1B-B6B22D7E2D66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49719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7B919B57-E726-4732-81CC-99B5A56910E6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5429193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566" name="TextBox 565">
            <a:extLst>
              <a:ext uri="{FF2B5EF4-FFF2-40B4-BE49-F238E27FC236}">
                <a16:creationId xmlns:a16="http://schemas.microsoft.com/office/drawing/2014/main" id="{B82EC88F-D857-4F9C-A49B-9FEFC1542226}"/>
              </a:ext>
            </a:extLst>
          </p:cNvPr>
          <p:cNvSpPr txBox="1"/>
          <p:nvPr/>
        </p:nvSpPr>
        <p:spPr>
          <a:xfrm>
            <a:off x="3383480" y="6632618"/>
            <a:ext cx="29613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low mean reward choice</a:t>
            </a:r>
          </a:p>
          <a:p>
            <a:pPr algn="ctr"/>
            <a:r>
              <a:rPr lang="en-US" sz="1300" dirty="0">
                <a:latin typeface="Arial"/>
                <a:cs typeface="Arial"/>
              </a:rPr>
              <a:t>p(low mean)</a:t>
            </a:r>
          </a:p>
          <a:p>
            <a:pPr algn="ctr"/>
            <a:r>
              <a:rPr lang="en-US" sz="1300" b="1" dirty="0">
                <a:latin typeface="Arial"/>
                <a:cs typeface="Arial"/>
              </a:rPr>
              <a:t>random exploration</a:t>
            </a:r>
          </a:p>
        </p:txBody>
      </p: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DB25680D-6CE9-4415-BE70-8AC8FABD2B23}"/>
              </a:ext>
            </a:extLst>
          </p:cNvPr>
          <p:cNvCxnSpPr>
            <a:cxnSpLocks/>
            <a:stCxn id="566" idx="0"/>
            <a:endCxn id="616" idx="2"/>
          </p:cNvCxnSpPr>
          <p:nvPr/>
        </p:nvCxnSpPr>
        <p:spPr>
          <a:xfrm flipH="1" flipV="1">
            <a:off x="3878556" y="5351022"/>
            <a:ext cx="985610" cy="12815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4C1D8C47-6FAB-42D7-A74C-1B72BFFCFF1F}"/>
              </a:ext>
            </a:extLst>
          </p:cNvPr>
          <p:cNvCxnSpPr>
            <a:cxnSpLocks/>
            <a:stCxn id="566" idx="0"/>
            <a:endCxn id="594" idx="0"/>
          </p:cNvCxnSpPr>
          <p:nvPr/>
        </p:nvCxnSpPr>
        <p:spPr>
          <a:xfrm flipV="1">
            <a:off x="4864166" y="5351022"/>
            <a:ext cx="498127" cy="12815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>
            <a:extLst>
              <a:ext uri="{FF2B5EF4-FFF2-40B4-BE49-F238E27FC236}">
                <a16:creationId xmlns:a16="http://schemas.microsoft.com/office/drawing/2014/main" id="{E6FC3C8A-7D88-471E-9161-201645198CAB}"/>
              </a:ext>
            </a:extLst>
          </p:cNvPr>
          <p:cNvCxnSpPr/>
          <p:nvPr/>
        </p:nvCxnSpPr>
        <p:spPr>
          <a:xfrm flipH="1" flipV="1">
            <a:off x="796288" y="5351023"/>
            <a:ext cx="1017376" cy="12815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>
            <a:extLst>
              <a:ext uri="{FF2B5EF4-FFF2-40B4-BE49-F238E27FC236}">
                <a16:creationId xmlns:a16="http://schemas.microsoft.com/office/drawing/2014/main" id="{32B9D3B3-7109-4F19-AEF5-637DD622C6E4}"/>
              </a:ext>
            </a:extLst>
          </p:cNvPr>
          <p:cNvCxnSpPr/>
          <p:nvPr/>
        </p:nvCxnSpPr>
        <p:spPr>
          <a:xfrm flipV="1">
            <a:off x="1813664" y="5356277"/>
            <a:ext cx="469528" cy="127634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2" name="TextBox 681">
            <a:extLst>
              <a:ext uri="{FF2B5EF4-FFF2-40B4-BE49-F238E27FC236}">
                <a16:creationId xmlns:a16="http://schemas.microsoft.com/office/drawing/2014/main" id="{36EB67A0-D48D-49E5-870F-354AFE2BE78D}"/>
              </a:ext>
            </a:extLst>
          </p:cNvPr>
          <p:cNvSpPr txBox="1"/>
          <p:nvPr/>
        </p:nvSpPr>
        <p:spPr>
          <a:xfrm>
            <a:off x="236549" y="176811"/>
            <a:ext cx="591818" cy="24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0" dirty="0">
                <a:latin typeface="Arial"/>
                <a:cs typeface="Arial"/>
              </a:rPr>
              <a:t>A</a:t>
            </a:r>
          </a:p>
        </p:txBody>
      </p: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98275B9B-49FE-4D26-9F0C-80D080A41AD4}"/>
              </a:ext>
            </a:extLst>
          </p:cNvPr>
          <p:cNvGrpSpPr/>
          <p:nvPr/>
        </p:nvGrpSpPr>
        <p:grpSpPr>
          <a:xfrm>
            <a:off x="3536362" y="4571528"/>
            <a:ext cx="1185849" cy="143020"/>
            <a:chOff x="5046297" y="4579632"/>
            <a:chExt cx="1162009" cy="143020"/>
          </a:xfrm>
        </p:grpSpPr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C6344420-90A6-4282-803A-73CCDBD620B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46297" y="4581973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76F9C596-9F48-43E6-AFC9-F18BDC0B2E58}"/>
                </a:ext>
              </a:extLst>
            </p:cNvPr>
            <p:cNvCxnSpPr/>
            <p:nvPr/>
          </p:nvCxnSpPr>
          <p:spPr>
            <a:xfrm flipH="1" flipV="1">
              <a:off x="5088429" y="4616521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2" name="Group 711">
              <a:extLst>
                <a:ext uri="{FF2B5EF4-FFF2-40B4-BE49-F238E27FC236}">
                  <a16:creationId xmlns:a16="http://schemas.microsoft.com/office/drawing/2014/main" id="{9BE204B7-E1C7-4F39-964F-48733D012365}"/>
                </a:ext>
              </a:extLst>
            </p:cNvPr>
            <p:cNvGrpSpPr/>
            <p:nvPr/>
          </p:nvGrpSpPr>
          <p:grpSpPr>
            <a:xfrm>
              <a:off x="6004514" y="4579632"/>
              <a:ext cx="203792" cy="141684"/>
              <a:chOff x="6052739" y="1773955"/>
              <a:chExt cx="434756" cy="302258"/>
            </a:xfrm>
            <a:solidFill>
              <a:srgbClr val="000090"/>
            </a:solidFill>
          </p:grpSpPr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EBD223C6-D35D-44BA-BD79-9D971B313609}"/>
                  </a:ext>
                </a:extLst>
              </p:cNvPr>
              <p:cNvCxnSpPr/>
              <p:nvPr/>
            </p:nvCxnSpPr>
            <p:spPr>
              <a:xfrm flipV="1">
                <a:off x="6052739" y="1849801"/>
                <a:ext cx="341414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" name="Oval 713">
                <a:extLst>
                  <a:ext uri="{FF2B5EF4-FFF2-40B4-BE49-F238E27FC236}">
                    <a16:creationId xmlns:a16="http://schemas.microsoft.com/office/drawing/2014/main" id="{9DC6F1DB-60F9-4754-B3DE-AF36F77E4E20}"/>
                  </a:ext>
                </a:extLst>
              </p:cNvPr>
              <p:cNvSpPr/>
              <p:nvPr/>
            </p:nvSpPr>
            <p:spPr>
              <a:xfrm>
                <a:off x="6389959" y="1773955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1AE3CD53-615B-4C47-AB03-DC98B6A29528}"/>
              </a:ext>
            </a:extLst>
          </p:cNvPr>
          <p:cNvGrpSpPr/>
          <p:nvPr/>
        </p:nvGrpSpPr>
        <p:grpSpPr>
          <a:xfrm>
            <a:off x="1961820" y="4565490"/>
            <a:ext cx="1167855" cy="153982"/>
            <a:chOff x="5040442" y="4579632"/>
            <a:chExt cx="1167855" cy="148996"/>
          </a:xfrm>
        </p:grpSpPr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847B20F8-105F-4D04-A8C8-FD580ECF92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40442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5BEEE921-D0C7-4FC7-9C14-954599017CA7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9" name="Group 718">
              <a:extLst>
                <a:ext uri="{FF2B5EF4-FFF2-40B4-BE49-F238E27FC236}">
                  <a16:creationId xmlns:a16="http://schemas.microsoft.com/office/drawing/2014/main" id="{6CB6DA62-187A-4669-B08A-2868E0002FF0}"/>
                </a:ext>
              </a:extLst>
            </p:cNvPr>
            <p:cNvGrpSpPr/>
            <p:nvPr/>
          </p:nvGrpSpPr>
          <p:grpSpPr>
            <a:xfrm>
              <a:off x="6000434" y="4579632"/>
              <a:ext cx="207863" cy="141684"/>
              <a:chOff x="6044051" y="1773955"/>
              <a:chExt cx="443442" cy="302258"/>
            </a:xfrm>
            <a:solidFill>
              <a:srgbClr val="000090"/>
            </a:solidFill>
          </p:grpSpPr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A99164DD-C26F-47A5-8451-8A99185797A8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AB6337DF-ABCF-48C5-9BF8-528F8A74A161}"/>
                  </a:ext>
                </a:extLst>
              </p:cNvPr>
              <p:cNvSpPr/>
              <p:nvPr/>
            </p:nvSpPr>
            <p:spPr>
              <a:xfrm>
                <a:off x="6389959" y="1773955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9428DAAD-2D4D-4D97-B237-1DA97AAA0486}"/>
              </a:ext>
            </a:extLst>
          </p:cNvPr>
          <p:cNvGrpSpPr/>
          <p:nvPr/>
        </p:nvGrpSpPr>
        <p:grpSpPr>
          <a:xfrm>
            <a:off x="468067" y="4567909"/>
            <a:ext cx="1161886" cy="148996"/>
            <a:chOff x="5040442" y="4579632"/>
            <a:chExt cx="1161886" cy="148996"/>
          </a:xfrm>
        </p:grpSpPr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FCEF3B98-3D7F-41C9-A400-16D226093A5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40442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B17BF1E5-3FAA-4385-95B1-E2990A0C30DC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26A43F5B-6464-4339-B9A4-BC7680DE4895}"/>
                </a:ext>
              </a:extLst>
            </p:cNvPr>
            <p:cNvGrpSpPr/>
            <p:nvPr/>
          </p:nvGrpSpPr>
          <p:grpSpPr>
            <a:xfrm>
              <a:off x="6000438" y="4579632"/>
              <a:ext cx="201890" cy="141683"/>
              <a:chOff x="6044051" y="1773957"/>
              <a:chExt cx="430699" cy="302256"/>
            </a:xfrm>
            <a:solidFill>
              <a:srgbClr val="000090"/>
            </a:solidFill>
          </p:grpSpPr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4B625F18-9F9D-4056-9501-CE5BCA9D133C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" name="Oval 726">
                <a:extLst>
                  <a:ext uri="{FF2B5EF4-FFF2-40B4-BE49-F238E27FC236}">
                    <a16:creationId xmlns:a16="http://schemas.microsoft.com/office/drawing/2014/main" id="{6A9A7479-D707-4E5A-B78A-C2ADA748485C}"/>
                  </a:ext>
                </a:extLst>
              </p:cNvPr>
              <p:cNvSpPr/>
              <p:nvPr/>
            </p:nvSpPr>
            <p:spPr>
              <a:xfrm>
                <a:off x="6377214" y="1773957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A9CD7F38-C21F-43CE-A008-27622E2FF35F}"/>
              </a:ext>
            </a:extLst>
          </p:cNvPr>
          <p:cNvGrpSpPr/>
          <p:nvPr/>
        </p:nvGrpSpPr>
        <p:grpSpPr>
          <a:xfrm>
            <a:off x="452532" y="997517"/>
            <a:ext cx="958588" cy="222552"/>
            <a:chOff x="1973808" y="994114"/>
            <a:chExt cx="958588" cy="222552"/>
          </a:xfrm>
        </p:grpSpPr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2F4255DB-7863-427F-A5C6-0E870D1AAD3C}"/>
                </a:ext>
              </a:extLst>
            </p:cNvPr>
            <p:cNvGrpSpPr/>
            <p:nvPr/>
          </p:nvGrpSpPr>
          <p:grpSpPr>
            <a:xfrm rot="21074167" flipH="1">
              <a:off x="1973808" y="1123894"/>
              <a:ext cx="171517" cy="92772"/>
              <a:chOff x="6044051" y="2088963"/>
              <a:chExt cx="453325" cy="245207"/>
            </a:xfrm>
            <a:solidFill>
              <a:srgbClr val="800000"/>
            </a:solidFill>
          </p:grpSpPr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A6F438A7-D366-4111-BA35-C537C98CA9DE}"/>
                  </a:ext>
                </a:extLst>
              </p:cNvPr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1" name="Oval 740">
                <a:extLst>
                  <a:ext uri="{FF2B5EF4-FFF2-40B4-BE49-F238E27FC236}">
                    <a16:creationId xmlns:a16="http://schemas.microsoft.com/office/drawing/2014/main" id="{7043032D-83F7-4425-8D5D-0C1914AD6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76537" y="2213330"/>
                <a:ext cx="120839" cy="120840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EBE57606-8AB0-4191-82A6-6ED3B494571C}"/>
                </a:ext>
              </a:extLst>
            </p:cNvPr>
            <p:cNvGrpSpPr/>
            <p:nvPr/>
          </p:nvGrpSpPr>
          <p:grpSpPr>
            <a:xfrm>
              <a:off x="2758530" y="994114"/>
              <a:ext cx="173866" cy="121702"/>
              <a:chOff x="6028256" y="1783097"/>
              <a:chExt cx="459532" cy="321660"/>
            </a:xfrm>
            <a:solidFill>
              <a:srgbClr val="000090"/>
            </a:solidFill>
          </p:grpSpPr>
          <p:cxnSp>
            <p:nvCxnSpPr>
              <p:cNvPr id="738" name="Straight Connector 737">
                <a:extLst>
                  <a:ext uri="{FF2B5EF4-FFF2-40B4-BE49-F238E27FC236}">
                    <a16:creationId xmlns:a16="http://schemas.microsoft.com/office/drawing/2014/main" id="{5141BD22-BC4F-4652-A10C-7824FDC908B4}"/>
                  </a:ext>
                </a:extLst>
              </p:cNvPr>
              <p:cNvCxnSpPr/>
              <p:nvPr/>
            </p:nvCxnSpPr>
            <p:spPr>
              <a:xfrm flipV="1">
                <a:off x="6028256" y="1878343"/>
                <a:ext cx="341413" cy="226414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9" name="Oval 738">
                <a:extLst>
                  <a:ext uri="{FF2B5EF4-FFF2-40B4-BE49-F238E27FC236}">
                    <a16:creationId xmlns:a16="http://schemas.microsoft.com/office/drawing/2014/main" id="{DDA3D487-78EF-4AC8-B697-DB4F647A34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66949" y="1783097"/>
                <a:ext cx="120839" cy="120839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42" name="Group 741">
            <a:extLst>
              <a:ext uri="{FF2B5EF4-FFF2-40B4-BE49-F238E27FC236}">
                <a16:creationId xmlns:a16="http://schemas.microsoft.com/office/drawing/2014/main" id="{53A9905A-3AA9-4E05-9D44-AD68A31DAB97}"/>
              </a:ext>
            </a:extLst>
          </p:cNvPr>
          <p:cNvGrpSpPr/>
          <p:nvPr/>
        </p:nvGrpSpPr>
        <p:grpSpPr>
          <a:xfrm>
            <a:off x="5080158" y="1002650"/>
            <a:ext cx="958137" cy="210637"/>
            <a:chOff x="1974259" y="1000091"/>
            <a:chExt cx="958137" cy="210637"/>
          </a:xfrm>
        </p:grpSpPr>
        <p:grpSp>
          <p:nvGrpSpPr>
            <p:cNvPr id="743" name="Group 742">
              <a:extLst>
                <a:ext uri="{FF2B5EF4-FFF2-40B4-BE49-F238E27FC236}">
                  <a16:creationId xmlns:a16="http://schemas.microsoft.com/office/drawing/2014/main" id="{9FDCB0CE-D15B-4DCD-A0BE-AFF80E85C68A}"/>
                </a:ext>
              </a:extLst>
            </p:cNvPr>
            <p:cNvGrpSpPr/>
            <p:nvPr/>
          </p:nvGrpSpPr>
          <p:grpSpPr>
            <a:xfrm rot="21074167" flipH="1">
              <a:off x="1974259" y="1123862"/>
              <a:ext cx="170607" cy="86866"/>
              <a:chOff x="6044051" y="2088963"/>
              <a:chExt cx="450919" cy="229596"/>
            </a:xfrm>
            <a:solidFill>
              <a:srgbClr val="800000"/>
            </a:solidFill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D0C8819F-0FE6-4018-9006-162EF1B85BD9}"/>
                  </a:ext>
                </a:extLst>
              </p:cNvPr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8" name="Oval 747">
                <a:extLst>
                  <a:ext uri="{FF2B5EF4-FFF2-40B4-BE49-F238E27FC236}">
                    <a16:creationId xmlns:a16="http://schemas.microsoft.com/office/drawing/2014/main" id="{F694E8D7-1052-482E-9193-DB1ACC0A3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74131" y="2197719"/>
                <a:ext cx="120839" cy="120840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4" name="Group 743">
              <a:extLst>
                <a:ext uri="{FF2B5EF4-FFF2-40B4-BE49-F238E27FC236}">
                  <a16:creationId xmlns:a16="http://schemas.microsoft.com/office/drawing/2014/main" id="{226BDDB4-8E33-4E13-9B7E-90047650CE8E}"/>
                </a:ext>
              </a:extLst>
            </p:cNvPr>
            <p:cNvGrpSpPr/>
            <p:nvPr/>
          </p:nvGrpSpPr>
          <p:grpSpPr>
            <a:xfrm>
              <a:off x="2758530" y="1000091"/>
              <a:ext cx="173866" cy="115726"/>
              <a:chOff x="6028256" y="1798892"/>
              <a:chExt cx="459532" cy="305865"/>
            </a:xfrm>
            <a:solidFill>
              <a:srgbClr val="000090"/>
            </a:solidFill>
          </p:grpSpPr>
          <p:cxnSp>
            <p:nvCxnSpPr>
              <p:cNvPr id="745" name="Straight Connector 744">
                <a:extLst>
                  <a:ext uri="{FF2B5EF4-FFF2-40B4-BE49-F238E27FC236}">
                    <a16:creationId xmlns:a16="http://schemas.microsoft.com/office/drawing/2014/main" id="{E9138134-15B2-4DF5-8B19-6559E02774F8}"/>
                  </a:ext>
                </a:extLst>
              </p:cNvPr>
              <p:cNvCxnSpPr/>
              <p:nvPr/>
            </p:nvCxnSpPr>
            <p:spPr>
              <a:xfrm flipV="1">
                <a:off x="6028256" y="1878343"/>
                <a:ext cx="341413" cy="226414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B6869574-F79A-4ACF-A836-FB067A0B42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66949" y="1798892"/>
                <a:ext cx="120839" cy="120838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9D731E8-48D2-4968-93F6-38F78CBE7765}"/>
              </a:ext>
            </a:extLst>
          </p:cNvPr>
          <p:cNvGrpSpPr/>
          <p:nvPr/>
        </p:nvGrpSpPr>
        <p:grpSpPr>
          <a:xfrm>
            <a:off x="5031258" y="4576633"/>
            <a:ext cx="194729" cy="135371"/>
            <a:chOff x="5047882" y="4593257"/>
            <a:chExt cx="194729" cy="135371"/>
          </a:xfrm>
        </p:grpSpPr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23A7856-5667-4282-AE67-32E4A9FACF63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FCA6A7DD-35B5-457C-9E9A-10DC62AD3E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47882" y="4593257"/>
              <a:ext cx="46658" cy="45720"/>
            </a:xfrm>
            <a:prstGeom prst="ellipse">
              <a:avLst/>
            </a:prstGeom>
            <a:solidFill>
              <a:srgbClr val="800000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523" name="TextBox 522">
            <a:extLst>
              <a:ext uri="{FF2B5EF4-FFF2-40B4-BE49-F238E27FC236}">
                <a16:creationId xmlns:a16="http://schemas.microsoft.com/office/drawing/2014/main" id="{6E4B8676-2A23-44E9-B44B-164989716154}"/>
              </a:ext>
            </a:extLst>
          </p:cNvPr>
          <p:cNvSpPr txBox="1">
            <a:spLocks/>
          </p:cNvSpPr>
          <p:nvPr/>
        </p:nvSpPr>
        <p:spPr>
          <a:xfrm>
            <a:off x="2136605" y="1465401"/>
            <a:ext cx="207581" cy="172984"/>
          </a:xfrm>
          <a:prstGeom prst="rect">
            <a:avLst/>
          </a:prstGeom>
          <a:solidFill>
            <a:srgbClr val="06FF00"/>
          </a:solidFill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1010" dirty="0">
              <a:solidFill>
                <a:srgbClr val="5BF06C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070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144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SIYU</dc:creator>
  <cp:lastModifiedBy>Siyu</cp:lastModifiedBy>
  <cp:revision>27</cp:revision>
  <dcterms:created xsi:type="dcterms:W3CDTF">2017-09-08T22:21:34Z</dcterms:created>
  <dcterms:modified xsi:type="dcterms:W3CDTF">2018-08-07T17:58:29Z</dcterms:modified>
</cp:coreProperties>
</file>