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6" r:id="rId6"/>
    <p:sldId id="262" r:id="rId7"/>
    <p:sldId id="268" r:id="rId8"/>
    <p:sldId id="264" r:id="rId9"/>
    <p:sldId id="263" r:id="rId10"/>
    <p:sldId id="265" r:id="rId11"/>
    <p:sldId id="257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E173-9643-F04C-9087-57D34480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4C770-140B-424A-A2A2-6C6D7A6F5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3044-1FFD-D243-80EB-6459E3DA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741A-C1C1-A044-A34E-B69C2116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DE68-4794-D04E-B6F4-AA88A098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2B13-5B7A-3742-8B47-7CC5C821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DC923-7BF0-BE41-B846-CFC604385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CD28-8FB8-8041-BE12-70CEB4A6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3E78-A0DB-8B48-B411-F717F17A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15AC6-820E-5642-B257-FA09335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ECDBF-4A7A-5246-9243-88E1EC9BA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9E9C8-266D-AC42-8A32-E6FBF098E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B4F0-EC58-7544-9CA4-E0AF2B27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6C4-6890-9A4B-B725-036E6460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CCED-0B58-C341-9653-48232649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366E-AF4C-2A48-8CEA-D1534E10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E905-7BC3-9B47-8AB0-48AADA41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47BA-ED9B-A54C-8E43-3306A85F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FD46-4702-B94D-B916-BFEE2431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6463-E5B4-D049-BC1B-B712260C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437C-ADC9-9A44-98C3-3D89208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A0F58-5FFA-6B40-ADA0-C195AB5D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38569-BAC6-CB49-B92C-BCD0D9DE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0911-B9B8-7840-82F5-0924BBFB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EF97-68FF-5741-A96A-52E3BB42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1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708F-9D20-E64F-8507-F06690F9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037C-FA4A-C446-B14A-B944C7CF5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9146-474B-6C49-92CE-55F7F830F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D77D-8FCD-FA45-B074-15F51FD5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2AEA-DC23-594B-8729-1D7F265D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E16C-FEA8-4343-85E6-FC6A0CBA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1DD3-B607-AC4C-86AF-41975892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BD995-291B-6C41-BDF4-EAE79E4A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7C1C4-33C9-4F45-9476-688B5B9C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DAB05-88EA-4E4A-B572-C47CAB88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0D7CD-1656-E545-A170-4455DE8F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2F9DD-9F9A-0D4D-AAED-37D3EA8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CC503-FEE1-974B-9C2E-637646E0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3803D-A2EE-5A4F-9573-203D2CF2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E56D-033F-5940-9068-9259B238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E1008-D23F-044F-B14F-654FCCAF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E802B-6E06-DB4D-9FBC-C45DB312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8EFDE-53FA-B34C-8B2A-AD72984E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2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7C107-01AF-5946-859F-4292C79D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E3EC9-E48A-FD48-9C69-FE50C5E9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4B58B-F970-3640-BD49-1EE80541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DC6-C1AA-A64E-BFF5-7847D563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1CA2-344C-B545-A46B-8E9E43A7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CCB35-D2C6-004F-9204-C4E199356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7BB9-A44A-584A-8FD6-B4D184B3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9AA9-6AA8-A340-9201-723A6E54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AC2E-69DB-354F-A6ED-46465BE0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AA10-26B2-064B-8FAD-59718714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C67F4-0BFC-7447-9EE4-906015D3E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35958-4A20-E942-8CD5-4799C1326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53525-50DB-6E41-B805-1D5D187A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0F2F5-FA5F-554D-89F0-32FE4995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E3DD6-FE97-3A43-827E-4F1BBF59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A55A6-E8B6-3644-BA98-3CEA6DBB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7F89-2421-5C40-B7B8-B46DF89D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3EA1-8B53-7E42-A36E-DAE6608F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96C6-4B1B-A441-8357-A7C4A0532B2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74D5-53E1-1942-BE7D-649CC1696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B887-ACB5-4C43-96FD-71EBA17DD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D34C-BF82-EB4D-A4E4-38A346D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9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AFB1-2C14-F944-B607-C61AFAFB8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Noise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4DE9B-4298-B54F-89F3-2D7A9B9BB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612BF8-C70C-204F-9984-8CC3D889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25" y="314812"/>
            <a:ext cx="7633073" cy="6228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463EB-543F-9A4F-BB34-24A9764B0D84}"/>
              </a:ext>
            </a:extLst>
          </p:cNvPr>
          <p:cNvSpPr txBox="1"/>
          <p:nvPr/>
        </p:nvSpPr>
        <p:spPr>
          <a:xfrm>
            <a:off x="471488" y="314812"/>
            <a:ext cx="262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without info bonus</a:t>
            </a:r>
          </a:p>
        </p:txBody>
      </p:sp>
    </p:spTree>
    <p:extLst>
      <p:ext uri="{BB962C8B-B14F-4D97-AF65-F5344CB8AC3E}">
        <p14:creationId xmlns:p14="http://schemas.microsoft.com/office/powerpoint/2010/main" val="199206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CAFD0-D8DB-0045-AC75-EAFD3AA61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317576" y="1117119"/>
            <a:ext cx="5666567" cy="46237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B9C54-432C-C844-89CA-BECA0CDB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57" y="1028700"/>
            <a:ext cx="5883287" cy="4800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545F6-3A4D-8F4F-ADB7-FCBE2F959862}"/>
              </a:ext>
            </a:extLst>
          </p:cNvPr>
          <p:cNvSpPr txBox="1"/>
          <p:nvPr/>
        </p:nvSpPr>
        <p:spPr>
          <a:xfrm>
            <a:off x="2921000" y="393700"/>
            <a:ext cx="684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chains, 1000 samples per chain, right: average across 50 simulations</a:t>
            </a:r>
          </a:p>
        </p:txBody>
      </p:sp>
    </p:spTree>
    <p:extLst>
      <p:ext uri="{BB962C8B-B14F-4D97-AF65-F5344CB8AC3E}">
        <p14:creationId xmlns:p14="http://schemas.microsoft.com/office/powerpoint/2010/main" val="342446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AF5D9-45F8-CD49-B3B9-66DD4B23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44286" y="1028700"/>
            <a:ext cx="5883285" cy="480059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9A915E-1D97-8648-A7E6-626E06AC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57" y="1028700"/>
            <a:ext cx="5883287" cy="4800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E2F14D-225B-8142-9559-4B55C4C41121}"/>
              </a:ext>
            </a:extLst>
          </p:cNvPr>
          <p:cNvSpPr txBox="1"/>
          <p:nvPr/>
        </p:nvSpPr>
        <p:spPr>
          <a:xfrm>
            <a:off x="2921000" y="393700"/>
            <a:ext cx="707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chains, 1000 samples per chain, each chain fit to a different simulation</a:t>
            </a:r>
          </a:p>
        </p:txBody>
      </p:sp>
    </p:spTree>
    <p:extLst>
      <p:ext uri="{BB962C8B-B14F-4D97-AF65-F5344CB8AC3E}">
        <p14:creationId xmlns:p14="http://schemas.microsoft.com/office/powerpoint/2010/main" val="118161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773-3E5C-D649-A108-114349ED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405E1-1DE8-B44A-818D-05A2AAC2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977" y="2263775"/>
            <a:ext cx="4319081" cy="422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68A7B-B462-E048-8DA4-AB210473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0" y="2263775"/>
            <a:ext cx="4319081" cy="422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C0B41-3D0C-DA48-AA8F-59789DD86B64}"/>
              </a:ext>
            </a:extLst>
          </p:cNvPr>
          <p:cNvSpPr txBox="1"/>
          <p:nvPr/>
        </p:nvSpPr>
        <p:spPr>
          <a:xfrm>
            <a:off x="1285875" y="1690688"/>
            <a:ext cx="13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abs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D4BF3-8F06-D241-8A9E-208DB1A2EAEA}"/>
              </a:ext>
            </a:extLst>
          </p:cNvPr>
          <p:cNvSpPr txBox="1"/>
          <p:nvPr/>
        </p:nvSpPr>
        <p:spPr>
          <a:xfrm>
            <a:off x="5942446" y="1690688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A46FE-7DB8-B843-A20B-D5A88D76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058" y="114300"/>
            <a:ext cx="2943789" cy="2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5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C39E-EF2C-A64C-AD47-06D73756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AF562EE-7DB8-7843-857D-8A3668F9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935" y="1825625"/>
            <a:ext cx="9666130" cy="4351338"/>
          </a:xfrm>
        </p:spPr>
      </p:pic>
    </p:spTree>
    <p:extLst>
      <p:ext uri="{BB962C8B-B14F-4D97-AF65-F5344CB8AC3E}">
        <p14:creationId xmlns:p14="http://schemas.microsoft.com/office/powerpoint/2010/main" val="266491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67DF1A6-184D-CA4F-84F2-543C883B2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935" y="1825625"/>
            <a:ext cx="9666130" cy="4351338"/>
          </a:xfrm>
        </p:spPr>
      </p:pic>
    </p:spTree>
    <p:extLst>
      <p:ext uri="{BB962C8B-B14F-4D97-AF65-F5344CB8AC3E}">
        <p14:creationId xmlns:p14="http://schemas.microsoft.com/office/powerpoint/2010/main" val="4784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D15F48D-E262-4A4D-9EB3-68FFB31BA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2" y="1728786"/>
            <a:ext cx="5962974" cy="48863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E6DE2-92E7-8E41-AA7F-DE9DDC19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316" y="1728786"/>
            <a:ext cx="5988347" cy="488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1F2CA-1A57-C743-B8CA-4B41D2B95668}"/>
              </a:ext>
            </a:extLst>
          </p:cNvPr>
          <p:cNvSpPr txBox="1"/>
          <p:nvPr/>
        </p:nvSpPr>
        <p:spPr>
          <a:xfrm>
            <a:off x="1375099" y="671513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chains, 5000 samples, </a:t>
            </a:r>
            <a:r>
              <a:rPr lang="en-US" dirty="0" err="1"/>
              <a:t>burnin</a:t>
            </a:r>
            <a:r>
              <a:rPr lang="en-US" dirty="0"/>
              <a:t> 5000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44524-7193-4E49-AC7A-363C12E4BF8C}"/>
              </a:ext>
            </a:extLst>
          </p:cNvPr>
          <p:cNvSpPr txBox="1"/>
          <p:nvPr/>
        </p:nvSpPr>
        <p:spPr>
          <a:xfrm>
            <a:off x="7292250" y="671513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chains, 1000 samples, </a:t>
            </a:r>
            <a:r>
              <a:rPr lang="en-US" dirty="0" err="1"/>
              <a:t>burnin</a:t>
            </a:r>
            <a:r>
              <a:rPr lang="en-US" dirty="0"/>
              <a:t> 2000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05495-10B3-0940-942F-E9426AAA04A4}"/>
              </a:ext>
            </a:extLst>
          </p:cNvPr>
          <p:cNvSpPr txBox="1"/>
          <p:nvPr/>
        </p:nvSpPr>
        <p:spPr>
          <a:xfrm>
            <a:off x="1619717" y="1040845"/>
            <a:ext cx="310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Bug in the code: sqrt(2) * noise</a:t>
            </a:r>
          </a:p>
        </p:txBody>
      </p:sp>
    </p:spTree>
    <p:extLst>
      <p:ext uri="{BB962C8B-B14F-4D97-AF65-F5344CB8AC3E}">
        <p14:creationId xmlns:p14="http://schemas.microsoft.com/office/powerpoint/2010/main" val="167592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F9495DB-15CA-0049-951B-014D51D71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123" y="19241"/>
            <a:ext cx="2523744" cy="2138172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0F52F30-ABE1-5A4A-A3B3-B6854EF62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67" y="19241"/>
            <a:ext cx="2523744" cy="213817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D58622D-6C93-734E-A3A9-8F624FD22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545" y="4676960"/>
            <a:ext cx="2523744" cy="213817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A037423-3038-6346-AA20-3F8213247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545" y="0"/>
            <a:ext cx="2523744" cy="2138172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122BB2E-C7A4-C649-8961-545FF62B0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548" y="2338480"/>
            <a:ext cx="2523744" cy="213817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994D243-52B0-0941-9A0A-D69118AF0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123" y="4700587"/>
            <a:ext cx="2523744" cy="2138172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3ED30D6-CE51-CF4C-B3FD-3C97B0856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4123" y="2326382"/>
            <a:ext cx="2523744" cy="2138172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51A1EE53-04F7-5C45-A26B-45A98B4B5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5698" y="2328859"/>
            <a:ext cx="2546457" cy="2157415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5717D41F-CA83-BD44-9520-D25605A505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5701" y="0"/>
            <a:ext cx="2546455" cy="2157413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26155357-FFC6-AC42-9750-40B577B04F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25700" y="4700586"/>
            <a:ext cx="2546456" cy="21574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AEF00A-D988-4440-9B6E-CE092D1FDD40}"/>
              </a:ext>
            </a:extLst>
          </p:cNvPr>
          <p:cNvSpPr txBox="1"/>
          <p:nvPr/>
        </p:nvSpPr>
        <p:spPr>
          <a:xfrm>
            <a:off x="1157288" y="3314700"/>
            <a:ext cx="2398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Old:</a:t>
            </a:r>
          </a:p>
          <a:p>
            <a:r>
              <a:rPr lang="en-US" dirty="0"/>
              <a:t>Inconsistent recovery</a:t>
            </a:r>
          </a:p>
          <a:p>
            <a:r>
              <a:rPr lang="en-US" dirty="0"/>
              <a:t>4 chains, 5000 samples </a:t>
            </a:r>
          </a:p>
        </p:txBody>
      </p:sp>
    </p:spTree>
    <p:extLst>
      <p:ext uri="{BB962C8B-B14F-4D97-AF65-F5344CB8AC3E}">
        <p14:creationId xmlns:p14="http://schemas.microsoft.com/office/powerpoint/2010/main" val="320008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BD4E63-765E-D543-8F80-C93FDB2F5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032" y="103186"/>
            <a:ext cx="5468506" cy="669322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13ABB1F-0C2F-1740-BC48-47D3E907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3" y="1092360"/>
            <a:ext cx="5565099" cy="4714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34C30-E7BA-2F4E-8EA9-B484F7524432}"/>
              </a:ext>
            </a:extLst>
          </p:cNvPr>
          <p:cNvSpPr txBox="1"/>
          <p:nvPr/>
        </p:nvSpPr>
        <p:spPr>
          <a:xfrm>
            <a:off x="271462" y="103184"/>
            <a:ext cx="275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Old: average of 10 recovery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1F159-0868-D44F-9E80-5C84DA91DE55}"/>
              </a:ext>
            </a:extLst>
          </p:cNvPr>
          <p:cNvSpPr txBox="1"/>
          <p:nvPr/>
        </p:nvSpPr>
        <p:spPr>
          <a:xfrm>
            <a:off x="271462" y="574672"/>
            <a:ext cx="393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underestimate deterministic noise…</a:t>
            </a:r>
          </a:p>
        </p:txBody>
      </p:sp>
    </p:spTree>
    <p:extLst>
      <p:ext uri="{BB962C8B-B14F-4D97-AF65-F5344CB8AC3E}">
        <p14:creationId xmlns:p14="http://schemas.microsoft.com/office/powerpoint/2010/main" val="399200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61D20-5100-CF4E-9984-60CD7F77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25"/>
            <a:ext cx="5533093" cy="4514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A4B36B-D9DA-E949-9EBA-10C55877C4AC}"/>
              </a:ext>
            </a:extLst>
          </p:cNvPr>
          <p:cNvSpPr/>
          <p:nvPr/>
        </p:nvSpPr>
        <p:spPr>
          <a:xfrm>
            <a:off x="802770" y="586859"/>
            <a:ext cx="1610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New: 50 chains</a:t>
            </a:r>
          </a:p>
        </p:txBody>
      </p:sp>
    </p:spTree>
    <p:extLst>
      <p:ext uri="{BB962C8B-B14F-4D97-AF65-F5344CB8AC3E}">
        <p14:creationId xmlns:p14="http://schemas.microsoft.com/office/powerpoint/2010/main" val="22565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37CF8DE-69CF-5942-AD71-93FDFE79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02" y="1939925"/>
            <a:ext cx="53327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CBC26-2B64-304E-B925-29DDD1FE6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22997" y="2096708"/>
            <a:ext cx="5140561" cy="41945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41F252-A058-9747-9820-F3F1603B1CE3}"/>
              </a:ext>
            </a:extLst>
          </p:cNvPr>
          <p:cNvSpPr/>
          <p:nvPr/>
        </p:nvSpPr>
        <p:spPr>
          <a:xfrm>
            <a:off x="405976" y="566737"/>
            <a:ext cx="93834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this suggests:</a:t>
            </a:r>
          </a:p>
          <a:p>
            <a:r>
              <a:rPr lang="en-US" dirty="0"/>
              <a:t>If anything, we should overestimate deterministic noise…</a:t>
            </a:r>
          </a:p>
          <a:p>
            <a:r>
              <a:rPr lang="en-US" dirty="0"/>
              <a:t>Also, can the horizon dependence for deterministic noise arise from the leak from random noise?</a:t>
            </a:r>
          </a:p>
        </p:txBody>
      </p:sp>
    </p:spTree>
    <p:extLst>
      <p:ext uri="{BB962C8B-B14F-4D97-AF65-F5344CB8AC3E}">
        <p14:creationId xmlns:p14="http://schemas.microsoft.com/office/powerpoint/2010/main" val="128093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AC2CB7A4-137F-E745-BDEB-966E1CDF4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534721"/>
            <a:ext cx="7391400" cy="60311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FFFF66-218C-C944-9288-58CD30583A05}"/>
              </a:ext>
            </a:extLst>
          </p:cNvPr>
          <p:cNvSpPr/>
          <p:nvPr/>
        </p:nvSpPr>
        <p:spPr>
          <a:xfrm>
            <a:off x="405976" y="566737"/>
            <a:ext cx="4719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Overall, this model can separate det vs ran noise</a:t>
            </a:r>
          </a:p>
          <a:p>
            <a:r>
              <a:rPr lang="en-US" dirty="0"/>
              <a:t>Overestimate both for large noises…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137</Words>
  <Application>Microsoft Macintosh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Noise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Siyu</dc:creator>
  <cp:lastModifiedBy>Wang Siyu</cp:lastModifiedBy>
  <cp:revision>24</cp:revision>
  <dcterms:created xsi:type="dcterms:W3CDTF">2022-02-16T05:50:06Z</dcterms:created>
  <dcterms:modified xsi:type="dcterms:W3CDTF">2022-02-16T19:25:09Z</dcterms:modified>
</cp:coreProperties>
</file>