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AB87-6A94-4816-A635-C2868364C1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155C4-C57B-4D73-89FE-B2914CE2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0088" y="720725"/>
            <a:ext cx="33750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196A-9682-4958-92FA-17E295BC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998AE-589E-4091-8E27-A98066E13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8CCF-1FB4-4929-8D39-38AD3608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3A5D-B768-4C72-A349-5A43C9E5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E60C-2CAE-4D4A-9599-F8826F8C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79CA-CA0A-4895-AB74-95D4DA6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643AC-3791-4BD0-BD66-BC20560D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F974-D8F5-41F3-ABA2-4BF889AA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59D2-40ED-42EE-9DA0-52E232C9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2B18-D92C-4BCC-B666-480260B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94DEE-9A52-4B71-9328-6D9E366EA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38C81-FCD5-4EBC-A18A-097749633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3658-6A78-4BE4-8C90-6421AB54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3178-60E1-429B-B0EB-C1D3127B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0443-02B8-44FE-A23F-4D22165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3C7E-A952-41A6-B45A-725853EB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BC8B-B75F-46B6-904C-2F930FAB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E368-A30C-4B16-8AE6-3F19A72D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C47-7A0E-4344-B56F-7DF7282B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B95C-2714-4E2C-ADDC-2025324A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1BC-4E57-49CD-A11D-A8C2E9F1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29D4-E1A2-463D-B403-9FEB3E7A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8996-C2B3-4665-9FCA-B027E336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A126-52BE-49AF-91C7-5E276DCD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3E32-FDC4-4A75-9650-67B18B9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980A-D827-4E6B-A485-F1F135FC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0F61-72B9-4DCF-B7E3-0B987B10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B4A0-BAD4-4103-8514-B680F7CA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B136-730E-4720-998B-FA878400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01D2-A937-43FB-BE68-BF8B34BD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C0F5-063B-4E52-9A77-D4B47839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2225-3D1D-41B9-9EA0-EB073177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2041-EE12-4867-AAB3-A1A8EA75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29F1-4DFA-4457-996A-F0C00CF5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8D5C0-9A76-48A7-8953-420AC38CF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F6284-84F9-4461-92DF-BC283446E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7D1FA-7928-43F7-8CF3-0D57B969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53AA4-8632-42D7-B993-E0620AD1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3758-AE84-4B54-A3E4-2CAE4A15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89D7-08BA-429D-BA71-408A10E0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B54FE-7DF8-4277-A12B-ACD18E80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65AF-98E3-426A-8FE7-5B909285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8158-10F0-4677-8C7D-C0B3EF01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1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4D230-E216-4A01-B721-FE57D805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A1F0D-DCC7-4538-98A8-1CC6500B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0113E-E9EA-4ABE-9B39-8D7660F1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770C-C56D-492C-93F9-0367F751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6172-58AB-4D04-97CA-C7B05BEE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5040A-1ECF-40A8-8DF1-B6BF159D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51690-C667-4613-A2B4-3C49EC45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8F70-146E-4979-A93E-FE4EB82E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7DB9-F3B6-4C9B-A514-7533F9F9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8880-6262-479A-AF2F-235EEDEE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90A2C-D5F9-4E19-BB12-D97E4792B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52692-C46B-4B73-BEC9-AAEC88DD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A0DD1-AD1D-4E02-BA77-5A3E60F8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7A82-5E12-4B4B-9B51-50561A4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35CD7-1AB4-444E-BD78-538F1C42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5D4BB-00A6-4398-9795-26F598F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BAAE4-75E5-4717-8820-6291B17C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62A-FFE2-4C19-A949-F7950CB10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1C48-D079-4A7D-B9D9-C0CD64E0884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D6B0-4C63-4CC4-BAF4-F73E9159B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F6E4-2D2E-4182-B389-031DEA118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2542-1220-4B3F-8EA2-7860B695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3AD4-246E-453C-B9F7-ED18EEA1C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CD4CC-6536-42D8-989C-BF3FCCCE6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Box 722"/>
          <p:cNvSpPr txBox="1"/>
          <p:nvPr/>
        </p:nvSpPr>
        <p:spPr>
          <a:xfrm>
            <a:off x="3650465" y="2172940"/>
            <a:ext cx="2206183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055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4922338" y="4480034"/>
            <a:ext cx="3214688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5" dirty="0">
                <a:solidFill>
                  <a:srgbClr val="00B050"/>
                </a:solidFill>
                <a:latin typeface="Arial"/>
                <a:cs typeface="Arial"/>
              </a:rPr>
              <a:t>consistent or inconsistent</a:t>
            </a:r>
          </a:p>
          <a:p>
            <a:pPr algn="ctr"/>
            <a:r>
              <a:rPr lang="en-US" sz="1055" dirty="0">
                <a:solidFill>
                  <a:srgbClr val="00B050"/>
                </a:solidFill>
                <a:latin typeface="Arial"/>
                <a:cs typeface="Arial"/>
              </a:rPr>
              <a:t>p(inconsistent)</a:t>
            </a:r>
          </a:p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choice inconsistency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0719BF-5F31-4535-9454-2270A6F2D972}"/>
              </a:ext>
            </a:extLst>
          </p:cNvPr>
          <p:cNvSpPr txBox="1"/>
          <p:nvPr/>
        </p:nvSpPr>
        <p:spPr>
          <a:xfrm>
            <a:off x="5196071" y="3310813"/>
            <a:ext cx="307558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8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CAF76-A85F-4EE9-AD3B-FA8ADD6908BC}"/>
              </a:ext>
            </a:extLst>
          </p:cNvPr>
          <p:cNvGrpSpPr/>
          <p:nvPr/>
        </p:nvGrpSpPr>
        <p:grpSpPr>
          <a:xfrm>
            <a:off x="5469833" y="2716665"/>
            <a:ext cx="2099670" cy="1853693"/>
            <a:chOff x="4908600" y="2078201"/>
            <a:chExt cx="3981597" cy="35151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2FA533-6A8D-4991-84CE-9C605DF9B3E1}"/>
                </a:ext>
              </a:extLst>
            </p:cNvPr>
            <p:cNvGrpSpPr/>
            <p:nvPr/>
          </p:nvGrpSpPr>
          <p:grpSpPr>
            <a:xfrm>
              <a:off x="4908600" y="2078201"/>
              <a:ext cx="3981597" cy="3004380"/>
              <a:chOff x="4908600" y="2067291"/>
              <a:chExt cx="3981597" cy="3004380"/>
            </a:xfrm>
          </p:grpSpPr>
          <p:sp>
            <p:nvSpPr>
              <p:cNvPr id="226" name="Rounded Rectangle 142">
                <a:extLst>
                  <a:ext uri="{FF2B5EF4-FFF2-40B4-BE49-F238E27FC236}">
                    <a16:creationId xmlns:a16="http://schemas.microsoft.com/office/drawing/2014/main" id="{ACF41CAC-496E-4EE6-85CA-EEFF7E647ACA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b="1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574966-1548-491D-B81F-6CC2F1B3ABA3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3861431" cy="2757600"/>
                <a:chOff x="5027509" y="2193531"/>
                <a:chExt cx="3861431" cy="2757600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70C1995-F585-4800-8BCD-DD69B633D9BE}"/>
                    </a:ext>
                  </a:extLst>
                </p:cNvPr>
                <p:cNvSpPr txBox="1"/>
                <p:nvPr/>
              </p:nvSpPr>
              <p:spPr>
                <a:xfrm>
                  <a:off x="5716692" y="2548406"/>
                  <a:ext cx="219637" cy="452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50" b="1" dirty="0"/>
                    <a:t>+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69B26C0-7B9E-41B2-BDC3-0DC6992639F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2757600"/>
                  <a:chOff x="5027509" y="2193531"/>
                  <a:chExt cx="626376" cy="2757600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FEE05A61-54CD-4709-B71E-13477C650DB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360E4391-2E98-494E-A52C-185E2DC12E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A46C917B-72CF-4416-9B87-389B7B4C27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AA8E0E9-4699-4884-9DC0-4ED6C52E93E3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2757600"/>
                    <a:chOff x="7322459" y="1329102"/>
                    <a:chExt cx="548640" cy="4562615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5A42AF90-2FB7-4C96-BE6E-DB53D6FF9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2459" y="1329102"/>
                      <a:ext cx="548640" cy="3657600"/>
                      <a:chOff x="2046576" y="1165086"/>
                      <a:chExt cx="548640" cy="3657600"/>
                    </a:xfrm>
                  </p:grpSpPr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2BB8AA47-59AB-4171-917D-B6B3EC21522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165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844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AA2A611-115A-4B74-A1A0-F8FD483F446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622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950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46</a:t>
                        </a:r>
                      </a:p>
                    </p:txBody>
                  </p:sp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4A6249F4-92ED-433D-931E-99D292B8F6E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079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950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38</a:t>
                        </a:r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D8819024-01F2-4DD1-9C59-778054031141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5366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844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52" name="TextBox 251">
                        <a:extLst>
                          <a:ext uri="{FF2B5EF4-FFF2-40B4-BE49-F238E27FC236}">
                            <a16:creationId xmlns:a16="http://schemas.microsoft.com/office/drawing/2014/main" id="{B0C3626E-175B-4FC0-A15C-56F07E9DF71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993886"/>
                        <a:ext cx="54864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717B49E7-57C3-4804-980A-415AA9E67A23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451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5" name="TextBox 254">
                        <a:extLst>
                          <a:ext uri="{FF2B5EF4-FFF2-40B4-BE49-F238E27FC236}">
                            <a16:creationId xmlns:a16="http://schemas.microsoft.com/office/drawing/2014/main" id="{AA236C38-9657-43DC-B40D-9A9B2134CCA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908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FA97D5CD-C37D-4027-BA10-22B39F1FEA5F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4365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54B8F06-8506-4710-A5C2-DB964AC3186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4977317"/>
                      <a:ext cx="54864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AAA700E8-A012-4331-AAC6-7C3E306C90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5434517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5F2D1F-4CE7-4B0E-9CFD-722B5D063F10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2908573" cy="2754382"/>
                  <a:chOff x="5980367" y="2193531"/>
                  <a:chExt cx="2908573" cy="2754382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AB5EF8AC-10DF-4C94-ABBC-5D9846691DE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89" y="2750255"/>
                    <a:ext cx="2566751" cy="183163"/>
                    <a:chOff x="6044050" y="2088962"/>
                    <a:chExt cx="4246826" cy="303055"/>
                  </a:xfrm>
                  <a:solidFill>
                    <a:srgbClr val="000090"/>
                  </a:solidFill>
                </p:grpSpPr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F11E5197-5F29-4B26-9480-2E6A2A38A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0" y="2088962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D49FA68-CBC1-4634-9809-62B8F1714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734" y="2148161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50779E9D-4126-4073-B771-C10D14DAC0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96400" y="2093843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3" name="Oval 412">
                      <a:extLst>
                        <a:ext uri="{FF2B5EF4-FFF2-40B4-BE49-F238E27FC236}">
                          <a16:creationId xmlns:a16="http://schemas.microsoft.com/office/drawing/2014/main" id="{A79D19C9-7CD4-498D-A70B-291D5B6A6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2276" y="2163416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58570016-9EFC-465F-8512-D6A526B977CB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38E77276-7492-4147-8E8D-59D0A7F375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67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A0354940-287F-4185-ACDF-81E6934D067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1F838E3-606B-4987-8D56-3E4449C291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83FDB811-3186-4690-B302-025F169701C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62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6049049C-4D95-44A7-A667-4C2CAC91F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C385B86-3C5F-41F8-81E1-D006F7EE527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9D3C8B4-4928-4D3B-B4EE-C833C29C00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8680A008-BCFB-4A0C-A911-1399A76A04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1C8F6F12-0918-4E80-9E7F-06F9B34DBB3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DCCCDA28-807E-4394-A33D-A5D680F793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4921631" y="5110392"/>
              <a:ext cx="1800175" cy="48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5" b="1" dirty="0">
                  <a:latin typeface="Arial"/>
                  <a:cs typeface="Arial"/>
                </a:rPr>
                <a:t>Game #30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4B95DB0E-8E24-4BAA-9E8A-6DDAC915437A}"/>
              </a:ext>
            </a:extLst>
          </p:cNvPr>
          <p:cNvSpPr txBox="1"/>
          <p:nvPr/>
        </p:nvSpPr>
        <p:spPr>
          <a:xfrm>
            <a:off x="7246719" y="2172940"/>
            <a:ext cx="2206183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55" b="1" dirty="0">
                <a:solidFill>
                  <a:srgbClr val="00B05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055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F03976A-E57A-4731-A7FF-835679727092}"/>
              </a:ext>
            </a:extLst>
          </p:cNvPr>
          <p:cNvSpPr txBox="1"/>
          <p:nvPr/>
        </p:nvSpPr>
        <p:spPr>
          <a:xfrm>
            <a:off x="2452659" y="2329559"/>
            <a:ext cx="2206183" cy="57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5" b="1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055" b="1" dirty="0">
                <a:latin typeface="Arial"/>
                <a:cs typeface="Arial"/>
              </a:rPr>
              <a:t>[1 3]</a:t>
            </a:r>
          </a:p>
          <a:p>
            <a:pPr algn="ctr"/>
            <a:endParaRPr lang="en-US" sz="1055" b="1" dirty="0">
              <a:latin typeface="Arial"/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856707-0135-477A-93C4-5F5BC01DA201}"/>
              </a:ext>
            </a:extLst>
          </p:cNvPr>
          <p:cNvSpPr txBox="1"/>
          <p:nvPr/>
        </p:nvSpPr>
        <p:spPr>
          <a:xfrm>
            <a:off x="4848270" y="2331508"/>
            <a:ext cx="2206183" cy="57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5" b="1" dirty="0"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55" b="1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055" b="1" dirty="0">
              <a:latin typeface="Arial"/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25B6B19-8066-45C6-AE10-F1E36EB7AE67}"/>
              </a:ext>
            </a:extLst>
          </p:cNvPr>
          <p:cNvSpPr txBox="1"/>
          <p:nvPr/>
        </p:nvSpPr>
        <p:spPr>
          <a:xfrm>
            <a:off x="6045121" y="2329559"/>
            <a:ext cx="2206183" cy="57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5" b="1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055" b="1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055" b="1" dirty="0">
              <a:latin typeface="Arial"/>
              <a:cs typeface="Arial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691186-59BE-4264-B674-55C279A7C268}"/>
              </a:ext>
            </a:extLst>
          </p:cNvPr>
          <p:cNvGrpSpPr/>
          <p:nvPr/>
        </p:nvGrpSpPr>
        <p:grpSpPr>
          <a:xfrm>
            <a:off x="4272027" y="2714263"/>
            <a:ext cx="963056" cy="1853693"/>
            <a:chOff x="4908600" y="2078201"/>
            <a:chExt cx="1826240" cy="351514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31B0031-E4C3-48BC-AE91-BE179401B500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169" name="Rounded Rectangle 142">
                <a:extLst>
                  <a:ext uri="{FF2B5EF4-FFF2-40B4-BE49-F238E27FC236}">
                    <a16:creationId xmlns:a16="http://schemas.microsoft.com/office/drawing/2014/main" id="{0A95B14E-42EA-4B2B-AD84-1CA0BDDDD0DF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b="1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CCC50A7-BDC8-4F98-91CC-59FC943CAD8E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1FDCB02-E302-412E-AA60-B25171C1B1CE}"/>
                    </a:ext>
                  </a:extLst>
                </p:cNvPr>
                <p:cNvSpPr txBox="1"/>
                <p:nvPr/>
              </p:nvSpPr>
              <p:spPr>
                <a:xfrm>
                  <a:off x="5716689" y="2548406"/>
                  <a:ext cx="219637" cy="452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50" b="1" dirty="0"/>
                    <a:t>+</a:t>
                  </a: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F59EF9E-6ACB-48CF-A103-FD83F3D713C7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FF42B9-28CD-42AA-8562-17BCE312292A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DF273B3B-3DC2-47B6-972E-3573872AE7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20BAE478-B7B3-4239-BBF4-DE41E359A8B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209356FC-F03D-469D-ACDB-050041CA4E1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BF28D4E7-DDEB-4A34-8068-914A8441CC8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8F4871A3-AAEB-4D76-94E8-248F599EFD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4ECF7-1D19-431E-AEA7-269945A7CE0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CA8514F1-8496-4951-A9E8-3A84275F803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063696F8-8A8B-4AFD-AE18-CAA8E773CE3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44241111-402C-4ABC-9A30-27D66E6BC5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50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13647C7-4602-4DCC-BF9F-08886765FE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50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1BF83B3-4D8F-4073-A27D-E7B7F2C88062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055B06B9-8D26-47B8-83E0-6A0D082C2E1C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27BBFE0D-D0D6-4924-9FD3-D135306BE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178E74D-0D62-4F43-82FB-7AD86CA59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791EE-AD1C-4CBC-99B9-2346C2380C78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25E61F21-69BC-41F8-831D-774374F4C88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3C32E32-B594-4BE4-812F-43DFB1BF31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5A268D65-274D-4DA4-88E1-D5D1885C3D9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146BE8BD-CB7E-418A-A6AA-C86806C9470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EB09C574-7512-4375-AF21-AA7664FE4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E0718657-D310-4F45-82CC-19D1E7165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48C091C-5B5A-452F-93C6-763E09716A1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D54295C8-AD57-4B15-99B6-8E8C5E52A27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E2DB4B6B-85D3-4AAE-AB6D-CF4F25803B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E412FDA0-3DB3-4C87-92CD-0FAFAD8013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4921631" y="5110392"/>
              <a:ext cx="1800177" cy="48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5" b="1" dirty="0">
                  <a:latin typeface="Arial"/>
                  <a:cs typeface="Arial"/>
                </a:rPr>
                <a:t>Game #</a:t>
              </a:r>
              <a:r>
                <a:rPr lang="en-US" altLang="zh-CN" sz="1055" b="1" dirty="0">
                  <a:latin typeface="Arial"/>
                  <a:cs typeface="Arial"/>
                </a:rPr>
                <a:t>18</a:t>
              </a:r>
              <a:endParaRPr lang="en-US" sz="1055" b="1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A417824-7D2A-4BE4-BEAA-9D3D4DFE7F53}"/>
              </a:ext>
            </a:extLst>
          </p:cNvPr>
          <p:cNvGrpSpPr/>
          <p:nvPr/>
        </p:nvGrpSpPr>
        <p:grpSpPr>
          <a:xfrm>
            <a:off x="3074223" y="2702441"/>
            <a:ext cx="4997756" cy="1853693"/>
            <a:chOff x="4908600" y="2078201"/>
            <a:chExt cx="9477226" cy="3515149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515541-156D-4423-A844-9AA093CF4133}"/>
                </a:ext>
              </a:extLst>
            </p:cNvPr>
            <p:cNvGrpSpPr/>
            <p:nvPr/>
          </p:nvGrpSpPr>
          <p:grpSpPr>
            <a:xfrm>
              <a:off x="4908600" y="2078201"/>
              <a:ext cx="9477226" cy="3004380"/>
              <a:chOff x="4908600" y="2067291"/>
              <a:chExt cx="9477226" cy="3004380"/>
            </a:xfrm>
          </p:grpSpPr>
          <p:sp>
            <p:nvSpPr>
              <p:cNvPr id="206" name="Rounded Rectangle 142">
                <a:extLst>
                  <a:ext uri="{FF2B5EF4-FFF2-40B4-BE49-F238E27FC236}">
                    <a16:creationId xmlns:a16="http://schemas.microsoft.com/office/drawing/2014/main" id="{8C940204-8494-456B-B79A-827B5C37450B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b="1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5D650FE-F860-4627-AC59-893C99655661}"/>
                  </a:ext>
                </a:extLst>
              </p:cNvPr>
              <p:cNvGrpSpPr/>
              <p:nvPr/>
            </p:nvGrpSpPr>
            <p:grpSpPr>
              <a:xfrm>
                <a:off x="5017199" y="2229521"/>
                <a:ext cx="9368627" cy="1381636"/>
                <a:chOff x="5015942" y="2193531"/>
                <a:chExt cx="9368627" cy="138163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A6A2E8D-4EBE-45C0-A865-75DFBA616EFB}"/>
                    </a:ext>
                  </a:extLst>
                </p:cNvPr>
                <p:cNvSpPr txBox="1"/>
                <p:nvPr/>
              </p:nvSpPr>
              <p:spPr>
                <a:xfrm>
                  <a:off x="5716690" y="2548405"/>
                  <a:ext cx="219637" cy="45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50" b="1" dirty="0"/>
                    <a:t>+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8F348570-EDDF-47B6-8E28-AFC29A6DBD03}"/>
                    </a:ext>
                  </a:extLst>
                </p:cNvPr>
                <p:cNvGrpSpPr/>
                <p:nvPr/>
              </p:nvGrpSpPr>
              <p:grpSpPr>
                <a:xfrm>
                  <a:off x="5015942" y="2193531"/>
                  <a:ext cx="9368627" cy="1381636"/>
                  <a:chOff x="5015942" y="2193531"/>
                  <a:chExt cx="9368627" cy="1381636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B792907-2385-4841-B6A3-DFB721DEC0F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15942" y="2751984"/>
                    <a:ext cx="9368627" cy="202213"/>
                    <a:chOff x="-8965261" y="2088962"/>
                    <a:chExt cx="15500988" cy="334574"/>
                  </a:xfrm>
                  <a:solidFill>
                    <a:srgbClr val="800000"/>
                  </a:solidFill>
                </p:grpSpPr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6E2E76-A85B-48C1-90B7-3118F27E1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1" y="2088962"/>
                      <a:ext cx="324067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1EDBF842-B9F9-4268-95FD-4B74092CD5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307126" y="2118731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D1FDCD1-76DA-4364-A09D-8E9C97205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10944" y="2124249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>
                      <a:extLst>
                        <a:ext uri="{FF2B5EF4-FFF2-40B4-BE49-F238E27FC236}">
                          <a16:creationId xmlns:a16="http://schemas.microsoft.com/office/drawing/2014/main" id="{8D4C8EDC-7B58-400A-B54C-5BCEA01A3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8965261" y="2179774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4BB36854-D575-45F9-B3BA-3520CC767F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55718" y="2156792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17" name="Oval 416">
                      <a:extLst>
                        <a:ext uri="{FF2B5EF4-FFF2-40B4-BE49-F238E27FC236}">
                          <a16:creationId xmlns:a16="http://schemas.microsoft.com/office/drawing/2014/main" id="{8E89EB2D-0680-4913-89E2-8F487323F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-8703536" y="2194935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A8771BB5-A19C-4FDA-BB32-4AD2BACF9FAC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D55A5D8A-1C48-4C80-B0DD-76C644294B8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35FFC7C6-70ED-430C-9E6B-B28E2478F83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90707643-DD91-4238-8397-ABD3427BF7E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F35A03A-A088-49E0-9FA6-0E732A08F47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619089F0-3ECE-42CF-8866-2510F98790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E2A4E474-FFA5-4A3C-9DAE-72B64F53F6CF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1381636"/>
                  <a:chOff x="5980367" y="2193531"/>
                  <a:chExt cx="627394" cy="1381636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72BE0070-8127-4409-9435-7F421E1F775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4521E58-A318-4604-86EE-0BBB1A58E1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28962F4-9CC0-48EE-95AA-06A64F2F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12F86AB-918F-4DC9-AB27-8AC48F0900D5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1381636"/>
                    <a:chOff x="5980367" y="2193531"/>
                    <a:chExt cx="331594" cy="1381636"/>
                  </a:xfrm>
                </p:grpSpPr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AA83F741-96A0-48F1-B685-C342AA6FDE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4C823F69-E689-4B45-81B8-75AA72B85F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zh-CN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65</a:t>
                      </a:r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A0012946-B958-4C3A-8698-A3F79FBF3A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A8EA530D-A23B-4C82-AA9B-B283A7E53C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F71C7DA-3298-4D1C-90EE-C479FE7E332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4921631" y="5110392"/>
              <a:ext cx="1800179" cy="48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5" b="1" dirty="0">
                  <a:latin typeface="Arial"/>
                  <a:cs typeface="Arial"/>
                </a:rPr>
                <a:t>Game #</a:t>
              </a:r>
              <a:r>
                <a:rPr lang="en-US" altLang="zh-CN" sz="1055" b="1" dirty="0">
                  <a:latin typeface="Arial"/>
                  <a:cs typeface="Arial"/>
                </a:rPr>
                <a:t>1</a:t>
              </a:r>
              <a:endParaRPr lang="en-US" sz="1055" b="1" dirty="0">
                <a:latin typeface="Arial"/>
                <a:cs typeface="Arial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0D534FC-C84C-4A33-B9BF-696FA15CF1DE}"/>
              </a:ext>
            </a:extLst>
          </p:cNvPr>
          <p:cNvGrpSpPr/>
          <p:nvPr/>
        </p:nvGrpSpPr>
        <p:grpSpPr>
          <a:xfrm>
            <a:off x="6665081" y="2714263"/>
            <a:ext cx="963056" cy="1853693"/>
            <a:chOff x="4908600" y="2078201"/>
            <a:chExt cx="1826240" cy="3515149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746D42-0C96-4C1D-B89A-28C45D31CC2E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295" name="Rounded Rectangle 142">
                <a:extLst>
                  <a:ext uri="{FF2B5EF4-FFF2-40B4-BE49-F238E27FC236}">
                    <a16:creationId xmlns:a16="http://schemas.microsoft.com/office/drawing/2014/main" id="{1C13239D-DBE1-4D46-9B69-6BD77F0C9E4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b="1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4AB3939-3EAB-4AC8-B8A9-C656D77D4A2E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1284452" cy="1381636"/>
                <a:chOff x="5027509" y="2193531"/>
                <a:chExt cx="1284452" cy="1381636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318601F-B23D-4739-BB3A-244861F800A6}"/>
                    </a:ext>
                  </a:extLst>
                </p:cNvPr>
                <p:cNvSpPr txBox="1"/>
                <p:nvPr/>
              </p:nvSpPr>
              <p:spPr>
                <a:xfrm>
                  <a:off x="5716691" y="2548405"/>
                  <a:ext cx="219637" cy="45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50" b="1" dirty="0"/>
                    <a:t>+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FBB623-69B1-453A-BA1D-2ED595CB575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1381636"/>
                  <a:chOff x="5027509" y="2193531"/>
                  <a:chExt cx="626376" cy="1381636"/>
                </a:xfrm>
              </p:grpSpPr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E496F300-E116-4F4B-8E46-7D419A401FF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3F32F529-24D5-4C8E-8C40-75C78E59D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3385859D-A4E1-4A90-AC51-BF01E91F92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53" name="Group 352">
                    <a:extLst>
                      <a:ext uri="{FF2B5EF4-FFF2-40B4-BE49-F238E27FC236}">
                        <a16:creationId xmlns:a16="http://schemas.microsoft.com/office/drawing/2014/main" id="{A31583F7-1E97-4D3B-B8E9-B560B4F30D3A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360" name="TextBox 359">
                      <a:extLst>
                        <a:ext uri="{FF2B5EF4-FFF2-40B4-BE49-F238E27FC236}">
                          <a16:creationId xmlns:a16="http://schemas.microsoft.com/office/drawing/2014/main" id="{0F0569BD-B994-4A20-B412-39ABB00D6D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81</a:t>
                      </a:r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76D0CFDC-46BB-4865-8C58-05B091F84D8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2" name="TextBox 361">
                      <a:extLst>
                        <a:ext uri="{FF2B5EF4-FFF2-40B4-BE49-F238E27FC236}">
                          <a16:creationId xmlns:a16="http://schemas.microsoft.com/office/drawing/2014/main" id="{9FA9DDBC-E9C9-4F8D-B0DA-44D4DCC02E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72</a:t>
                      </a:r>
                    </a:p>
                  </p:txBody>
                </p:sp>
                <p:sp>
                  <p:nvSpPr>
                    <p:cNvPr id="363" name="TextBox 362">
                      <a:extLst>
                        <a:ext uri="{FF2B5EF4-FFF2-40B4-BE49-F238E27FC236}">
                          <a16:creationId xmlns:a16="http://schemas.microsoft.com/office/drawing/2014/main" id="{3406DC59-7C49-426B-9AA5-0CB2C9A824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10797779-BF60-4397-8CAD-A98CEC02EE4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3379B9E-1C97-4768-9608-44FDEFB43807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331594" cy="1381636"/>
                  <a:chOff x="5980367" y="2193531"/>
                  <a:chExt cx="331594" cy="1381636"/>
                </a:xfrm>
              </p:grpSpPr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37C402B7-88CB-41F0-8A29-7469262AB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193531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44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7A0AE204-85F7-499B-98D1-466EDEFA6E7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7" y="2469858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72</a:t>
                    </a: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0530686C-8084-4EAD-8830-BAC47420C4D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746186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44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0619079A-DDC0-4073-89CE-3BBA9EC349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022513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79</a:t>
                    </a:r>
                  </a:p>
                </p:txBody>
              </p:sp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DCF5474D-0BD7-4B55-9937-5382947F6A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298840"/>
                    <a:ext cx="331593" cy="276327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50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4921631" y="5110392"/>
              <a:ext cx="1800177" cy="48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5" b="1" dirty="0">
                  <a:latin typeface="Arial"/>
                  <a:cs typeface="Arial"/>
                </a:rPr>
                <a:t>Game #</a:t>
              </a:r>
              <a:r>
                <a:rPr lang="en-US" altLang="zh-CN" sz="1055" b="1" dirty="0">
                  <a:latin typeface="Arial"/>
                  <a:cs typeface="Arial"/>
                </a:rPr>
                <a:t>8</a:t>
              </a:r>
              <a:r>
                <a:rPr lang="en-US" sz="1055" b="1" dirty="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2AE95C8-1503-481B-9112-626F35F67684}"/>
              </a:ext>
            </a:extLst>
          </p:cNvPr>
          <p:cNvGrpSpPr/>
          <p:nvPr/>
        </p:nvGrpSpPr>
        <p:grpSpPr>
          <a:xfrm>
            <a:off x="7863536" y="2714263"/>
            <a:ext cx="963056" cy="1853693"/>
            <a:chOff x="4908600" y="2078201"/>
            <a:chExt cx="1826240" cy="3515149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5E32A7-C0C8-4E9A-9824-91D64E50CA72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373" name="Rounded Rectangle 142">
                <a:extLst>
                  <a:ext uri="{FF2B5EF4-FFF2-40B4-BE49-F238E27FC236}">
                    <a16:creationId xmlns:a16="http://schemas.microsoft.com/office/drawing/2014/main" id="{DF7D954D-0B2D-4315-9974-7E70496C4BF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b="1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DF36906-DCBA-4366-A2C5-4B4A7B81A4C2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86D669BC-A251-45B7-9CF1-A75D0D25FC1F}"/>
                    </a:ext>
                  </a:extLst>
                </p:cNvPr>
                <p:cNvSpPr txBox="1"/>
                <p:nvPr/>
              </p:nvSpPr>
              <p:spPr>
                <a:xfrm>
                  <a:off x="5716689" y="2548406"/>
                  <a:ext cx="219637" cy="452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50" b="1" dirty="0"/>
                    <a:t>+</a:t>
                  </a:r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6BF4665-E7C7-4DBE-B314-5A83DDAC9951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BB33A99D-DEC4-4962-B197-E2224B617949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680B401E-92CE-461E-837C-7A42D0BA70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E679B971-94C6-4993-BB0A-0C9C2214320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C5470380-935D-44D1-9F10-4FE5FCEA11A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49366E34-14CD-4BE7-82E0-05472EC87DA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446E6819-BCBA-440C-BA99-4C1A635391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2F1AD6BF-D792-44DB-97C1-FA404A9D5F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76A34D5C-79F3-46DE-96EC-FFFB44414A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CDC9BA3C-EDC6-401F-9F94-932FFDA89AE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8B6BA255-FB03-4A11-BC8D-EF339076CC9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50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AA5D98C6-91AA-437B-83B3-002625E49D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950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BDCE3F9D-2B56-4953-96A5-A7200F15D149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C721E0A8-5E07-412A-8150-8C0B6698C617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CD8B9B52-953F-4885-8E72-3AB11ED32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CCA015-59EA-4619-8D52-625979CEB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50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E5A88393-6C87-4854-A05B-DB13BB9F5460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056D830D-9854-4E60-A76E-5263B8EA12B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95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F28E78FA-A79C-4F6A-BAED-D49AD402FE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4DA47258-0C22-42A6-A8E7-E73E73D4624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78CAE1B2-9849-4FDB-83D5-ED166FD2FB5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44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695F9CF8-59C9-41D8-9F63-6BC5997374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37860EEE-BECB-48A0-BDCF-E02C0BF02BE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E4D03B39-DCF8-4492-8397-78B6B61E135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05EA9412-C93C-45EC-9BB6-A48929F8F31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9F4ADE07-E1F3-4236-8284-B1F36ECA58A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C168D059-9B99-400F-866C-EB5536C846E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95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4921631" y="5110392"/>
              <a:ext cx="1800177" cy="48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5" b="1" dirty="0">
                  <a:latin typeface="Arial"/>
                  <a:cs typeface="Arial"/>
                </a:rPr>
                <a:t>Game #</a:t>
              </a:r>
              <a:r>
                <a:rPr lang="en-US" altLang="zh-CN" sz="1055" b="1" dirty="0">
                  <a:latin typeface="Arial"/>
                  <a:cs typeface="Arial"/>
                </a:rPr>
                <a:t>100</a:t>
              </a:r>
              <a:endParaRPr lang="en-US" sz="1055" b="1" dirty="0">
                <a:latin typeface="Arial"/>
                <a:cs typeface="Arial"/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5287F6FD-E624-4110-8B72-CE2DBE852E54}"/>
              </a:ext>
            </a:extLst>
          </p:cNvPr>
          <p:cNvSpPr txBox="1"/>
          <p:nvPr/>
        </p:nvSpPr>
        <p:spPr>
          <a:xfrm>
            <a:off x="6388028" y="3315247"/>
            <a:ext cx="307558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8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7815E19-BD97-492A-B7AF-DFB09A27389E}"/>
              </a:ext>
            </a:extLst>
          </p:cNvPr>
          <p:cNvSpPr txBox="1"/>
          <p:nvPr/>
        </p:nvSpPr>
        <p:spPr>
          <a:xfrm>
            <a:off x="7590579" y="3315247"/>
            <a:ext cx="307558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8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C78A92-61CD-484C-9683-2B9C2A60C012}"/>
              </a:ext>
            </a:extLst>
          </p:cNvPr>
          <p:cNvSpPr txBox="1"/>
          <p:nvPr/>
        </p:nvSpPr>
        <p:spPr>
          <a:xfrm>
            <a:off x="3994719" y="3315247"/>
            <a:ext cx="307558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8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669E114-B983-4142-915B-1933A042BAAC}"/>
              </a:ext>
            </a:extLst>
          </p:cNvPr>
          <p:cNvSpPr txBox="1"/>
          <p:nvPr/>
        </p:nvSpPr>
        <p:spPr>
          <a:xfrm>
            <a:off x="8791493" y="3315247"/>
            <a:ext cx="307558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8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D7DC5-E321-41A7-9B12-2D37F12BF500}"/>
              </a:ext>
            </a:extLst>
          </p:cNvPr>
          <p:cNvGrpSpPr/>
          <p:nvPr/>
        </p:nvGrpSpPr>
        <p:grpSpPr>
          <a:xfrm>
            <a:off x="4546582" y="3452090"/>
            <a:ext cx="3647376" cy="1030462"/>
            <a:chOff x="3551379" y="3414912"/>
            <a:chExt cx="6916504" cy="1954060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C7DDE57-3924-4204-BAF1-BBF4C5DDF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229" y="3414912"/>
              <a:ext cx="3212654" cy="1954060"/>
            </a:xfrm>
            <a:prstGeom prst="straightConnector1">
              <a:avLst/>
            </a:prstGeom>
            <a:ln w="57150" cmpd="sng">
              <a:solidFill>
                <a:srgbClr val="00B05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344C930-4B2C-4AB5-B0F8-7D5BEE72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1379" y="3439784"/>
              <a:ext cx="3703850" cy="1929188"/>
            </a:xfrm>
            <a:prstGeom prst="straightConnector1">
              <a:avLst/>
            </a:prstGeom>
            <a:ln w="57150" cmpd="sng">
              <a:solidFill>
                <a:srgbClr val="00B05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27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roup 718"/>
          <p:cNvGrpSpPr/>
          <p:nvPr/>
        </p:nvGrpSpPr>
        <p:grpSpPr>
          <a:xfrm>
            <a:off x="6215605" y="2713318"/>
            <a:ext cx="949313" cy="1561730"/>
            <a:chOff x="15017452" y="1939518"/>
            <a:chExt cx="3021625" cy="4970928"/>
          </a:xfrm>
        </p:grpSpPr>
        <p:sp>
          <p:nvSpPr>
            <p:cNvPr id="833" name="TextBox 832"/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834" name="Rounded Rectangle 833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835" name="Group 834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61" name="Straight Connector 860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53" name="TextBox 852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4" name="TextBox 853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5" name="TextBox 854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6" name="TextBox 855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57" name="TextBox 856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06FF00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8" name="TextBox 857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9" name="TextBox 858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0" name="TextBox 859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51" name="TextBox 850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2" name="TextBox 851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8" name="Group 837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42" name="TextBox 84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43" name="TextBox 84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44" name="TextBox 84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45" name="TextBox 84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46" name="TextBox 84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7" name="TextBox 84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8" name="TextBox 84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9" name="TextBox 84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40" name="TextBox 839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1" name="TextBox 840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0" name="Group 719"/>
          <p:cNvGrpSpPr/>
          <p:nvPr/>
        </p:nvGrpSpPr>
        <p:grpSpPr>
          <a:xfrm>
            <a:off x="4953734" y="2709798"/>
            <a:ext cx="949313" cy="1561730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3696864" y="2709798"/>
            <a:ext cx="949313" cy="1561730"/>
            <a:chOff x="15017452" y="1939518"/>
            <a:chExt cx="3021625" cy="4970928"/>
          </a:xfrm>
        </p:grpSpPr>
        <p:sp>
          <p:nvSpPr>
            <p:cNvPr id="769" name="TextBox 768"/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771" name="Group 770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799" name="Straight Connector 79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17342055" y="3071331"/>
              <a:ext cx="472517" cy="284165"/>
              <a:chOff x="6044051" y="2088963"/>
              <a:chExt cx="472517" cy="284165"/>
            </a:xfrm>
            <a:solidFill>
              <a:srgbClr val="000090"/>
            </a:solidFill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6044051" y="2088963"/>
                <a:ext cx="341412" cy="188711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" name="Oval 797"/>
              <p:cNvSpPr/>
              <p:nvPr/>
            </p:nvSpPr>
            <p:spPr>
              <a:xfrm>
                <a:off x="6287968" y="2144528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86" name="Group 785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89" name="TextBox 788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90" name="TextBox 789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1" name="TextBox 790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2" name="TextBox 791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3" name="TextBox 792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4" name="TextBox 793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5" name="TextBox 794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6" name="TextBox 795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87" name="TextBox 786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8" name="TextBox 787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75" name="Group 774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78" name="TextBox 777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79" name="TextBox 778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0" name="TextBox 779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1" name="TextBox 780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2" name="TextBox 781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3" name="TextBox 782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4" name="TextBox 783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5" name="TextBox 784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76" name="TextBox 775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7" name="TextBox 776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4646177" y="3327464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3696864" y="2389346"/>
            <a:ext cx="220618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forced trials ~ 2s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4736145" y="1538335"/>
            <a:ext cx="136732" cy="220618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65"/>
          </a:p>
        </p:txBody>
      </p:sp>
      <p:sp>
        <p:nvSpPr>
          <p:cNvPr id="725" name="TextBox 724"/>
          <p:cNvSpPr txBox="1"/>
          <p:nvPr/>
        </p:nvSpPr>
        <p:spPr>
          <a:xfrm>
            <a:off x="6215605" y="4271528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free choice 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8489485" y="3330820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cxnSp>
        <p:nvCxnSpPr>
          <p:cNvPr id="728" name="Straight Arrow Connector 727"/>
          <p:cNvCxnSpPr>
            <a:stCxn id="802" idx="3"/>
            <a:endCxn id="834" idx="1"/>
          </p:cNvCxnSpPr>
          <p:nvPr/>
        </p:nvCxnSpPr>
        <p:spPr>
          <a:xfrm>
            <a:off x="5903046" y="3490658"/>
            <a:ext cx="312559" cy="3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0" name="TextBox 729"/>
          <p:cNvSpPr txBox="1"/>
          <p:nvPr/>
        </p:nvSpPr>
        <p:spPr>
          <a:xfrm>
            <a:off x="5907603" y="3495821"/>
            <a:ext cx="299575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RT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4953734" y="4275795"/>
            <a:ext cx="949313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forced choice 4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3701415" y="4275045"/>
            <a:ext cx="949313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forced choice 1</a:t>
            </a:r>
          </a:p>
        </p:txBody>
      </p:sp>
      <p:grpSp>
        <p:nvGrpSpPr>
          <p:cNvPr id="733" name="Group 732"/>
          <p:cNvGrpSpPr/>
          <p:nvPr/>
        </p:nvGrpSpPr>
        <p:grpSpPr>
          <a:xfrm>
            <a:off x="7538560" y="2709798"/>
            <a:ext cx="949313" cy="1561730"/>
            <a:chOff x="15017452" y="1939518"/>
            <a:chExt cx="3021625" cy="4970928"/>
          </a:xfrm>
        </p:grpSpPr>
        <p:sp>
          <p:nvSpPr>
            <p:cNvPr id="737" name="TextBox 736"/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738" name="Rounded Rectangle 737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739" name="Group 738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765" name="Straight Connector 764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54" name="Group 753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57" name="TextBox 756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8" name="TextBox 757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9" name="TextBox 758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60" name="TextBox 759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761" name="TextBox 760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762" name="TextBox 761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3" name="TextBox 762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4" name="TextBox 763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55" name="TextBox 754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56" name="TextBox 755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46" name="TextBox 745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47" name="TextBox 746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748" name="TextBox 747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749" name="TextBox 748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0" name="TextBox 749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1" name="TextBox 750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2" name="TextBox 751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3" name="TextBox 752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44" name="TextBox 743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45" name="TextBox 744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734" name="Straight Arrow Connector 733"/>
          <p:cNvCxnSpPr/>
          <p:nvPr/>
        </p:nvCxnSpPr>
        <p:spPr>
          <a:xfrm>
            <a:off x="7164922" y="3487137"/>
            <a:ext cx="378438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TextBox 735"/>
          <p:cNvSpPr txBox="1"/>
          <p:nvPr/>
        </p:nvSpPr>
        <p:spPr>
          <a:xfrm>
            <a:off x="7547905" y="4275799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outcome 1</a:t>
            </a:r>
          </a:p>
        </p:txBody>
      </p:sp>
    </p:spTree>
    <p:extLst>
      <p:ext uri="{BB962C8B-B14F-4D97-AF65-F5344CB8AC3E}">
        <p14:creationId xmlns:p14="http://schemas.microsoft.com/office/powerpoint/2010/main" val="419170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719"/>
          <p:cNvGrpSpPr/>
          <p:nvPr/>
        </p:nvGrpSpPr>
        <p:grpSpPr>
          <a:xfrm>
            <a:off x="4953734" y="2709798"/>
            <a:ext cx="949313" cy="1561730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>
                <a:cxnSpLocks/>
              </p:cNvCxnSpPr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4646177" y="3327464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5617988" y="2329594"/>
            <a:ext cx="220618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6648584" y="1289235"/>
            <a:ext cx="145002" cy="260746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65"/>
          </a:p>
        </p:txBody>
      </p:sp>
      <p:sp>
        <p:nvSpPr>
          <p:cNvPr id="725" name="TextBox 724"/>
          <p:cNvSpPr txBox="1"/>
          <p:nvPr/>
        </p:nvSpPr>
        <p:spPr>
          <a:xfrm>
            <a:off x="6215605" y="4271528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8489485" y="3330820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4953734" y="4275799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3701415" y="4275049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#1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7547905" y="4275799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FE7101E-BFE6-46F3-AEEF-C5C866F0285B}"/>
              </a:ext>
            </a:extLst>
          </p:cNvPr>
          <p:cNvSpPr txBox="1"/>
          <p:nvPr/>
        </p:nvSpPr>
        <p:spPr>
          <a:xfrm>
            <a:off x="5909484" y="3329287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56E0C59-38C6-4C63-B23F-C1CC1A754F12}"/>
              </a:ext>
            </a:extLst>
          </p:cNvPr>
          <p:cNvSpPr txBox="1"/>
          <p:nvPr/>
        </p:nvSpPr>
        <p:spPr>
          <a:xfrm>
            <a:off x="7202633" y="3345429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822A478-67C1-464F-9F1C-2D81281B7DF6}"/>
              </a:ext>
            </a:extLst>
          </p:cNvPr>
          <p:cNvGrpSpPr/>
          <p:nvPr/>
        </p:nvGrpSpPr>
        <p:grpSpPr>
          <a:xfrm>
            <a:off x="3694650" y="2706821"/>
            <a:ext cx="949313" cy="1561730"/>
            <a:chOff x="15017452" y="1939518"/>
            <a:chExt cx="3021625" cy="4970928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4E6F90A-ED6A-4BE3-8A61-2A175AF568BC}"/>
                </a:ext>
              </a:extLst>
            </p:cNvPr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182" name="Rounded Rectangle 801">
              <a:extLst>
                <a:ext uri="{FF2B5EF4-FFF2-40B4-BE49-F238E27FC236}">
                  <a16:creationId xmlns:a16="http://schemas.microsoft.com/office/drawing/2014/main" id="{B38FB799-570F-48F4-BA7A-48922F5E3BA7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6E75927-B57F-443B-A569-9A472402988A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9BA84EE-61E1-4A44-817A-C0F81D291170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1A7ABDF-7EC3-4D24-98B1-10F1BCF6F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353D8E0-67C1-4DC2-A62A-AC021B20AC8C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06DB61E-5738-4343-A051-C050FAB5CB1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271797C-0858-4E95-9603-205DFCC4DB1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B0D0C8-95EB-4584-A12D-2CA1610AAE34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557CE49-6CD2-41BD-A24B-ABF102338A49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EC5A9CB-1D36-4900-8C7F-39DFE8CE1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AC9447E-8C4D-4F1D-BBF2-7DB7A94DD1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5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BBD0E1-535C-4C87-B903-DDDA26B1D9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79E0EB6-D947-451C-BF72-CDCA4B9E3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F33AA4A-C6D7-4575-9704-695A610DAC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CED8C41-D2AD-4BBC-9FD9-1A637BBCA0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D8B0C9B-9263-4679-A678-5D5F20F080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0EF8B5E-CF09-49B7-AD9D-0C5AAF085E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5420F86-B4C7-4F25-B544-9FBBE784F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B321B58-A7D7-4057-962C-BAACCA702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B8B43D-8704-4532-A69F-7060A7C4F99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BDB0BC3B-4BF1-4F39-A212-D4C08C968E12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1B09A71-241F-4809-BEF8-AB4ECD721C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83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92F58FB-584A-4108-8C8B-A42EA447FD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4B4152F-628A-4D9B-AD33-58C2D21441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78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16F4A38-2D11-4335-B382-56923812D5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7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E77380D-51C5-43DA-AD56-FF84724D50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E04A9B-2B43-4789-8DB7-94132037C2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EF1E718-70A7-4F0E-8225-350A6816D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DC4838-566D-4992-9EB2-805570F050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E0D6AE-DDD4-4438-90F5-1683F9EC7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5D1FB0D-D1A7-4D6F-84EA-FFE4BFCCD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B550934-A05A-4CFA-8683-695F40C34C22}"/>
              </a:ext>
            </a:extLst>
          </p:cNvPr>
          <p:cNvGrpSpPr/>
          <p:nvPr/>
        </p:nvGrpSpPr>
        <p:grpSpPr>
          <a:xfrm>
            <a:off x="6212614" y="2713318"/>
            <a:ext cx="949313" cy="1561730"/>
            <a:chOff x="15017452" y="1939518"/>
            <a:chExt cx="3021625" cy="497092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DE3209F-6860-49D2-9289-4B7FA4C49F9B}"/>
                </a:ext>
              </a:extLst>
            </p:cNvPr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248" name="Rounded Rectangle 801">
              <a:extLst>
                <a:ext uri="{FF2B5EF4-FFF2-40B4-BE49-F238E27FC236}">
                  <a16:creationId xmlns:a16="http://schemas.microsoft.com/office/drawing/2014/main" id="{5AD8EFE7-ECC3-4DF7-914C-9695665BFCB0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0F8F1F0-04B3-4FF0-A053-23B52C14D8AB}"/>
                </a:ext>
              </a:extLst>
            </p:cNvPr>
            <p:cNvGrpSpPr/>
            <p:nvPr/>
          </p:nvGrpSpPr>
          <p:grpSpPr>
            <a:xfrm>
              <a:off x="15706363" y="2150190"/>
              <a:ext cx="548640" cy="2286000"/>
              <a:chOff x="2046576" y="1165086"/>
              <a:chExt cx="548640" cy="2286000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B990D0D-4F8E-4A8A-855D-77355345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5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34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46146-73DA-4144-BBA8-6A4327E21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5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29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99A979A-920E-4C0E-89DD-5E26CFD69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2C3F961-ED7A-41D4-86A0-00FCD6209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C373426-37D6-4219-AEA7-2F5C4C1EC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956F29E-FB38-4B66-8123-E147CA77D42D}"/>
                </a:ext>
              </a:extLst>
            </p:cNvPr>
            <p:cNvGrpSpPr/>
            <p:nvPr/>
          </p:nvGrpSpPr>
          <p:grpSpPr>
            <a:xfrm>
              <a:off x="16795191" y="2150190"/>
              <a:ext cx="548640" cy="2286000"/>
              <a:chOff x="2046576" y="1165086"/>
              <a:chExt cx="548640" cy="2286000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119D840-B229-40FB-A68B-CC8F1E10B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6B462A4-981F-4204-B378-B3391B0C0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AA180C4-E840-401E-991B-FEE752F7B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19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ED9DE65-528E-48F7-9528-A37EEDB7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199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5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25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C72CA81-6723-4E37-A3C9-AAD64CE5B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DEB0051-006B-41AF-B5ED-6062E4C2EE83}"/>
              </a:ext>
            </a:extLst>
          </p:cNvPr>
          <p:cNvGrpSpPr/>
          <p:nvPr/>
        </p:nvGrpSpPr>
        <p:grpSpPr>
          <a:xfrm>
            <a:off x="7537167" y="2706821"/>
            <a:ext cx="949313" cy="1561730"/>
            <a:chOff x="15017452" y="1939518"/>
            <a:chExt cx="3021625" cy="497092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CC26BD-ABAB-4849-9466-08974EE04A1E}"/>
                </a:ext>
              </a:extLst>
            </p:cNvPr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314" name="Rounded Rectangle 801">
              <a:extLst>
                <a:ext uri="{FF2B5EF4-FFF2-40B4-BE49-F238E27FC236}">
                  <a16:creationId xmlns:a16="http://schemas.microsoft.com/office/drawing/2014/main" id="{6C2E71B4-8FA0-4143-8BA9-66B6BBD28B96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2E517EC-26F8-45CB-96FB-B67EE5F3EB52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AE9695-8D87-4E75-9F1A-5D59CF643BF7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9E1AB896-27E7-446F-A365-0463F20C8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CC2EC2B-465C-4225-8D40-154E6E4C8B58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AC0704-D215-46BC-AB68-C6FF92718D6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862A4C0-D56A-4F34-897B-7946C3BF16B9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7C1AB40-046A-417F-A8A3-882ACA2AA6B9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8252B48-0239-46E0-BCDB-1AD0A7D4BABB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09C1310-7E5F-470E-88DB-84A3A74746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D07F73B0-0E0B-4126-B9C8-23E29FD644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540034A-69B1-4F25-BEB3-D2FA9CFEF8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9EED8019-2B60-4DF4-8FB6-A97BD6A850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2308AE2-65AA-4B3D-A18A-E8BF773739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9E10B1F5-243B-4ED4-9841-F14EAE0C19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2246B288-11F9-47BA-94ED-727628819E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0701A2E0-9275-4F4A-A9CF-E8AC60796E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9E768B-1C1E-4F9D-8BCE-C7B292963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87A925-F81F-48CB-B0C9-E15B5AB0D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515E3CF-922B-4BB1-A4D5-9C93BAE20D2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3B21BCE0-BE9E-423A-B0B5-9AE05F4BFE8C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D9D39D6-71AF-433B-BA41-ABE424272E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136015A-EB70-4A35-A7F7-7264D14B2C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A508E0F-BE82-46DE-B75B-CE473EBCD2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7BFD765F-2E02-46D4-A1F6-DCD107468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2DF15DDB-9F84-465F-BEAB-CEDB987839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01D95D3-8922-4586-A1F1-84140E9F4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BDB19E36-B717-48F8-A34E-A0CAD92A9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0D90DF9D-E384-490C-ACE3-9C105C51CD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D5B0014-D36C-4805-B31C-C3C405B1DA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FCB661-78C4-4060-8A0C-F14DCCA77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47271E4F-5E82-44C8-AE32-9FA950F40FD8}"/>
              </a:ext>
            </a:extLst>
          </p:cNvPr>
          <p:cNvSpPr txBox="1">
            <a:spLocks/>
          </p:cNvSpPr>
          <p:nvPr/>
        </p:nvSpPr>
        <p:spPr>
          <a:xfrm>
            <a:off x="7753609" y="3347562"/>
            <a:ext cx="172368" cy="143640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879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AA81F07-0AB0-4207-95A2-A275A804BD5C}"/>
              </a:ext>
            </a:extLst>
          </p:cNvPr>
          <p:cNvSpPr txBox="1">
            <a:spLocks/>
          </p:cNvSpPr>
          <p:nvPr/>
        </p:nvSpPr>
        <p:spPr>
          <a:xfrm>
            <a:off x="5170177" y="3353489"/>
            <a:ext cx="172368" cy="143640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879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5344C930-4B2C-4AB5-B0F8-7D5BEE720FBA}"/>
              </a:ext>
            </a:extLst>
          </p:cNvPr>
          <p:cNvCxnSpPr>
            <a:cxnSpLocks/>
          </p:cNvCxnSpPr>
          <p:nvPr/>
        </p:nvCxnSpPr>
        <p:spPr>
          <a:xfrm flipH="1" flipV="1">
            <a:off x="5292559" y="3519250"/>
            <a:ext cx="1478577" cy="12014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C7DDE57-3924-4204-BAF1-BBF4C5DDFB12}"/>
              </a:ext>
            </a:extLst>
          </p:cNvPr>
          <p:cNvCxnSpPr>
            <a:cxnSpLocks/>
          </p:cNvCxnSpPr>
          <p:nvPr/>
        </p:nvCxnSpPr>
        <p:spPr>
          <a:xfrm flipV="1">
            <a:off x="6768130" y="3494184"/>
            <a:ext cx="1005601" cy="122954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5201258" y="4693242"/>
            <a:ext cx="3214688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50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sz="950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sz="950" b="1" dirty="0">
                <a:latin typeface="Arial"/>
                <a:cs typeface="Arial"/>
              </a:rPr>
              <a:t>choice inconsistency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AF03A30-2362-42A6-8CC4-BED3F2B1200F}"/>
              </a:ext>
            </a:extLst>
          </p:cNvPr>
          <p:cNvCxnSpPr/>
          <p:nvPr/>
        </p:nvCxnSpPr>
        <p:spPr>
          <a:xfrm flipH="1" flipV="1">
            <a:off x="6325392" y="2995147"/>
            <a:ext cx="107262" cy="71133"/>
          </a:xfrm>
          <a:prstGeom prst="line">
            <a:avLst/>
          </a:prstGeom>
          <a:solidFill>
            <a:srgbClr val="800000"/>
          </a:solidFill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9D3A0E7F-8A24-401E-9432-897AFD6D8DCE}"/>
              </a:ext>
            </a:extLst>
          </p:cNvPr>
          <p:cNvSpPr>
            <a:spLocks noChangeAspect="1"/>
          </p:cNvSpPr>
          <p:nvPr/>
        </p:nvSpPr>
        <p:spPr>
          <a:xfrm flipH="1">
            <a:off x="6284197" y="2955292"/>
            <a:ext cx="71820" cy="71820"/>
          </a:xfrm>
          <a:prstGeom prst="ellipse">
            <a:avLst/>
          </a:prstGeom>
          <a:solidFill>
            <a:srgbClr val="8000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F769C556-8794-4A41-B8F8-0C520BC3FB9B}"/>
              </a:ext>
            </a:extLst>
          </p:cNvPr>
          <p:cNvCxnSpPr/>
          <p:nvPr/>
        </p:nvCxnSpPr>
        <p:spPr>
          <a:xfrm>
            <a:off x="6951324" y="3065377"/>
            <a:ext cx="107262" cy="59288"/>
          </a:xfrm>
          <a:prstGeom prst="line">
            <a:avLst/>
          </a:prstGeom>
          <a:solidFill>
            <a:srgbClr val="000090"/>
          </a:solidFill>
          <a:ln w="571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3075D5AC-6105-45E6-BCA3-8D09CB333638}"/>
              </a:ext>
            </a:extLst>
          </p:cNvPr>
          <p:cNvSpPr/>
          <p:nvPr/>
        </p:nvSpPr>
        <p:spPr>
          <a:xfrm>
            <a:off x="7027951" y="3082841"/>
            <a:ext cx="71820" cy="71819"/>
          </a:xfrm>
          <a:prstGeom prst="ellipse">
            <a:avLst/>
          </a:prstGeom>
          <a:solidFill>
            <a:srgbClr val="00009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186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182695" y="1624597"/>
            <a:ext cx="5756607" cy="3664234"/>
            <a:chOff x="0" y="737383"/>
            <a:chExt cx="13099480" cy="8338169"/>
          </a:xfrm>
        </p:grpSpPr>
        <p:grpSp>
          <p:nvGrpSpPr>
            <p:cNvPr id="130" name="Group 129"/>
            <p:cNvGrpSpPr/>
            <p:nvPr/>
          </p:nvGrpSpPr>
          <p:grpSpPr>
            <a:xfrm>
              <a:off x="248990" y="952826"/>
              <a:ext cx="6405390" cy="8122726"/>
              <a:chOff x="500348" y="9618725"/>
              <a:chExt cx="6405390" cy="8122726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50671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234" name="TextBox 233"/>
                <p:cNvSpPr txBox="1"/>
                <p:nvPr/>
              </p:nvSpPr>
              <p:spPr>
                <a:xfrm>
                  <a:off x="16339983" y="2715578"/>
                  <a:ext cx="363404" cy="517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79"/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252" name="Straight Connector 25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Oval 25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1" name="Oval 25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5706364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245" name="TextBox 244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6" name="TextBox 245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7" name="TextBox 246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8" name="TextBox 247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60</a:t>
                    </a:r>
                  </a:p>
                </p:txBody>
              </p:sp>
              <p:sp>
                <p:nvSpPr>
                  <p:cNvPr id="249" name="TextBox 248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6795192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240" name="TextBox 239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61</a:t>
                    </a:r>
                  </a:p>
                </p:txBody>
              </p:sp>
              <p:sp>
                <p:nvSpPr>
                  <p:cNvPr id="241" name="TextBox 240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46</a:t>
                    </a:r>
                  </a:p>
                </p:txBody>
              </p:sp>
              <p:sp>
                <p:nvSpPr>
                  <p:cNvPr id="242" name="TextBox 241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58</a:t>
                    </a:r>
                  </a:p>
                </p:txBody>
              </p:sp>
              <p:sp>
                <p:nvSpPr>
                  <p:cNvPr id="243" name="TextBox 242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244" name="TextBox 243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grpSp>
            <p:nvGrpSpPr>
              <p:cNvPr id="195" name="Group 194"/>
              <p:cNvGrpSpPr/>
              <p:nvPr/>
            </p:nvGrpSpPr>
            <p:grpSpPr>
              <a:xfrm>
                <a:off x="3722733" y="10834916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202" name="TextBox 201"/>
                <p:cNvSpPr txBox="1"/>
                <p:nvPr/>
              </p:nvSpPr>
              <p:spPr>
                <a:xfrm>
                  <a:off x="16339983" y="2715578"/>
                  <a:ext cx="363404" cy="517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79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232" name="Straight Connector 23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Oval 23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1" name="Oval 23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6" name="Group 205"/>
                <p:cNvGrpSpPr/>
                <p:nvPr/>
              </p:nvGrpSpPr>
              <p:grpSpPr>
                <a:xfrm>
                  <a:off x="15706364" y="2150190"/>
                  <a:ext cx="548640" cy="4562615"/>
                  <a:chOff x="7322459" y="1329102"/>
                  <a:chExt cx="548640" cy="4562615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222" name="TextBox 221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23" name="TextBox 222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24" name="TextBox 223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25" name="TextBox 224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26" name="TextBox 225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7" name="TextBox 226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8" name="TextBox 227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9" name="TextBox 228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20" name="TextBox 219"/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21" name="TextBox 220"/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16795192" y="2150190"/>
                  <a:ext cx="548640" cy="4557291"/>
                  <a:chOff x="8411287" y="1329102"/>
                  <a:chExt cx="548640" cy="455729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8411287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211" name="TextBox 210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2" name="TextBox 211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213" name="TextBox 212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14" name="TextBox 213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5" name="TextBox 214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6" name="TextBox 215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7" name="TextBox 216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8" name="TextBox 217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09" name="TextBox 208"/>
                  <p:cNvSpPr txBox="1">
                    <a:spLocks/>
                  </p:cNvSpPr>
                  <p:nvPr/>
                </p:nvSpPr>
                <p:spPr>
                  <a:xfrm>
                    <a:off x="8411287" y="49719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10" name="TextBox 209"/>
                  <p:cNvSpPr txBox="1">
                    <a:spLocks/>
                  </p:cNvSpPr>
                  <p:nvPr/>
                </p:nvSpPr>
                <p:spPr>
                  <a:xfrm>
                    <a:off x="8411287" y="54291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sp>
            <p:nvSpPr>
              <p:cNvPr id="196" name="TextBox 195"/>
              <p:cNvSpPr txBox="1"/>
              <p:nvPr/>
            </p:nvSpPr>
            <p:spPr>
              <a:xfrm>
                <a:off x="550672" y="9618725"/>
                <a:ext cx="6317590" cy="70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unequal information [1 3]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50672" y="10238932"/>
                <a:ext cx="3021624" cy="70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horizon 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884114" y="10244803"/>
                <a:ext cx="3021624" cy="70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horizon 6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0348" y="16054452"/>
                <a:ext cx="6367914" cy="168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high information choice</a:t>
                </a:r>
              </a:p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p(high info)</a:t>
                </a:r>
              </a:p>
              <a:p>
                <a:pPr algn="ctr"/>
                <a:r>
                  <a:rPr lang="en-US" sz="1406" b="1" dirty="0">
                    <a:latin typeface="Arial"/>
                    <a:cs typeface="Arial"/>
                  </a:rPr>
                  <a:t>directed exploration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781889" y="952826"/>
              <a:ext cx="6317591" cy="8122726"/>
              <a:chOff x="7528863" y="9618725"/>
              <a:chExt cx="6317591" cy="8122726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7621792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16339985" y="2715578"/>
                  <a:ext cx="363404" cy="517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79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Oval 19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Oval 19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5706364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185" name="TextBox 184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6" name="TextBox 185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46</a:t>
                    </a:r>
                  </a:p>
                </p:txBody>
              </p:sp>
              <p:sp>
                <p:nvSpPr>
                  <p:cNvPr id="187" name="TextBox 186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58</a:t>
                    </a:r>
                  </a:p>
                </p:txBody>
              </p:sp>
              <p:sp>
                <p:nvSpPr>
                  <p:cNvPr id="188" name="TextBox 187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9" name="TextBox 188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6795192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180" name="TextBox 179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61</a:t>
                    </a:r>
                  </a:p>
                </p:txBody>
              </p:sp>
              <p:sp>
                <p:nvSpPr>
                  <p:cNvPr id="181" name="TextBox 180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2" name="TextBox 181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183" name="TextBox 182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23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60</a:t>
                    </a:r>
                  </a:p>
                </p:txBody>
              </p:sp>
              <p:sp>
                <p:nvSpPr>
                  <p:cNvPr id="184" name="TextBox 183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10787097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142" name="TextBox 141"/>
                <p:cNvSpPr txBox="1"/>
                <p:nvPr/>
              </p:nvSpPr>
              <p:spPr>
                <a:xfrm>
                  <a:off x="16339985" y="2715578"/>
                  <a:ext cx="363404" cy="517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79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79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5706364" y="2150190"/>
                  <a:ext cx="548640" cy="4562615"/>
                  <a:chOff x="7322459" y="1329102"/>
                  <a:chExt cx="548640" cy="4562615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62" name="TextBox 161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63" name="TextBox 162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64" name="TextBox 163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165" name="TextBox 164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66" name="TextBox 165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7" name="TextBox 166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8" name="TextBox 167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9" name="TextBox 168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60" name="TextBox 159"/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61" name="TextBox 160"/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6795192" y="2150190"/>
                  <a:ext cx="548640" cy="4557291"/>
                  <a:chOff x="8411287" y="1329102"/>
                  <a:chExt cx="548640" cy="4557291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8411287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51" name="TextBox 150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152" name="TextBox 151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53" name="TextBox 152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54" name="TextBox 153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3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155" name="TextBox 154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6" name="TextBox 155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7" name="TextBox 156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8" name="TextBox 157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49" name="TextBox 148"/>
                  <p:cNvSpPr txBox="1">
                    <a:spLocks/>
                  </p:cNvSpPr>
                  <p:nvPr/>
                </p:nvSpPr>
                <p:spPr>
                  <a:xfrm>
                    <a:off x="8411287" y="49719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50" name="TextBox 149"/>
                  <p:cNvSpPr txBox="1">
                    <a:spLocks/>
                  </p:cNvSpPr>
                  <p:nvPr/>
                </p:nvSpPr>
                <p:spPr>
                  <a:xfrm>
                    <a:off x="8411287" y="54291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sp>
            <p:nvSpPr>
              <p:cNvPr id="136" name="TextBox 135"/>
              <p:cNvSpPr txBox="1"/>
              <p:nvPr/>
            </p:nvSpPr>
            <p:spPr>
              <a:xfrm>
                <a:off x="7528863" y="9618725"/>
                <a:ext cx="6317591" cy="70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equal information [2 2]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528865" y="10216873"/>
                <a:ext cx="3021624" cy="70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horizon 1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787393" y="10216873"/>
                <a:ext cx="3021624" cy="70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horizon 6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528863" y="16054452"/>
                <a:ext cx="6317591" cy="168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low mean reward choice</a:t>
                </a:r>
              </a:p>
              <a:p>
                <a:pPr algn="ctr"/>
                <a:r>
                  <a:rPr lang="en-US" sz="1406" dirty="0">
                    <a:latin typeface="Arial"/>
                    <a:cs typeface="Arial"/>
                  </a:rPr>
                  <a:t>p(low mean)</a:t>
                </a:r>
              </a:p>
              <a:p>
                <a:pPr algn="ctr"/>
                <a:r>
                  <a:rPr lang="en-US" sz="1406" b="1" dirty="0">
                    <a:latin typeface="Arial"/>
                    <a:cs typeface="Arial"/>
                  </a:rPr>
                  <a:t>random exploration</a:t>
                </a:r>
              </a:p>
            </p:txBody>
          </p:sp>
          <p:cxnSp>
            <p:nvCxnSpPr>
              <p:cNvPr id="140" name="Straight Arrow Connector 139"/>
              <p:cNvCxnSpPr>
                <a:stCxn id="139" idx="0"/>
                <a:endCxn id="189" idx="2"/>
              </p:cNvCxnSpPr>
              <p:nvPr/>
            </p:nvCxnSpPr>
            <p:spPr>
              <a:xfrm flipH="1" flipV="1">
                <a:off x="8585023" y="13320378"/>
                <a:ext cx="2102636" cy="2734073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9" idx="0"/>
                <a:endCxn id="167" idx="0"/>
              </p:cNvCxnSpPr>
              <p:nvPr/>
            </p:nvCxnSpPr>
            <p:spPr>
              <a:xfrm flipV="1">
                <a:off x="10687660" y="13320378"/>
                <a:ext cx="1062669" cy="2734073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0" y="737383"/>
              <a:ext cx="1262544" cy="91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1" b="1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30462" y="737383"/>
              <a:ext cx="1262544" cy="91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21" b="1" dirty="0">
                  <a:latin typeface="Arial"/>
                  <a:cs typeface="Arial"/>
                </a:rPr>
                <a:t>B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3737519" y="3345974"/>
            <a:ext cx="953790" cy="12014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4691309" y="3350900"/>
            <a:ext cx="440183" cy="119657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>
            <a:extLst>
              <a:ext uri="{FF2B5EF4-FFF2-40B4-BE49-F238E27FC236}">
                <a16:creationId xmlns:a16="http://schemas.microsoft.com/office/drawing/2014/main" id="{DEFC8B66-5A8A-4434-850E-2CE327B35D69}"/>
              </a:ext>
            </a:extLst>
          </p:cNvPr>
          <p:cNvSpPr txBox="1"/>
          <p:nvPr/>
        </p:nvSpPr>
        <p:spPr>
          <a:xfrm>
            <a:off x="7410576" y="3417182"/>
            <a:ext cx="253517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2s</a:t>
            </a:r>
          </a:p>
        </p:txBody>
      </p:sp>
      <p:grpSp>
        <p:nvGrpSpPr>
          <p:cNvPr id="719" name="Group 718"/>
          <p:cNvGrpSpPr/>
          <p:nvPr/>
        </p:nvGrpSpPr>
        <p:grpSpPr>
          <a:xfrm>
            <a:off x="6590357" y="2753384"/>
            <a:ext cx="803358" cy="1321618"/>
            <a:chOff x="15017452" y="1939518"/>
            <a:chExt cx="3021625" cy="4970928"/>
          </a:xfrm>
        </p:grpSpPr>
        <p:sp>
          <p:nvSpPr>
            <p:cNvPr id="833" name="TextBox 832"/>
            <p:cNvSpPr txBox="1"/>
            <p:nvPr/>
          </p:nvSpPr>
          <p:spPr>
            <a:xfrm>
              <a:off x="16339984" y="2715579"/>
              <a:ext cx="363404" cy="71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834" name="Rounded Rectangle 833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835" name="Group 834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61" name="Straight Connector 860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53" name="TextBox 852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4" name="TextBox 853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5" name="TextBox 854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6" name="TextBox 855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57" name="TextBox 856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06FF00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8" name="TextBox 857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9" name="TextBox 858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0" name="TextBox 859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51" name="TextBox 850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2" name="TextBox 851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8" name="Group 837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42" name="TextBox 84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43" name="TextBox 84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44" name="TextBox 84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45" name="TextBox 84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46" name="TextBox 84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7" name="TextBox 84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8" name="TextBox 84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9" name="TextBox 84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40" name="TextBox 839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1" name="TextBox 840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0" name="Group 719"/>
          <p:cNvGrpSpPr/>
          <p:nvPr/>
        </p:nvGrpSpPr>
        <p:grpSpPr>
          <a:xfrm>
            <a:off x="5522495" y="2750404"/>
            <a:ext cx="803358" cy="1321618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9"/>
              <a:ext cx="363404" cy="71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4458865" y="2750404"/>
            <a:ext cx="803358" cy="1321618"/>
            <a:chOff x="15017452" y="1939518"/>
            <a:chExt cx="3021625" cy="4970928"/>
          </a:xfrm>
        </p:grpSpPr>
        <p:sp>
          <p:nvSpPr>
            <p:cNvPr id="769" name="TextBox 768"/>
            <p:cNvSpPr txBox="1"/>
            <p:nvPr/>
          </p:nvSpPr>
          <p:spPr>
            <a:xfrm>
              <a:off x="16339984" y="2715579"/>
              <a:ext cx="363404" cy="71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771" name="Group 770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799" name="Straight Connector 79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17342055" y="3071331"/>
              <a:ext cx="472517" cy="284165"/>
              <a:chOff x="6044051" y="2088963"/>
              <a:chExt cx="472517" cy="284165"/>
            </a:xfrm>
            <a:solidFill>
              <a:srgbClr val="000090"/>
            </a:solidFill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6044051" y="2088963"/>
                <a:ext cx="341412" cy="188711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" name="Oval 797"/>
              <p:cNvSpPr/>
              <p:nvPr/>
            </p:nvSpPr>
            <p:spPr>
              <a:xfrm>
                <a:off x="6287968" y="2144528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86" name="Group 785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89" name="TextBox 788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90" name="TextBox 789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1" name="TextBox 790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2" name="TextBox 791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3" name="TextBox 792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4" name="TextBox 793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5" name="TextBox 794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6" name="TextBox 795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87" name="TextBox 786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8" name="TextBox 787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75" name="Group 774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78" name="TextBox 777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79" name="TextBox 778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0" name="TextBox 779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1" name="TextBox 780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2" name="TextBox 781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3" name="TextBox 782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4" name="TextBox 783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5" name="TextBox 784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76" name="TextBox 775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7" name="TextBox 776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5262222" y="3273110"/>
            <a:ext cx="260273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4458865" y="2479220"/>
            <a:ext cx="1866989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forced trials ~ 2s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5338354" y="1759054"/>
            <a:ext cx="115710" cy="186698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65"/>
          </a:p>
        </p:txBody>
      </p:sp>
      <p:sp>
        <p:nvSpPr>
          <p:cNvPr id="725" name="TextBox 724"/>
          <p:cNvSpPr txBox="1"/>
          <p:nvPr/>
        </p:nvSpPr>
        <p:spPr>
          <a:xfrm>
            <a:off x="6590357" y="4072023"/>
            <a:ext cx="803358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free choice 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12496627" y="3245874"/>
            <a:ext cx="260273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cxnSp>
        <p:nvCxnSpPr>
          <p:cNvPr id="728" name="Straight Arrow Connector 727"/>
          <p:cNvCxnSpPr>
            <a:stCxn id="802" idx="3"/>
            <a:endCxn id="834" idx="1"/>
          </p:cNvCxnSpPr>
          <p:nvPr/>
        </p:nvCxnSpPr>
        <p:spPr>
          <a:xfrm>
            <a:off x="6325853" y="3411213"/>
            <a:ext cx="264504" cy="2979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0" name="TextBox 729"/>
          <p:cNvSpPr txBox="1"/>
          <p:nvPr/>
        </p:nvSpPr>
        <p:spPr>
          <a:xfrm>
            <a:off x="6329705" y="3446481"/>
            <a:ext cx="253517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4" dirty="0">
                <a:latin typeface="Arial"/>
                <a:cs typeface="Arial"/>
              </a:rPr>
              <a:t>RT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5522494" y="4075637"/>
            <a:ext cx="803358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forced choice 4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4462715" y="4075003"/>
            <a:ext cx="803358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forced choice 1</a:t>
            </a:r>
          </a:p>
        </p:txBody>
      </p:sp>
      <p:grpSp>
        <p:nvGrpSpPr>
          <p:cNvPr id="733" name="Group 732"/>
          <p:cNvGrpSpPr/>
          <p:nvPr/>
        </p:nvGrpSpPr>
        <p:grpSpPr>
          <a:xfrm>
            <a:off x="7709911" y="2750404"/>
            <a:ext cx="803358" cy="1321618"/>
            <a:chOff x="15017452" y="1939518"/>
            <a:chExt cx="3021625" cy="4970928"/>
          </a:xfrm>
        </p:grpSpPr>
        <p:sp>
          <p:nvSpPr>
            <p:cNvPr id="737" name="TextBox 736"/>
            <p:cNvSpPr txBox="1"/>
            <p:nvPr/>
          </p:nvSpPr>
          <p:spPr>
            <a:xfrm>
              <a:off x="16339984" y="2715579"/>
              <a:ext cx="363404" cy="71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738" name="Rounded Rectangle 737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739" name="Group 738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765" name="Straight Connector 764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54" name="Group 753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57" name="TextBox 756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8" name="TextBox 757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9" name="TextBox 758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60" name="TextBox 759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761" name="TextBox 760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762" name="TextBox 761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3" name="TextBox 762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4" name="TextBox 763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55" name="TextBox 754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56" name="TextBox 755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46" name="TextBox 745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47" name="TextBox 746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748" name="TextBox 747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749" name="TextBox 748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0" name="TextBox 749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1" name="TextBox 750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2" name="TextBox 751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3" name="TextBox 752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44" name="TextBox 743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45" name="TextBox 744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734" name="Straight Arrow Connector 733"/>
          <p:cNvCxnSpPr/>
          <p:nvPr/>
        </p:nvCxnSpPr>
        <p:spPr>
          <a:xfrm>
            <a:off x="7393714" y="3408233"/>
            <a:ext cx="32025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TextBox 735"/>
          <p:cNvSpPr txBox="1"/>
          <p:nvPr/>
        </p:nvSpPr>
        <p:spPr>
          <a:xfrm>
            <a:off x="7717820" y="4075637"/>
            <a:ext cx="803358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outcome 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F059090-C3AB-47AA-ACAD-EECF3FF08D9B}"/>
              </a:ext>
            </a:extLst>
          </p:cNvPr>
          <p:cNvGrpSpPr/>
          <p:nvPr/>
        </p:nvGrpSpPr>
        <p:grpSpPr>
          <a:xfrm>
            <a:off x="8784427" y="2750404"/>
            <a:ext cx="803358" cy="1321618"/>
            <a:chOff x="15017452" y="1939518"/>
            <a:chExt cx="3021625" cy="497092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0DA6B1-03D7-44DE-8020-E0779A2D9E2F}"/>
                </a:ext>
              </a:extLst>
            </p:cNvPr>
            <p:cNvSpPr txBox="1"/>
            <p:nvPr/>
          </p:nvSpPr>
          <p:spPr>
            <a:xfrm>
              <a:off x="16339984" y="2715579"/>
              <a:ext cx="363404" cy="71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149" name="Rounded Rectangle 737">
              <a:extLst>
                <a:ext uri="{FF2B5EF4-FFF2-40B4-BE49-F238E27FC236}">
                  <a16:creationId xmlns:a16="http://schemas.microsoft.com/office/drawing/2014/main" id="{840D7D99-EE66-4CA8-96A5-5B069CD6BEAB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CDB4DDC-785D-4CB5-9D37-398F01571B47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80601EA-71BF-4DF1-A4EC-2062462D0997}"/>
                  </a:ext>
                </a:extLst>
              </p:cNvPr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DD216BE-FBFD-4670-A413-143DF6F11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D1F6082-F193-4B48-AAFB-799514EEA323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C3431B1-7338-41C7-95EE-76F5BE28928A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E472BFC-6BB1-4658-A2A1-846F484B79C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CB55D94-40F5-4C0A-9AA8-B1F53B2AD45A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883F257-F9BC-444A-BA18-70FC62D00E25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71C3B8B-1D1A-4886-8630-FB4A15BC4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E9780A8-47F7-447E-8DC3-28C325D35B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2E9336C-5E8B-4F45-A16C-C8847511AD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903256C-F264-4B57-BDA6-C2F201FC10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17652E3-0DA3-4917-BB46-4874153580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A1865027-4E80-4045-B145-1EC0B4A884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77B0C15-E1F1-4B01-BDE9-AC69C02F43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57782C5-CEB7-44F8-8075-0DEBEDE326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6B234D4-AED8-47E1-83D2-F1459CCE2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764E053-311A-45E0-8F0A-3DB93D73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B66B8C4-A722-4E1B-A5BF-22A0CD779635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0A75533-9AFC-44DD-80FC-B80CFAE46AD5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E1B43A6-4634-422D-8795-4C000508E4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F49FA9D-5755-477A-A30A-7CEB091D11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CF4A107-7B36-4DE9-B43E-0411A36A53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8C49936-CBD1-4FD0-93F0-485EB3D059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F2C5FF2-F95A-4535-B34C-79669DA88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7B98445-210C-4275-8F2E-843CA6058C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707DBE4-5C8D-4312-8BCE-5A48773346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DB61B5E-7E06-4030-BAE6-1A3C5D975C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41B344-06E5-4D12-931C-DCFD94CC3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8F22003-14CC-41BD-B402-9438D2056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D9A3F2E-C789-461D-AF79-904248BD1F9A}"/>
              </a:ext>
            </a:extLst>
          </p:cNvPr>
          <p:cNvSpPr txBox="1"/>
          <p:nvPr/>
        </p:nvSpPr>
        <p:spPr>
          <a:xfrm>
            <a:off x="8792336" y="4075637"/>
            <a:ext cx="803358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outcome 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D19CAF-CDF8-4E7D-8856-122DC1D8ADBC}"/>
              </a:ext>
            </a:extLst>
          </p:cNvPr>
          <p:cNvSpPr txBox="1"/>
          <p:nvPr/>
        </p:nvSpPr>
        <p:spPr>
          <a:xfrm>
            <a:off x="8524256" y="3417172"/>
            <a:ext cx="253517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4" dirty="0">
                <a:latin typeface="Arial"/>
                <a:cs typeface="Arial"/>
              </a:rPr>
              <a:t>RT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CF62080-30D0-488B-BB3A-166539961D58}"/>
              </a:ext>
            </a:extLst>
          </p:cNvPr>
          <p:cNvCxnSpPr/>
          <p:nvPr/>
        </p:nvCxnSpPr>
        <p:spPr>
          <a:xfrm>
            <a:off x="8517658" y="3408233"/>
            <a:ext cx="32025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A219FB8-9787-498F-8F6E-2EBF6395F113}"/>
              </a:ext>
            </a:extLst>
          </p:cNvPr>
          <p:cNvSpPr txBox="1"/>
          <p:nvPr/>
        </p:nvSpPr>
        <p:spPr>
          <a:xfrm>
            <a:off x="3428862" y="4075637"/>
            <a:ext cx="803358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Horizon cue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936FAC6-2086-4D6A-99F6-8C23DE106F59}"/>
              </a:ext>
            </a:extLst>
          </p:cNvPr>
          <p:cNvSpPr txBox="1"/>
          <p:nvPr/>
        </p:nvSpPr>
        <p:spPr>
          <a:xfrm>
            <a:off x="3772573" y="2956734"/>
            <a:ext cx="96618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9" dirty="0"/>
              <a:t>+</a:t>
            </a:r>
          </a:p>
        </p:txBody>
      </p:sp>
      <p:sp>
        <p:nvSpPr>
          <p:cNvPr id="185" name="Rounded Rectangle 737">
            <a:extLst>
              <a:ext uri="{FF2B5EF4-FFF2-40B4-BE49-F238E27FC236}">
                <a16:creationId xmlns:a16="http://schemas.microsoft.com/office/drawing/2014/main" id="{CEDA00E4-001F-47EF-AF5B-361EB272421A}"/>
              </a:ext>
            </a:extLst>
          </p:cNvPr>
          <p:cNvSpPr/>
          <p:nvPr/>
        </p:nvSpPr>
        <p:spPr>
          <a:xfrm>
            <a:off x="3420953" y="2750404"/>
            <a:ext cx="803358" cy="1321618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6B16DD-AEB5-4BFD-9D3E-567B5091A072}"/>
              </a:ext>
            </a:extLst>
          </p:cNvPr>
          <p:cNvGrpSpPr/>
          <p:nvPr/>
        </p:nvGrpSpPr>
        <p:grpSpPr>
          <a:xfrm flipH="1">
            <a:off x="3474439" y="3052077"/>
            <a:ext cx="125629" cy="76823"/>
            <a:chOff x="6044049" y="2088963"/>
            <a:chExt cx="472519" cy="288949"/>
          </a:xfrm>
          <a:solidFill>
            <a:srgbClr val="800000"/>
          </a:solidFill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8D24962-E9C3-4865-BC29-1E1F611A7569}"/>
                </a:ext>
              </a:extLst>
            </p:cNvPr>
            <p:cNvCxnSpPr/>
            <p:nvPr/>
          </p:nvCxnSpPr>
          <p:spPr>
            <a:xfrm>
              <a:off x="6044049" y="2088963"/>
              <a:ext cx="351064" cy="174649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5006185-B4D2-421C-9E63-00548073F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7968" y="2149312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0C0E26B-BE91-4648-B2C1-D3E42268DE43}"/>
              </a:ext>
            </a:extLst>
          </p:cNvPr>
          <p:cNvGrpSpPr/>
          <p:nvPr/>
        </p:nvGrpSpPr>
        <p:grpSpPr>
          <a:xfrm>
            <a:off x="4038993" y="2957399"/>
            <a:ext cx="125628" cy="93919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B1AEE2A-FC23-4F96-8595-F7E53E4EA1CE}"/>
                </a:ext>
              </a:extLst>
            </p:cNvPr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5E64BC-4791-49CB-86FF-4EBB716DF722}"/>
                </a:ext>
              </a:extLst>
            </p:cNvPr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D4E3DDB-623C-4117-968C-5DA67BB14954}"/>
              </a:ext>
            </a:extLst>
          </p:cNvPr>
          <p:cNvGrpSpPr/>
          <p:nvPr/>
        </p:nvGrpSpPr>
        <p:grpSpPr>
          <a:xfrm>
            <a:off x="3604113" y="2806415"/>
            <a:ext cx="145867" cy="1213060"/>
            <a:chOff x="7322459" y="1329102"/>
            <a:chExt cx="548640" cy="4562615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B0B364D-C70C-4FA0-A787-F298AFD66B23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5E7E0A-D942-4162-BCAC-F90F5B1C4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F787420-4730-49C9-8F58-C1CF40FE7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80DE866-937D-4BD0-A837-BD34F92BD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E61FDF5-94E5-49CC-9A5B-923F23F80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CB49722-44C7-4E8D-92E4-3C5CC1C895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556AC7C-2A42-4332-ACA9-6FE5E4C34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3301366-9B00-474E-B0E8-3B2416DD7B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B661E6C-AD83-45A3-B00F-E99BDAFDE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6169C00-C649-44E9-8233-D1ECA9947A96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2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CCEFCBE-FA39-4FBD-9D99-9033009318F7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2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E9C5D98-8FC1-40ED-99FE-7AADEB887338}"/>
              </a:ext>
            </a:extLst>
          </p:cNvPr>
          <p:cNvGrpSpPr/>
          <p:nvPr/>
        </p:nvGrpSpPr>
        <p:grpSpPr>
          <a:xfrm>
            <a:off x="3893599" y="2806415"/>
            <a:ext cx="145867" cy="1211645"/>
            <a:chOff x="8411287" y="1329102"/>
            <a:chExt cx="548640" cy="455729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ECDB707-9807-4B2C-845C-5686A3DD403A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526A933-3780-49D5-9E60-0C7871CAD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177EEA2-23ED-461C-A091-BC297BBCE9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82FA051-6A01-40D8-810E-5634FFA36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6B02A8D-24C6-4152-8F4D-C9D23A8B8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7C2280C-6436-44CA-A3D6-31DBF9C8A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0E600A8-B424-4E7B-8911-0CF50A9B5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196E09F-62FF-4CF1-B4DB-44F5984DC1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2E334F3-4DFB-460E-AA43-9323FA4B76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C6A3B2F-368B-4A72-A219-063B32DD9BE9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2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CB8620-81B1-4FD5-97B5-541688351A17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2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B2A66FA-FDAC-46EC-AED8-A2874C71CCFF}"/>
              </a:ext>
            </a:extLst>
          </p:cNvPr>
          <p:cNvCxnSpPr>
            <a:cxnSpLocks/>
          </p:cNvCxnSpPr>
          <p:nvPr/>
        </p:nvCxnSpPr>
        <p:spPr>
          <a:xfrm>
            <a:off x="4232218" y="3429000"/>
            <a:ext cx="24441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719"/>
          <p:cNvGrpSpPr/>
          <p:nvPr/>
        </p:nvGrpSpPr>
        <p:grpSpPr>
          <a:xfrm>
            <a:off x="4953734" y="2709793"/>
            <a:ext cx="949313" cy="1561730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>
                <a:cxnSpLocks/>
              </p:cNvCxnSpPr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4646177" y="3327464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5617988" y="2329590"/>
            <a:ext cx="220618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6648579" y="1289235"/>
            <a:ext cx="145002" cy="260746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65"/>
          </a:p>
        </p:txBody>
      </p:sp>
      <p:sp>
        <p:nvSpPr>
          <p:cNvPr id="725" name="TextBox 724"/>
          <p:cNvSpPr txBox="1"/>
          <p:nvPr/>
        </p:nvSpPr>
        <p:spPr>
          <a:xfrm>
            <a:off x="6215605" y="4271523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8489485" y="3330820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4953734" y="4275795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3701415" y="4275045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#1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7547905" y="4275795"/>
            <a:ext cx="949313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FE7101E-BFE6-46F3-AEEF-C5C866F0285B}"/>
              </a:ext>
            </a:extLst>
          </p:cNvPr>
          <p:cNvSpPr txBox="1"/>
          <p:nvPr/>
        </p:nvSpPr>
        <p:spPr>
          <a:xfrm>
            <a:off x="5909484" y="3329287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56E0C59-38C6-4C63-B23F-C1CC1A754F12}"/>
              </a:ext>
            </a:extLst>
          </p:cNvPr>
          <p:cNvSpPr txBox="1"/>
          <p:nvPr/>
        </p:nvSpPr>
        <p:spPr>
          <a:xfrm>
            <a:off x="7202633" y="3345429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822A478-67C1-464F-9F1C-2D81281B7DF6}"/>
              </a:ext>
            </a:extLst>
          </p:cNvPr>
          <p:cNvGrpSpPr/>
          <p:nvPr/>
        </p:nvGrpSpPr>
        <p:grpSpPr>
          <a:xfrm>
            <a:off x="3694650" y="2706816"/>
            <a:ext cx="949313" cy="1561730"/>
            <a:chOff x="15017452" y="1939518"/>
            <a:chExt cx="3021625" cy="4970928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4E6F90A-ED6A-4BE3-8A61-2A175AF568BC}"/>
                </a:ext>
              </a:extLst>
            </p:cNvPr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182" name="Rounded Rectangle 801">
              <a:extLst>
                <a:ext uri="{FF2B5EF4-FFF2-40B4-BE49-F238E27FC236}">
                  <a16:creationId xmlns:a16="http://schemas.microsoft.com/office/drawing/2014/main" id="{B38FB799-570F-48F4-BA7A-48922F5E3BA7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6E75927-B57F-443B-A569-9A472402988A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9BA84EE-61E1-4A44-817A-C0F81D291170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1A7ABDF-7EC3-4D24-98B1-10F1BCF6F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353D8E0-67C1-4DC2-A62A-AC021B20AC8C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06DB61E-5738-4343-A051-C050FAB5CB1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271797C-0858-4E95-9603-205DFCC4DB1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B0D0C8-95EB-4584-A12D-2CA1610AAE34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557CE49-6CD2-41BD-A24B-ABF102338A49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EC5A9CB-1D36-4900-8C7F-39DFE8CE1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AC9447E-8C4D-4F1D-BBF2-7DB7A94DD1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95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BBD0E1-535C-4C87-B903-DDDA26B1D9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79E0EB6-D947-451C-BF72-CDCA4B9E3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F33AA4A-C6D7-4575-9704-695A610DAC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CED8C41-D2AD-4BBC-9FD9-1A637BBCA0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D8B0C9B-9263-4679-A678-5D5F20F080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0EF8B5E-CF09-49B7-AD9D-0C5AAF085E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5420F86-B4C7-4F25-B544-9FBBE784F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B321B58-A7D7-4057-962C-BAACCA702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B8B43D-8704-4532-A69F-7060A7C4F99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BDB0BC3B-4BF1-4F39-A212-D4C08C968E12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1B09A71-241F-4809-BEF8-AB4ECD721C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83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92F58FB-584A-4108-8C8B-A42EA447FD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4B4152F-628A-4D9B-AD33-58C2D21441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78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16F4A38-2D11-4335-B382-56923812D5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7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E77380D-51C5-43DA-AD56-FF84724D50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E04A9B-2B43-4789-8DB7-94132037C2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EF1E718-70A7-4F0E-8225-350A6816D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DC4838-566D-4992-9EB2-805570F050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E0D6AE-DDD4-4438-90F5-1683F9EC7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5D1FB0D-D1A7-4D6F-84EA-FFE4BFCCD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B550934-A05A-4CFA-8683-695F40C34C22}"/>
              </a:ext>
            </a:extLst>
          </p:cNvPr>
          <p:cNvGrpSpPr/>
          <p:nvPr/>
        </p:nvGrpSpPr>
        <p:grpSpPr>
          <a:xfrm>
            <a:off x="6212614" y="2713314"/>
            <a:ext cx="949313" cy="1561730"/>
            <a:chOff x="15017452" y="1939518"/>
            <a:chExt cx="3021625" cy="497092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DE3209F-6860-49D2-9289-4B7FA4C49F9B}"/>
                </a:ext>
              </a:extLst>
            </p:cNvPr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248" name="Rounded Rectangle 801">
              <a:extLst>
                <a:ext uri="{FF2B5EF4-FFF2-40B4-BE49-F238E27FC236}">
                  <a16:creationId xmlns:a16="http://schemas.microsoft.com/office/drawing/2014/main" id="{5AD8EFE7-ECC3-4DF7-914C-9695665BFCB0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0F8F1F0-04B3-4FF0-A053-23B52C14D8AB}"/>
                </a:ext>
              </a:extLst>
            </p:cNvPr>
            <p:cNvGrpSpPr/>
            <p:nvPr/>
          </p:nvGrpSpPr>
          <p:grpSpPr>
            <a:xfrm>
              <a:off x="15706363" y="2150190"/>
              <a:ext cx="548640" cy="2286000"/>
              <a:chOff x="2046576" y="1165086"/>
              <a:chExt cx="548640" cy="2286000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B990D0D-4F8E-4A8A-855D-77355345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5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34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46146-73DA-4144-BBA8-6A4327E21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5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29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99A979A-920E-4C0E-89DD-5E26CFD69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2C3F961-ED7A-41D4-86A0-00FCD6209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C373426-37D6-4219-AEA7-2F5C4C1EC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956F29E-FB38-4B66-8123-E147CA77D42D}"/>
                </a:ext>
              </a:extLst>
            </p:cNvPr>
            <p:cNvGrpSpPr/>
            <p:nvPr/>
          </p:nvGrpSpPr>
          <p:grpSpPr>
            <a:xfrm>
              <a:off x="16795191" y="2150190"/>
              <a:ext cx="548640" cy="2286000"/>
              <a:chOff x="2046576" y="1165086"/>
              <a:chExt cx="548640" cy="2286000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119D840-B229-40FB-A68B-CC8F1E10B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6B462A4-981F-4204-B378-B3391B0C0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62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AA180C4-E840-401E-991B-FEE752F7B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19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ED9DE65-528E-48F7-9528-A37EEDB7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199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95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25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C72CA81-6723-4E37-A3C9-AAD64CE5B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DEB0051-006B-41AF-B5ED-6062E4C2EE83}"/>
              </a:ext>
            </a:extLst>
          </p:cNvPr>
          <p:cNvGrpSpPr/>
          <p:nvPr/>
        </p:nvGrpSpPr>
        <p:grpSpPr>
          <a:xfrm>
            <a:off x="7537167" y="2706816"/>
            <a:ext cx="949313" cy="1561730"/>
            <a:chOff x="15017452" y="1939518"/>
            <a:chExt cx="3021625" cy="497092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CC26BD-ABAB-4849-9466-08974EE04A1E}"/>
                </a:ext>
              </a:extLst>
            </p:cNvPr>
            <p:cNvSpPr txBox="1"/>
            <p:nvPr/>
          </p:nvSpPr>
          <p:spPr>
            <a:xfrm>
              <a:off x="16339984" y="2715578"/>
              <a:ext cx="363405" cy="6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29" dirty="0"/>
                <a:t>+</a:t>
              </a:r>
            </a:p>
          </p:txBody>
        </p:sp>
        <p:sp>
          <p:nvSpPr>
            <p:cNvPr id="314" name="Rounded Rectangle 801">
              <a:extLst>
                <a:ext uri="{FF2B5EF4-FFF2-40B4-BE49-F238E27FC236}">
                  <a16:creationId xmlns:a16="http://schemas.microsoft.com/office/drawing/2014/main" id="{6C2E71B4-8FA0-4143-8BA9-66B6BBD28B96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9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2E517EC-26F8-45CB-96FB-B67EE5F3EB52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AE9695-8D87-4E75-9F1A-5D59CF643BF7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9E1AB896-27E7-446F-A365-0463F20C8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CC2EC2B-465C-4225-8D40-154E6E4C8B58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AC0704-D215-46BC-AB68-C6FF92718D6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862A4C0-D56A-4F34-897B-7946C3BF16B9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2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7C1AB40-046A-417F-A8A3-882ACA2AA6B9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8252B48-0239-46E0-BCDB-1AD0A7D4BABB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09C1310-7E5F-470E-88DB-84A3A74746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D07F73B0-0E0B-4126-B9C8-23E29FD644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540034A-69B1-4F25-BEB3-D2FA9CFEF8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9EED8019-2B60-4DF4-8FB6-A97BD6A850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2308AE2-65AA-4B3D-A18A-E8BF773739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9E10B1F5-243B-4ED4-9841-F14EAE0C19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2246B288-11F9-47BA-94ED-727628819E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0701A2E0-9275-4F4A-A9CF-E8AC60796E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9E768B-1C1E-4F9D-8BCE-C7B292963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87A925-F81F-48CB-B0C9-E15B5AB0D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515E3CF-922B-4BB1-A4D5-9C93BAE20D2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3B21BCE0-BE9E-423A-B0B5-9AE05F4BFE8C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D9D39D6-71AF-433B-BA41-ABE424272E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136015A-EB70-4A35-A7F7-7264D14B2C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A508E0F-BE82-46DE-B75B-CE473EBCD2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7BFD765F-2E02-46D4-A1F6-DCD107468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62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2DF15DDB-9F84-465F-BEAB-CEDB987839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01D95D3-8922-4586-A1F1-84140E9F4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BDB19E36-B717-48F8-A34E-A0CAD92A9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0D90DF9D-E384-490C-ACE3-9C105C51CD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2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D5B0014-D36C-4805-B31C-C3C405B1DA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FCB661-78C4-4060-8A0C-F14DCCA77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2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47271E4F-5E82-44C8-AE32-9FA950F40FD8}"/>
              </a:ext>
            </a:extLst>
          </p:cNvPr>
          <p:cNvSpPr txBox="1">
            <a:spLocks/>
          </p:cNvSpPr>
          <p:nvPr/>
        </p:nvSpPr>
        <p:spPr>
          <a:xfrm>
            <a:off x="7753604" y="3347562"/>
            <a:ext cx="172368" cy="143640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879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AA81F07-0AB0-4207-95A2-A275A804BD5C}"/>
              </a:ext>
            </a:extLst>
          </p:cNvPr>
          <p:cNvSpPr txBox="1">
            <a:spLocks/>
          </p:cNvSpPr>
          <p:nvPr/>
        </p:nvSpPr>
        <p:spPr>
          <a:xfrm>
            <a:off x="5170172" y="3353489"/>
            <a:ext cx="172368" cy="143640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879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5344C930-4B2C-4AB5-B0F8-7D5BEE720FBA}"/>
              </a:ext>
            </a:extLst>
          </p:cNvPr>
          <p:cNvCxnSpPr>
            <a:cxnSpLocks/>
          </p:cNvCxnSpPr>
          <p:nvPr/>
        </p:nvCxnSpPr>
        <p:spPr>
          <a:xfrm flipH="1" flipV="1">
            <a:off x="5292555" y="3519250"/>
            <a:ext cx="1478577" cy="12014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C7DDE57-3924-4204-BAF1-BBF4C5DDFB12}"/>
              </a:ext>
            </a:extLst>
          </p:cNvPr>
          <p:cNvCxnSpPr>
            <a:cxnSpLocks/>
          </p:cNvCxnSpPr>
          <p:nvPr/>
        </p:nvCxnSpPr>
        <p:spPr>
          <a:xfrm flipV="1">
            <a:off x="6768125" y="3494179"/>
            <a:ext cx="1005601" cy="122954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5201258" y="4693237"/>
            <a:ext cx="3214688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50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sz="950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sz="950" b="1" dirty="0">
                <a:latin typeface="Arial"/>
                <a:cs typeface="Arial"/>
              </a:rPr>
              <a:t>choice inconsistency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AF03A30-2362-42A6-8CC4-BED3F2B1200F}"/>
              </a:ext>
            </a:extLst>
          </p:cNvPr>
          <p:cNvCxnSpPr/>
          <p:nvPr/>
        </p:nvCxnSpPr>
        <p:spPr>
          <a:xfrm flipH="1" flipV="1">
            <a:off x="6325387" y="2995142"/>
            <a:ext cx="107262" cy="71133"/>
          </a:xfrm>
          <a:prstGeom prst="line">
            <a:avLst/>
          </a:prstGeom>
          <a:solidFill>
            <a:srgbClr val="800000"/>
          </a:solidFill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9D3A0E7F-8A24-401E-9432-897AFD6D8DCE}"/>
              </a:ext>
            </a:extLst>
          </p:cNvPr>
          <p:cNvSpPr>
            <a:spLocks noChangeAspect="1"/>
          </p:cNvSpPr>
          <p:nvPr/>
        </p:nvSpPr>
        <p:spPr>
          <a:xfrm flipH="1">
            <a:off x="6284197" y="2955292"/>
            <a:ext cx="71820" cy="71820"/>
          </a:xfrm>
          <a:prstGeom prst="ellipse">
            <a:avLst/>
          </a:prstGeom>
          <a:solidFill>
            <a:srgbClr val="8000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F769C556-8794-4A41-B8F8-0C520BC3FB9B}"/>
              </a:ext>
            </a:extLst>
          </p:cNvPr>
          <p:cNvCxnSpPr/>
          <p:nvPr/>
        </p:nvCxnSpPr>
        <p:spPr>
          <a:xfrm>
            <a:off x="6951319" y="3065377"/>
            <a:ext cx="107262" cy="59288"/>
          </a:xfrm>
          <a:prstGeom prst="line">
            <a:avLst/>
          </a:prstGeom>
          <a:solidFill>
            <a:srgbClr val="000090"/>
          </a:solidFill>
          <a:ln w="571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3075D5AC-6105-45E6-BCA3-8D09CB333638}"/>
              </a:ext>
            </a:extLst>
          </p:cNvPr>
          <p:cNvSpPr/>
          <p:nvPr/>
        </p:nvSpPr>
        <p:spPr>
          <a:xfrm>
            <a:off x="7027951" y="3082836"/>
            <a:ext cx="71820" cy="71819"/>
          </a:xfrm>
          <a:prstGeom prst="ellipse">
            <a:avLst/>
          </a:prstGeom>
          <a:solidFill>
            <a:srgbClr val="00009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9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25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3314224" y="2248803"/>
            <a:ext cx="1327863" cy="2184490"/>
            <a:chOff x="15017452" y="1939518"/>
            <a:chExt cx="3021625" cy="4970928"/>
          </a:xfrm>
        </p:grpSpPr>
        <p:sp>
          <p:nvSpPr>
            <p:cNvPr id="234" name="TextBox 233"/>
            <p:cNvSpPr txBox="1"/>
            <p:nvPr/>
          </p:nvSpPr>
          <p:spPr>
            <a:xfrm>
              <a:off x="16339984" y="2715578"/>
              <a:ext cx="363404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9" dirty="0"/>
                <a:t>+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/>
            </a:p>
          </p:txBody>
        </p:sp>
        <p:grpSp>
          <p:nvGrpSpPr>
            <p:cNvPr id="236" name="Group 23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245" name="TextBox 24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6" name="TextBox 24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7" name="TextBox 24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49" name="TextBox 24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240" name="TextBox 23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41" name="TextBox 24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242" name="TextBox 24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43" name="TextBox 24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4" name="TextBox 24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4708197" y="2253729"/>
            <a:ext cx="1327863" cy="2184490"/>
            <a:chOff x="15017452" y="1939518"/>
            <a:chExt cx="3021625" cy="4970928"/>
          </a:xfrm>
        </p:grpSpPr>
        <p:sp>
          <p:nvSpPr>
            <p:cNvPr id="202" name="TextBox 201"/>
            <p:cNvSpPr txBox="1"/>
            <p:nvPr/>
          </p:nvSpPr>
          <p:spPr>
            <a:xfrm>
              <a:off x="16339984" y="2715578"/>
              <a:ext cx="363404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9" dirty="0"/>
                <a:t>+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/>
            </a:p>
          </p:txBody>
        </p:sp>
        <p:grpSp>
          <p:nvGrpSpPr>
            <p:cNvPr id="204" name="Group 20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22" name="TextBox 22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3" name="TextBox 22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4" name="TextBox 22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5" name="TextBox 22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226" name="TextBox 22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7" name="TextBox 22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8" name="TextBox 22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9" name="TextBox 22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20" name="TextBox 21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1" name="TextBox 22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11" name="TextBox 21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212" name="TextBox 21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213" name="TextBox 21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214" name="TextBox 21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5" name="TextBox 21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6" name="TextBox 21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7" name="TextBox 21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8" name="TextBox 21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3314224" y="1719270"/>
            <a:ext cx="2776284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314225" y="1991822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779115" y="1994403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292110" y="4547470"/>
            <a:ext cx="2798399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1406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1406" b="1" dirty="0">
                <a:latin typeface="Arial"/>
                <a:cs typeface="Arial"/>
              </a:rPr>
              <a:t>directed exploration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203850" y="2248803"/>
            <a:ext cx="1327863" cy="2184490"/>
            <a:chOff x="15017452" y="1939518"/>
            <a:chExt cx="3021625" cy="4970928"/>
          </a:xfrm>
        </p:grpSpPr>
        <p:sp>
          <p:nvSpPr>
            <p:cNvPr id="174" name="TextBox 173"/>
            <p:cNvSpPr txBox="1"/>
            <p:nvPr/>
          </p:nvSpPr>
          <p:spPr>
            <a:xfrm>
              <a:off x="16339984" y="2715578"/>
              <a:ext cx="363404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9" dirty="0"/>
                <a:t>+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/>
            </a:p>
          </p:txBody>
        </p:sp>
        <p:grpSp>
          <p:nvGrpSpPr>
            <p:cNvPr id="176" name="Group 17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90" name="Straight Connector 18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185" name="TextBox 18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6" name="TextBox 18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187" name="TextBox 18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188" name="TextBox 18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9" name="TextBox 18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180" name="TextBox 17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181" name="TextBox 18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2" name="TextBox 18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87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3" name="TextBox 18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184" name="TextBox 18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7594854" y="2248803"/>
            <a:ext cx="1327863" cy="2184490"/>
            <a:chOff x="15017452" y="1939518"/>
            <a:chExt cx="3021625" cy="4970928"/>
          </a:xfrm>
        </p:grpSpPr>
        <p:sp>
          <p:nvSpPr>
            <p:cNvPr id="142" name="TextBox 141"/>
            <p:cNvSpPr txBox="1"/>
            <p:nvPr/>
          </p:nvSpPr>
          <p:spPr>
            <a:xfrm>
              <a:off x="16339984" y="2715578"/>
              <a:ext cx="363404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9" dirty="0"/>
                <a:t>+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172" name="Straight Connector 17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62" name="TextBox 16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3" name="TextBox 16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64" name="TextBox 16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165" name="TextBox 16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6" name="TextBox 16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7" name="TextBox 16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8" name="TextBox 16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9" name="TextBox 16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0" name="TextBox 15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1" name="TextBox 16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51" name="TextBox 15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52" name="TextBox 15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53" name="TextBox 15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54" name="TextBox 15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23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155" name="TextBox 15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6" name="TextBox 15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7" name="TextBox 15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8" name="TextBox 15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49" name="TextBox 14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6163013" y="1719270"/>
            <a:ext cx="2776284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63012" y="1982128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94983" y="1982128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163012" y="4547470"/>
            <a:ext cx="2776285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1406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1406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140" name="Straight Arrow Connector 139"/>
          <p:cNvCxnSpPr>
            <a:stCxn id="139" idx="0"/>
            <a:endCxn id="189" idx="2"/>
          </p:cNvCxnSpPr>
          <p:nvPr/>
        </p:nvCxnSpPr>
        <p:spPr>
          <a:xfrm flipH="1" flipV="1">
            <a:off x="6627146" y="3345973"/>
            <a:ext cx="924009" cy="120149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0"/>
            <a:endCxn id="167" idx="0"/>
          </p:cNvCxnSpPr>
          <p:nvPr/>
        </p:nvCxnSpPr>
        <p:spPr>
          <a:xfrm flipV="1">
            <a:off x="7551155" y="3345973"/>
            <a:ext cx="466995" cy="120149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82690" y="1624593"/>
            <a:ext cx="554829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96468" y="1624593"/>
            <a:ext cx="554829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 dirty="0">
                <a:latin typeface="Arial"/>
                <a:cs typeface="Arial"/>
              </a:rPr>
              <a:t>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3737519" y="3345974"/>
            <a:ext cx="953790" cy="12014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4691309" y="3350900"/>
            <a:ext cx="440183" cy="119657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9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3314224" y="2248803"/>
            <a:ext cx="1327863" cy="2184490"/>
            <a:chOff x="15017452" y="1939518"/>
            <a:chExt cx="3021625" cy="4970928"/>
          </a:xfrm>
        </p:grpSpPr>
        <p:sp>
          <p:nvSpPr>
            <p:cNvPr id="234" name="TextBox 233"/>
            <p:cNvSpPr txBox="1"/>
            <p:nvPr/>
          </p:nvSpPr>
          <p:spPr>
            <a:xfrm>
              <a:off x="16339984" y="2715578"/>
              <a:ext cx="363404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9" dirty="0"/>
                <a:t>+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/>
            </a:p>
          </p:txBody>
        </p:sp>
        <p:grpSp>
          <p:nvGrpSpPr>
            <p:cNvPr id="236" name="Group 23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245" name="TextBox 24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29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70</a:t>
                </a:r>
              </a:p>
            </p:txBody>
          </p:sp>
          <p:sp>
            <p:nvSpPr>
              <p:cNvPr id="246" name="TextBox 24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63</a:t>
                </a:r>
              </a:p>
            </p:txBody>
          </p:sp>
          <p:sp>
            <p:nvSpPr>
              <p:cNvPr id="247" name="TextBox 24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65</a:t>
                </a:r>
              </a:p>
            </p:txBody>
          </p: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49" name="TextBox 24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240" name="TextBox 23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41" name="TextBox 24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242" name="TextBox 24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43" name="TextBox 24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59</a:t>
                </a:r>
              </a:p>
            </p:txBody>
          </p:sp>
          <p:sp>
            <p:nvSpPr>
              <p:cNvPr id="244" name="TextBox 24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4708197" y="2253729"/>
            <a:ext cx="1327863" cy="2184490"/>
            <a:chOff x="15017452" y="1939518"/>
            <a:chExt cx="3021625" cy="4970928"/>
          </a:xfrm>
        </p:grpSpPr>
        <p:sp>
          <p:nvSpPr>
            <p:cNvPr id="202" name="TextBox 201"/>
            <p:cNvSpPr txBox="1"/>
            <p:nvPr/>
          </p:nvSpPr>
          <p:spPr>
            <a:xfrm>
              <a:off x="16339984" y="2715578"/>
              <a:ext cx="363404" cy="51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9" dirty="0"/>
                <a:t>+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/>
            </a:p>
          </p:txBody>
        </p:sp>
        <p:grpSp>
          <p:nvGrpSpPr>
            <p:cNvPr id="204" name="Group 20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706364" y="3978990"/>
              <a:ext cx="548640" cy="2733815"/>
              <a:chOff x="7322459" y="3157902"/>
              <a:chExt cx="548640" cy="273381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322459" y="3157902"/>
                <a:ext cx="548640" cy="1828800"/>
                <a:chOff x="2046576" y="2993886"/>
                <a:chExt cx="548640" cy="1828800"/>
              </a:xfrm>
            </p:grpSpPr>
            <p:sp>
              <p:nvSpPr>
                <p:cNvPr id="226" name="TextBox 22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7" name="TextBox 22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8" name="TextBox 22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9" name="TextBox 22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20" name="TextBox 21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1" name="TextBox 22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6795192" y="3978990"/>
              <a:ext cx="548640" cy="2728491"/>
              <a:chOff x="8411287" y="3157902"/>
              <a:chExt cx="548640" cy="272849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11287" y="3157902"/>
                <a:ext cx="548640" cy="1828800"/>
                <a:chOff x="2046576" y="2993886"/>
                <a:chExt cx="548640" cy="1828800"/>
              </a:xfrm>
            </p:grpSpPr>
            <p:sp>
              <p:nvSpPr>
                <p:cNvPr id="215" name="TextBox 21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6" name="TextBox 21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7" name="TextBox 21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8" name="TextBox 21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79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3314224" y="1719270"/>
            <a:ext cx="2776284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314225" y="1991822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779115" y="1994403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292110" y="4547470"/>
            <a:ext cx="2798399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1406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1406" b="1" dirty="0">
                <a:latin typeface="Arial"/>
                <a:cs typeface="Arial"/>
              </a:rPr>
              <a:t>directed exploration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785041" y="2589846"/>
            <a:ext cx="159698" cy="22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9" dirty="0"/>
              <a:t>+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203850" y="2248803"/>
            <a:ext cx="1327863" cy="2184490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9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292258" y="2592198"/>
            <a:ext cx="207649" cy="155238"/>
            <a:chOff x="6044051" y="1735710"/>
            <a:chExt cx="472517" cy="353252"/>
          </a:xfrm>
          <a:solidFill>
            <a:srgbClr val="800000"/>
          </a:solidFill>
        </p:grpSpPr>
        <p:cxnSp>
          <p:nvCxnSpPr>
            <p:cNvPr id="192" name="Straight Connector 191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225403" y="2590945"/>
            <a:ext cx="207649" cy="155238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190" name="Straight Connector 189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06594" y="2542301"/>
            <a:ext cx="241102" cy="803672"/>
            <a:chOff x="2046576" y="1622286"/>
            <a:chExt cx="548640" cy="1828800"/>
          </a:xfrm>
        </p:grpSpPr>
        <p:sp>
          <p:nvSpPr>
            <p:cNvPr id="186" name="TextBox 185"/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30" dirty="0">
                  <a:solidFill>
                    <a:srgbClr val="FF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187" name="TextBox 186"/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30" dirty="0">
                  <a:solidFill>
                    <a:srgbClr val="FF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189" name="TextBox 188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985083" y="2341384"/>
            <a:ext cx="241102" cy="1004590"/>
            <a:chOff x="2046576" y="1165086"/>
            <a:chExt cx="548640" cy="2286000"/>
          </a:xfrm>
        </p:grpSpPr>
        <p:sp>
          <p:nvSpPr>
            <p:cNvPr id="180" name="TextBox 179"/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30" dirty="0">
                  <a:solidFill>
                    <a:srgbClr val="FF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183" name="TextBox 182"/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30" dirty="0">
                  <a:solidFill>
                    <a:srgbClr val="FF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84" name="TextBox 183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8176044" y="2589846"/>
            <a:ext cx="159698" cy="22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9" dirty="0"/>
              <a:t>+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7594854" y="2248803"/>
            <a:ext cx="1327863" cy="2184490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9"/>
          </a:p>
        </p:txBody>
      </p:sp>
      <p:grpSp>
        <p:nvGrpSpPr>
          <p:cNvPr id="144" name="Group 143"/>
          <p:cNvGrpSpPr/>
          <p:nvPr/>
        </p:nvGrpSpPr>
        <p:grpSpPr>
          <a:xfrm flipH="1">
            <a:off x="7683261" y="2592198"/>
            <a:ext cx="207649" cy="155238"/>
            <a:chOff x="6044051" y="1735710"/>
            <a:chExt cx="472517" cy="353252"/>
          </a:xfrm>
          <a:solidFill>
            <a:srgbClr val="800000"/>
          </a:solidFill>
        </p:grpSpPr>
        <p:cxnSp>
          <p:nvCxnSpPr>
            <p:cNvPr id="172" name="Straight Connector 171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616407" y="2590945"/>
            <a:ext cx="207649" cy="155238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170" name="Straight Connector 169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9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97598" y="2341384"/>
            <a:ext cx="241102" cy="2005056"/>
            <a:chOff x="7322459" y="1329102"/>
            <a:chExt cx="548640" cy="456261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162" name="TextBox 161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50</a:t>
                </a:r>
              </a:p>
            </p:txBody>
          </p:sp>
          <p:sp>
            <p:nvSpPr>
              <p:cNvPr id="163" name="TextBox 162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164" name="TextBox 163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3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165" name="TextBox 164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21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166" name="TextBox 165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TextBox 166"/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8" name="TextBox 167"/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9" name="TextBox 168"/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79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60" name="TextBox 159"/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1" name="TextBox 160"/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76087" y="2341384"/>
            <a:ext cx="241102" cy="1607344"/>
            <a:chOff x="2046576" y="1165086"/>
            <a:chExt cx="548640" cy="3657600"/>
          </a:xfrm>
        </p:grpSpPr>
        <p:sp>
          <p:nvSpPr>
            <p:cNvPr id="151" name="TextBox 150"/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30" dirty="0">
                  <a:solidFill>
                    <a:srgbClr val="FF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152" name="TextBox 151"/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13" dirty="0">
                  <a:solidFill>
                    <a:srgbClr val="000000"/>
                  </a:solidFill>
                  <a:latin typeface="Helvetica"/>
                  <a:cs typeface="Helvetica"/>
                </a:rPr>
                <a:t>65</a:t>
              </a:r>
            </a:p>
          </p:txBody>
        </p:sp>
        <p:sp>
          <p:nvSpPr>
            <p:cNvPr id="153" name="TextBox 152"/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13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154" name="TextBox 153"/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230" dirty="0">
                  <a:solidFill>
                    <a:srgbClr val="FF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5" name="TextBox 154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/>
            <p:cNvSpPr txBox="1">
              <a:spLocks/>
            </p:cNvSpPr>
            <p:nvPr/>
          </p:nvSpPr>
          <p:spPr>
            <a:xfrm>
              <a:off x="2046576" y="3451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>
              <a:off x="2046576" y="3908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8" name="TextBox 157"/>
            <p:cNvSpPr txBox="1">
              <a:spLocks/>
            </p:cNvSpPr>
            <p:nvPr/>
          </p:nvSpPr>
          <p:spPr>
            <a:xfrm>
              <a:off x="2046576" y="4365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79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9" name="TextBox 148"/>
          <p:cNvSpPr txBox="1">
            <a:spLocks/>
          </p:cNvSpPr>
          <p:nvPr/>
        </p:nvSpPr>
        <p:spPr>
          <a:xfrm>
            <a:off x="8376087" y="3942264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879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8376087" y="4143183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879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63013" y="1719270"/>
            <a:ext cx="2776284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63012" y="1982128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94983" y="1982128"/>
            <a:ext cx="1327862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163012" y="4547470"/>
            <a:ext cx="2776285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6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1406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1406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140" name="Straight Arrow Connector 139"/>
          <p:cNvCxnSpPr>
            <a:stCxn id="139" idx="0"/>
            <a:endCxn id="189" idx="2"/>
          </p:cNvCxnSpPr>
          <p:nvPr/>
        </p:nvCxnSpPr>
        <p:spPr>
          <a:xfrm flipH="1" flipV="1">
            <a:off x="6627145" y="3345973"/>
            <a:ext cx="924010" cy="120149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0"/>
            <a:endCxn id="167" idx="0"/>
          </p:cNvCxnSpPr>
          <p:nvPr/>
        </p:nvCxnSpPr>
        <p:spPr>
          <a:xfrm flipV="1">
            <a:off x="7551155" y="3345974"/>
            <a:ext cx="466994" cy="12014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82690" y="1624593"/>
            <a:ext cx="554829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96468" y="1624593"/>
            <a:ext cx="554829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 dirty="0">
                <a:latin typeface="Arial"/>
                <a:cs typeface="Arial"/>
              </a:rPr>
              <a:t>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3737519" y="3345974"/>
            <a:ext cx="953790" cy="120149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4691309" y="3350900"/>
            <a:ext cx="440183" cy="119657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F5A29BD-4803-49B9-B40E-7BC39CBDD86B}"/>
              </a:ext>
            </a:extLst>
          </p:cNvPr>
          <p:cNvSpPr txBox="1">
            <a:spLocks/>
          </p:cNvSpPr>
          <p:nvPr/>
        </p:nvSpPr>
        <p:spPr>
          <a:xfrm>
            <a:off x="5012978" y="2344360"/>
            <a:ext cx="241102" cy="200918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29" dirty="0">
                <a:solidFill>
                  <a:srgbClr val="000000"/>
                </a:solidFill>
                <a:latin typeface="Helvetica"/>
                <a:cs typeface="Helvetica"/>
              </a:rPr>
              <a:t>70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5C5266-4453-403F-B186-1A391DBD46E0}"/>
              </a:ext>
            </a:extLst>
          </p:cNvPr>
          <p:cNvSpPr txBox="1">
            <a:spLocks/>
          </p:cNvSpPr>
          <p:nvPr/>
        </p:nvSpPr>
        <p:spPr>
          <a:xfrm>
            <a:off x="5012978" y="2545279"/>
            <a:ext cx="241102" cy="200918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13" dirty="0">
                <a:solidFill>
                  <a:srgbClr val="000000"/>
                </a:solidFill>
                <a:latin typeface="Helvetica"/>
                <a:cs typeface="Helvetica"/>
              </a:rPr>
              <a:t>63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0751BA8-FEC1-49BE-AC9C-137654827BE9}"/>
              </a:ext>
            </a:extLst>
          </p:cNvPr>
          <p:cNvSpPr txBox="1">
            <a:spLocks/>
          </p:cNvSpPr>
          <p:nvPr/>
        </p:nvSpPr>
        <p:spPr>
          <a:xfrm>
            <a:off x="5012978" y="2746196"/>
            <a:ext cx="241102" cy="200918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13" dirty="0">
                <a:solidFill>
                  <a:srgbClr val="000000"/>
                </a:solidFill>
                <a:latin typeface="Helvetica"/>
                <a:cs typeface="Helvetica"/>
              </a:rPr>
              <a:t>65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AF3840-51DD-4F44-81FA-B27461832ED3}"/>
              </a:ext>
            </a:extLst>
          </p:cNvPr>
          <p:cNvSpPr txBox="1">
            <a:spLocks/>
          </p:cNvSpPr>
          <p:nvPr/>
        </p:nvSpPr>
        <p:spPr>
          <a:xfrm>
            <a:off x="5012978" y="2947114"/>
            <a:ext cx="241102" cy="200918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solidFill>
                  <a:srgbClr val="FF0000"/>
                </a:solidFill>
                <a:latin typeface="Helvetica"/>
                <a:cs typeface="Helvetica"/>
              </a:rPr>
              <a:t>60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124877-584B-46FA-A917-F0FC66B7D071}"/>
              </a:ext>
            </a:extLst>
          </p:cNvPr>
          <p:cNvSpPr txBox="1">
            <a:spLocks/>
          </p:cNvSpPr>
          <p:nvPr/>
        </p:nvSpPr>
        <p:spPr>
          <a:xfrm>
            <a:off x="5491467" y="2344360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solidFill>
                  <a:srgbClr val="FF0000"/>
                </a:solidFill>
                <a:latin typeface="Helvetica"/>
                <a:cs typeface="Helvetica"/>
              </a:rPr>
              <a:t>61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56DE9F2-DC9A-437A-8D09-2E2530242D5F}"/>
              </a:ext>
            </a:extLst>
          </p:cNvPr>
          <p:cNvSpPr txBox="1">
            <a:spLocks/>
          </p:cNvSpPr>
          <p:nvPr/>
        </p:nvSpPr>
        <p:spPr>
          <a:xfrm>
            <a:off x="5491467" y="2545279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solidFill>
                  <a:srgbClr val="FF0000"/>
                </a:solidFill>
                <a:latin typeface="Helvetica"/>
                <a:cs typeface="Helvetica"/>
              </a:rPr>
              <a:t>46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E1EDC0-B6ED-49E8-88D4-63F62C681519}"/>
              </a:ext>
            </a:extLst>
          </p:cNvPr>
          <p:cNvSpPr txBox="1">
            <a:spLocks/>
          </p:cNvSpPr>
          <p:nvPr/>
        </p:nvSpPr>
        <p:spPr>
          <a:xfrm>
            <a:off x="5491467" y="2746196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solidFill>
                  <a:srgbClr val="FF0000"/>
                </a:solidFill>
                <a:latin typeface="Helvetica"/>
                <a:cs typeface="Helvetica"/>
              </a:rPr>
              <a:t>58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465F38-D25B-45ED-99A3-D2AC03B60A75}"/>
              </a:ext>
            </a:extLst>
          </p:cNvPr>
          <p:cNvSpPr txBox="1">
            <a:spLocks/>
          </p:cNvSpPr>
          <p:nvPr/>
        </p:nvSpPr>
        <p:spPr>
          <a:xfrm>
            <a:off x="5491467" y="2947114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13" dirty="0">
                <a:solidFill>
                  <a:srgbClr val="000000"/>
                </a:solidFill>
                <a:latin typeface="Helvetica"/>
                <a:cs typeface="Helvetica"/>
              </a:rPr>
              <a:t>59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F1553B9-E885-4157-8CBA-90077EFBFA62}"/>
              </a:ext>
            </a:extLst>
          </p:cNvPr>
          <p:cNvSpPr txBox="1">
            <a:spLocks/>
          </p:cNvSpPr>
          <p:nvPr/>
        </p:nvSpPr>
        <p:spPr>
          <a:xfrm>
            <a:off x="6507214" y="2338407"/>
            <a:ext cx="241102" cy="200918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29" dirty="0">
                <a:solidFill>
                  <a:srgbClr val="000000"/>
                </a:solidFill>
                <a:latin typeface="Helvetica"/>
                <a:cs typeface="Helvetica"/>
              </a:rPr>
              <a:t>50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8E0F6D1-DB0C-47F5-9A29-F1483A77C3C0}"/>
              </a:ext>
            </a:extLst>
          </p:cNvPr>
          <p:cNvSpPr txBox="1">
            <a:spLocks/>
          </p:cNvSpPr>
          <p:nvPr/>
        </p:nvSpPr>
        <p:spPr>
          <a:xfrm>
            <a:off x="6507214" y="2941161"/>
            <a:ext cx="241102" cy="200918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latin typeface="Helvetica"/>
                <a:cs typeface="Helvetica"/>
              </a:rPr>
              <a:t>60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732B56F-EB6C-48AD-9D02-02C0C8E28B8E}"/>
              </a:ext>
            </a:extLst>
          </p:cNvPr>
          <p:cNvSpPr txBox="1">
            <a:spLocks/>
          </p:cNvSpPr>
          <p:nvPr/>
        </p:nvSpPr>
        <p:spPr>
          <a:xfrm>
            <a:off x="6985703" y="2539325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latin typeface="Helvetica"/>
                <a:cs typeface="Helvetica"/>
              </a:rPr>
              <a:t>65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01DE06-396E-44AB-89A6-276427AE0658}"/>
              </a:ext>
            </a:extLst>
          </p:cNvPr>
          <p:cNvSpPr txBox="1">
            <a:spLocks/>
          </p:cNvSpPr>
          <p:nvPr/>
        </p:nvSpPr>
        <p:spPr>
          <a:xfrm>
            <a:off x="6985703" y="2740243"/>
            <a:ext cx="241102" cy="200918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30" dirty="0">
                <a:latin typeface="Helvetica"/>
                <a:cs typeface="Helvetica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18332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Box 722"/>
          <p:cNvSpPr txBox="1"/>
          <p:nvPr/>
        </p:nvSpPr>
        <p:spPr>
          <a:xfrm>
            <a:off x="3650465" y="2172941"/>
            <a:ext cx="2206183" cy="71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solidFill>
                  <a:srgbClr val="FF000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006" dirty="0">
                <a:solidFill>
                  <a:srgbClr val="FF000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06" dirty="0">
                <a:solidFill>
                  <a:srgbClr val="FF000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006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4922338" y="4480034"/>
            <a:ext cx="3214688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50" dirty="0">
                <a:solidFill>
                  <a:srgbClr val="FF0000"/>
                </a:solidFill>
                <a:latin typeface="Arial"/>
                <a:cs typeface="Arial"/>
              </a:rPr>
              <a:t>consistent or inconsistent</a:t>
            </a:r>
          </a:p>
          <a:p>
            <a:pPr algn="ctr"/>
            <a:r>
              <a:rPr lang="en-US" sz="950" dirty="0">
                <a:solidFill>
                  <a:srgbClr val="FF0000"/>
                </a:solidFill>
                <a:latin typeface="Arial"/>
                <a:cs typeface="Arial"/>
              </a:rPr>
              <a:t>p(inconsistent)</a:t>
            </a:r>
          </a:p>
          <a:p>
            <a:pPr algn="ctr"/>
            <a:r>
              <a:rPr lang="en-US" sz="950" b="1" dirty="0">
                <a:solidFill>
                  <a:srgbClr val="FF0000"/>
                </a:solidFill>
                <a:latin typeface="Arial"/>
                <a:cs typeface="Arial"/>
              </a:rPr>
              <a:t>choice inconsistency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0719BF-5F31-4535-9454-2270A6F2D972}"/>
              </a:ext>
            </a:extLst>
          </p:cNvPr>
          <p:cNvSpPr txBox="1"/>
          <p:nvPr/>
        </p:nvSpPr>
        <p:spPr>
          <a:xfrm>
            <a:off x="5196071" y="3310813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CAF76-A85F-4EE9-AD3B-FA8ADD6908BC}"/>
              </a:ext>
            </a:extLst>
          </p:cNvPr>
          <p:cNvGrpSpPr/>
          <p:nvPr/>
        </p:nvGrpSpPr>
        <p:grpSpPr>
          <a:xfrm>
            <a:off x="5469833" y="2716665"/>
            <a:ext cx="2099670" cy="1846127"/>
            <a:chOff x="4908600" y="2078201"/>
            <a:chExt cx="3981597" cy="35008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2FA533-6A8D-4991-84CE-9C605DF9B3E1}"/>
                </a:ext>
              </a:extLst>
            </p:cNvPr>
            <p:cNvGrpSpPr/>
            <p:nvPr/>
          </p:nvGrpSpPr>
          <p:grpSpPr>
            <a:xfrm>
              <a:off x="4908600" y="2078201"/>
              <a:ext cx="3981597" cy="3004380"/>
              <a:chOff x="4908600" y="2067291"/>
              <a:chExt cx="3981597" cy="3004380"/>
            </a:xfrm>
          </p:grpSpPr>
          <p:sp>
            <p:nvSpPr>
              <p:cNvPr id="226" name="Rounded Rectangle 142">
                <a:extLst>
                  <a:ext uri="{FF2B5EF4-FFF2-40B4-BE49-F238E27FC236}">
                    <a16:creationId xmlns:a16="http://schemas.microsoft.com/office/drawing/2014/main" id="{ACF41CAC-496E-4EE6-85CA-EEFF7E647ACA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574966-1548-491D-B81F-6CC2F1B3ABA3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3861431" cy="2757600"/>
                <a:chOff x="5027509" y="2193531"/>
                <a:chExt cx="3861431" cy="2757600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70C1995-F585-4800-8BCD-DD69B633D9BE}"/>
                    </a:ext>
                  </a:extLst>
                </p:cNvPr>
                <p:cNvSpPr txBox="1"/>
                <p:nvPr/>
              </p:nvSpPr>
              <p:spPr>
                <a:xfrm>
                  <a:off x="5716692" y="2548406"/>
                  <a:ext cx="219637" cy="43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69B26C0-7B9E-41B2-BDC3-0DC6992639F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2757600"/>
                  <a:chOff x="5027509" y="2193531"/>
                  <a:chExt cx="626376" cy="2757600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FEE05A61-54CD-4709-B71E-13477C650DB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360E4391-2E98-494E-A52C-185E2DC12E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A46C917B-72CF-4416-9B87-389B7B4C27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AA8E0E9-4699-4884-9DC0-4ED6C52E93E3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2757600"/>
                    <a:chOff x="7322459" y="1329102"/>
                    <a:chExt cx="548640" cy="4562615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5A42AF90-2FB7-4C96-BE6E-DB53D6FF9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2459" y="1329102"/>
                      <a:ext cx="548640" cy="3657600"/>
                      <a:chOff x="2046576" y="1165086"/>
                      <a:chExt cx="548640" cy="3657600"/>
                    </a:xfrm>
                  </p:grpSpPr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2BB8AA47-59AB-4171-917D-B6B3EC21522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165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79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AA2A611-115A-4B74-A1A0-F8FD483F446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622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896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46</a:t>
                        </a:r>
                      </a:p>
                    </p:txBody>
                  </p:sp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4A6249F4-92ED-433D-931E-99D292B8F6E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079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896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38</a:t>
                        </a:r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D8819024-01F2-4DD1-9C59-778054031141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5366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79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52" name="TextBox 251">
                        <a:extLst>
                          <a:ext uri="{FF2B5EF4-FFF2-40B4-BE49-F238E27FC236}">
                            <a16:creationId xmlns:a16="http://schemas.microsoft.com/office/drawing/2014/main" id="{B0C3626E-175B-4FC0-A15C-56F07E9DF71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993886"/>
                        <a:ext cx="54864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717B49E7-57C3-4804-980A-415AA9E67A23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451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5" name="TextBox 254">
                        <a:extLst>
                          <a:ext uri="{FF2B5EF4-FFF2-40B4-BE49-F238E27FC236}">
                            <a16:creationId xmlns:a16="http://schemas.microsoft.com/office/drawing/2014/main" id="{AA236C38-9657-43DC-B40D-9A9B2134CCA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908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FA97D5CD-C37D-4027-BA10-22B39F1FEA5F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4365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879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54B8F06-8506-4710-A5C2-DB964AC3186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4977317"/>
                      <a:ext cx="54864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AAA700E8-A012-4331-AAC6-7C3E306C90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5434517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5F2D1F-4CE7-4B0E-9CFD-722B5D063F10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2908573" cy="2754382"/>
                  <a:chOff x="5980367" y="2193531"/>
                  <a:chExt cx="2908573" cy="2754382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AB5EF8AC-10DF-4C94-ABBC-5D9846691DE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89" y="2750255"/>
                    <a:ext cx="2566751" cy="183163"/>
                    <a:chOff x="6044050" y="2088962"/>
                    <a:chExt cx="4246826" cy="303055"/>
                  </a:xfrm>
                  <a:solidFill>
                    <a:srgbClr val="000090"/>
                  </a:solidFill>
                </p:grpSpPr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F11E5197-5F29-4B26-9480-2E6A2A38A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0" y="2088962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D49FA68-CBC1-4634-9809-62B8F1714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734" y="2148161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50779E9D-4126-4073-B771-C10D14DAC0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96400" y="2093843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3" name="Oval 412">
                      <a:extLst>
                        <a:ext uri="{FF2B5EF4-FFF2-40B4-BE49-F238E27FC236}">
                          <a16:creationId xmlns:a16="http://schemas.microsoft.com/office/drawing/2014/main" id="{A79D19C9-7CD4-498D-A70B-291D5B6A6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2276" y="2163416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58570016-9EFC-465F-8512-D6A526B977CB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38E77276-7492-4147-8E8D-59D0A7F375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67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A0354940-287F-4185-ACDF-81E6934D067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1F838E3-606B-4987-8D56-3E4449C291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83FDB811-3186-4690-B302-025F169701C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62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6049049C-4D95-44A7-A667-4C2CAC91F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C385B86-3C5F-41F8-81E1-D006F7EE527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9D3C8B4-4928-4D3B-B4EE-C833C29C00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8680A008-BCFB-4A0C-A911-1399A76A04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1C8F6F12-0918-4E80-9E7F-06F9B34DBB3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DCCCDA28-807E-4394-A33D-A5D680F793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4921631" y="5110392"/>
              <a:ext cx="1800175" cy="46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6" dirty="0">
                  <a:latin typeface="Arial"/>
                  <a:cs typeface="Arial"/>
                </a:rPr>
                <a:t>Game #30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4B95DB0E-8E24-4BAA-9E8A-6DDAC915437A}"/>
              </a:ext>
            </a:extLst>
          </p:cNvPr>
          <p:cNvSpPr txBox="1"/>
          <p:nvPr/>
        </p:nvSpPr>
        <p:spPr>
          <a:xfrm>
            <a:off x="7246719" y="2172941"/>
            <a:ext cx="2206183" cy="71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solidFill>
                  <a:srgbClr val="FF000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006" dirty="0">
                <a:solidFill>
                  <a:srgbClr val="FF000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06" dirty="0">
                <a:solidFill>
                  <a:srgbClr val="FF000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006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F03976A-E57A-4731-A7FF-835679727092}"/>
              </a:ext>
            </a:extLst>
          </p:cNvPr>
          <p:cNvSpPr txBox="1"/>
          <p:nvPr/>
        </p:nvSpPr>
        <p:spPr>
          <a:xfrm>
            <a:off x="2452659" y="2329559"/>
            <a:ext cx="2206183" cy="5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006" dirty="0">
                <a:latin typeface="Arial"/>
                <a:cs typeface="Arial"/>
              </a:rPr>
              <a:t>[1 3]</a:t>
            </a:r>
          </a:p>
          <a:p>
            <a:pPr algn="ctr"/>
            <a:endParaRPr lang="en-US" sz="1006" dirty="0">
              <a:latin typeface="Arial"/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856707-0135-477A-93C4-5F5BC01DA201}"/>
              </a:ext>
            </a:extLst>
          </p:cNvPr>
          <p:cNvSpPr txBox="1"/>
          <p:nvPr/>
        </p:nvSpPr>
        <p:spPr>
          <a:xfrm>
            <a:off x="4848270" y="2331508"/>
            <a:ext cx="2206183" cy="5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006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006" dirty="0">
              <a:latin typeface="Arial"/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25B6B19-8066-45C6-AE10-F1E36EB7AE67}"/>
              </a:ext>
            </a:extLst>
          </p:cNvPr>
          <p:cNvSpPr txBox="1"/>
          <p:nvPr/>
        </p:nvSpPr>
        <p:spPr>
          <a:xfrm>
            <a:off x="6045121" y="2329559"/>
            <a:ext cx="2206183" cy="5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6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006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006" dirty="0">
              <a:latin typeface="Arial"/>
              <a:cs typeface="Arial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691186-59BE-4264-B674-55C279A7C268}"/>
              </a:ext>
            </a:extLst>
          </p:cNvPr>
          <p:cNvGrpSpPr/>
          <p:nvPr/>
        </p:nvGrpSpPr>
        <p:grpSpPr>
          <a:xfrm>
            <a:off x="4272027" y="2714263"/>
            <a:ext cx="963056" cy="1846127"/>
            <a:chOff x="4908600" y="2078201"/>
            <a:chExt cx="1826240" cy="350080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31B0031-E4C3-48BC-AE91-BE179401B500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169" name="Rounded Rectangle 142">
                <a:extLst>
                  <a:ext uri="{FF2B5EF4-FFF2-40B4-BE49-F238E27FC236}">
                    <a16:creationId xmlns:a16="http://schemas.microsoft.com/office/drawing/2014/main" id="{0A95B14E-42EA-4B2B-AD84-1CA0BDDDD0DF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CCC50A7-BDC8-4F98-91CC-59FC943CAD8E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1FDCB02-E302-412E-AA60-B25171C1B1CE}"/>
                    </a:ext>
                  </a:extLst>
                </p:cNvPr>
                <p:cNvSpPr txBox="1"/>
                <p:nvPr/>
              </p:nvSpPr>
              <p:spPr>
                <a:xfrm>
                  <a:off x="5716689" y="2548406"/>
                  <a:ext cx="219637" cy="43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F59EF9E-6ACB-48CF-A103-FD83F3D713C7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FF42B9-28CD-42AA-8562-17BCE312292A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DF273B3B-3DC2-47B6-972E-3573872AE7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20BAE478-B7B3-4239-BBF4-DE41E359A8B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209356FC-F03D-469D-ACDB-050041CA4E1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BF28D4E7-DDEB-4A34-8068-914A8441CC8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8F4871A3-AAEB-4D76-94E8-248F599EFD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4ECF7-1D19-431E-AEA7-269945A7CE0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CA8514F1-8496-4951-A9E8-3A84275F803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063696F8-8A8B-4AFD-AE18-CAA8E773CE3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44241111-402C-4ABC-9A30-27D66E6BC5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13647C7-4602-4DCC-BF9F-08886765FE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1BF83B3-4D8F-4073-A27D-E7B7F2C88062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055B06B9-8D26-47B8-83E0-6A0D082C2E1C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27BBFE0D-D0D6-4924-9FD3-D135306BE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178E74D-0D62-4F43-82FB-7AD86CA59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791EE-AD1C-4CBC-99B9-2346C2380C78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25E61F21-69BC-41F8-831D-774374F4C88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3C32E32-B594-4BE4-812F-43DFB1BF31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5A268D65-274D-4DA4-88E1-D5D1885C3D9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146BE8BD-CB7E-418A-A6AA-C86806C9470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EB09C574-7512-4375-AF21-AA7664FE4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E0718657-D310-4F45-82CC-19D1E7165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48C091C-5B5A-452F-93C6-763E09716A1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D54295C8-AD57-4B15-99B6-8E8C5E52A27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E2DB4B6B-85D3-4AAE-AB6D-CF4F25803B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E412FDA0-3DB3-4C87-92CD-0FAFAD8013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4921631" y="5110392"/>
              <a:ext cx="1800177" cy="46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6" dirty="0">
                  <a:latin typeface="Arial"/>
                  <a:cs typeface="Arial"/>
                </a:rPr>
                <a:t>Game #</a:t>
              </a:r>
              <a:r>
                <a:rPr lang="en-US" altLang="zh-CN" sz="1006" dirty="0">
                  <a:latin typeface="Arial"/>
                  <a:cs typeface="Arial"/>
                </a:rPr>
                <a:t>18</a:t>
              </a:r>
              <a:endParaRPr lang="en-US" sz="1006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A417824-7D2A-4BE4-BEAA-9D3D4DFE7F53}"/>
              </a:ext>
            </a:extLst>
          </p:cNvPr>
          <p:cNvGrpSpPr/>
          <p:nvPr/>
        </p:nvGrpSpPr>
        <p:grpSpPr>
          <a:xfrm>
            <a:off x="3074223" y="2702441"/>
            <a:ext cx="4997756" cy="1846127"/>
            <a:chOff x="4908600" y="2078201"/>
            <a:chExt cx="9477226" cy="350080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515541-156D-4423-A844-9AA093CF4133}"/>
                </a:ext>
              </a:extLst>
            </p:cNvPr>
            <p:cNvGrpSpPr/>
            <p:nvPr/>
          </p:nvGrpSpPr>
          <p:grpSpPr>
            <a:xfrm>
              <a:off x="4908600" y="2078201"/>
              <a:ext cx="9477226" cy="3004380"/>
              <a:chOff x="4908600" y="2067291"/>
              <a:chExt cx="9477226" cy="3004380"/>
            </a:xfrm>
          </p:grpSpPr>
          <p:sp>
            <p:nvSpPr>
              <p:cNvPr id="206" name="Rounded Rectangle 142">
                <a:extLst>
                  <a:ext uri="{FF2B5EF4-FFF2-40B4-BE49-F238E27FC236}">
                    <a16:creationId xmlns:a16="http://schemas.microsoft.com/office/drawing/2014/main" id="{8C940204-8494-456B-B79A-827B5C37450B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5D650FE-F860-4627-AC59-893C99655661}"/>
                  </a:ext>
                </a:extLst>
              </p:cNvPr>
              <p:cNvGrpSpPr/>
              <p:nvPr/>
            </p:nvGrpSpPr>
            <p:grpSpPr>
              <a:xfrm>
                <a:off x="5017199" y="2229521"/>
                <a:ext cx="9368627" cy="1381636"/>
                <a:chOff x="5015942" y="2193531"/>
                <a:chExt cx="9368627" cy="138163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A6A2E8D-4EBE-45C0-A865-75DFBA616EFB}"/>
                    </a:ext>
                  </a:extLst>
                </p:cNvPr>
                <p:cNvSpPr txBox="1"/>
                <p:nvPr/>
              </p:nvSpPr>
              <p:spPr>
                <a:xfrm>
                  <a:off x="5716690" y="2548405"/>
                  <a:ext cx="219637" cy="43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8F348570-EDDF-47B6-8E28-AFC29A6DBD03}"/>
                    </a:ext>
                  </a:extLst>
                </p:cNvPr>
                <p:cNvGrpSpPr/>
                <p:nvPr/>
              </p:nvGrpSpPr>
              <p:grpSpPr>
                <a:xfrm>
                  <a:off x="5015942" y="2193531"/>
                  <a:ext cx="9368627" cy="1381636"/>
                  <a:chOff x="5015942" y="2193531"/>
                  <a:chExt cx="9368627" cy="1381636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B792907-2385-4841-B6A3-DFB721DEC0F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15942" y="2751984"/>
                    <a:ext cx="9368627" cy="202213"/>
                    <a:chOff x="-8965261" y="2088962"/>
                    <a:chExt cx="15500988" cy="334574"/>
                  </a:xfrm>
                  <a:solidFill>
                    <a:srgbClr val="800000"/>
                  </a:solidFill>
                </p:grpSpPr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6E2E76-A85B-48C1-90B7-3118F27E1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1" y="2088962"/>
                      <a:ext cx="324067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1EDBF842-B9F9-4268-95FD-4B74092CD5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307126" y="2118731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D1FDCD1-76DA-4364-A09D-8E9C97205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10944" y="2124249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>
                      <a:extLst>
                        <a:ext uri="{FF2B5EF4-FFF2-40B4-BE49-F238E27FC236}">
                          <a16:creationId xmlns:a16="http://schemas.microsoft.com/office/drawing/2014/main" id="{8D4C8EDC-7B58-400A-B54C-5BCEA01A3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8965261" y="2179774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4BB36854-D575-45F9-B3BA-3520CC767F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55718" y="2156792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17" name="Oval 416">
                      <a:extLst>
                        <a:ext uri="{FF2B5EF4-FFF2-40B4-BE49-F238E27FC236}">
                          <a16:creationId xmlns:a16="http://schemas.microsoft.com/office/drawing/2014/main" id="{8E89EB2D-0680-4913-89E2-8F487323F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-8703536" y="2194935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A8771BB5-A19C-4FDA-BB32-4AD2BACF9FAC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D55A5D8A-1C48-4C80-B0DD-76C644294B8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35FFC7C6-70ED-430C-9E6B-B28E2478F83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90707643-DD91-4238-8397-ABD3427BF7E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F35A03A-A088-49E0-9FA6-0E732A08F47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619089F0-3ECE-42CF-8866-2510F98790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E2A4E474-FFA5-4A3C-9DAE-72B64F53F6CF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1381636"/>
                  <a:chOff x="5980367" y="2193531"/>
                  <a:chExt cx="627394" cy="1381636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72BE0070-8127-4409-9435-7F421E1F775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4521E58-A318-4604-86EE-0BBB1A58E1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28962F4-9CC0-48EE-95AA-06A64F2F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12F86AB-918F-4DC9-AB27-8AC48F0900D5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1381636"/>
                    <a:chOff x="5980367" y="2193531"/>
                    <a:chExt cx="331594" cy="1381636"/>
                  </a:xfrm>
                </p:grpSpPr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AA83F741-96A0-48F1-B685-C342AA6FDE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4C823F69-E689-4B45-81B8-75AA72B85F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65</a:t>
                      </a:r>
                      <a:endParaRPr lang="en-US" sz="896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A0012946-B958-4C3A-8698-A3F79FBF3A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A8EA530D-A23B-4C82-AA9B-B283A7E53C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F71C7DA-3298-4D1C-90EE-C479FE7E332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4921631" y="5110392"/>
              <a:ext cx="1800179" cy="46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6" dirty="0">
                  <a:latin typeface="Arial"/>
                  <a:cs typeface="Arial"/>
                </a:rPr>
                <a:t>Game #</a:t>
              </a:r>
              <a:r>
                <a:rPr lang="en-US" altLang="zh-CN" sz="1006" dirty="0">
                  <a:latin typeface="Arial"/>
                  <a:cs typeface="Arial"/>
                </a:rPr>
                <a:t>1</a:t>
              </a:r>
              <a:endParaRPr lang="en-US" sz="1006" dirty="0">
                <a:latin typeface="Arial"/>
                <a:cs typeface="Arial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0D534FC-C84C-4A33-B9BF-696FA15CF1DE}"/>
              </a:ext>
            </a:extLst>
          </p:cNvPr>
          <p:cNvGrpSpPr/>
          <p:nvPr/>
        </p:nvGrpSpPr>
        <p:grpSpPr>
          <a:xfrm>
            <a:off x="6665081" y="2714263"/>
            <a:ext cx="963056" cy="1846127"/>
            <a:chOff x="4908600" y="2078201"/>
            <a:chExt cx="1826240" cy="3500802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746D42-0C96-4C1D-B89A-28C45D31CC2E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295" name="Rounded Rectangle 142">
                <a:extLst>
                  <a:ext uri="{FF2B5EF4-FFF2-40B4-BE49-F238E27FC236}">
                    <a16:creationId xmlns:a16="http://schemas.microsoft.com/office/drawing/2014/main" id="{1C13239D-DBE1-4D46-9B69-6BD77F0C9E4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4AB3939-3EAB-4AC8-B8A9-C656D77D4A2E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1284452" cy="1381636"/>
                <a:chOff x="5027509" y="2193531"/>
                <a:chExt cx="1284452" cy="1381636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318601F-B23D-4739-BB3A-244861F800A6}"/>
                    </a:ext>
                  </a:extLst>
                </p:cNvPr>
                <p:cNvSpPr txBox="1"/>
                <p:nvPr/>
              </p:nvSpPr>
              <p:spPr>
                <a:xfrm>
                  <a:off x="5716691" y="2548405"/>
                  <a:ext cx="219637" cy="43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FBB623-69B1-453A-BA1D-2ED595CB575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1381636"/>
                  <a:chOff x="5027509" y="2193531"/>
                  <a:chExt cx="626376" cy="1381636"/>
                </a:xfrm>
              </p:grpSpPr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E496F300-E116-4F4B-8E46-7D419A401FF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3F32F529-24D5-4C8E-8C40-75C78E59D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3385859D-A4E1-4A90-AC51-BF01E91F92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53" name="Group 352">
                    <a:extLst>
                      <a:ext uri="{FF2B5EF4-FFF2-40B4-BE49-F238E27FC236}">
                        <a16:creationId xmlns:a16="http://schemas.microsoft.com/office/drawing/2014/main" id="{A31583F7-1E97-4D3B-B8E9-B560B4F30D3A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360" name="TextBox 359">
                      <a:extLst>
                        <a:ext uri="{FF2B5EF4-FFF2-40B4-BE49-F238E27FC236}">
                          <a16:creationId xmlns:a16="http://schemas.microsoft.com/office/drawing/2014/main" id="{0F0569BD-B994-4A20-B412-39ABB00D6D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81</a:t>
                      </a:r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76D0CFDC-46BB-4865-8C58-05B091F84D8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2" name="TextBox 361">
                      <a:extLst>
                        <a:ext uri="{FF2B5EF4-FFF2-40B4-BE49-F238E27FC236}">
                          <a16:creationId xmlns:a16="http://schemas.microsoft.com/office/drawing/2014/main" id="{9FA9DDBC-E9C9-4F8D-B0DA-44D4DCC02E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72</a:t>
                      </a:r>
                    </a:p>
                  </p:txBody>
                </p:sp>
                <p:sp>
                  <p:nvSpPr>
                    <p:cNvPr id="363" name="TextBox 362">
                      <a:extLst>
                        <a:ext uri="{FF2B5EF4-FFF2-40B4-BE49-F238E27FC236}">
                          <a16:creationId xmlns:a16="http://schemas.microsoft.com/office/drawing/2014/main" id="{3406DC59-7C49-426B-9AA5-0CB2C9A824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10797779-BF60-4397-8CAD-A98CEC02EE4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3379B9E-1C97-4768-9608-44FDEFB43807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331594" cy="1381636"/>
                  <a:chOff x="5980367" y="2193531"/>
                  <a:chExt cx="331594" cy="1381636"/>
                </a:xfrm>
              </p:grpSpPr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37C402B7-88CB-41F0-8A29-7469262AB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193531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79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7A0AE204-85F7-499B-98D1-466EDEFA6E7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7" y="2469858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96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72</a:t>
                    </a: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0530686C-8084-4EAD-8830-BAC47420C4D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746186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79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0619079A-DDC0-4073-89CE-3BBA9EC349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022513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896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79</a:t>
                    </a:r>
                  </a:p>
                </p:txBody>
              </p:sp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DCF5474D-0BD7-4B55-9937-5382947F6A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298840"/>
                    <a:ext cx="331593" cy="276327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4921631" y="5110392"/>
              <a:ext cx="1800177" cy="46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6" dirty="0">
                  <a:latin typeface="Arial"/>
                  <a:cs typeface="Arial"/>
                </a:rPr>
                <a:t>Game #</a:t>
              </a:r>
              <a:r>
                <a:rPr lang="en-US" altLang="zh-CN" sz="1006" dirty="0">
                  <a:latin typeface="Arial"/>
                  <a:cs typeface="Arial"/>
                </a:rPr>
                <a:t>8</a:t>
              </a:r>
              <a:r>
                <a:rPr lang="en-US" sz="1006" dirty="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2AE95C8-1503-481B-9112-626F35F67684}"/>
              </a:ext>
            </a:extLst>
          </p:cNvPr>
          <p:cNvGrpSpPr/>
          <p:nvPr/>
        </p:nvGrpSpPr>
        <p:grpSpPr>
          <a:xfrm>
            <a:off x="7863536" y="2714263"/>
            <a:ext cx="963056" cy="1846127"/>
            <a:chOff x="4908600" y="2078201"/>
            <a:chExt cx="1826240" cy="3500802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5E32A7-C0C8-4E9A-9824-91D64E50CA72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373" name="Rounded Rectangle 142">
                <a:extLst>
                  <a:ext uri="{FF2B5EF4-FFF2-40B4-BE49-F238E27FC236}">
                    <a16:creationId xmlns:a16="http://schemas.microsoft.com/office/drawing/2014/main" id="{DF7D954D-0B2D-4315-9974-7E70496C4BF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9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DF36906-DCBA-4366-A2C5-4B4A7B81A4C2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86D669BC-A251-45B7-9CF1-A75D0D25FC1F}"/>
                    </a:ext>
                  </a:extLst>
                </p:cNvPr>
                <p:cNvSpPr txBox="1"/>
                <p:nvPr/>
              </p:nvSpPr>
              <p:spPr>
                <a:xfrm>
                  <a:off x="5716689" y="2548406"/>
                  <a:ext cx="219637" cy="43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79" dirty="0"/>
                    <a:t>+</a:t>
                  </a:r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6BF4665-E7C7-4DBE-B314-5A83DDAC9951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BB33A99D-DEC4-4962-B197-E2224B617949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680B401E-92CE-461E-837C-7A42D0BA70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E679B971-94C6-4993-BB0A-0C9C2214320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C5470380-935D-44D1-9F10-4FE5FCEA11A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49366E34-14CD-4BE7-82E0-05472EC87DA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446E6819-BCBA-440C-BA99-4C1A635391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2F1AD6BF-D792-44DB-97C1-FA404A9D5F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76A34D5C-79F3-46DE-96EC-FFFB44414A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CDC9BA3C-EDC6-401F-9F94-932FFDA89AE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8B6BA255-FB03-4A11-BC8D-EF339076CC9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AA5D98C6-91AA-437B-83B3-002625E49D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879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BDCE3F9D-2B56-4953-96A5-A7200F15D149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C721E0A8-5E07-412A-8150-8C0B6698C617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CD8B9B52-953F-4885-8E72-3AB11ED32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CCA015-59EA-4619-8D52-625979CEB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79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E5A88393-6C87-4854-A05B-DB13BB9F5460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056D830D-9854-4E60-A76E-5263B8EA12B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96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F28E78FA-A79C-4F6A-BAED-D49AD402FE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4DA47258-0C22-42A6-A8E7-E73E73D4624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78CAE1B2-9849-4FDB-83D5-ED166FD2FB5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79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695F9CF8-59C9-41D8-9F63-6BC5997374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37860EEE-BECB-48A0-BDCF-E02C0BF02BE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E4D03B39-DCF8-4492-8397-78B6B61E135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05EA9412-C93C-45EC-9BB6-A48929F8F31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9F4ADE07-E1F3-4236-8284-B1F36ECA58A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C168D059-9B99-400F-866C-EB5536C846E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879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4921631" y="5110392"/>
              <a:ext cx="1800177" cy="46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6" dirty="0">
                  <a:latin typeface="Arial"/>
                  <a:cs typeface="Arial"/>
                </a:rPr>
                <a:t>Game #</a:t>
              </a:r>
              <a:r>
                <a:rPr lang="en-US" altLang="zh-CN" sz="1006" dirty="0">
                  <a:latin typeface="Arial"/>
                  <a:cs typeface="Arial"/>
                </a:rPr>
                <a:t>100</a:t>
              </a:r>
              <a:endParaRPr lang="en-US" sz="1006" dirty="0">
                <a:latin typeface="Arial"/>
                <a:cs typeface="Arial"/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5287F6FD-E624-4110-8B72-CE2DBE852E54}"/>
              </a:ext>
            </a:extLst>
          </p:cNvPr>
          <p:cNvSpPr txBox="1"/>
          <p:nvPr/>
        </p:nvSpPr>
        <p:spPr>
          <a:xfrm>
            <a:off x="6388028" y="3315247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7815E19-BD97-492A-B7AF-DFB09A27389E}"/>
              </a:ext>
            </a:extLst>
          </p:cNvPr>
          <p:cNvSpPr txBox="1"/>
          <p:nvPr/>
        </p:nvSpPr>
        <p:spPr>
          <a:xfrm>
            <a:off x="7590579" y="3315247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C78A92-61CD-484C-9683-2B9C2A60C012}"/>
              </a:ext>
            </a:extLst>
          </p:cNvPr>
          <p:cNvSpPr txBox="1"/>
          <p:nvPr/>
        </p:nvSpPr>
        <p:spPr>
          <a:xfrm>
            <a:off x="3994719" y="3315247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669E114-B983-4142-915B-1933A042BAAC}"/>
              </a:ext>
            </a:extLst>
          </p:cNvPr>
          <p:cNvSpPr txBox="1"/>
          <p:nvPr/>
        </p:nvSpPr>
        <p:spPr>
          <a:xfrm>
            <a:off x="8791493" y="3315247"/>
            <a:ext cx="30755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1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D7DC5-E321-41A7-9B12-2D37F12BF500}"/>
              </a:ext>
            </a:extLst>
          </p:cNvPr>
          <p:cNvGrpSpPr/>
          <p:nvPr/>
        </p:nvGrpSpPr>
        <p:grpSpPr>
          <a:xfrm>
            <a:off x="4546582" y="3452090"/>
            <a:ext cx="3647376" cy="1030462"/>
            <a:chOff x="3551379" y="3414912"/>
            <a:chExt cx="6916504" cy="1954060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C7DDE57-3924-4204-BAF1-BBF4C5DDF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229" y="3414912"/>
              <a:ext cx="3212654" cy="195406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344C930-4B2C-4AB5-B0F8-7D5BEE72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1379" y="3439784"/>
              <a:ext cx="3703850" cy="192918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33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485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</dc:creator>
  <cp:lastModifiedBy>Siyu</cp:lastModifiedBy>
  <cp:revision>1</cp:revision>
  <dcterms:created xsi:type="dcterms:W3CDTF">2018-08-04T00:27:12Z</dcterms:created>
  <dcterms:modified xsi:type="dcterms:W3CDTF">2018-08-04T00:27:29Z</dcterms:modified>
</cp:coreProperties>
</file>