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E793-7779-4930-95AD-942609BCF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7A3C5-BBDC-409B-BA2D-12E699AE6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79E4-0F9A-45AF-A3C4-B0C3E9BB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88A1-BDFD-4B71-AA99-BB94C7B8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A4D2-6419-48DD-8110-E5251E5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A24B-AD37-417B-92BC-644B5E89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7764-EC07-480D-8D73-2A38DF526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962D-10C9-4618-A5B4-470C6FC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97FE-7497-4C49-967D-C063712D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9CA9-FC87-4D08-9053-232BB5C6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8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A9178-E6A0-4A0D-8979-8CBE84A78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C1D1-6C43-440F-9924-83143F0E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C3D4-F5E1-4377-90D6-5316845E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4150-5124-4B26-AF96-098327E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0CB8-B334-44A6-BC5A-79B364A6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4331-0DCD-4AB0-8C5A-AFB018B9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5A88-1167-43F5-ABCB-7DF529D2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065-54C9-468D-9DD2-A76C3137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4904-3CDF-403F-A028-B2B6C4E0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632A-51B5-4BE0-BD2A-96354D67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1017-685D-4177-B9F0-63008447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575C-418E-4858-AA3F-F90F7745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4A13-551F-48BE-ADB9-FD59798B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71B9-A82F-44BA-84D5-B9E45460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D91F-5D08-4DFA-9895-A6D69709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9DD8-19BF-4C1E-B737-62C0CAEE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552F-8103-42A7-BD31-BD56AC1EF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9D9F3-F735-47E8-ABDA-67800D48E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5B0E-0354-43DE-BA0D-025CC5F9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7728-F330-404C-AFFF-D4CBBF37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D914B-C0D4-4181-8EC2-B25A269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7F1C-0E89-4B7F-AEAC-C173EAC5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FA33-7F67-491B-B8CA-9FC624A5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E04D2-CB2B-44B4-B9BD-C25A86E4E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9A0DD-1D53-4796-B37E-9B64846A0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1E15C-BF92-47FA-B434-217B2D5D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DAEA6-9D5A-4722-A49F-62830F95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0C992-A325-46FD-BDF0-55E9AC36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64DE7-750E-42E9-B19F-1D079CBE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D4A5-CF34-4F23-B93A-58389678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78DC2-3021-4B3A-BDBD-2399E902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1530A-AC02-4093-98AA-0A89AEF9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D323F-712B-455F-AE76-F86C2AF6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38221-2F2B-4FE6-9CA0-AEAF0C78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28388-C0EA-49DD-92D4-581B904F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2F7CF-97C9-443D-8E93-9AC6E2B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2B9D-B55A-499A-8F73-7DDA05C3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5E82-328B-47C4-93CE-F90A0B11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0099A-C025-4854-AF69-340D90941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16399-86F7-4F89-8B4F-BFD8FDF4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5F3AB-C8E1-4DAB-892E-2A49E6B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597C-7E00-4B46-A394-9556024C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95DA-02DD-47AB-9622-7ABEC24A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6345D-49A5-4CE6-8ABE-B76EB94C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D357F-0731-4616-B80F-447B9CFA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4352-ACF1-4C50-B45F-3A678227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9A5D-E27F-4DA7-BB5F-64637CD7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8437-3FA7-4770-BBD5-5D99F38C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CE4E8-91A1-4BC0-8444-020B56C9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090B-AB09-44BA-8032-AFC41E45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6D11-800A-4786-BDA1-FD7A5F0C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4991-9788-48E9-B6F3-0134D07DCEF4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956A-D6ED-4FBD-A6EF-BA9946385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9412-2F9F-4750-8FC3-511ABFFF5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50A66-E8FF-46AA-BF6C-F20DF8224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FAC5-6BA1-4C79-ABED-4E1670736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6EF23-1332-471B-97B5-BD6876695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195CE-5597-4873-8F89-68C452E5C2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5" y="314396"/>
            <a:ext cx="12232455" cy="63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9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SiyuWang</dc:creator>
  <cp:lastModifiedBy>SiyuWang</cp:lastModifiedBy>
  <cp:revision>1</cp:revision>
  <dcterms:created xsi:type="dcterms:W3CDTF">2017-09-22T22:20:00Z</dcterms:created>
  <dcterms:modified xsi:type="dcterms:W3CDTF">2017-09-22T22:20:19Z</dcterms:modified>
</cp:coreProperties>
</file>