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0464463" cy="6775450"/>
  <p:notesSz cx="6858000" cy="9144000"/>
  <p:defaultTextStyle>
    <a:defPPr>
      <a:defRPr lang="en-US"/>
    </a:defPPr>
    <a:lvl1pPr marL="0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613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5225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7838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0451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3063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5676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8288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00901" algn="l" defTabSz="51261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6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80" y="-968"/>
      </p:cViewPr>
      <p:guideLst>
        <p:guide orient="horz" pos="397"/>
        <p:guide pos="64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39" y="2104782"/>
            <a:ext cx="17394794" cy="14523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9670" y="3839422"/>
            <a:ext cx="14325124" cy="17315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5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0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8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0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36738" y="271333"/>
            <a:ext cx="4604505" cy="57810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3226" y="271333"/>
            <a:ext cx="13472438" cy="5781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0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554" y="4353854"/>
            <a:ext cx="17394794" cy="134568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6554" y="2871726"/>
            <a:ext cx="17394794" cy="148212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6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5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7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0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56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8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009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226" y="1580939"/>
            <a:ext cx="9038471" cy="447148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2772" y="1580939"/>
            <a:ext cx="9038471" cy="447148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226" y="1516637"/>
            <a:ext cx="9042026" cy="63206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613" indent="0">
              <a:buNone/>
              <a:defRPr sz="2200" b="1"/>
            </a:lvl2pPr>
            <a:lvl3pPr marL="1025225" indent="0">
              <a:buNone/>
              <a:defRPr sz="2000" b="1"/>
            </a:lvl3pPr>
            <a:lvl4pPr marL="1537838" indent="0">
              <a:buNone/>
              <a:defRPr sz="1800" b="1"/>
            </a:lvl4pPr>
            <a:lvl5pPr marL="2050451" indent="0">
              <a:buNone/>
              <a:defRPr sz="1800" b="1"/>
            </a:lvl5pPr>
            <a:lvl6pPr marL="2563063" indent="0">
              <a:buNone/>
              <a:defRPr sz="1800" b="1"/>
            </a:lvl6pPr>
            <a:lvl7pPr marL="3075676" indent="0">
              <a:buNone/>
              <a:defRPr sz="1800" b="1"/>
            </a:lvl7pPr>
            <a:lvl8pPr marL="3588288" indent="0">
              <a:buNone/>
              <a:defRPr sz="1800" b="1"/>
            </a:lvl8pPr>
            <a:lvl9pPr marL="410090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226" y="2148696"/>
            <a:ext cx="9042026" cy="39037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95668" y="1516637"/>
            <a:ext cx="9045578" cy="63206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613" indent="0">
              <a:buNone/>
              <a:defRPr sz="2200" b="1"/>
            </a:lvl2pPr>
            <a:lvl3pPr marL="1025225" indent="0">
              <a:buNone/>
              <a:defRPr sz="2000" b="1"/>
            </a:lvl3pPr>
            <a:lvl4pPr marL="1537838" indent="0">
              <a:buNone/>
              <a:defRPr sz="1800" b="1"/>
            </a:lvl4pPr>
            <a:lvl5pPr marL="2050451" indent="0">
              <a:buNone/>
              <a:defRPr sz="1800" b="1"/>
            </a:lvl5pPr>
            <a:lvl6pPr marL="2563063" indent="0">
              <a:buNone/>
              <a:defRPr sz="1800" b="1"/>
            </a:lvl6pPr>
            <a:lvl7pPr marL="3075676" indent="0">
              <a:buNone/>
              <a:defRPr sz="1800" b="1"/>
            </a:lvl7pPr>
            <a:lvl8pPr marL="3588288" indent="0">
              <a:buNone/>
              <a:defRPr sz="1800" b="1"/>
            </a:lvl8pPr>
            <a:lvl9pPr marL="410090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95668" y="2148696"/>
            <a:ext cx="9045578" cy="39037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8" y="269763"/>
            <a:ext cx="6732668" cy="114806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39" y="269767"/>
            <a:ext cx="11440204" cy="57826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228" y="1417829"/>
            <a:ext cx="6732668" cy="4634597"/>
          </a:xfrm>
        </p:spPr>
        <p:txBody>
          <a:bodyPr/>
          <a:lstStyle>
            <a:lvl1pPr marL="0" indent="0">
              <a:buNone/>
              <a:defRPr sz="1600"/>
            </a:lvl1pPr>
            <a:lvl2pPr marL="512613" indent="0">
              <a:buNone/>
              <a:defRPr sz="1300"/>
            </a:lvl2pPr>
            <a:lvl3pPr marL="1025225" indent="0">
              <a:buNone/>
              <a:defRPr sz="1100"/>
            </a:lvl3pPr>
            <a:lvl4pPr marL="1537838" indent="0">
              <a:buNone/>
              <a:defRPr sz="1000"/>
            </a:lvl4pPr>
            <a:lvl5pPr marL="2050451" indent="0">
              <a:buNone/>
              <a:defRPr sz="1000"/>
            </a:lvl5pPr>
            <a:lvl6pPr marL="2563063" indent="0">
              <a:buNone/>
              <a:defRPr sz="1000"/>
            </a:lvl6pPr>
            <a:lvl7pPr marL="3075676" indent="0">
              <a:buNone/>
              <a:defRPr sz="1000"/>
            </a:lvl7pPr>
            <a:lvl8pPr marL="3588288" indent="0">
              <a:buNone/>
              <a:defRPr sz="1000"/>
            </a:lvl8pPr>
            <a:lvl9pPr marL="41009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1178" y="4742815"/>
            <a:ext cx="12278678" cy="5599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11178" y="605399"/>
            <a:ext cx="12278678" cy="4065270"/>
          </a:xfrm>
        </p:spPr>
        <p:txBody>
          <a:bodyPr/>
          <a:lstStyle>
            <a:lvl1pPr marL="0" indent="0">
              <a:buNone/>
              <a:defRPr sz="3600"/>
            </a:lvl1pPr>
            <a:lvl2pPr marL="512613" indent="0">
              <a:buNone/>
              <a:defRPr sz="3100"/>
            </a:lvl2pPr>
            <a:lvl3pPr marL="1025225" indent="0">
              <a:buNone/>
              <a:defRPr sz="2700"/>
            </a:lvl3pPr>
            <a:lvl4pPr marL="1537838" indent="0">
              <a:buNone/>
              <a:defRPr sz="2200"/>
            </a:lvl4pPr>
            <a:lvl5pPr marL="2050451" indent="0">
              <a:buNone/>
              <a:defRPr sz="2200"/>
            </a:lvl5pPr>
            <a:lvl6pPr marL="2563063" indent="0">
              <a:buNone/>
              <a:defRPr sz="2200"/>
            </a:lvl6pPr>
            <a:lvl7pPr marL="3075676" indent="0">
              <a:buNone/>
              <a:defRPr sz="2200"/>
            </a:lvl7pPr>
            <a:lvl8pPr marL="3588288" indent="0">
              <a:buNone/>
              <a:defRPr sz="2200"/>
            </a:lvl8pPr>
            <a:lvl9pPr marL="410090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11178" y="5302731"/>
            <a:ext cx="12278678" cy="795174"/>
          </a:xfrm>
        </p:spPr>
        <p:txBody>
          <a:bodyPr/>
          <a:lstStyle>
            <a:lvl1pPr marL="0" indent="0">
              <a:buNone/>
              <a:defRPr sz="1600"/>
            </a:lvl1pPr>
            <a:lvl2pPr marL="512613" indent="0">
              <a:buNone/>
              <a:defRPr sz="1300"/>
            </a:lvl2pPr>
            <a:lvl3pPr marL="1025225" indent="0">
              <a:buNone/>
              <a:defRPr sz="1100"/>
            </a:lvl3pPr>
            <a:lvl4pPr marL="1537838" indent="0">
              <a:buNone/>
              <a:defRPr sz="1000"/>
            </a:lvl4pPr>
            <a:lvl5pPr marL="2050451" indent="0">
              <a:buNone/>
              <a:defRPr sz="1000"/>
            </a:lvl5pPr>
            <a:lvl6pPr marL="2563063" indent="0">
              <a:buNone/>
              <a:defRPr sz="1000"/>
            </a:lvl6pPr>
            <a:lvl7pPr marL="3075676" indent="0">
              <a:buNone/>
              <a:defRPr sz="1000"/>
            </a:lvl7pPr>
            <a:lvl8pPr marL="3588288" indent="0">
              <a:buNone/>
              <a:defRPr sz="1000"/>
            </a:lvl8pPr>
            <a:lvl9pPr marL="41009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223" y="271332"/>
            <a:ext cx="18418017" cy="1129242"/>
          </a:xfrm>
          <a:prstGeom prst="rect">
            <a:avLst/>
          </a:prstGeom>
        </p:spPr>
        <p:txBody>
          <a:bodyPr vert="horz" lIns="102523" tIns="51261" rIns="102523" bIns="512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223" y="1580939"/>
            <a:ext cx="18418017" cy="4471484"/>
          </a:xfrm>
          <a:prstGeom prst="rect">
            <a:avLst/>
          </a:prstGeom>
        </p:spPr>
        <p:txBody>
          <a:bodyPr vert="horz" lIns="102523" tIns="51261" rIns="102523" bIns="512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226" y="6279839"/>
            <a:ext cx="4775041" cy="360730"/>
          </a:xfrm>
          <a:prstGeom prst="rect">
            <a:avLst/>
          </a:prstGeom>
        </p:spPr>
        <p:txBody>
          <a:bodyPr vert="horz" lIns="102523" tIns="51261" rIns="102523" bIns="5126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5426-061B-8040-960E-B79F46A208A9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2025" y="6279839"/>
            <a:ext cx="6480413" cy="360730"/>
          </a:xfrm>
          <a:prstGeom prst="rect">
            <a:avLst/>
          </a:prstGeom>
        </p:spPr>
        <p:txBody>
          <a:bodyPr vert="horz" lIns="102523" tIns="51261" rIns="102523" bIns="5126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66202" y="6279839"/>
            <a:ext cx="4775041" cy="360730"/>
          </a:xfrm>
          <a:prstGeom prst="rect">
            <a:avLst/>
          </a:prstGeom>
        </p:spPr>
        <p:txBody>
          <a:bodyPr vert="horz" lIns="102523" tIns="51261" rIns="102523" bIns="5126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F5B1C-B8A4-4549-B258-76E245E4B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261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459" indent="-384459" algn="l" defTabSz="51261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2996" indent="-320383" algn="l" defTabSz="512613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1532" indent="-256306" algn="l" defTabSz="51261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4144" indent="-256306" algn="l" defTabSz="51261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06757" indent="-256306" algn="l" defTabSz="512613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70" indent="-256306" algn="l" defTabSz="51261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982" indent="-256306" algn="l" defTabSz="51261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4595" indent="-256306" algn="l" defTabSz="51261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07" indent="-256306" algn="l" defTabSz="51261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613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225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7838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0451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3063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5676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8288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00901" algn="l" defTabSz="51261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Box 716"/>
          <p:cNvSpPr txBox="1"/>
          <p:nvPr/>
        </p:nvSpPr>
        <p:spPr>
          <a:xfrm>
            <a:off x="56108" y="6050494"/>
            <a:ext cx="3021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</a:t>
            </a:r>
            <a:r>
              <a:rPr lang="en-US" sz="3200" dirty="0" smtClean="0">
                <a:latin typeface="Arial"/>
                <a:cs typeface="Arial"/>
              </a:rPr>
              <a:t>orizon cue</a:t>
            </a:r>
          </a:p>
        </p:txBody>
      </p:sp>
      <p:sp>
        <p:nvSpPr>
          <p:cNvPr id="865" name="TextBox 864"/>
          <p:cNvSpPr txBox="1"/>
          <p:nvPr/>
        </p:nvSpPr>
        <p:spPr>
          <a:xfrm>
            <a:off x="56108" y="1855626"/>
            <a:ext cx="3021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ial"/>
                <a:cs typeface="Arial"/>
              </a:rPr>
              <a:t>6 choices</a:t>
            </a:r>
            <a:endParaRPr lang="en-US" sz="3000" dirty="0">
              <a:latin typeface="Arial"/>
              <a:cs typeface="Arial"/>
            </a:endParaRPr>
          </a:p>
        </p:txBody>
      </p:sp>
      <p:sp>
        <p:nvSpPr>
          <p:cNvPr id="866" name="Rounded Rectangle 865"/>
          <p:cNvSpPr/>
          <p:nvPr/>
        </p:nvSpPr>
        <p:spPr>
          <a:xfrm>
            <a:off x="56108" y="1079566"/>
            <a:ext cx="3021625" cy="4970928"/>
          </a:xfrm>
          <a:prstGeom prst="roundRect">
            <a:avLst>
              <a:gd name="adj" fmla="val 8020"/>
            </a:avLst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719" name="Group 718"/>
          <p:cNvGrpSpPr/>
          <p:nvPr/>
        </p:nvGrpSpPr>
        <p:grpSpPr>
          <a:xfrm>
            <a:off x="12299346" y="1090774"/>
            <a:ext cx="3021625" cy="4970928"/>
            <a:chOff x="15017452" y="1939518"/>
            <a:chExt cx="3021625" cy="4970928"/>
          </a:xfrm>
        </p:grpSpPr>
        <p:sp>
          <p:nvSpPr>
            <p:cNvPr id="833" name="TextBox 832"/>
            <p:cNvSpPr txBox="1"/>
            <p:nvPr/>
          </p:nvSpPr>
          <p:spPr>
            <a:xfrm>
              <a:off x="16339983" y="2715578"/>
              <a:ext cx="363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834" name="Rounded Rectangle 833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35" name="Group 834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" name="Oval 863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6" name="Group 835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61" name="Straight Connector 860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Oval 861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7" name="Group 836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50" name="Group 849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53" name="TextBox 852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4" name="TextBox 853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5" name="TextBox 854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6" name="TextBox 855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7" name="TextBox 856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06FF00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8" name="TextBox 857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59" name="TextBox 858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60" name="TextBox 859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51" name="TextBox 850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2" name="TextBox 851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38" name="Group 837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42" name="TextBox 841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3" name="TextBox 842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4" name="TextBox 843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5" name="TextBox 844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6" name="TextBox 845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7" name="TextBox 846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8" name="TextBox 847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49" name="TextBox 848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40" name="TextBox 839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41" name="TextBox 840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0" name="Group 719"/>
          <p:cNvGrpSpPr/>
          <p:nvPr/>
        </p:nvGrpSpPr>
        <p:grpSpPr>
          <a:xfrm>
            <a:off x="8282858" y="1079566"/>
            <a:ext cx="3021625" cy="4970928"/>
            <a:chOff x="15017452" y="1939518"/>
            <a:chExt cx="3021625" cy="4970928"/>
          </a:xfrm>
        </p:grpSpPr>
        <p:sp>
          <p:nvSpPr>
            <p:cNvPr id="801" name="TextBox 800"/>
            <p:cNvSpPr txBox="1"/>
            <p:nvPr/>
          </p:nvSpPr>
          <p:spPr>
            <a:xfrm>
              <a:off x="16339983" y="2715578"/>
              <a:ext cx="363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802" name="Rounded Rectangle 801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803" name="Group 802"/>
            <p:cNvGrpSpPr/>
            <p:nvPr/>
          </p:nvGrpSpPr>
          <p:grpSpPr>
            <a:xfrm flipH="1">
              <a:off x="15218629" y="3074185"/>
              <a:ext cx="472517" cy="270103"/>
              <a:chOff x="6044051" y="2088963"/>
              <a:chExt cx="472517" cy="270103"/>
            </a:xfrm>
            <a:solidFill>
              <a:srgbClr val="800000"/>
            </a:solidFill>
          </p:grpSpPr>
          <p:cxnSp>
            <p:nvCxnSpPr>
              <p:cNvPr id="831" name="Straight Connector 830"/>
              <p:cNvCxnSpPr/>
              <p:nvPr/>
            </p:nvCxnSpPr>
            <p:spPr>
              <a:xfrm>
                <a:off x="6044051" y="2088963"/>
                <a:ext cx="341412" cy="156316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2" name="Oval 831"/>
              <p:cNvSpPr>
                <a:spLocks noChangeAspect="1"/>
              </p:cNvSpPr>
              <p:nvPr/>
            </p:nvSpPr>
            <p:spPr>
              <a:xfrm>
                <a:off x="6287968" y="2130466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4" name="Group 803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829" name="Straight Connector 82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0" name="Oval 829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5" name="Group 804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21" name="TextBox 820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2" name="TextBox 821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3" name="TextBox 822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4" name="TextBox 823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5" name="TextBox 824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6" name="TextBox 825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7" name="TextBox 826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28" name="TextBox 827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19" name="TextBox 818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20" name="TextBox 819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807" name="Group 806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810" name="TextBox 809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1" name="TextBox 810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2" name="TextBox 811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3" name="TextBox 812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4" name="TextBox 813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5" name="TextBox 814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6" name="TextBox 815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817" name="TextBox 816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808" name="TextBox 807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09" name="TextBox 808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4282287" y="1079566"/>
            <a:ext cx="3021625" cy="4970928"/>
            <a:chOff x="15017452" y="1939518"/>
            <a:chExt cx="3021625" cy="4970928"/>
          </a:xfrm>
        </p:grpSpPr>
        <p:sp>
          <p:nvSpPr>
            <p:cNvPr id="769" name="TextBox 768"/>
            <p:cNvSpPr txBox="1"/>
            <p:nvPr/>
          </p:nvSpPr>
          <p:spPr>
            <a:xfrm>
              <a:off x="16339983" y="2715578"/>
              <a:ext cx="363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770" name="Rounded Rectangle 769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771" name="Group 770"/>
            <p:cNvGrpSpPr/>
            <p:nvPr/>
          </p:nvGrpSpPr>
          <p:grpSpPr>
            <a:xfrm flipH="1">
              <a:off x="15218629" y="2720932"/>
              <a:ext cx="472517" cy="353252"/>
              <a:chOff x="6044051" y="1735710"/>
              <a:chExt cx="472517" cy="353252"/>
            </a:xfrm>
            <a:solidFill>
              <a:srgbClr val="800000"/>
            </a:solidFill>
          </p:grpSpPr>
          <p:cxnSp>
            <p:nvCxnSpPr>
              <p:cNvPr id="799" name="Straight Connector 798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0" name="Oval 799"/>
              <p:cNvSpPr>
                <a:spLocks noChangeAspect="1"/>
              </p:cNvSpPr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17342055" y="3071331"/>
              <a:ext cx="472517" cy="284165"/>
              <a:chOff x="6044051" y="2088963"/>
              <a:chExt cx="472517" cy="284165"/>
            </a:xfrm>
            <a:solidFill>
              <a:srgbClr val="000090"/>
            </a:solidFill>
          </p:grpSpPr>
          <p:cxnSp>
            <p:nvCxnSpPr>
              <p:cNvPr id="797" name="Straight Connector 796"/>
              <p:cNvCxnSpPr/>
              <p:nvPr/>
            </p:nvCxnSpPr>
            <p:spPr>
              <a:xfrm>
                <a:off x="6044051" y="2088963"/>
                <a:ext cx="341412" cy="188711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8" name="Oval 797"/>
              <p:cNvSpPr/>
              <p:nvPr/>
            </p:nvSpPr>
            <p:spPr>
              <a:xfrm>
                <a:off x="6287968" y="2144528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3" name="Group 772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86" name="Group 785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89" name="TextBox 788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0" name="TextBox 789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1" name="TextBox 790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2" name="TextBox 791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3" name="TextBox 792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4" name="TextBox 793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5" name="TextBox 794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96" name="TextBox 795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87" name="TextBox 786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88" name="TextBox 787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75" name="Group 774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78" name="TextBox 777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79" name="TextBox 778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0" name="TextBox 779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1" name="TextBox 780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2" name="TextBox 781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3" name="TextBox 782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4" name="TextBox 783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85" name="TextBox 784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76" name="TextBox 775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77" name="TextBox 776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722" name="TextBox 721"/>
          <p:cNvSpPr txBox="1"/>
          <p:nvPr/>
        </p:nvSpPr>
        <p:spPr>
          <a:xfrm>
            <a:off x="7303912" y="3045592"/>
            <a:ext cx="978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atin typeface="Arial"/>
                <a:cs typeface="Arial"/>
              </a:rPr>
              <a:t>…</a:t>
            </a:r>
          </a:p>
        </p:txBody>
      </p:sp>
      <p:sp>
        <p:nvSpPr>
          <p:cNvPr id="723" name="TextBox 722"/>
          <p:cNvSpPr txBox="1"/>
          <p:nvPr/>
        </p:nvSpPr>
        <p:spPr>
          <a:xfrm>
            <a:off x="4282287" y="59577"/>
            <a:ext cx="7022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f</a:t>
            </a:r>
            <a:r>
              <a:rPr lang="en-US" sz="3200" dirty="0" smtClean="0">
                <a:latin typeface="Arial"/>
                <a:cs typeface="Arial"/>
              </a:rPr>
              <a:t>orced trials ~ 2s</a:t>
            </a:r>
          </a:p>
        </p:txBody>
      </p:sp>
      <p:sp>
        <p:nvSpPr>
          <p:cNvPr id="724" name="Right Brace 723"/>
          <p:cNvSpPr/>
          <p:nvPr/>
        </p:nvSpPr>
        <p:spPr>
          <a:xfrm rot="16200000">
            <a:off x="7590264" y="-2649140"/>
            <a:ext cx="435212" cy="702219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TextBox 724"/>
          <p:cNvSpPr txBox="1"/>
          <p:nvPr/>
        </p:nvSpPr>
        <p:spPr>
          <a:xfrm>
            <a:off x="12299346" y="6050494"/>
            <a:ext cx="3021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free choice 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19537022" y="3056273"/>
            <a:ext cx="978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atin typeface="Arial"/>
                <a:cs typeface="Arial"/>
              </a:rPr>
              <a:t>…</a:t>
            </a:r>
          </a:p>
        </p:txBody>
      </p:sp>
      <p:cxnSp>
        <p:nvCxnSpPr>
          <p:cNvPr id="727" name="Straight Arrow Connector 726"/>
          <p:cNvCxnSpPr>
            <a:stCxn id="866" idx="3"/>
            <a:endCxn id="770" idx="1"/>
          </p:cNvCxnSpPr>
          <p:nvPr/>
        </p:nvCxnSpPr>
        <p:spPr>
          <a:xfrm>
            <a:off x="3077733" y="3565030"/>
            <a:ext cx="120455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>
            <a:stCxn id="802" idx="3"/>
            <a:endCxn id="834" idx="1"/>
          </p:cNvCxnSpPr>
          <p:nvPr/>
        </p:nvCxnSpPr>
        <p:spPr>
          <a:xfrm>
            <a:off x="11304483" y="3565030"/>
            <a:ext cx="994863" cy="11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9" name="TextBox 728"/>
          <p:cNvSpPr txBox="1"/>
          <p:nvPr/>
        </p:nvSpPr>
        <p:spPr>
          <a:xfrm>
            <a:off x="3077734" y="3587446"/>
            <a:ext cx="1204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d</a:t>
            </a:r>
            <a:r>
              <a:rPr lang="en-US" sz="3200" dirty="0" smtClean="0">
                <a:latin typeface="Arial"/>
                <a:cs typeface="Arial"/>
              </a:rPr>
              <a:t>elay 1</a:t>
            </a:r>
            <a:endParaRPr lang="en-US" sz="3200" baseline="-25000" dirty="0" smtClean="0">
              <a:latin typeface="Arial"/>
              <a:cs typeface="Arial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11318970" y="3581462"/>
            <a:ext cx="9535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RT</a:t>
            </a:r>
          </a:p>
        </p:txBody>
      </p:sp>
      <p:sp>
        <p:nvSpPr>
          <p:cNvPr id="731" name="TextBox 730"/>
          <p:cNvSpPr txBox="1"/>
          <p:nvPr/>
        </p:nvSpPr>
        <p:spPr>
          <a:xfrm>
            <a:off x="8282857" y="6064088"/>
            <a:ext cx="3021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forced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choice </a:t>
            </a:r>
            <a:r>
              <a:rPr lang="en-US" sz="3200" dirty="0">
                <a:latin typeface="Arial"/>
                <a:cs typeface="Arial"/>
              </a:rPr>
              <a:t>4</a:t>
            </a:r>
            <a:endParaRPr lang="en-US" sz="3200" dirty="0" smtClean="0">
              <a:latin typeface="Arial"/>
              <a:cs typeface="Arial"/>
            </a:endParaRPr>
          </a:p>
        </p:txBody>
      </p:sp>
      <p:sp>
        <p:nvSpPr>
          <p:cNvPr id="732" name="TextBox 731"/>
          <p:cNvSpPr txBox="1"/>
          <p:nvPr/>
        </p:nvSpPr>
        <p:spPr>
          <a:xfrm>
            <a:off x="4296771" y="6061702"/>
            <a:ext cx="3021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/>
                <a:cs typeface="Arial"/>
              </a:rPr>
              <a:t>forced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choice 1</a:t>
            </a:r>
          </a:p>
        </p:txBody>
      </p:sp>
      <p:grpSp>
        <p:nvGrpSpPr>
          <p:cNvPr id="733" name="Group 732"/>
          <p:cNvGrpSpPr/>
          <p:nvPr/>
        </p:nvGrpSpPr>
        <p:grpSpPr>
          <a:xfrm>
            <a:off x="16510263" y="1079566"/>
            <a:ext cx="3021625" cy="4970928"/>
            <a:chOff x="15017452" y="1939518"/>
            <a:chExt cx="3021625" cy="4970928"/>
          </a:xfrm>
        </p:grpSpPr>
        <p:sp>
          <p:nvSpPr>
            <p:cNvPr id="737" name="TextBox 736"/>
            <p:cNvSpPr txBox="1"/>
            <p:nvPr/>
          </p:nvSpPr>
          <p:spPr>
            <a:xfrm>
              <a:off x="16339983" y="2715578"/>
              <a:ext cx="3634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+</a:t>
              </a:r>
              <a:endParaRPr lang="en-US" sz="2000" dirty="0"/>
            </a:p>
          </p:txBody>
        </p:sp>
        <p:sp>
          <p:nvSpPr>
            <p:cNvPr id="738" name="Rounded Rectangle 737"/>
            <p:cNvSpPr/>
            <p:nvPr/>
          </p:nvSpPr>
          <p:spPr>
            <a:xfrm>
              <a:off x="15017452" y="1939518"/>
              <a:ext cx="3021625" cy="4970928"/>
            </a:xfrm>
            <a:prstGeom prst="roundRect">
              <a:avLst>
                <a:gd name="adj" fmla="val 8020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739" name="Group 738"/>
            <p:cNvGrpSpPr/>
            <p:nvPr/>
          </p:nvGrpSpPr>
          <p:grpSpPr>
            <a:xfrm flipH="1">
              <a:off x="15218629" y="3074185"/>
              <a:ext cx="472519" cy="288949"/>
              <a:chOff x="6044049" y="2088963"/>
              <a:chExt cx="472519" cy="288949"/>
            </a:xfrm>
            <a:solidFill>
              <a:srgbClr val="800000"/>
            </a:solidFill>
          </p:grpSpPr>
          <p:cxnSp>
            <p:nvCxnSpPr>
              <p:cNvPr id="767" name="Straight Connector 766"/>
              <p:cNvCxnSpPr/>
              <p:nvPr/>
            </p:nvCxnSpPr>
            <p:spPr>
              <a:xfrm>
                <a:off x="6044049" y="2088963"/>
                <a:ext cx="351064" cy="174649"/>
              </a:xfrm>
              <a:prstGeom prst="line">
                <a:avLst/>
              </a:prstGeom>
              <a:grpFill/>
              <a:ln w="571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8" name="Oval 767"/>
              <p:cNvSpPr>
                <a:spLocks noChangeAspect="1"/>
              </p:cNvSpPr>
              <p:nvPr/>
            </p:nvSpPr>
            <p:spPr>
              <a:xfrm>
                <a:off x="6287968" y="2149312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7342055" y="2718078"/>
              <a:ext cx="472517" cy="353252"/>
              <a:chOff x="6044051" y="1735710"/>
              <a:chExt cx="472517" cy="353252"/>
            </a:xfrm>
            <a:solidFill>
              <a:srgbClr val="000090"/>
            </a:solidFill>
          </p:grpSpPr>
          <p:cxnSp>
            <p:nvCxnSpPr>
              <p:cNvPr id="765" name="Straight Connector 764"/>
              <p:cNvCxnSpPr/>
              <p:nvPr/>
            </p:nvCxnSpPr>
            <p:spPr>
              <a:xfrm flipV="1">
                <a:off x="6044051" y="1862549"/>
                <a:ext cx="341412" cy="226413"/>
              </a:xfrm>
              <a:prstGeom prst="line">
                <a:avLst/>
              </a:prstGeom>
              <a:grpFill/>
              <a:ln w="571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6" name="Oval 765"/>
              <p:cNvSpPr/>
              <p:nvPr/>
            </p:nvSpPr>
            <p:spPr>
              <a:xfrm>
                <a:off x="6287968" y="1735710"/>
                <a:ext cx="228600" cy="228600"/>
              </a:xfrm>
              <a:prstGeom prst="ellipse">
                <a:avLst/>
              </a:prstGeom>
              <a:grpFill/>
              <a:ln w="571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1" name="Group 740"/>
            <p:cNvGrpSpPr/>
            <p:nvPr/>
          </p:nvGrpSpPr>
          <p:grpSpPr>
            <a:xfrm>
              <a:off x="15706364" y="2150190"/>
              <a:ext cx="548640" cy="4562615"/>
              <a:chOff x="7322459" y="1329102"/>
              <a:chExt cx="548640" cy="4562615"/>
            </a:xfrm>
          </p:grpSpPr>
          <p:grpSp>
            <p:nvGrpSpPr>
              <p:cNvPr id="754" name="Group 753"/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57" name="TextBox 756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8" name="TextBox 757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9" name="TextBox 758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0" name="TextBox 759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1" name="TextBox 760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63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2" name="TextBox 761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3" name="TextBox 762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64" name="TextBox 763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55" name="TextBox 754"/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56" name="TextBox 755"/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742" name="Group 741"/>
            <p:cNvGrpSpPr/>
            <p:nvPr/>
          </p:nvGrpSpPr>
          <p:grpSpPr>
            <a:xfrm>
              <a:off x="16795192" y="2150190"/>
              <a:ext cx="548640" cy="4557291"/>
              <a:chOff x="8411287" y="1329102"/>
              <a:chExt cx="548640" cy="4557291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746" name="TextBox 745"/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47" name="TextBox 746"/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48" name="TextBox 747"/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  <a:endParaRPr lang="en-US" sz="2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49" name="TextBox 748"/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0" name="TextBox 749"/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FFFFFF"/>
                </a:solidFill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20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1" name="TextBox 750"/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2" name="TextBox 751"/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753" name="TextBox 752"/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571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744" name="TextBox 743"/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745" name="TextBox 744"/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571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20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cxnSp>
        <p:nvCxnSpPr>
          <p:cNvPr id="734" name="Straight Arrow Connector 733"/>
          <p:cNvCxnSpPr/>
          <p:nvPr/>
        </p:nvCxnSpPr>
        <p:spPr>
          <a:xfrm>
            <a:off x="15320970" y="3553824"/>
            <a:ext cx="1204554" cy="0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5" name="TextBox 734"/>
          <p:cNvSpPr txBox="1"/>
          <p:nvPr/>
        </p:nvSpPr>
        <p:spPr>
          <a:xfrm>
            <a:off x="15320971" y="3581473"/>
            <a:ext cx="1219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d</a:t>
            </a:r>
            <a:r>
              <a:rPr lang="en-US" sz="3200" dirty="0" smtClean="0">
                <a:latin typeface="Arial"/>
                <a:cs typeface="Arial"/>
              </a:rPr>
              <a:t>elay 2</a:t>
            </a:r>
            <a:endParaRPr lang="en-US" sz="3200" baseline="-25000" dirty="0" smtClean="0">
              <a:latin typeface="Arial"/>
              <a:cs typeface="Arial"/>
            </a:endParaRPr>
          </a:p>
        </p:txBody>
      </p:sp>
      <p:sp>
        <p:nvSpPr>
          <p:cNvPr id="736" name="TextBox 735"/>
          <p:cNvSpPr txBox="1"/>
          <p:nvPr/>
        </p:nvSpPr>
        <p:spPr>
          <a:xfrm>
            <a:off x="16540008" y="6064088"/>
            <a:ext cx="302162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o</a:t>
            </a:r>
            <a:r>
              <a:rPr lang="en-US" sz="3200" dirty="0" smtClean="0">
                <a:latin typeface="Arial"/>
                <a:cs typeface="Arial"/>
              </a:rPr>
              <a:t>utcome 1</a:t>
            </a:r>
          </a:p>
        </p:txBody>
      </p:sp>
    </p:spTree>
    <p:extLst>
      <p:ext uri="{BB962C8B-B14F-4D97-AF65-F5344CB8AC3E}">
        <p14:creationId xmlns:p14="http://schemas.microsoft.com/office/powerpoint/2010/main" val="7752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Wilson</dc:creator>
  <cp:lastModifiedBy>Robert Wilson</cp:lastModifiedBy>
  <cp:revision>12</cp:revision>
  <cp:lastPrinted>2017-05-23T23:26:02Z</cp:lastPrinted>
  <dcterms:created xsi:type="dcterms:W3CDTF">2017-03-17T17:13:07Z</dcterms:created>
  <dcterms:modified xsi:type="dcterms:W3CDTF">2017-05-24T16:32:48Z</dcterms:modified>
</cp:coreProperties>
</file>