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7" r:id="rId2"/>
    <p:sldId id="262" r:id="rId3"/>
    <p:sldId id="260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64" r:id="rId12"/>
  </p:sldIdLst>
  <p:sldSz cx="6858000" cy="73152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66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65C8F4D-B31A-4849-9DD5-BFE475BC03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8363" y="1200150"/>
            <a:ext cx="30384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AC979F-E96E-41B3-9E7A-C238EF38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0088" y="720725"/>
            <a:ext cx="33750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4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E3C0-9656-4FC8-9ADB-9A2FA160888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roup 718"/>
          <p:cNvGrpSpPr/>
          <p:nvPr/>
        </p:nvGrpSpPr>
        <p:grpSpPr>
          <a:xfrm>
            <a:off x="3556579" y="2894206"/>
            <a:ext cx="1012600" cy="1665845"/>
            <a:chOff x="15017452" y="1939518"/>
            <a:chExt cx="3021625" cy="4970928"/>
          </a:xfrm>
        </p:grpSpPr>
        <p:sp>
          <p:nvSpPr>
            <p:cNvPr id="833" name="TextBox 832"/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834" name="Rounded Rectangle 833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835" name="Group 834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6" name="Group 835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61" name="Straight Connector 860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Oval 861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53" name="TextBox 852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4" name="TextBox 853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5" name="TextBox 854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6" name="TextBox 855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57" name="TextBox 856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06FF00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8" name="TextBox 857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9" name="TextBox 858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60" name="TextBox 859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51" name="TextBox 850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2" name="TextBox 851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8" name="Group 837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42" name="TextBox 84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43" name="TextBox 84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44" name="TextBox 84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45" name="TextBox 84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46" name="TextBox 84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7" name="TextBox 84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8" name="TextBox 84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9" name="TextBox 84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40" name="TextBox 839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1" name="TextBox 840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0" name="Group 719"/>
          <p:cNvGrpSpPr/>
          <p:nvPr/>
        </p:nvGrpSpPr>
        <p:grpSpPr>
          <a:xfrm>
            <a:off x="2210583" y="2890451"/>
            <a:ext cx="1012600" cy="1665845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869922" y="2890451"/>
            <a:ext cx="1012600" cy="1665845"/>
            <a:chOff x="15017452" y="1939518"/>
            <a:chExt cx="3021625" cy="4970928"/>
          </a:xfrm>
        </p:grpSpPr>
        <p:sp>
          <p:nvSpPr>
            <p:cNvPr id="769" name="TextBox 768"/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771" name="Group 770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799" name="Straight Connector 79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17342055" y="3071331"/>
              <a:ext cx="472517" cy="284165"/>
              <a:chOff x="6044051" y="2088963"/>
              <a:chExt cx="472517" cy="284165"/>
            </a:xfrm>
            <a:solidFill>
              <a:srgbClr val="000090"/>
            </a:solidFill>
          </p:grpSpPr>
          <p:cxnSp>
            <p:nvCxnSpPr>
              <p:cNvPr id="797" name="Straight Connector 796"/>
              <p:cNvCxnSpPr/>
              <p:nvPr/>
            </p:nvCxnSpPr>
            <p:spPr>
              <a:xfrm>
                <a:off x="6044051" y="2088963"/>
                <a:ext cx="341412" cy="188711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8" name="Oval 797"/>
              <p:cNvSpPr/>
              <p:nvPr/>
            </p:nvSpPr>
            <p:spPr>
              <a:xfrm>
                <a:off x="6287968" y="2144528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86" name="Group 785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89" name="TextBox 788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90" name="TextBox 789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1" name="TextBox 790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2" name="TextBox 791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3" name="TextBox 792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4" name="TextBox 793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5" name="TextBox 794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6" name="TextBox 795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87" name="TextBox 786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88" name="TextBox 787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75" name="Group 774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78" name="TextBox 777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79" name="TextBox 778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0" name="TextBox 779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1" name="TextBox 780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2" name="TextBox 781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3" name="TextBox 782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4" name="TextBox 783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5" name="TextBox 784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76" name="TextBox 775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77" name="TextBox 776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1882522" y="3549295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869922" y="2548635"/>
            <a:ext cx="2353262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forced trials ~ 2s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1978488" y="1640891"/>
            <a:ext cx="145847" cy="2353262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3"/>
          </a:p>
        </p:txBody>
      </p:sp>
      <p:sp>
        <p:nvSpPr>
          <p:cNvPr id="725" name="TextBox 724"/>
          <p:cNvSpPr txBox="1"/>
          <p:nvPr/>
        </p:nvSpPr>
        <p:spPr>
          <a:xfrm>
            <a:off x="3556579" y="4556296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free choice 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5982051" y="3552875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cxnSp>
        <p:nvCxnSpPr>
          <p:cNvPr id="728" name="Straight Arrow Connector 727"/>
          <p:cNvCxnSpPr>
            <a:stCxn id="802" idx="3"/>
            <a:endCxn id="834" idx="1"/>
          </p:cNvCxnSpPr>
          <p:nvPr/>
        </p:nvCxnSpPr>
        <p:spPr>
          <a:xfrm>
            <a:off x="3223183" y="3723368"/>
            <a:ext cx="333396" cy="375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0" name="TextBox 729"/>
          <p:cNvSpPr txBox="1"/>
          <p:nvPr/>
        </p:nvSpPr>
        <p:spPr>
          <a:xfrm>
            <a:off x="3228043" y="3728875"/>
            <a:ext cx="319547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RT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2210583" y="4560847"/>
            <a:ext cx="101260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forced choice 4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874776" y="4560047"/>
            <a:ext cx="101260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forced choice 1</a:t>
            </a:r>
          </a:p>
        </p:txBody>
      </p:sp>
      <p:grpSp>
        <p:nvGrpSpPr>
          <p:cNvPr id="733" name="Group 732"/>
          <p:cNvGrpSpPr/>
          <p:nvPr/>
        </p:nvGrpSpPr>
        <p:grpSpPr>
          <a:xfrm>
            <a:off x="4967731" y="2890451"/>
            <a:ext cx="1012600" cy="1665845"/>
            <a:chOff x="15017452" y="1939518"/>
            <a:chExt cx="3021625" cy="4970928"/>
          </a:xfrm>
        </p:grpSpPr>
        <p:sp>
          <p:nvSpPr>
            <p:cNvPr id="737" name="TextBox 736"/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738" name="Rounded Rectangle 737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739" name="Group 738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767" name="Straight Connector 766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765" name="Straight Connector 764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54" name="Group 753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57" name="TextBox 756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8" name="TextBox 757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9" name="TextBox 758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60" name="TextBox 759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761" name="TextBox 760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762" name="TextBox 761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3" name="TextBox 762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4" name="TextBox 763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55" name="TextBox 754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56" name="TextBox 755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46" name="TextBox 745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47" name="TextBox 746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748" name="TextBox 747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749" name="TextBox 748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0" name="TextBox 749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1" name="TextBox 750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2" name="TextBox 751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3" name="TextBox 752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44" name="TextBox 743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45" name="TextBox 744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734" name="Straight Arrow Connector 733"/>
          <p:cNvCxnSpPr/>
          <p:nvPr/>
        </p:nvCxnSpPr>
        <p:spPr>
          <a:xfrm>
            <a:off x="4569183" y="3719613"/>
            <a:ext cx="403667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TextBox 735"/>
          <p:cNvSpPr txBox="1"/>
          <p:nvPr/>
        </p:nvSpPr>
        <p:spPr>
          <a:xfrm>
            <a:off x="4977699" y="4560852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outcome 1</a:t>
            </a:r>
          </a:p>
        </p:txBody>
      </p:sp>
    </p:spTree>
    <p:extLst>
      <p:ext uri="{BB962C8B-B14F-4D97-AF65-F5344CB8AC3E}">
        <p14:creationId xmlns:p14="http://schemas.microsoft.com/office/powerpoint/2010/main" val="77529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Box 722"/>
          <p:cNvSpPr txBox="1"/>
          <p:nvPr/>
        </p:nvSpPr>
        <p:spPr>
          <a:xfrm>
            <a:off x="820429" y="2317803"/>
            <a:ext cx="23532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b="1" dirty="0">
                <a:solidFill>
                  <a:srgbClr val="00B05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125" b="1" dirty="0">
                <a:solidFill>
                  <a:srgbClr val="00B05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125" b="1" dirty="0">
                <a:solidFill>
                  <a:srgbClr val="00B05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125" b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2177094" y="4778702"/>
            <a:ext cx="3429000" cy="6117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125" dirty="0">
                <a:solidFill>
                  <a:srgbClr val="00B050"/>
                </a:solidFill>
                <a:latin typeface="Arial"/>
                <a:cs typeface="Arial"/>
              </a:rPr>
              <a:t>consistent or inconsistent</a:t>
            </a:r>
          </a:p>
          <a:p>
            <a:pPr algn="ctr"/>
            <a:r>
              <a:rPr lang="en-US" sz="1125" dirty="0">
                <a:solidFill>
                  <a:srgbClr val="00B050"/>
                </a:solidFill>
                <a:latin typeface="Arial"/>
                <a:cs typeface="Arial"/>
              </a:rPr>
              <a:t>p(inconsistent)</a:t>
            </a:r>
          </a:p>
          <a:p>
            <a:pPr algn="ctr"/>
            <a:r>
              <a:rPr lang="en-US" sz="1125" b="1" dirty="0">
                <a:solidFill>
                  <a:srgbClr val="00B050"/>
                </a:solidFill>
                <a:latin typeface="Arial"/>
                <a:cs typeface="Arial"/>
              </a:rPr>
              <a:t>choice inconsistency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20719BF-5F31-4535-9454-2270A6F2D972}"/>
              </a:ext>
            </a:extLst>
          </p:cNvPr>
          <p:cNvSpPr txBox="1"/>
          <p:nvPr/>
        </p:nvSpPr>
        <p:spPr>
          <a:xfrm>
            <a:off x="2469076" y="3531534"/>
            <a:ext cx="32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CAF76-A85F-4EE9-AD3B-FA8ADD6908BC}"/>
              </a:ext>
            </a:extLst>
          </p:cNvPr>
          <p:cNvGrpSpPr/>
          <p:nvPr/>
        </p:nvGrpSpPr>
        <p:grpSpPr>
          <a:xfrm>
            <a:off x="2761088" y="2897776"/>
            <a:ext cx="2239648" cy="1971065"/>
            <a:chOff x="4908600" y="2078201"/>
            <a:chExt cx="3981597" cy="3504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2FA533-6A8D-4991-84CE-9C605DF9B3E1}"/>
                </a:ext>
              </a:extLst>
            </p:cNvPr>
            <p:cNvGrpSpPr/>
            <p:nvPr/>
          </p:nvGrpSpPr>
          <p:grpSpPr>
            <a:xfrm>
              <a:off x="4908600" y="2078201"/>
              <a:ext cx="3981597" cy="3004380"/>
              <a:chOff x="4908600" y="2067291"/>
              <a:chExt cx="3981597" cy="3004380"/>
            </a:xfrm>
          </p:grpSpPr>
          <p:sp>
            <p:nvSpPr>
              <p:cNvPr id="226" name="Rounded Rectangle 142">
                <a:extLst>
                  <a:ext uri="{FF2B5EF4-FFF2-40B4-BE49-F238E27FC236}">
                    <a16:creationId xmlns:a16="http://schemas.microsoft.com/office/drawing/2014/main" id="{ACF41CAC-496E-4EE6-85CA-EEFF7E647ACA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1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574966-1548-491D-B81F-6CC2F1B3ABA3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3861431" cy="2757600"/>
                <a:chOff x="5027509" y="2193531"/>
                <a:chExt cx="3861431" cy="2757600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70C1995-F585-4800-8BCD-DD69B633D9BE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441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/>
                    <a:t>+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69B26C0-7B9E-41B2-BDC3-0DC6992639F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2757600"/>
                  <a:chOff x="5027509" y="2193531"/>
                  <a:chExt cx="626376" cy="2757600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FEE05A61-54CD-4709-B71E-13477C650DB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360E4391-2E98-494E-A52C-185E2DC12E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A46C917B-72CF-4416-9B87-389B7B4C27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CAA8E0E9-4699-4884-9DC0-4ED6C52E93E3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2757600"/>
                    <a:chOff x="7322459" y="1329102"/>
                    <a:chExt cx="548640" cy="4562615"/>
                  </a:xfrm>
                </p:grpSpPr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5A42AF90-2FB7-4C96-BE6E-DB53D6FF9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2459" y="1329102"/>
                      <a:ext cx="548640" cy="3657600"/>
                      <a:chOff x="2046576" y="1165086"/>
                      <a:chExt cx="548640" cy="3657600"/>
                    </a:xfrm>
                  </p:grpSpPr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2BB8AA47-59AB-4171-917D-B6B3EC215228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165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DAA2A611-115A-4B74-A1A0-F8FD483F446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622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013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46</a:t>
                        </a:r>
                      </a:p>
                    </p:txBody>
                  </p:sp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4A6249F4-92ED-433D-931E-99D292B8F6E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079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013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38</a:t>
                        </a:r>
                      </a:p>
                    </p:txBody>
                  </p:sp>
                  <p:sp>
                    <p:nvSpPr>
                      <p:cNvPr id="251" name="TextBox 250">
                        <a:extLst>
                          <a:ext uri="{FF2B5EF4-FFF2-40B4-BE49-F238E27FC236}">
                            <a16:creationId xmlns:a16="http://schemas.microsoft.com/office/drawing/2014/main" id="{D8819024-01F2-4DD1-9C59-778054031141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5366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52" name="TextBox 251">
                        <a:extLst>
                          <a:ext uri="{FF2B5EF4-FFF2-40B4-BE49-F238E27FC236}">
                            <a16:creationId xmlns:a16="http://schemas.microsoft.com/office/drawing/2014/main" id="{B0C3626E-175B-4FC0-A15C-56F07E9DF71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993886"/>
                        <a:ext cx="54864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717B49E7-57C3-4804-980A-415AA9E67A23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451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5" name="TextBox 254">
                        <a:extLst>
                          <a:ext uri="{FF2B5EF4-FFF2-40B4-BE49-F238E27FC236}">
                            <a16:creationId xmlns:a16="http://schemas.microsoft.com/office/drawing/2014/main" id="{AA236C38-9657-43DC-B40D-9A9B2134CCA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908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FA97D5CD-C37D-4027-BA10-22B39F1FEA5F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4365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</p:grp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54B8F06-8506-4710-A5C2-DB964AC3186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4977317"/>
                      <a:ext cx="54864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AAA700E8-A012-4331-AAC6-7C3E306C90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5434517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5F2D1F-4CE7-4B0E-9CFD-722B5D063F10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2908573" cy="2754382"/>
                  <a:chOff x="5980367" y="2193531"/>
                  <a:chExt cx="2908573" cy="2754382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AB5EF8AC-10DF-4C94-ABBC-5D9846691DE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89" y="2750255"/>
                    <a:ext cx="2566751" cy="183163"/>
                    <a:chOff x="6044050" y="2088962"/>
                    <a:chExt cx="4246826" cy="303055"/>
                  </a:xfrm>
                  <a:solidFill>
                    <a:srgbClr val="000090"/>
                  </a:solidFill>
                </p:grpSpPr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F11E5197-5F29-4B26-9480-2E6A2A38A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0" y="2088962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5D49FA68-CBC1-4634-9809-62B8F1714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7734" y="2148161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50779E9D-4126-4073-B771-C10D14DAC0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796400" y="2093843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3" name="Oval 412">
                      <a:extLst>
                        <a:ext uri="{FF2B5EF4-FFF2-40B4-BE49-F238E27FC236}">
                          <a16:creationId xmlns:a16="http://schemas.microsoft.com/office/drawing/2014/main" id="{A79D19C9-7CD4-498D-A70B-291D5B6A6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2276" y="2163416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58570016-9EFC-465F-8512-D6A526B977CB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38E77276-7492-4147-8E8D-59D0A7F375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67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A0354940-287F-4185-ACDF-81E6934D067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1F838E3-606B-4987-8D56-3E4449C291E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83FDB811-3186-4690-B302-025F169701C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62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6049049C-4D95-44A7-A667-4C2CAC91FA3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C385B86-3C5F-41F8-81E1-D006F7EE527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9D3C8B4-4928-4D3B-B4EE-C833C29C002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8680A008-BCFB-4A0C-A911-1399A76A048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1C8F6F12-0918-4E80-9E7F-06F9B34DBB3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DCCCDA28-807E-4394-A33D-A5D680F793B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E84DB5-961B-4F3B-89AC-A1729046A904}"/>
                </a:ext>
              </a:extLst>
            </p:cNvPr>
            <p:cNvSpPr txBox="1"/>
            <p:nvPr/>
          </p:nvSpPr>
          <p:spPr>
            <a:xfrm>
              <a:off x="4921631" y="5110392"/>
              <a:ext cx="1800176" cy="471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5" b="1" dirty="0">
                  <a:latin typeface="Arial"/>
                  <a:cs typeface="Arial"/>
                </a:rPr>
                <a:t>Game #30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4B95DB0E-8E24-4BAA-9E8A-6DDAC915437A}"/>
              </a:ext>
            </a:extLst>
          </p:cNvPr>
          <p:cNvSpPr txBox="1"/>
          <p:nvPr/>
        </p:nvSpPr>
        <p:spPr>
          <a:xfrm>
            <a:off x="4656433" y="2317803"/>
            <a:ext cx="23532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b="1" dirty="0">
                <a:solidFill>
                  <a:srgbClr val="00B05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125" b="1" dirty="0">
                <a:solidFill>
                  <a:srgbClr val="00B05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125" b="1" dirty="0">
                <a:solidFill>
                  <a:srgbClr val="00B05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125" b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F03976A-E57A-4731-A7FF-835679727092}"/>
              </a:ext>
            </a:extLst>
          </p:cNvPr>
          <p:cNvSpPr txBox="1"/>
          <p:nvPr/>
        </p:nvSpPr>
        <p:spPr>
          <a:xfrm>
            <a:off x="-457231" y="2484862"/>
            <a:ext cx="235326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b="1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125" b="1" dirty="0">
                <a:latin typeface="Arial"/>
                <a:cs typeface="Arial"/>
              </a:rPr>
              <a:t>[1 3]</a:t>
            </a:r>
          </a:p>
          <a:p>
            <a:pPr algn="ctr"/>
            <a:endParaRPr lang="en-US" sz="1125" b="1" dirty="0">
              <a:latin typeface="Arial"/>
              <a:cs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C856707-0135-477A-93C4-5F5BC01DA201}"/>
              </a:ext>
            </a:extLst>
          </p:cNvPr>
          <p:cNvSpPr txBox="1"/>
          <p:nvPr/>
        </p:nvSpPr>
        <p:spPr>
          <a:xfrm>
            <a:off x="2098088" y="2486941"/>
            <a:ext cx="235326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b="1" dirty="0"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125" b="1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125" b="1" dirty="0">
              <a:latin typeface="Arial"/>
              <a:cs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25B6B19-8066-45C6-AE10-F1E36EB7AE67}"/>
              </a:ext>
            </a:extLst>
          </p:cNvPr>
          <p:cNvSpPr txBox="1"/>
          <p:nvPr/>
        </p:nvSpPr>
        <p:spPr>
          <a:xfrm>
            <a:off x="3374729" y="2484862"/>
            <a:ext cx="235326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b="1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125" b="1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125" b="1" dirty="0">
              <a:latin typeface="Arial"/>
              <a:cs typeface="Arial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6691186-59BE-4264-B674-55C279A7C268}"/>
              </a:ext>
            </a:extLst>
          </p:cNvPr>
          <p:cNvGrpSpPr/>
          <p:nvPr/>
        </p:nvGrpSpPr>
        <p:grpSpPr>
          <a:xfrm>
            <a:off x="1483429" y="2895213"/>
            <a:ext cx="1027260" cy="1971065"/>
            <a:chOff x="4908600" y="2078201"/>
            <a:chExt cx="1826240" cy="35041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31B0031-E4C3-48BC-AE91-BE179401B500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169" name="Rounded Rectangle 142">
                <a:extLst>
                  <a:ext uri="{FF2B5EF4-FFF2-40B4-BE49-F238E27FC236}">
                    <a16:creationId xmlns:a16="http://schemas.microsoft.com/office/drawing/2014/main" id="{0A95B14E-42EA-4B2B-AD84-1CA0BDDDD0DF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1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CCC50A7-BDC8-4F98-91CC-59FC943CAD8E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1FDCB02-E302-412E-AA60-B25171C1B1CE}"/>
                    </a:ext>
                  </a:extLst>
                </p:cNvPr>
                <p:cNvSpPr txBox="1"/>
                <p:nvPr/>
              </p:nvSpPr>
              <p:spPr>
                <a:xfrm>
                  <a:off x="5716690" y="2548406"/>
                  <a:ext cx="219637" cy="441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/>
                    <a:t>+</a:t>
                  </a: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8F59EF9E-6ACB-48CF-A103-FD83F3D713C7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70FF42B9-28CD-42AA-8562-17BCE312292A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DF273B3B-3DC2-47B6-972E-3573872AE7B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20BAE478-B7B3-4239-BBF4-DE41E359A8B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209356FC-F03D-469D-ACDB-050041CA4E1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BF28D4E7-DDEB-4A34-8068-914A8441CC8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8F4871A3-AAEB-4D76-94E8-248F599EFDF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4ECF7-1D19-431E-AEA7-269945A7CE0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CA8514F1-8496-4951-A9E8-3A84275F803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063696F8-8A8B-4AFD-AE18-CAA8E773CE3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44241111-402C-4ABC-9A30-27D66E6BC5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013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713647C7-4602-4DCC-BF9F-08886765FE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013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1BF83B3-4D8F-4073-A27D-E7B7F2C88062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055B06B9-8D26-47B8-83E0-6A0D082C2E1C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27BBFE0D-D0D6-4924-9FD3-D135306BED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178E74D-0D62-4F43-82FB-7AD86CA59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BC791EE-AD1C-4CBC-99B9-2346C2380C78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25E61F21-69BC-41F8-831D-774374F4C88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3C32E32-B594-4BE4-812F-43DFB1BF31C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5A268D65-274D-4DA4-88E1-D5D1885C3D9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146BE8BD-CB7E-418A-A6AA-C86806C9470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EB09C574-7512-4375-AF21-AA7664FE463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E0718657-D310-4F45-82CC-19D1E71652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948C091C-5B5A-452F-93C6-763E09716A1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D54295C8-AD57-4B15-99B6-8E8C5E52A27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E2DB4B6B-85D3-4AAE-AB6D-CF4F25803B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E412FDA0-3DB3-4C87-92CD-0FAFAD8013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BCBBB4-1BEF-494E-977D-E1BF12B7F6A0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71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5" b="1" dirty="0">
                  <a:latin typeface="Arial"/>
                  <a:cs typeface="Arial"/>
                </a:rPr>
                <a:t>Game #</a:t>
              </a:r>
              <a:r>
                <a:rPr lang="en-US" altLang="zh-CN" sz="1125" b="1" dirty="0">
                  <a:latin typeface="Arial"/>
                  <a:cs typeface="Arial"/>
                </a:rPr>
                <a:t>18</a:t>
              </a:r>
              <a:endParaRPr lang="en-US" sz="1125" b="1" dirty="0">
                <a:latin typeface="Arial"/>
                <a:cs typeface="Arial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A417824-7D2A-4BE4-BEAA-9D3D4DFE7F53}"/>
              </a:ext>
            </a:extLst>
          </p:cNvPr>
          <p:cNvGrpSpPr/>
          <p:nvPr/>
        </p:nvGrpSpPr>
        <p:grpSpPr>
          <a:xfrm>
            <a:off x="205771" y="2882603"/>
            <a:ext cx="5330940" cy="1971065"/>
            <a:chOff x="4908600" y="2078201"/>
            <a:chExt cx="9477226" cy="3504114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515541-156D-4423-A844-9AA093CF4133}"/>
                </a:ext>
              </a:extLst>
            </p:cNvPr>
            <p:cNvGrpSpPr/>
            <p:nvPr/>
          </p:nvGrpSpPr>
          <p:grpSpPr>
            <a:xfrm>
              <a:off x="4908600" y="2078201"/>
              <a:ext cx="9477226" cy="3004380"/>
              <a:chOff x="4908600" y="2067291"/>
              <a:chExt cx="9477226" cy="3004380"/>
            </a:xfrm>
          </p:grpSpPr>
          <p:sp>
            <p:nvSpPr>
              <p:cNvPr id="206" name="Rounded Rectangle 142">
                <a:extLst>
                  <a:ext uri="{FF2B5EF4-FFF2-40B4-BE49-F238E27FC236}">
                    <a16:creationId xmlns:a16="http://schemas.microsoft.com/office/drawing/2014/main" id="{8C940204-8494-456B-B79A-827B5C37450B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1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5D650FE-F860-4627-AC59-893C99655661}"/>
                  </a:ext>
                </a:extLst>
              </p:cNvPr>
              <p:cNvGrpSpPr/>
              <p:nvPr/>
            </p:nvGrpSpPr>
            <p:grpSpPr>
              <a:xfrm>
                <a:off x="5017199" y="2229521"/>
                <a:ext cx="9368627" cy="1381636"/>
                <a:chOff x="5015942" y="2193531"/>
                <a:chExt cx="9368627" cy="138163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A6A2E8D-4EBE-45C0-A865-75DFBA616EFB}"/>
                    </a:ext>
                  </a:extLst>
                </p:cNvPr>
                <p:cNvSpPr txBox="1"/>
                <p:nvPr/>
              </p:nvSpPr>
              <p:spPr>
                <a:xfrm>
                  <a:off x="5716690" y="2548406"/>
                  <a:ext cx="219637" cy="44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/>
                    <a:t>+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8F348570-EDDF-47B6-8E28-AFC29A6DBD03}"/>
                    </a:ext>
                  </a:extLst>
                </p:cNvPr>
                <p:cNvGrpSpPr/>
                <p:nvPr/>
              </p:nvGrpSpPr>
              <p:grpSpPr>
                <a:xfrm>
                  <a:off x="5015942" y="2193531"/>
                  <a:ext cx="9368627" cy="1381636"/>
                  <a:chOff x="5015942" y="2193531"/>
                  <a:chExt cx="9368627" cy="1381636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B792907-2385-4841-B6A3-DFB721DEC0F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15942" y="2751984"/>
                    <a:ext cx="9368627" cy="202213"/>
                    <a:chOff x="-8965261" y="2088962"/>
                    <a:chExt cx="15500988" cy="334574"/>
                  </a:xfrm>
                  <a:solidFill>
                    <a:srgbClr val="800000"/>
                  </a:solidFill>
                </p:grpSpPr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A16E2E76-A85B-48C1-90B7-3118F27E1F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1" y="2088962"/>
                      <a:ext cx="324067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1EDBF842-B9F9-4268-95FD-4B74092CD5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307126" y="2118731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D1FDCD1-76DA-4364-A09D-8E9C97205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10944" y="2124249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>
                      <a:extLst>
                        <a:ext uri="{FF2B5EF4-FFF2-40B4-BE49-F238E27FC236}">
                          <a16:creationId xmlns:a16="http://schemas.microsoft.com/office/drawing/2014/main" id="{8D4C8EDC-7B58-400A-B54C-5BCEA01A3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8965261" y="2179774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4BB36854-D575-45F9-B3BA-3520CC767F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55718" y="2156792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17" name="Oval 416">
                      <a:extLst>
                        <a:ext uri="{FF2B5EF4-FFF2-40B4-BE49-F238E27FC236}">
                          <a16:creationId xmlns:a16="http://schemas.microsoft.com/office/drawing/2014/main" id="{8E89EB2D-0680-4913-89E2-8F487323F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-8703536" y="2194935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A8771BB5-A19C-4FDA-BB32-4AD2BACF9FAC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D55A5D8A-1C48-4C80-B0DD-76C644294B8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35FFC7C6-70ED-430C-9E6B-B28E2478F83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90707643-DD91-4238-8397-ABD3427BF7E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2F35A03A-A088-49E0-9FA6-0E732A08F47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619089F0-3ECE-42CF-8866-2510F987903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E2A4E474-FFA5-4A3C-9DAE-72B64F53F6CF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1381636"/>
                  <a:chOff x="5980367" y="2193531"/>
                  <a:chExt cx="627394" cy="1381636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72BE0070-8127-4409-9435-7F421E1F775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4521E58-A318-4604-86EE-0BBB1A58E1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228962F4-9CC0-48EE-95AA-06A64F2FC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312F86AB-918F-4DC9-AB27-8AC48F0900D5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1381636"/>
                    <a:chOff x="5980367" y="2193531"/>
                    <a:chExt cx="331594" cy="1381636"/>
                  </a:xfrm>
                </p:grpSpPr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AA83F741-96A0-48F1-B685-C342AA6FDE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4C823F69-E689-4B45-81B8-75AA72B85FF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zh-CN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65</a:t>
                      </a:r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A0012946-B958-4C3A-8698-A3F79FBF3AB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A8EA530D-A23B-4C82-AA9B-B283A7E53C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8F71C7DA-3298-4D1C-90EE-C479FE7E332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CF8638D-EAD3-4E34-936F-221E074C91EC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71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5" b="1" dirty="0">
                  <a:latin typeface="Arial"/>
                  <a:cs typeface="Arial"/>
                </a:rPr>
                <a:t>Game #</a:t>
              </a:r>
              <a:r>
                <a:rPr lang="en-US" altLang="zh-CN" sz="1125" b="1" dirty="0">
                  <a:latin typeface="Arial"/>
                  <a:cs typeface="Arial"/>
                </a:rPr>
                <a:t>1</a:t>
              </a:r>
              <a:endParaRPr lang="en-US" sz="1125" b="1" dirty="0">
                <a:latin typeface="Arial"/>
                <a:cs typeface="Arial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0D534FC-C84C-4A33-B9BF-696FA15CF1DE}"/>
              </a:ext>
            </a:extLst>
          </p:cNvPr>
          <p:cNvGrpSpPr/>
          <p:nvPr/>
        </p:nvGrpSpPr>
        <p:grpSpPr>
          <a:xfrm>
            <a:off x="4036020" y="2895213"/>
            <a:ext cx="1027260" cy="1971065"/>
            <a:chOff x="4908600" y="2078201"/>
            <a:chExt cx="1826240" cy="3504114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A746D42-0C96-4C1D-B89A-28C45D31CC2E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295" name="Rounded Rectangle 142">
                <a:extLst>
                  <a:ext uri="{FF2B5EF4-FFF2-40B4-BE49-F238E27FC236}">
                    <a16:creationId xmlns:a16="http://schemas.microsoft.com/office/drawing/2014/main" id="{1C13239D-DBE1-4D46-9B69-6BD77F0C9E4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1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4AB3939-3EAB-4AC8-B8A9-C656D77D4A2E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1284452" cy="1381636"/>
                <a:chOff x="5027509" y="2193531"/>
                <a:chExt cx="1284452" cy="1381636"/>
              </a:xfrm>
            </p:grpSpPr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6318601F-B23D-4739-BB3A-244861F800A6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44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/>
                    <a:t>+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FFBB623-69B1-453A-BA1D-2ED595CB575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1381636"/>
                  <a:chOff x="5027509" y="2193531"/>
                  <a:chExt cx="626376" cy="1381636"/>
                </a:xfrm>
              </p:grpSpPr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E496F300-E116-4F4B-8E46-7D419A401FF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3F32F529-24D5-4C8E-8C40-75C78E59D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3385859D-A4E1-4A90-AC51-BF01E91F92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53" name="Group 352">
                    <a:extLst>
                      <a:ext uri="{FF2B5EF4-FFF2-40B4-BE49-F238E27FC236}">
                        <a16:creationId xmlns:a16="http://schemas.microsoft.com/office/drawing/2014/main" id="{A31583F7-1E97-4D3B-B8E9-B560B4F30D3A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360" name="TextBox 359">
                      <a:extLst>
                        <a:ext uri="{FF2B5EF4-FFF2-40B4-BE49-F238E27FC236}">
                          <a16:creationId xmlns:a16="http://schemas.microsoft.com/office/drawing/2014/main" id="{0F0569BD-B994-4A20-B412-39ABB00D6D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81</a:t>
                      </a:r>
                    </a:p>
                  </p:txBody>
                </p:sp>
                <p:sp>
                  <p:nvSpPr>
                    <p:cNvPr id="361" name="TextBox 360">
                      <a:extLst>
                        <a:ext uri="{FF2B5EF4-FFF2-40B4-BE49-F238E27FC236}">
                          <a16:creationId xmlns:a16="http://schemas.microsoft.com/office/drawing/2014/main" id="{76D0CFDC-46BB-4865-8C58-05B091F84D8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2" name="TextBox 361">
                      <a:extLst>
                        <a:ext uri="{FF2B5EF4-FFF2-40B4-BE49-F238E27FC236}">
                          <a16:creationId xmlns:a16="http://schemas.microsoft.com/office/drawing/2014/main" id="{9FA9DDBC-E9C9-4F8D-B0DA-44D4DCC02E3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72</a:t>
                      </a:r>
                    </a:p>
                  </p:txBody>
                </p:sp>
                <p:sp>
                  <p:nvSpPr>
                    <p:cNvPr id="363" name="TextBox 362">
                      <a:extLst>
                        <a:ext uri="{FF2B5EF4-FFF2-40B4-BE49-F238E27FC236}">
                          <a16:creationId xmlns:a16="http://schemas.microsoft.com/office/drawing/2014/main" id="{3406DC59-7C49-426B-9AA5-0CB2C9A824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10797779-BF60-4397-8CAD-A98CEC02EE4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73379B9E-1C97-4768-9608-44FDEFB43807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331594" cy="1381636"/>
                  <a:chOff x="5980367" y="2193531"/>
                  <a:chExt cx="331594" cy="1381636"/>
                </a:xfrm>
              </p:grpSpPr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37C402B7-88CB-41F0-8A29-7469262AB1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193531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0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7A0AE204-85F7-499B-98D1-466EDEFA6E7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7" y="2469858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72</a:t>
                    </a:r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0530686C-8084-4EAD-8830-BAC47420C4D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746186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0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0619079A-DDC0-4073-89CE-3BBA9EC349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022513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79</a:t>
                    </a:r>
                  </a:p>
                </p:txBody>
              </p:sp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DCF5474D-0BD7-4B55-9937-5382947F6A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298840"/>
                    <a:ext cx="331593" cy="276327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013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E5EA4D-7DDE-4DB8-8C75-083BC7702EE8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71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5" b="1" dirty="0">
                  <a:latin typeface="Arial"/>
                  <a:cs typeface="Arial"/>
                </a:rPr>
                <a:t>Game #</a:t>
              </a:r>
              <a:r>
                <a:rPr lang="en-US" altLang="zh-CN" sz="1125" b="1" dirty="0">
                  <a:latin typeface="Arial"/>
                  <a:cs typeface="Arial"/>
                </a:rPr>
                <a:t>8</a:t>
              </a:r>
              <a:r>
                <a:rPr lang="en-US" sz="1125" b="1" dirty="0"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2AE95C8-1503-481B-9112-626F35F67684}"/>
              </a:ext>
            </a:extLst>
          </p:cNvPr>
          <p:cNvGrpSpPr/>
          <p:nvPr/>
        </p:nvGrpSpPr>
        <p:grpSpPr>
          <a:xfrm>
            <a:off x="5314372" y="2895213"/>
            <a:ext cx="1027260" cy="1971065"/>
            <a:chOff x="4908600" y="2078201"/>
            <a:chExt cx="1826240" cy="3504114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5E32A7-C0C8-4E9A-9824-91D64E50CA72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373" name="Rounded Rectangle 142">
                <a:extLst>
                  <a:ext uri="{FF2B5EF4-FFF2-40B4-BE49-F238E27FC236}">
                    <a16:creationId xmlns:a16="http://schemas.microsoft.com/office/drawing/2014/main" id="{DF7D954D-0B2D-4315-9974-7E70496C4BF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1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DF36906-DCBA-4366-A2C5-4B4A7B81A4C2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86D669BC-A251-45B7-9CF1-A75D0D25FC1F}"/>
                    </a:ext>
                  </a:extLst>
                </p:cNvPr>
                <p:cNvSpPr txBox="1"/>
                <p:nvPr/>
              </p:nvSpPr>
              <p:spPr>
                <a:xfrm>
                  <a:off x="5716690" y="2548406"/>
                  <a:ext cx="219637" cy="441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/>
                    <a:t>+</a:t>
                  </a:r>
                </a:p>
              </p:txBody>
            </p: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6BF4665-E7C7-4DBE-B314-5A83DDAC9951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BB33A99D-DEC4-4962-B197-E2224B617949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680B401E-92CE-461E-837C-7A42D0BA70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E679B971-94C6-4993-BB0A-0C9C2214320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C5470380-935D-44D1-9F10-4FE5FCEA11A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49366E34-14CD-4BE7-82E0-05472EC87DA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446E6819-BCBA-440C-BA99-4C1A635391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2F1AD6BF-D792-44DB-97C1-FA404A9D5F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76A34D5C-79F3-46DE-96EC-FFFB44414A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CDC9BA3C-EDC6-401F-9F94-932FFDA89AE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8B6BA255-FB03-4A11-BC8D-EF339076CC9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013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AA5D98C6-91AA-437B-83B3-002625E49DB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013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BDCE3F9D-2B56-4953-96A5-A7200F15D149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C721E0A8-5E07-412A-8150-8C0B6698C617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CD8B9B52-953F-4885-8E72-3AB11ED323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F1CCA015-59EA-4619-8D52-625979CEB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E5A88393-6C87-4854-A05B-DB13BB9F5460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056D830D-9854-4E60-A76E-5263B8EA12B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013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F28E78FA-A79C-4F6A-BAED-D49AD402FE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4DA47258-0C22-42A6-A8E7-E73E73D4624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78CAE1B2-9849-4FDB-83D5-ED166FD2FB5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695F9CF8-59C9-41D8-9F63-6BC5997374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37860EEE-BECB-48A0-BDCF-E02C0BF02BE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E4D03B39-DCF8-4492-8397-78B6B61E135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05EA9412-C93C-45EC-9BB6-A48929F8F31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8" name="TextBox 387">
                      <a:extLst>
                        <a:ext uri="{FF2B5EF4-FFF2-40B4-BE49-F238E27FC236}">
                          <a16:creationId xmlns:a16="http://schemas.microsoft.com/office/drawing/2014/main" id="{9F4ADE07-E1F3-4236-8284-B1F36ECA58A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C168D059-9B99-400F-866C-EB5536C846E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013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D49E2F0-802E-4162-9DAA-90B772C7FAC7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71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5" b="1" dirty="0">
                  <a:latin typeface="Arial"/>
                  <a:cs typeface="Arial"/>
                </a:rPr>
                <a:t>Game #</a:t>
              </a:r>
              <a:r>
                <a:rPr lang="en-US" altLang="zh-CN" sz="1125" b="1" dirty="0">
                  <a:latin typeface="Arial"/>
                  <a:cs typeface="Arial"/>
                </a:rPr>
                <a:t>100</a:t>
              </a:r>
              <a:endParaRPr lang="en-US" sz="1125" b="1" dirty="0">
                <a:latin typeface="Arial"/>
                <a:cs typeface="Arial"/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5287F6FD-E624-4110-8B72-CE2DBE852E54}"/>
              </a:ext>
            </a:extLst>
          </p:cNvPr>
          <p:cNvSpPr txBox="1"/>
          <p:nvPr/>
        </p:nvSpPr>
        <p:spPr>
          <a:xfrm>
            <a:off x="3740496" y="3536264"/>
            <a:ext cx="32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7815E19-BD97-492A-B7AF-DFB09A27389E}"/>
              </a:ext>
            </a:extLst>
          </p:cNvPr>
          <p:cNvSpPr txBox="1"/>
          <p:nvPr/>
        </p:nvSpPr>
        <p:spPr>
          <a:xfrm>
            <a:off x="5023217" y="3536264"/>
            <a:ext cx="32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C78A92-61CD-484C-9683-2B9C2A60C012}"/>
              </a:ext>
            </a:extLst>
          </p:cNvPr>
          <p:cNvSpPr txBox="1"/>
          <p:nvPr/>
        </p:nvSpPr>
        <p:spPr>
          <a:xfrm>
            <a:off x="1187633" y="3536264"/>
            <a:ext cx="32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669E114-B983-4142-915B-1933A042BAAC}"/>
              </a:ext>
            </a:extLst>
          </p:cNvPr>
          <p:cNvSpPr txBox="1"/>
          <p:nvPr/>
        </p:nvSpPr>
        <p:spPr>
          <a:xfrm>
            <a:off x="6304192" y="3536264"/>
            <a:ext cx="32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ED7DC5-E321-41A7-9B12-2D37F12BF500}"/>
              </a:ext>
            </a:extLst>
          </p:cNvPr>
          <p:cNvGrpSpPr/>
          <p:nvPr/>
        </p:nvGrpSpPr>
        <p:grpSpPr>
          <a:xfrm>
            <a:off x="1776288" y="3682229"/>
            <a:ext cx="3890534" cy="1099159"/>
            <a:chOff x="3551379" y="3414912"/>
            <a:chExt cx="6916504" cy="1954060"/>
          </a:xfrm>
        </p:grpSpPr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C7DDE57-3924-4204-BAF1-BBF4C5DDF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229" y="3414912"/>
              <a:ext cx="3212654" cy="1954060"/>
            </a:xfrm>
            <a:prstGeom prst="straightConnector1">
              <a:avLst/>
            </a:prstGeom>
            <a:ln w="57150" cmpd="sng">
              <a:solidFill>
                <a:srgbClr val="00B05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344C930-4B2C-4AB5-B0F8-7D5BEE720F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1379" y="3439784"/>
              <a:ext cx="3703850" cy="1929188"/>
            </a:xfrm>
            <a:prstGeom prst="straightConnector1">
              <a:avLst/>
            </a:prstGeom>
            <a:ln w="57150" cmpd="sng">
              <a:solidFill>
                <a:srgbClr val="00B05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2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54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oup 719"/>
          <p:cNvGrpSpPr/>
          <p:nvPr/>
        </p:nvGrpSpPr>
        <p:grpSpPr>
          <a:xfrm>
            <a:off x="2210583" y="2890451"/>
            <a:ext cx="1012600" cy="1665845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>
                <a:cxnSpLocks/>
              </p:cNvCxnSpPr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1882522" y="3549295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2919120" y="2484900"/>
            <a:ext cx="2353262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repeated trials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4018422" y="1375184"/>
            <a:ext cx="154669" cy="27813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3"/>
          </a:p>
        </p:txBody>
      </p:sp>
      <p:sp>
        <p:nvSpPr>
          <p:cNvPr id="725" name="TextBox 724"/>
          <p:cNvSpPr txBox="1"/>
          <p:nvPr/>
        </p:nvSpPr>
        <p:spPr>
          <a:xfrm>
            <a:off x="3556579" y="4556296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#40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5982051" y="3552875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2210583" y="4560852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#20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874776" y="4560052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#1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4977699" y="4560852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#100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FE7101E-BFE6-46F3-AEEF-C5C866F0285B}"/>
              </a:ext>
            </a:extLst>
          </p:cNvPr>
          <p:cNvSpPr txBox="1"/>
          <p:nvPr/>
        </p:nvSpPr>
        <p:spPr>
          <a:xfrm>
            <a:off x="3230050" y="3551240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56E0C59-38C6-4C63-B23F-C1CC1A754F12}"/>
              </a:ext>
            </a:extLst>
          </p:cNvPr>
          <p:cNvSpPr txBox="1"/>
          <p:nvPr/>
        </p:nvSpPr>
        <p:spPr>
          <a:xfrm>
            <a:off x="4609408" y="3568458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822A478-67C1-464F-9F1C-2D81281B7DF6}"/>
              </a:ext>
            </a:extLst>
          </p:cNvPr>
          <p:cNvGrpSpPr/>
          <p:nvPr/>
        </p:nvGrpSpPr>
        <p:grpSpPr>
          <a:xfrm>
            <a:off x="867560" y="2887275"/>
            <a:ext cx="1012600" cy="1665845"/>
            <a:chOff x="15017452" y="1939518"/>
            <a:chExt cx="3021625" cy="4970928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4E6F90A-ED6A-4BE3-8A61-2A175AF568BC}"/>
                </a:ext>
              </a:extLst>
            </p:cNvPr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182" name="Rounded Rectangle 801">
              <a:extLst>
                <a:ext uri="{FF2B5EF4-FFF2-40B4-BE49-F238E27FC236}">
                  <a16:creationId xmlns:a16="http://schemas.microsoft.com/office/drawing/2014/main" id="{B38FB799-570F-48F4-BA7A-48922F5E3BA7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6E75927-B57F-443B-A569-9A472402988A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9BA84EE-61E1-4A44-817A-C0F81D291170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1A7ABDF-7EC3-4D24-98B1-10F1BCF6F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353D8E0-67C1-4DC2-A62A-AC021B20AC8C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06DB61E-5738-4343-A051-C050FAB5CB1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271797C-0858-4E95-9603-205DFCC4DB1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B0D0C8-95EB-4584-A12D-2CA1610AAE34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557CE49-6CD2-41BD-A24B-ABF102338A49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EC5A9CB-1D36-4900-8C7F-39DFE8CE10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AC9447E-8C4D-4F1D-BBF2-7DB7A94DD1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01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3BBD0E1-535C-4C87-B903-DDDA26B1D9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79E0EB6-D947-451C-BF72-CDCA4B9E3F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75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F33AA4A-C6D7-4575-9704-695A610DAC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CED8C41-D2AD-4BBC-9FD9-1A637BBCA0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D8B0C9B-9263-4679-A678-5D5F20F080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0EF8B5E-CF09-49B7-AD9D-0C5AAF085E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5420F86-B4C7-4F25-B544-9FBBE784F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B321B58-A7D7-4057-962C-BAACCA702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AB8B43D-8704-4532-A69F-7060A7C4F99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BDB0BC3B-4BF1-4F39-A212-D4C08C968E12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1B09A71-241F-4809-BEF8-AB4ECD721C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83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C92F58FB-584A-4108-8C8B-A42EA447FD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6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4B4152F-628A-4D9B-AD33-58C2D21441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78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16F4A38-2D11-4335-B382-56923812D5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7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E77380D-51C5-43DA-AD56-FF84724D50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E04A9B-2B43-4789-8DB7-94132037C2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EF1E718-70A7-4F0E-8225-350A6816DE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DC4838-566D-4992-9EB2-805570F050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E0D6AE-DDD4-4438-90F5-1683F9EC75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5D1FB0D-D1A7-4D6F-84EA-FFE4BFCCD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B550934-A05A-4CFA-8683-695F40C34C22}"/>
              </a:ext>
            </a:extLst>
          </p:cNvPr>
          <p:cNvGrpSpPr/>
          <p:nvPr/>
        </p:nvGrpSpPr>
        <p:grpSpPr>
          <a:xfrm>
            <a:off x="3553388" y="2894206"/>
            <a:ext cx="1012600" cy="1665845"/>
            <a:chOff x="15017452" y="1939518"/>
            <a:chExt cx="3021625" cy="497092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DE3209F-6860-49D2-9289-4B7FA4C49F9B}"/>
                </a:ext>
              </a:extLst>
            </p:cNvPr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248" name="Rounded Rectangle 801">
              <a:extLst>
                <a:ext uri="{FF2B5EF4-FFF2-40B4-BE49-F238E27FC236}">
                  <a16:creationId xmlns:a16="http://schemas.microsoft.com/office/drawing/2014/main" id="{5AD8EFE7-ECC3-4DF7-914C-9695665BFCB0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F0F8F1F0-04B3-4FF0-A053-23B52C14D8AB}"/>
                </a:ext>
              </a:extLst>
            </p:cNvPr>
            <p:cNvGrpSpPr/>
            <p:nvPr/>
          </p:nvGrpSpPr>
          <p:grpSpPr>
            <a:xfrm>
              <a:off x="15706363" y="2150190"/>
              <a:ext cx="548640" cy="2286000"/>
              <a:chOff x="2046576" y="1165086"/>
              <a:chExt cx="548640" cy="2286000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B990D0D-4F8E-4A8A-855D-773553450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34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46146-73DA-4144-BBA8-6A4327E21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29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99A979A-920E-4C0E-89DD-5E26CFD69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2C3F961-ED7A-41D4-86A0-00FCD6209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6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FC373426-37D6-4219-AEA7-2F5C4C1ECD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956F29E-FB38-4B66-8123-E147CA77D42D}"/>
                </a:ext>
              </a:extLst>
            </p:cNvPr>
            <p:cNvGrpSpPr/>
            <p:nvPr/>
          </p:nvGrpSpPr>
          <p:grpSpPr>
            <a:xfrm>
              <a:off x="16795191" y="2150190"/>
              <a:ext cx="548640" cy="2286000"/>
              <a:chOff x="2046576" y="1165086"/>
              <a:chExt cx="548640" cy="2286000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6119D840-B229-40FB-A68B-CC8F1E10B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6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6B462A4-981F-4204-B378-B3391B0C0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6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AA180C4-E840-401E-991B-FEE752F7B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19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ED9DE65-528E-48F7-9528-A37EEDB7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199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25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C72CA81-6723-4E37-A3C9-AAD64CE5B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DEB0051-006B-41AF-B5ED-6062E4C2EE83}"/>
              </a:ext>
            </a:extLst>
          </p:cNvPr>
          <p:cNvGrpSpPr/>
          <p:nvPr/>
        </p:nvGrpSpPr>
        <p:grpSpPr>
          <a:xfrm>
            <a:off x="4966245" y="2887275"/>
            <a:ext cx="1012600" cy="1665845"/>
            <a:chOff x="15017452" y="1939518"/>
            <a:chExt cx="3021625" cy="497092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CC26BD-ABAB-4849-9466-08974EE04A1E}"/>
                </a:ext>
              </a:extLst>
            </p:cNvPr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314" name="Rounded Rectangle 801">
              <a:extLst>
                <a:ext uri="{FF2B5EF4-FFF2-40B4-BE49-F238E27FC236}">
                  <a16:creationId xmlns:a16="http://schemas.microsoft.com/office/drawing/2014/main" id="{6C2E71B4-8FA0-4143-8BA9-66B6BBD28B96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2E517EC-26F8-45CB-96FB-B67EE5F3EB52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AE9695-8D87-4E75-9F1A-5D59CF643BF7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9E1AB896-27E7-446F-A365-0463F20C8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CC2EC2B-465C-4225-8D40-154E6E4C8B58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AC0704-D215-46BC-AB68-C6FF92718D6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8862A4C0-D56A-4F34-897B-7946C3BF16B9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77C1AB40-046A-417F-A8A3-882ACA2AA6B9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38252B48-0239-46E0-BCDB-1AD0A7D4BABB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09C1310-7E5F-470E-88DB-84A3A74746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D07F73B0-0E0B-4126-B9C8-23E29FD644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540034A-69B1-4F25-BEB3-D2FA9CFEF8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9EED8019-2B60-4DF4-8FB6-A97BD6A850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2308AE2-65AA-4B3D-A18A-E8BF773739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9E10B1F5-243B-4ED4-9841-F14EAE0C19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2246B288-11F9-47BA-94ED-727628819E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0701A2E0-9275-4F4A-A9CF-E8AC60796E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09E768B-1C1E-4F9D-8BCE-C7B2929634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A87A925-F81F-48CB-B0C9-E15B5AB0D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515E3CF-922B-4BB1-A4D5-9C93BAE20D2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3B21BCE0-BE9E-423A-B0B5-9AE05F4BFE8C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D9D39D6-71AF-433B-BA41-ABE424272E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B136015A-EB70-4A35-A7F7-7264D14B2C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A508E0F-BE82-46DE-B75B-CE473EBCD2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7BFD765F-2E02-46D4-A1F6-DCD107468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2DF15DDB-9F84-465F-BEAB-CEDB987839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01D95D3-8922-4586-A1F1-84140E9F4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BDB19E36-B717-48F8-A34E-A0CAD92A93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0D90DF9D-E384-490C-ACE3-9C105C51CD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6D5B0014-D36C-4805-B31C-C3C405B1DA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FCB661-78C4-4060-8A0C-F14DCCA77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47271E4F-5E82-44C8-AE32-9FA950F40FD8}"/>
              </a:ext>
            </a:extLst>
          </p:cNvPr>
          <p:cNvSpPr txBox="1">
            <a:spLocks/>
          </p:cNvSpPr>
          <p:nvPr/>
        </p:nvSpPr>
        <p:spPr>
          <a:xfrm>
            <a:off x="5197116" y="3570733"/>
            <a:ext cx="183859" cy="153216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AA81F07-0AB0-4207-95A2-A275A804BD5C}"/>
              </a:ext>
            </a:extLst>
          </p:cNvPr>
          <p:cNvSpPr txBox="1">
            <a:spLocks/>
          </p:cNvSpPr>
          <p:nvPr/>
        </p:nvSpPr>
        <p:spPr>
          <a:xfrm>
            <a:off x="2441455" y="3577055"/>
            <a:ext cx="183859" cy="153216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5344C930-4B2C-4AB5-B0F8-7D5BEE720FBA}"/>
              </a:ext>
            </a:extLst>
          </p:cNvPr>
          <p:cNvCxnSpPr>
            <a:cxnSpLocks/>
          </p:cNvCxnSpPr>
          <p:nvPr/>
        </p:nvCxnSpPr>
        <p:spPr>
          <a:xfrm flipH="1" flipV="1">
            <a:off x="2571996" y="3753866"/>
            <a:ext cx="1577149" cy="12815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3C7DDE57-3924-4204-BAF1-BBF4C5DDFB12}"/>
              </a:ext>
            </a:extLst>
          </p:cNvPr>
          <p:cNvCxnSpPr>
            <a:cxnSpLocks/>
          </p:cNvCxnSpPr>
          <p:nvPr/>
        </p:nvCxnSpPr>
        <p:spPr>
          <a:xfrm flipV="1">
            <a:off x="4145938" y="3727129"/>
            <a:ext cx="1072641" cy="131151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2474609" y="5006124"/>
            <a:ext cx="342900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13" dirty="0">
                <a:latin typeface="Arial"/>
                <a:cs typeface="Arial"/>
              </a:rPr>
              <a:t>agree or disagree</a:t>
            </a:r>
          </a:p>
          <a:p>
            <a:pPr algn="ctr"/>
            <a:r>
              <a:rPr lang="en-US" sz="1013" dirty="0">
                <a:latin typeface="Arial"/>
                <a:cs typeface="Arial"/>
              </a:rPr>
              <a:t>p(disagree)</a:t>
            </a:r>
          </a:p>
          <a:p>
            <a:pPr algn="ctr"/>
            <a:r>
              <a:rPr lang="en-US" sz="1013" b="1" dirty="0">
                <a:latin typeface="Arial"/>
                <a:cs typeface="Arial"/>
              </a:rPr>
              <a:t>choice inconsistency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AF03A30-2362-42A6-8CC4-BED3F2B1200F}"/>
              </a:ext>
            </a:extLst>
          </p:cNvPr>
          <p:cNvCxnSpPr/>
          <p:nvPr/>
        </p:nvCxnSpPr>
        <p:spPr>
          <a:xfrm flipH="1" flipV="1">
            <a:off x="3673684" y="3194823"/>
            <a:ext cx="114413" cy="75875"/>
          </a:xfrm>
          <a:prstGeom prst="line">
            <a:avLst/>
          </a:prstGeom>
          <a:solidFill>
            <a:srgbClr val="800000"/>
          </a:solidFill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9D3A0E7F-8A24-401E-9432-897AFD6D8DCE}"/>
              </a:ext>
            </a:extLst>
          </p:cNvPr>
          <p:cNvSpPr>
            <a:spLocks noChangeAspect="1"/>
          </p:cNvSpPr>
          <p:nvPr/>
        </p:nvSpPr>
        <p:spPr>
          <a:xfrm flipH="1">
            <a:off x="3629743" y="3152311"/>
            <a:ext cx="76608" cy="76608"/>
          </a:xfrm>
          <a:prstGeom prst="ellipse">
            <a:avLst/>
          </a:prstGeom>
          <a:solidFill>
            <a:srgbClr val="80000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F769C556-8794-4A41-B8F8-0C520BC3FB9B}"/>
              </a:ext>
            </a:extLst>
          </p:cNvPr>
          <p:cNvCxnSpPr/>
          <p:nvPr/>
        </p:nvCxnSpPr>
        <p:spPr>
          <a:xfrm>
            <a:off x="4341345" y="3269736"/>
            <a:ext cx="114413" cy="63240"/>
          </a:xfrm>
          <a:prstGeom prst="line">
            <a:avLst/>
          </a:prstGeom>
          <a:solidFill>
            <a:srgbClr val="000090"/>
          </a:solidFill>
          <a:ln w="571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3075D5AC-6105-45E6-BCA3-8D09CB333638}"/>
              </a:ext>
            </a:extLst>
          </p:cNvPr>
          <p:cNvSpPr/>
          <p:nvPr/>
        </p:nvSpPr>
        <p:spPr>
          <a:xfrm>
            <a:off x="4423081" y="3288363"/>
            <a:ext cx="76608" cy="76607"/>
          </a:xfrm>
          <a:prstGeom prst="ellipse">
            <a:avLst/>
          </a:prstGeom>
          <a:solidFill>
            <a:srgbClr val="00009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39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321474" y="1732904"/>
            <a:ext cx="6140381" cy="3902565"/>
            <a:chOff x="0" y="737383"/>
            <a:chExt cx="13099480" cy="8325473"/>
          </a:xfrm>
        </p:grpSpPr>
        <p:grpSp>
          <p:nvGrpSpPr>
            <p:cNvPr id="130" name="Group 129"/>
            <p:cNvGrpSpPr/>
            <p:nvPr/>
          </p:nvGrpSpPr>
          <p:grpSpPr>
            <a:xfrm>
              <a:off x="248990" y="952826"/>
              <a:ext cx="6405390" cy="8110030"/>
              <a:chOff x="500348" y="9618725"/>
              <a:chExt cx="6405390" cy="8110030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50671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234" name="TextBox 233"/>
                <p:cNvSpPr txBox="1"/>
                <p:nvPr/>
              </p:nvSpPr>
              <p:spPr>
                <a:xfrm>
                  <a:off x="16339983" y="2715578"/>
                  <a:ext cx="363403" cy="504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/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252" name="Straight Connector 25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Oval 25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1" name="Oval 25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5706364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245" name="TextBox 244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6" name="TextBox 245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7" name="TextBox 246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8" name="TextBox 247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60</a:t>
                    </a:r>
                  </a:p>
                </p:txBody>
              </p:sp>
              <p:sp>
                <p:nvSpPr>
                  <p:cNvPr id="249" name="TextBox 248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6795192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240" name="TextBox 239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61</a:t>
                    </a:r>
                  </a:p>
                </p:txBody>
              </p:sp>
              <p:sp>
                <p:nvSpPr>
                  <p:cNvPr id="241" name="TextBox 240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46</a:t>
                    </a:r>
                  </a:p>
                </p:txBody>
              </p:sp>
              <p:sp>
                <p:nvSpPr>
                  <p:cNvPr id="242" name="TextBox 241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58</a:t>
                    </a:r>
                  </a:p>
                </p:txBody>
              </p:sp>
              <p:sp>
                <p:nvSpPr>
                  <p:cNvPr id="243" name="TextBox 242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4" name="TextBox 243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grpSp>
            <p:nvGrpSpPr>
              <p:cNvPr id="195" name="Group 194"/>
              <p:cNvGrpSpPr/>
              <p:nvPr/>
            </p:nvGrpSpPr>
            <p:grpSpPr>
              <a:xfrm>
                <a:off x="3722733" y="10834916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202" name="TextBox 201"/>
                <p:cNvSpPr txBox="1"/>
                <p:nvPr/>
              </p:nvSpPr>
              <p:spPr>
                <a:xfrm>
                  <a:off x="16339983" y="2715578"/>
                  <a:ext cx="363403" cy="504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232" name="Straight Connector 23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Oval 23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1" name="Oval 23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6" name="Group 205"/>
                <p:cNvGrpSpPr/>
                <p:nvPr/>
              </p:nvGrpSpPr>
              <p:grpSpPr>
                <a:xfrm>
                  <a:off x="15706364" y="2150190"/>
                  <a:ext cx="548640" cy="4562615"/>
                  <a:chOff x="7322459" y="1329102"/>
                  <a:chExt cx="548640" cy="4562615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222" name="TextBox 221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23" name="TextBox 222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24" name="TextBox 223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25" name="TextBox 224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26" name="TextBox 225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7" name="TextBox 226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8" name="TextBox 227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9" name="TextBox 228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20" name="TextBox 219"/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21" name="TextBox 220"/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16795192" y="2150190"/>
                  <a:ext cx="548640" cy="4557291"/>
                  <a:chOff x="8411287" y="1329102"/>
                  <a:chExt cx="548640" cy="455729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8411287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211" name="TextBox 210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2" name="TextBox 211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213" name="TextBox 212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14" name="TextBox 213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5" name="TextBox 214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6" name="TextBox 215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7" name="TextBox 216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8" name="TextBox 217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09" name="TextBox 208"/>
                  <p:cNvSpPr txBox="1">
                    <a:spLocks/>
                  </p:cNvSpPr>
                  <p:nvPr/>
                </p:nvSpPr>
                <p:spPr>
                  <a:xfrm>
                    <a:off x="8411287" y="49719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10" name="TextBox 209"/>
                  <p:cNvSpPr txBox="1">
                    <a:spLocks/>
                  </p:cNvSpPr>
                  <p:nvPr/>
                </p:nvSpPr>
                <p:spPr>
                  <a:xfrm>
                    <a:off x="8411287" y="54291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sp>
            <p:nvSpPr>
              <p:cNvPr id="196" name="TextBox 195"/>
              <p:cNvSpPr txBox="1"/>
              <p:nvPr/>
            </p:nvSpPr>
            <p:spPr>
              <a:xfrm>
                <a:off x="550671" y="9618725"/>
                <a:ext cx="6317591" cy="6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unequal information [1 3]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50671" y="10238932"/>
                <a:ext cx="3021624" cy="6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horizon 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884114" y="10244803"/>
                <a:ext cx="3021624" cy="6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horizon 6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0348" y="16054451"/>
                <a:ext cx="6367914" cy="167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high information choice</a:t>
                </a:r>
              </a:p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p(high info)</a:t>
                </a:r>
              </a:p>
              <a:p>
                <a:pPr algn="ctr"/>
                <a:r>
                  <a:rPr lang="en-US" sz="1500" b="1" dirty="0">
                    <a:latin typeface="Arial"/>
                    <a:cs typeface="Arial"/>
                  </a:rPr>
                  <a:t>directed exploration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6781889" y="952826"/>
              <a:ext cx="6317591" cy="8110030"/>
              <a:chOff x="7528863" y="9618725"/>
              <a:chExt cx="6317591" cy="8110030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7621792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16339984" y="2715578"/>
                  <a:ext cx="363403" cy="504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Oval 19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Oval 19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5706364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185" name="TextBox 184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6" name="TextBox 185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46</a:t>
                    </a:r>
                  </a:p>
                </p:txBody>
              </p:sp>
              <p:sp>
                <p:nvSpPr>
                  <p:cNvPr id="187" name="TextBox 186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58</a:t>
                    </a:r>
                  </a:p>
                </p:txBody>
              </p:sp>
              <p:sp>
                <p:nvSpPr>
                  <p:cNvPr id="188" name="TextBox 187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9" name="TextBox 188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6795192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180" name="TextBox 179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61</a:t>
                    </a:r>
                  </a:p>
                </p:txBody>
              </p:sp>
              <p:sp>
                <p:nvSpPr>
                  <p:cNvPr id="181" name="TextBox 180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2" name="TextBox 181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3" name="TextBox 182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312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60</a:t>
                    </a:r>
                  </a:p>
                </p:txBody>
              </p:sp>
              <p:sp>
                <p:nvSpPr>
                  <p:cNvPr id="184" name="TextBox 183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grpSp>
            <p:nvGrpSpPr>
              <p:cNvPr id="135" name="Group 134"/>
              <p:cNvGrpSpPr/>
              <p:nvPr/>
            </p:nvGrpSpPr>
            <p:grpSpPr>
              <a:xfrm>
                <a:off x="10787097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142" name="TextBox 141"/>
                <p:cNvSpPr txBox="1"/>
                <p:nvPr/>
              </p:nvSpPr>
              <p:spPr>
                <a:xfrm>
                  <a:off x="16339984" y="2715578"/>
                  <a:ext cx="363403" cy="504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5706364" y="2150190"/>
                  <a:ext cx="548640" cy="4562615"/>
                  <a:chOff x="7322459" y="1329102"/>
                  <a:chExt cx="548640" cy="4562615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62" name="TextBox 161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63" name="TextBox 162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64" name="TextBox 163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165" name="TextBox 164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66" name="TextBox 165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7" name="TextBox 166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8" name="TextBox 167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9" name="TextBox 168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60" name="TextBox 159"/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61" name="TextBox 160"/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16795192" y="2150190"/>
                  <a:ext cx="548640" cy="4557291"/>
                  <a:chOff x="8411287" y="1329102"/>
                  <a:chExt cx="548640" cy="4557291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8411287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51" name="TextBox 150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152" name="TextBox 151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53" name="TextBox 152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54" name="TextBox 153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312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155" name="TextBox 154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6" name="TextBox 155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7" name="TextBox 156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8" name="TextBox 157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49" name="TextBox 148"/>
                  <p:cNvSpPr txBox="1">
                    <a:spLocks/>
                  </p:cNvSpPr>
                  <p:nvPr/>
                </p:nvSpPr>
                <p:spPr>
                  <a:xfrm>
                    <a:off x="8411287" y="49719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50" name="TextBox 149"/>
                  <p:cNvSpPr txBox="1">
                    <a:spLocks/>
                  </p:cNvSpPr>
                  <p:nvPr/>
                </p:nvSpPr>
                <p:spPr>
                  <a:xfrm>
                    <a:off x="8411287" y="54291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sp>
            <p:nvSpPr>
              <p:cNvPr id="136" name="TextBox 135"/>
              <p:cNvSpPr txBox="1"/>
              <p:nvPr/>
            </p:nvSpPr>
            <p:spPr>
              <a:xfrm>
                <a:off x="7528863" y="9618725"/>
                <a:ext cx="6317591" cy="6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equal information [2 2]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528865" y="10216873"/>
                <a:ext cx="3021623" cy="6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horizon 1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0787393" y="10216873"/>
                <a:ext cx="3021623" cy="6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horizon 6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528863" y="16054451"/>
                <a:ext cx="6317591" cy="167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low mean reward choice</a:t>
                </a:r>
              </a:p>
              <a:p>
                <a:pPr algn="ctr"/>
                <a:r>
                  <a:rPr lang="en-US" sz="1500" dirty="0">
                    <a:latin typeface="Arial"/>
                    <a:cs typeface="Arial"/>
                  </a:rPr>
                  <a:t>p(low mean)</a:t>
                </a:r>
              </a:p>
              <a:p>
                <a:pPr algn="ctr"/>
                <a:r>
                  <a:rPr lang="en-US" sz="1500" b="1" dirty="0">
                    <a:latin typeface="Arial"/>
                    <a:cs typeface="Arial"/>
                  </a:rPr>
                  <a:t>random exploration</a:t>
                </a:r>
              </a:p>
            </p:txBody>
          </p:sp>
          <p:cxnSp>
            <p:nvCxnSpPr>
              <p:cNvPr id="140" name="Straight Arrow Connector 139"/>
              <p:cNvCxnSpPr>
                <a:stCxn id="139" idx="0"/>
                <a:endCxn id="189" idx="2"/>
              </p:cNvCxnSpPr>
              <p:nvPr/>
            </p:nvCxnSpPr>
            <p:spPr>
              <a:xfrm flipH="1" flipV="1">
                <a:off x="8585025" y="13320379"/>
                <a:ext cx="2102635" cy="2734072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9" idx="0"/>
                <a:endCxn id="167" idx="0"/>
              </p:cNvCxnSpPr>
              <p:nvPr/>
            </p:nvCxnSpPr>
            <p:spPr>
              <a:xfrm flipV="1">
                <a:off x="10687660" y="13320379"/>
                <a:ext cx="1062671" cy="2734072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0" y="737383"/>
              <a:ext cx="1262545" cy="904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56" b="1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30462" y="737383"/>
              <a:ext cx="1262545" cy="904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56" b="1" dirty="0">
                  <a:latin typeface="Arial"/>
                  <a:cs typeface="Arial"/>
                </a:rPr>
                <a:t>B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913287" y="3569039"/>
            <a:ext cx="1017376" cy="12815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1930663" y="3574293"/>
            <a:ext cx="469528" cy="127634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Box 398">
            <a:extLst>
              <a:ext uri="{FF2B5EF4-FFF2-40B4-BE49-F238E27FC236}">
                <a16:creationId xmlns:a16="http://schemas.microsoft.com/office/drawing/2014/main" id="{909C4655-ABA1-4794-90F0-D06AA39B9BC2}"/>
              </a:ext>
            </a:extLst>
          </p:cNvPr>
          <p:cNvSpPr txBox="1"/>
          <p:nvPr/>
        </p:nvSpPr>
        <p:spPr>
          <a:xfrm>
            <a:off x="2376339" y="983830"/>
            <a:ext cx="137496" cy="19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1" dirty="0"/>
              <a:t>+</a:t>
            </a:r>
          </a:p>
        </p:txBody>
      </p:sp>
      <p:sp>
        <p:nvSpPr>
          <p:cNvPr id="400" name="Rounded Rectangle 801">
            <a:extLst>
              <a:ext uri="{FF2B5EF4-FFF2-40B4-BE49-F238E27FC236}">
                <a16:creationId xmlns:a16="http://schemas.microsoft.com/office/drawing/2014/main" id="{89673C62-631E-4780-AB1C-DB5444D4810E}"/>
              </a:ext>
            </a:extLst>
          </p:cNvPr>
          <p:cNvSpPr/>
          <p:nvPr/>
        </p:nvSpPr>
        <p:spPr>
          <a:xfrm>
            <a:off x="1875951" y="690204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/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2F93FB-7456-4B47-BCAC-38C8138E7DA5}"/>
              </a:ext>
            </a:extLst>
          </p:cNvPr>
          <p:cNvGrpSpPr/>
          <p:nvPr/>
        </p:nvGrpSpPr>
        <p:grpSpPr>
          <a:xfrm>
            <a:off x="2136605" y="769913"/>
            <a:ext cx="207581" cy="1726290"/>
            <a:chOff x="7322459" y="1329102"/>
            <a:chExt cx="548640" cy="4562615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2E55A467-2EB1-44FB-8647-AC1430254FC2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4132B885-502D-4442-BEE5-E03289EB67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079FCF8-BA6D-4C60-82C6-01F13D313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3CB5CD2F-6708-4F8C-8A16-B1219594AB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BEA8F912-A944-462F-BEEC-B698AFAE83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AABB4895-7E42-4BA9-BC24-B0CFC67C3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331F8799-2331-4C5D-82DB-E9C587AFBB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7651E68F-1111-4D63-A774-41AB70108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4F5E678B-AEA1-495B-9F07-695525B8B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C866EE9A-3615-4CE7-BBE7-FBCF5E0B3F1B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7BC0DD83-3C8B-40C9-84F3-1C7057FBD7BA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769799D-103E-4429-8144-DE9477AEA32E}"/>
              </a:ext>
            </a:extLst>
          </p:cNvPr>
          <p:cNvGrpSpPr/>
          <p:nvPr/>
        </p:nvGrpSpPr>
        <p:grpSpPr>
          <a:xfrm>
            <a:off x="2548569" y="769913"/>
            <a:ext cx="207581" cy="1724276"/>
            <a:chOff x="8411287" y="1329102"/>
            <a:chExt cx="548640" cy="4557291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01CFA70-9E14-428B-A059-130E80A7B1AD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B109725E-BF7B-4592-B5F3-E511C8447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7F696DA6-F16A-4D25-A8D8-A32613E68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2DEE5328-13E4-4EBE-829C-5D1B49B7FE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0BF7D38F-5915-47FD-A6FC-3EC8CCE2D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AD77C286-8447-4BC5-85FB-EB789557C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B3E826B-0147-49FB-811B-0098D8ADA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406F4E8-E6F6-476F-9E4F-424C51BC0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D08F09FC-BF02-4F90-AA58-8A42F9E03F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13A01DF3-B8B0-405A-88B0-BB4AC2BA8F02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148F254-36AF-4D4F-A2F8-C959F180C5BE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31" name="TextBox 430">
            <a:extLst>
              <a:ext uri="{FF2B5EF4-FFF2-40B4-BE49-F238E27FC236}">
                <a16:creationId xmlns:a16="http://schemas.microsoft.com/office/drawing/2014/main" id="{4D1C98BA-DB48-4D3A-B092-8650BEF94573}"/>
              </a:ext>
            </a:extLst>
          </p:cNvPr>
          <p:cNvSpPr txBox="1"/>
          <p:nvPr/>
        </p:nvSpPr>
        <p:spPr>
          <a:xfrm>
            <a:off x="1505563" y="1434059"/>
            <a:ext cx="370390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BF987488-BA8E-4F0B-BECC-2ED1524BF5AB}"/>
              </a:ext>
            </a:extLst>
          </p:cNvPr>
          <p:cNvSpPr txBox="1"/>
          <p:nvPr/>
        </p:nvSpPr>
        <p:spPr>
          <a:xfrm>
            <a:off x="2675906" y="232327"/>
            <a:ext cx="2656887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repeated trials</a:t>
            </a:r>
          </a:p>
        </p:txBody>
      </p:sp>
      <p:sp>
        <p:nvSpPr>
          <p:cNvPr id="433" name="Right Brace 432">
            <a:extLst>
              <a:ext uri="{FF2B5EF4-FFF2-40B4-BE49-F238E27FC236}">
                <a16:creationId xmlns:a16="http://schemas.microsoft.com/office/drawing/2014/main" id="{C48043A9-0926-4723-A025-8B6CAEA1E58E}"/>
              </a:ext>
            </a:extLst>
          </p:cNvPr>
          <p:cNvSpPr/>
          <p:nvPr/>
        </p:nvSpPr>
        <p:spPr>
          <a:xfrm rot="16200000">
            <a:off x="3917037" y="-1020562"/>
            <a:ext cx="174625" cy="3140152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3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3E0D5D8D-A1F1-41E2-8401-E5E5EABF56E6}"/>
              </a:ext>
            </a:extLst>
          </p:cNvPr>
          <p:cNvSpPr txBox="1"/>
          <p:nvPr/>
        </p:nvSpPr>
        <p:spPr>
          <a:xfrm>
            <a:off x="3395612" y="2570981"/>
            <a:ext cx="1143249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Game #40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4B2783A-2294-430B-9354-08F8759CF0DD}"/>
              </a:ext>
            </a:extLst>
          </p:cNvPr>
          <p:cNvSpPr txBox="1"/>
          <p:nvPr/>
        </p:nvSpPr>
        <p:spPr>
          <a:xfrm>
            <a:off x="6134025" y="1438101"/>
            <a:ext cx="370390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ACCD853B-E36C-4924-81D5-8B54F0ADAAFE}"/>
              </a:ext>
            </a:extLst>
          </p:cNvPr>
          <p:cNvSpPr txBox="1"/>
          <p:nvPr/>
        </p:nvSpPr>
        <p:spPr>
          <a:xfrm>
            <a:off x="1875951" y="2576125"/>
            <a:ext cx="1143249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Game #20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6063163C-FD52-4F8D-A162-3DD40B603CC0}"/>
              </a:ext>
            </a:extLst>
          </p:cNvPr>
          <p:cNvSpPr txBox="1"/>
          <p:nvPr/>
        </p:nvSpPr>
        <p:spPr>
          <a:xfrm>
            <a:off x="367794" y="2575222"/>
            <a:ext cx="1143249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Game #1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1D6CA16-7FC2-47EC-9833-1C7A044A5901}"/>
              </a:ext>
            </a:extLst>
          </p:cNvPr>
          <p:cNvSpPr txBox="1"/>
          <p:nvPr/>
        </p:nvSpPr>
        <p:spPr>
          <a:xfrm>
            <a:off x="5000089" y="2576125"/>
            <a:ext cx="1143249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Game #100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1F0ADFB3-A777-4AA5-B670-C9468A70B6F8}"/>
              </a:ext>
            </a:extLst>
          </p:cNvPr>
          <p:cNvSpPr txBox="1"/>
          <p:nvPr/>
        </p:nvSpPr>
        <p:spPr>
          <a:xfrm>
            <a:off x="3026953" y="1436255"/>
            <a:ext cx="370390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63DAA90-EF54-4B14-A279-CED2021C7112}"/>
              </a:ext>
            </a:extLst>
          </p:cNvPr>
          <p:cNvSpPr txBox="1"/>
          <p:nvPr/>
        </p:nvSpPr>
        <p:spPr>
          <a:xfrm>
            <a:off x="4584280" y="1455695"/>
            <a:ext cx="370390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C33C4B1-F8F6-4ADC-A3F0-AE70A85EC846}"/>
              </a:ext>
            </a:extLst>
          </p:cNvPr>
          <p:cNvSpPr txBox="1"/>
          <p:nvPr/>
        </p:nvSpPr>
        <p:spPr>
          <a:xfrm>
            <a:off x="860033" y="980245"/>
            <a:ext cx="137496" cy="19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1" dirty="0"/>
              <a:t>+</a:t>
            </a:r>
          </a:p>
        </p:txBody>
      </p:sp>
      <p:sp>
        <p:nvSpPr>
          <p:cNvPr id="443" name="Rounded Rectangle 801">
            <a:extLst>
              <a:ext uri="{FF2B5EF4-FFF2-40B4-BE49-F238E27FC236}">
                <a16:creationId xmlns:a16="http://schemas.microsoft.com/office/drawing/2014/main" id="{8CA355EF-E3B0-450A-A445-B5CB98C104CE}"/>
              </a:ext>
            </a:extLst>
          </p:cNvPr>
          <p:cNvSpPr/>
          <p:nvPr/>
        </p:nvSpPr>
        <p:spPr>
          <a:xfrm>
            <a:off x="359647" y="686618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/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78A5CBDE-EB4B-4408-9E35-0A00DC0294B0}"/>
              </a:ext>
            </a:extLst>
          </p:cNvPr>
          <p:cNvGrpSpPr/>
          <p:nvPr/>
        </p:nvGrpSpPr>
        <p:grpSpPr>
          <a:xfrm>
            <a:off x="620300" y="766327"/>
            <a:ext cx="207581" cy="1726290"/>
            <a:chOff x="7322459" y="1329102"/>
            <a:chExt cx="548640" cy="4562615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8E6A1292-BF23-4CE7-B4C3-7161C4EB5F79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EABCF6C7-0023-49BF-88F8-FB8608B99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88C0CC67-D2EC-4905-8EC4-BE63BC430E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70</a:t>
                </a: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42169374-6D74-4E4D-B0C1-DB26333C3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366DC16B-568A-491F-9AA0-62D64C35C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75</a:t>
                </a: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9E9823AD-9D1D-44E4-9D4B-0456F869C6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84F8B710-DE44-4C7E-BB38-DC91760A73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38CADB20-CEEB-4CDF-A52D-7813FFD11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B50BB28-EDC4-4805-B329-2D12061511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00429AA-BD76-4DF1-B0B2-F03EBDF5969D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B32E0540-A99C-45CA-8C2E-2F68082BC8D3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ECE580E-BA52-4BD4-9D3F-4F67B7176BC8}"/>
              </a:ext>
            </a:extLst>
          </p:cNvPr>
          <p:cNvGrpSpPr/>
          <p:nvPr/>
        </p:nvGrpSpPr>
        <p:grpSpPr>
          <a:xfrm>
            <a:off x="1032264" y="766327"/>
            <a:ext cx="207581" cy="1724276"/>
            <a:chOff x="8411287" y="1329102"/>
            <a:chExt cx="548640" cy="4557291"/>
          </a:xfrm>
        </p:grpSpPr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4AC4E069-8EFF-4209-97F3-72EFB901348A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71F2637C-EDCE-4056-91CC-06D9577EB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1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83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F18CE5DF-CFFF-4263-AAF9-7BB9BF0F7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6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39DAFC6C-6EAD-490A-967E-8629BC424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78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6845EB9E-04A5-4813-B0AB-28E11E32A7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7"/>
                <a:ext cx="548640" cy="457201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E5A42FED-DF84-4F09-96D1-04DCCF47C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FC5DB83A-3AC9-4BED-90EA-3F5114AAE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ECF4E896-6CDD-45C8-929E-080D6187FC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B4F0CE50-B3E8-496B-B3AE-3DE6C7C14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ADD394AC-BE5B-4CCA-B109-67EB469438B7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1CE1723-7318-4B19-AB82-7E652A9A68A8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CCD99D5D-8674-4BC3-8AFA-007C2994FE2C}"/>
              </a:ext>
            </a:extLst>
          </p:cNvPr>
          <p:cNvSpPr txBox="1"/>
          <p:nvPr/>
        </p:nvSpPr>
        <p:spPr>
          <a:xfrm>
            <a:off x="3892395" y="988070"/>
            <a:ext cx="137496" cy="19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1" dirty="0"/>
              <a:t>+</a:t>
            </a:r>
          </a:p>
        </p:txBody>
      </p:sp>
      <p:sp>
        <p:nvSpPr>
          <p:cNvPr id="476" name="Rounded Rectangle 801">
            <a:extLst>
              <a:ext uri="{FF2B5EF4-FFF2-40B4-BE49-F238E27FC236}">
                <a16:creationId xmlns:a16="http://schemas.microsoft.com/office/drawing/2014/main" id="{D300FCBB-6399-4EBB-9266-5461D463D95A}"/>
              </a:ext>
            </a:extLst>
          </p:cNvPr>
          <p:cNvSpPr/>
          <p:nvPr/>
        </p:nvSpPr>
        <p:spPr>
          <a:xfrm>
            <a:off x="3410670" y="724696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/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97BEC393-6F95-4824-9AA3-B7B15B9891DA}"/>
              </a:ext>
            </a:extLst>
          </p:cNvPr>
          <p:cNvGrpSpPr/>
          <p:nvPr/>
        </p:nvGrpSpPr>
        <p:grpSpPr>
          <a:xfrm>
            <a:off x="3652662" y="774153"/>
            <a:ext cx="207581" cy="864920"/>
            <a:chOff x="2046576" y="1165086"/>
            <a:chExt cx="548640" cy="2286000"/>
          </a:xfrm>
        </p:grpSpPr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75E5C6-541A-4057-BD0F-82C0C3C255A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13" dirty="0">
                  <a:solidFill>
                    <a:srgbClr val="000000"/>
                  </a:solidFill>
                  <a:latin typeface="Helvetica"/>
                  <a:cs typeface="Helvetica"/>
                </a:rPr>
                <a:t>34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0259A769-2B27-4B1F-BC19-C06E9AE9A05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13" dirty="0">
                  <a:solidFill>
                    <a:srgbClr val="000000"/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8935BF2A-3407-4D3B-A8CB-4F701A2F322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671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B333A6AD-89ED-4C18-B9BB-A31382B6B88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669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C8CEE3FC-D984-4E05-BC85-C7ADA448CC6E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8A927690-BA96-4763-BA24-1131E5582875}"/>
              </a:ext>
            </a:extLst>
          </p:cNvPr>
          <p:cNvGrpSpPr/>
          <p:nvPr/>
        </p:nvGrpSpPr>
        <p:grpSpPr>
          <a:xfrm>
            <a:off x="4064625" y="774153"/>
            <a:ext cx="207581" cy="864920"/>
            <a:chOff x="2046576" y="1165086"/>
            <a:chExt cx="548640" cy="2286000"/>
          </a:xfrm>
        </p:grpSpPr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EC184D62-72DE-4F07-AE07-B91586E6529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669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20827BC2-EA2A-458C-8F83-B68A71A792BF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669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9D3E9750-347B-42AF-A47A-BA2242C62ECB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8D723001-4D1B-4C98-B691-2DD12860FF6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13" dirty="0">
                  <a:solidFill>
                    <a:srgbClr val="000000"/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1C8A1045-50A1-4D4E-BE18-D67E728E3A64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878D3897-4028-4105-825B-935CE13D6D87}"/>
              </a:ext>
            </a:extLst>
          </p:cNvPr>
          <p:cNvSpPr txBox="1"/>
          <p:nvPr/>
        </p:nvSpPr>
        <p:spPr>
          <a:xfrm>
            <a:off x="5487545" y="980245"/>
            <a:ext cx="137496" cy="19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1" dirty="0"/>
              <a:t>+</a:t>
            </a:r>
          </a:p>
        </p:txBody>
      </p:sp>
      <p:sp>
        <p:nvSpPr>
          <p:cNvPr id="491" name="Rounded Rectangle 801">
            <a:extLst>
              <a:ext uri="{FF2B5EF4-FFF2-40B4-BE49-F238E27FC236}">
                <a16:creationId xmlns:a16="http://schemas.microsoft.com/office/drawing/2014/main" id="{582218DB-1989-4100-875E-C272BA0F2700}"/>
              </a:ext>
            </a:extLst>
          </p:cNvPr>
          <p:cNvSpPr/>
          <p:nvPr/>
        </p:nvSpPr>
        <p:spPr>
          <a:xfrm>
            <a:off x="4987157" y="686618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/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9EBF57F6-A32A-4FD7-ADED-C2749172693D}"/>
              </a:ext>
            </a:extLst>
          </p:cNvPr>
          <p:cNvGrpSpPr/>
          <p:nvPr/>
        </p:nvGrpSpPr>
        <p:grpSpPr>
          <a:xfrm>
            <a:off x="5247810" y="766327"/>
            <a:ext cx="207581" cy="1726290"/>
            <a:chOff x="7322459" y="1329102"/>
            <a:chExt cx="548640" cy="4562615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55D4D092-3A8B-41F5-937E-90F98FDC5FE9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FBB3DFC5-BF98-4E04-AEA3-AE913BE88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40256F-95AF-4B48-B5BD-E795F9496E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55D9A11D-C4AE-42DF-A66A-55583E0572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FFD71080-1474-462F-B691-29ABB098FE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F734258F-F9BE-4DB5-89E5-265F6E9216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D7389ED-08B0-418B-B13B-C38536759F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E3542A6-1350-4EE2-9A0F-EEFD0AFA4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502BF67F-DC07-4355-9F25-0B41AD877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A42A0ACA-0AA9-4FD2-AC5A-636FF18D5213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D1094D6B-FE9F-431F-A9DE-D5622E393EF9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4DD2EC38-6F46-4369-9F0A-DC33CB5C8BC4}"/>
              </a:ext>
            </a:extLst>
          </p:cNvPr>
          <p:cNvGrpSpPr/>
          <p:nvPr/>
        </p:nvGrpSpPr>
        <p:grpSpPr>
          <a:xfrm>
            <a:off x="5659775" y="766327"/>
            <a:ext cx="207581" cy="1724276"/>
            <a:chOff x="8411287" y="1329102"/>
            <a:chExt cx="548640" cy="4557291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0384CB94-C0A8-4D30-A6B9-390AEC7DDC9F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B2FB50BB-8DD3-4F57-BF5B-0501EC1BB0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E86A081B-2286-4071-A4AB-ADBBE8B7FF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79CC87AB-1ED7-4449-90FF-CD8A05F5F2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9D800E9A-262C-42D8-8BB6-DDCDB3EA3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2209F9D3-2D94-4511-B171-3945D4B0C8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E4758AB2-CA91-497D-A333-A3D70ED9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F9DD234A-FBCD-456E-8CE6-63EFB2B97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DCFD471C-33F8-42E7-909D-F9405FD70F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0756F145-9EF5-403C-B331-C7D53D666520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85F8D6F8-4452-4805-8120-40AEC6BB2000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22" name="TextBox 521">
            <a:extLst>
              <a:ext uri="{FF2B5EF4-FFF2-40B4-BE49-F238E27FC236}">
                <a16:creationId xmlns:a16="http://schemas.microsoft.com/office/drawing/2014/main" id="{E91CB8B2-DE15-4433-8ED7-BC182F32FE1F}"/>
              </a:ext>
            </a:extLst>
          </p:cNvPr>
          <p:cNvSpPr txBox="1">
            <a:spLocks/>
          </p:cNvSpPr>
          <p:nvPr/>
        </p:nvSpPr>
        <p:spPr>
          <a:xfrm>
            <a:off x="5247810" y="1458263"/>
            <a:ext cx="207581" cy="172984"/>
          </a:xfrm>
          <a:prstGeom prst="rect">
            <a:avLst/>
          </a:prstGeom>
          <a:solidFill>
            <a:srgbClr val="06FF00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6E4B8676-2A23-44E9-B44B-164989716154}"/>
              </a:ext>
            </a:extLst>
          </p:cNvPr>
          <p:cNvSpPr txBox="1">
            <a:spLocks/>
          </p:cNvSpPr>
          <p:nvPr/>
        </p:nvSpPr>
        <p:spPr>
          <a:xfrm>
            <a:off x="2136605" y="1465401"/>
            <a:ext cx="207581" cy="172984"/>
          </a:xfrm>
          <a:prstGeom prst="rect">
            <a:avLst/>
          </a:prstGeom>
          <a:solidFill>
            <a:srgbClr val="06FF00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FE9905E9-3BB5-4A77-9497-EA7561DD563F}"/>
              </a:ext>
            </a:extLst>
          </p:cNvPr>
          <p:cNvCxnSpPr>
            <a:cxnSpLocks/>
          </p:cNvCxnSpPr>
          <p:nvPr/>
        </p:nvCxnSpPr>
        <p:spPr>
          <a:xfrm flipH="1" flipV="1">
            <a:off x="2283989" y="1665025"/>
            <a:ext cx="1780638" cy="144695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D2ABDA80-FD56-47EB-A800-3F3BEFFB8954}"/>
              </a:ext>
            </a:extLst>
          </p:cNvPr>
          <p:cNvCxnSpPr>
            <a:cxnSpLocks/>
          </p:cNvCxnSpPr>
          <p:nvPr/>
        </p:nvCxnSpPr>
        <p:spPr>
          <a:xfrm flipV="1">
            <a:off x="4061006" y="1634832"/>
            <a:ext cx="1211036" cy="1480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>
            <a:extLst>
              <a:ext uri="{FF2B5EF4-FFF2-40B4-BE49-F238E27FC236}">
                <a16:creationId xmlns:a16="http://schemas.microsoft.com/office/drawing/2014/main" id="{1F3B429D-46D7-4C26-92DC-F4EA40467F28}"/>
              </a:ext>
            </a:extLst>
          </p:cNvPr>
          <p:cNvSpPr/>
          <p:nvPr/>
        </p:nvSpPr>
        <p:spPr>
          <a:xfrm>
            <a:off x="2174042" y="3078847"/>
            <a:ext cx="387142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13" dirty="0">
                <a:latin typeface="Arial"/>
                <a:cs typeface="Arial"/>
              </a:rPr>
              <a:t>agree or disagree</a:t>
            </a:r>
          </a:p>
          <a:p>
            <a:pPr algn="ctr"/>
            <a:r>
              <a:rPr lang="en-US" sz="1013" dirty="0">
                <a:latin typeface="Arial"/>
                <a:cs typeface="Arial"/>
              </a:rPr>
              <a:t>p(disagree)</a:t>
            </a:r>
          </a:p>
          <a:p>
            <a:pPr algn="ctr"/>
            <a:r>
              <a:rPr lang="en-US" sz="1013" b="1" dirty="0">
                <a:latin typeface="Arial"/>
                <a:cs typeface="Arial"/>
              </a:rPr>
              <a:t>choice inconsistency</a:t>
            </a:r>
          </a:p>
        </p:txBody>
      </p: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DB8516E-C8E4-4BE9-9634-D7C23F2E9F17}"/>
              </a:ext>
            </a:extLst>
          </p:cNvPr>
          <p:cNvGrpSpPr/>
          <p:nvPr/>
        </p:nvGrpSpPr>
        <p:grpSpPr>
          <a:xfrm>
            <a:off x="1968311" y="988137"/>
            <a:ext cx="964085" cy="222140"/>
            <a:chOff x="1968311" y="988137"/>
            <a:chExt cx="964085" cy="222140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961C2AE8-EA6C-4681-9561-DE7EB27A393D}"/>
                </a:ext>
              </a:extLst>
            </p:cNvPr>
            <p:cNvGrpSpPr/>
            <p:nvPr/>
          </p:nvGrpSpPr>
          <p:grpSpPr>
            <a:xfrm rot="21074167" flipH="1">
              <a:off x="1968311" y="1124321"/>
              <a:ext cx="176514" cy="85956"/>
              <a:chOff x="6044051" y="2088963"/>
              <a:chExt cx="466530" cy="227190"/>
            </a:xfrm>
            <a:solidFill>
              <a:srgbClr val="800000"/>
            </a:solidFill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58A80372-F037-40AA-89E1-1E213F3B23BD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A4FFC233-DE0D-499B-A84A-28C52E7E3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9742" y="2195314"/>
                <a:ext cx="120839" cy="120839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8046017C-0594-42DA-8536-48DD1343882B}"/>
                </a:ext>
              </a:extLst>
            </p:cNvPr>
            <p:cNvGrpSpPr/>
            <p:nvPr/>
          </p:nvGrpSpPr>
          <p:grpSpPr>
            <a:xfrm>
              <a:off x="2758530" y="988137"/>
              <a:ext cx="173866" cy="127678"/>
              <a:chOff x="6028256" y="1767302"/>
              <a:chExt cx="459532" cy="337455"/>
            </a:xfrm>
            <a:solidFill>
              <a:srgbClr val="000090"/>
            </a:solidFill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85BD3F0-5485-4382-9F44-0AEC9C8C0541}"/>
                  </a:ext>
                </a:extLst>
              </p:cNvPr>
              <p:cNvCxnSpPr/>
              <p:nvPr/>
            </p:nvCxnSpPr>
            <p:spPr>
              <a:xfrm flipV="1">
                <a:off x="6028256" y="1878343"/>
                <a:ext cx="341413" cy="226414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11AFE276-D4DF-4D6B-880B-A2F9C8365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6949" y="1767302"/>
                <a:ext cx="120839" cy="120839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C5693CEF-D46F-4F44-A5BC-086AB61BE3AC}"/>
              </a:ext>
            </a:extLst>
          </p:cNvPr>
          <p:cNvCxnSpPr/>
          <p:nvPr/>
        </p:nvCxnSpPr>
        <p:spPr>
          <a:xfrm rot="3465856" flipH="1">
            <a:off x="3519287" y="1049023"/>
            <a:ext cx="129176" cy="59143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1" name="Oval 550">
            <a:extLst>
              <a:ext uri="{FF2B5EF4-FFF2-40B4-BE49-F238E27FC236}">
                <a16:creationId xmlns:a16="http://schemas.microsoft.com/office/drawing/2014/main" id="{1F743641-F339-4C59-875F-900C84815939}"/>
              </a:ext>
            </a:extLst>
          </p:cNvPr>
          <p:cNvSpPr>
            <a:spLocks noChangeAspect="1"/>
          </p:cNvSpPr>
          <p:nvPr/>
        </p:nvSpPr>
        <p:spPr>
          <a:xfrm rot="3465856" flipH="1">
            <a:off x="3480788" y="1001204"/>
            <a:ext cx="45720" cy="45720"/>
          </a:xfrm>
          <a:prstGeom prst="ellipse">
            <a:avLst/>
          </a:prstGeom>
          <a:solidFill>
            <a:srgbClr val="800000"/>
          </a:solidFill>
          <a:ln w="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6C9AD6E-2F6D-4D31-9CD7-02E342940AB9}"/>
              </a:ext>
            </a:extLst>
          </p:cNvPr>
          <p:cNvCxnSpPr/>
          <p:nvPr/>
        </p:nvCxnSpPr>
        <p:spPr>
          <a:xfrm rot="3991689" flipV="1">
            <a:off x="4274882" y="1118076"/>
            <a:ext cx="129176" cy="85665"/>
          </a:xfrm>
          <a:prstGeom prst="line">
            <a:avLst/>
          </a:prstGeom>
          <a:solidFill>
            <a:srgbClr val="000090"/>
          </a:solidFill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4" name="Oval 553">
            <a:extLst>
              <a:ext uri="{FF2B5EF4-FFF2-40B4-BE49-F238E27FC236}">
                <a16:creationId xmlns:a16="http://schemas.microsoft.com/office/drawing/2014/main" id="{5FFB63F7-DE09-4D87-810E-4D67255DB421}"/>
              </a:ext>
            </a:extLst>
          </p:cNvPr>
          <p:cNvSpPr>
            <a:spLocks noChangeAspect="1"/>
          </p:cNvSpPr>
          <p:nvPr/>
        </p:nvSpPr>
        <p:spPr>
          <a:xfrm rot="3991689">
            <a:off x="4399086" y="1193212"/>
            <a:ext cx="45720" cy="45720"/>
          </a:xfrm>
          <a:prstGeom prst="ellipse">
            <a:avLst/>
          </a:prstGeom>
          <a:solidFill>
            <a:srgbClr val="000090"/>
          </a:solidFill>
          <a:ln w="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0E5BC46F-8539-4026-86DF-8E18D4C03123}"/>
              </a:ext>
            </a:extLst>
          </p:cNvPr>
          <p:cNvSpPr txBox="1"/>
          <p:nvPr/>
        </p:nvSpPr>
        <p:spPr>
          <a:xfrm>
            <a:off x="344768" y="3760250"/>
            <a:ext cx="2961370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664A9B8B-198E-46A1-9F87-BB41DB6D29F3}"/>
              </a:ext>
            </a:extLst>
          </p:cNvPr>
          <p:cNvSpPr txBox="1"/>
          <p:nvPr/>
        </p:nvSpPr>
        <p:spPr>
          <a:xfrm>
            <a:off x="344768" y="3922636"/>
            <a:ext cx="1416386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D4853461-13BA-404F-9966-B678B5617AAC}"/>
              </a:ext>
            </a:extLst>
          </p:cNvPr>
          <p:cNvSpPr txBox="1"/>
          <p:nvPr/>
        </p:nvSpPr>
        <p:spPr>
          <a:xfrm>
            <a:off x="1907319" y="3925388"/>
            <a:ext cx="1416386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34B0CD31-1DE3-460E-9292-6F20FB02D515}"/>
              </a:ext>
            </a:extLst>
          </p:cNvPr>
          <p:cNvSpPr txBox="1"/>
          <p:nvPr/>
        </p:nvSpPr>
        <p:spPr>
          <a:xfrm>
            <a:off x="3383480" y="3760250"/>
            <a:ext cx="2961371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F2AD2C0A-65AD-4092-AE1B-2E21D0D2CD4C}"/>
              </a:ext>
            </a:extLst>
          </p:cNvPr>
          <p:cNvSpPr txBox="1"/>
          <p:nvPr/>
        </p:nvSpPr>
        <p:spPr>
          <a:xfrm>
            <a:off x="3383476" y="3912301"/>
            <a:ext cx="1416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7A44D8D3-F307-44C8-A2A4-4652BD80C3B2}"/>
              </a:ext>
            </a:extLst>
          </p:cNvPr>
          <p:cNvSpPr txBox="1"/>
          <p:nvPr/>
        </p:nvSpPr>
        <p:spPr>
          <a:xfrm>
            <a:off x="4910911" y="3912296"/>
            <a:ext cx="1416386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EFEBE939-1F68-40E1-AE1A-F8F54A59465F}"/>
              </a:ext>
            </a:extLst>
          </p:cNvPr>
          <p:cNvSpPr txBox="1"/>
          <p:nvPr/>
        </p:nvSpPr>
        <p:spPr>
          <a:xfrm>
            <a:off x="204465" y="3659266"/>
            <a:ext cx="59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B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DF393750-8870-44FA-83DD-C0271FD87289}"/>
              </a:ext>
            </a:extLst>
          </p:cNvPr>
          <p:cNvSpPr txBox="1"/>
          <p:nvPr/>
        </p:nvSpPr>
        <p:spPr>
          <a:xfrm>
            <a:off x="3312494" y="3659266"/>
            <a:ext cx="59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C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3ADF1F78-683A-4406-AFB6-06477F96D92E}"/>
              </a:ext>
            </a:extLst>
          </p:cNvPr>
          <p:cNvSpPr txBox="1"/>
          <p:nvPr/>
        </p:nvSpPr>
        <p:spPr>
          <a:xfrm>
            <a:off x="964709" y="4544486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660" name="Rounded Rectangle 234">
            <a:extLst>
              <a:ext uri="{FF2B5EF4-FFF2-40B4-BE49-F238E27FC236}">
                <a16:creationId xmlns:a16="http://schemas.microsoft.com/office/drawing/2014/main" id="{8E16C368-160B-4606-AE1F-3151223AC379}"/>
              </a:ext>
            </a:extLst>
          </p:cNvPr>
          <p:cNvSpPr/>
          <p:nvPr/>
        </p:nvSpPr>
        <p:spPr>
          <a:xfrm>
            <a:off x="344773" y="4180708"/>
            <a:ext cx="1416386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6C5D34E4-848A-4B33-A1CA-6EF7A7A6BE53}"/>
              </a:ext>
            </a:extLst>
          </p:cNvPr>
          <p:cNvGrpSpPr/>
          <p:nvPr/>
        </p:nvGrpSpPr>
        <p:grpSpPr>
          <a:xfrm>
            <a:off x="667700" y="4279460"/>
            <a:ext cx="257175" cy="1071562"/>
            <a:chOff x="2046576" y="1165086"/>
            <a:chExt cx="548640" cy="2286000"/>
          </a:xfrm>
        </p:grpSpPr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79FAFBDB-331E-4324-88AB-2A26C825CB0E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E47A3F4B-87F8-4228-8609-F395E11508EE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52CA4DF3-7FB7-48C2-8B8C-562D7DDA8B9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BFB8A0CC-96D1-48C8-9259-B62F0A93A2B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E0632994-6520-486D-953E-28DD2F659DE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DFAD5223-8FC6-445E-ADCD-BD0696CCD96E}"/>
              </a:ext>
            </a:extLst>
          </p:cNvPr>
          <p:cNvGrpSpPr/>
          <p:nvPr/>
        </p:nvGrpSpPr>
        <p:grpSpPr>
          <a:xfrm>
            <a:off x="1178088" y="4279460"/>
            <a:ext cx="257175" cy="1071562"/>
            <a:chOff x="2046576" y="1165086"/>
            <a:chExt cx="548640" cy="2286000"/>
          </a:xfrm>
        </p:grpSpPr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93A1C0E2-552E-4B16-9CDC-2CF44A60864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BB56C528-8ECC-4140-BCA9-117EE5F31EF4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46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3374C473-EB27-4875-8F18-7B53EBCEB56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9FE26BF8-7FF4-4184-81B5-418FFDCA84DB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EF0597D8-975E-48F1-9CA5-5A2DC882B184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627" name="TextBox 626">
            <a:extLst>
              <a:ext uri="{FF2B5EF4-FFF2-40B4-BE49-F238E27FC236}">
                <a16:creationId xmlns:a16="http://schemas.microsoft.com/office/drawing/2014/main" id="{174FF4EA-AE8C-43DB-8DD5-256CC3FE045D}"/>
              </a:ext>
            </a:extLst>
          </p:cNvPr>
          <p:cNvSpPr txBox="1"/>
          <p:nvPr/>
        </p:nvSpPr>
        <p:spPr>
          <a:xfrm>
            <a:off x="2451613" y="4549739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628" name="Rounded Rectangle 202">
            <a:extLst>
              <a:ext uri="{FF2B5EF4-FFF2-40B4-BE49-F238E27FC236}">
                <a16:creationId xmlns:a16="http://schemas.microsoft.com/office/drawing/2014/main" id="{D79338DB-1666-456C-BF52-91D40D698A17}"/>
              </a:ext>
            </a:extLst>
          </p:cNvPr>
          <p:cNvSpPr/>
          <p:nvPr/>
        </p:nvSpPr>
        <p:spPr>
          <a:xfrm>
            <a:off x="1831677" y="4185961"/>
            <a:ext cx="1416386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3397848-1566-4B5C-8534-47B1EB009DDF}"/>
              </a:ext>
            </a:extLst>
          </p:cNvPr>
          <p:cNvGrpSpPr/>
          <p:nvPr/>
        </p:nvGrpSpPr>
        <p:grpSpPr>
          <a:xfrm>
            <a:off x="2154604" y="4284713"/>
            <a:ext cx="257175" cy="2138725"/>
            <a:chOff x="7322459" y="1329102"/>
            <a:chExt cx="548640" cy="4562615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3FE34ADB-D652-4CE3-8564-34AF26745320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F83B2C7E-5E28-4ABE-888F-7BFAA2091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258F2F38-58DA-4DCE-AB2D-D3186E1031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0F50D6F2-DD12-44BE-B11F-7B767D8CB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03238E68-0782-40A4-92E2-A55273770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5847119F-3FE9-4983-96FF-667F74E43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277FDB51-905E-4162-961B-047C7A2682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BC7D87C4-E81C-4005-ABAF-BFAB8BB0D1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5BDB54D0-A7B2-4D48-9C7A-413F5C920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B27DAF1-2789-4D57-A986-E001FA38D148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1B162378-EE82-4551-AC6C-02104037C141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97AEA0A3-0A25-4393-B8F0-C0D9C55C1624}"/>
              </a:ext>
            </a:extLst>
          </p:cNvPr>
          <p:cNvGrpSpPr/>
          <p:nvPr/>
        </p:nvGrpSpPr>
        <p:grpSpPr>
          <a:xfrm>
            <a:off x="2664992" y="4284713"/>
            <a:ext cx="257175" cy="2136230"/>
            <a:chOff x="8411287" y="1329102"/>
            <a:chExt cx="548640" cy="4557291"/>
          </a:xfrm>
        </p:grpSpPr>
        <p:grpSp>
          <p:nvGrpSpPr>
            <p:cNvPr id="633" name="Group 632">
              <a:extLst>
                <a:ext uri="{FF2B5EF4-FFF2-40B4-BE49-F238E27FC236}">
                  <a16:creationId xmlns:a16="http://schemas.microsoft.com/office/drawing/2014/main" id="{74983D56-6820-47BC-8773-59A1264B8D11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77114916-96A6-44BE-8A12-2EE532CDA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4E9C542A-4753-4526-810E-7B968861BA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3D00C1AA-8ED3-4ABC-82CD-B37B33EB0C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D39ED078-7BF0-4D39-A3ED-D4EE56D15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FCA90215-9CDC-4C28-8E26-788DCF5BB0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464E76F0-DD08-4755-8A9F-C6D549262E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3DD28A3D-1454-4CCE-AA7A-F5D074A39A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300EA5CE-BAD9-4B5A-B961-6D1F19DD0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46E4CFB4-F7C6-4BCB-8492-E05652B9CE8D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96F97930-75AA-4A24-9DB2-166D8457BCF5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626" name="TextBox 625">
            <a:extLst>
              <a:ext uri="{FF2B5EF4-FFF2-40B4-BE49-F238E27FC236}">
                <a16:creationId xmlns:a16="http://schemas.microsoft.com/office/drawing/2014/main" id="{FC88ED6B-D2CC-465F-9F3F-5B6FD8852F6E}"/>
              </a:ext>
            </a:extLst>
          </p:cNvPr>
          <p:cNvSpPr txBox="1"/>
          <p:nvPr/>
        </p:nvSpPr>
        <p:spPr>
          <a:xfrm>
            <a:off x="321184" y="6632618"/>
            <a:ext cx="2984959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1010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1010" b="1" dirty="0">
                <a:latin typeface="Arial"/>
                <a:cs typeface="Arial"/>
              </a:rPr>
              <a:t>directed exploration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AFEAD5B-B440-4642-B93B-669E56E14E4F}"/>
              </a:ext>
            </a:extLst>
          </p:cNvPr>
          <p:cNvSpPr txBox="1"/>
          <p:nvPr/>
        </p:nvSpPr>
        <p:spPr>
          <a:xfrm>
            <a:off x="4046977" y="4544486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602" name="Rounded Rectangle 174">
            <a:extLst>
              <a:ext uri="{FF2B5EF4-FFF2-40B4-BE49-F238E27FC236}">
                <a16:creationId xmlns:a16="http://schemas.microsoft.com/office/drawing/2014/main" id="{9FB90741-2CB3-4ABC-B3A1-D386BF3479DE}"/>
              </a:ext>
            </a:extLst>
          </p:cNvPr>
          <p:cNvSpPr/>
          <p:nvPr/>
        </p:nvSpPr>
        <p:spPr>
          <a:xfrm>
            <a:off x="3427040" y="4180708"/>
            <a:ext cx="1416387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4ECDFDE9-3013-4C00-B9E9-71EAB2D906C1}"/>
              </a:ext>
            </a:extLst>
          </p:cNvPr>
          <p:cNvGrpSpPr/>
          <p:nvPr/>
        </p:nvGrpSpPr>
        <p:grpSpPr>
          <a:xfrm>
            <a:off x="3749968" y="4279460"/>
            <a:ext cx="257175" cy="1071562"/>
            <a:chOff x="2046576" y="1165086"/>
            <a:chExt cx="548640" cy="2286000"/>
          </a:xfrm>
        </p:grpSpPr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E5E67A0-3A10-4952-A56B-F5F8E0FA001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90AAA18-86A3-470C-8E09-FE1D2C96170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46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7BBD520C-BF8B-470A-9876-438E2A10C4B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DD2D2DC2-4FD4-40CF-8E0F-8420240E4C9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C2D87EDA-8701-4FE8-B75F-0B1846066207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7FFC7A2-703A-43B2-ADD9-42BBD74342D7}"/>
              </a:ext>
            </a:extLst>
          </p:cNvPr>
          <p:cNvGrpSpPr/>
          <p:nvPr/>
        </p:nvGrpSpPr>
        <p:grpSpPr>
          <a:xfrm>
            <a:off x="4260356" y="4279460"/>
            <a:ext cx="257175" cy="1071562"/>
            <a:chOff x="2046576" y="1165086"/>
            <a:chExt cx="548640" cy="2286000"/>
          </a:xfrm>
        </p:grpSpPr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0D080611-1627-4279-953C-516DB7B4B77E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3FA47288-0E20-4E3E-AD95-6E2C5921E2EF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7290819B-96F9-4752-AC36-85E9BAFE6C1F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38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61968723-3F55-43B8-B1FB-F8CFF172471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60F649D4-8718-4E77-A98F-A012312A519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69" name="TextBox 568">
            <a:extLst>
              <a:ext uri="{FF2B5EF4-FFF2-40B4-BE49-F238E27FC236}">
                <a16:creationId xmlns:a16="http://schemas.microsoft.com/office/drawing/2014/main" id="{6628300E-8C08-4B2E-8741-C108E7C817EC}"/>
              </a:ext>
            </a:extLst>
          </p:cNvPr>
          <p:cNvSpPr txBox="1"/>
          <p:nvPr/>
        </p:nvSpPr>
        <p:spPr>
          <a:xfrm>
            <a:off x="5530714" y="4544486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570" name="Rounded Rectangle 142">
            <a:extLst>
              <a:ext uri="{FF2B5EF4-FFF2-40B4-BE49-F238E27FC236}">
                <a16:creationId xmlns:a16="http://schemas.microsoft.com/office/drawing/2014/main" id="{1A3011CF-895E-4811-B728-1386B98BDA03}"/>
              </a:ext>
            </a:extLst>
          </p:cNvPr>
          <p:cNvSpPr/>
          <p:nvPr/>
        </p:nvSpPr>
        <p:spPr>
          <a:xfrm>
            <a:off x="4910777" y="4180708"/>
            <a:ext cx="1416387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3967B7FB-323F-4716-BE3C-BCF55E5A341C}"/>
              </a:ext>
            </a:extLst>
          </p:cNvPr>
          <p:cNvGrpSpPr/>
          <p:nvPr/>
        </p:nvGrpSpPr>
        <p:grpSpPr>
          <a:xfrm>
            <a:off x="5034466" y="4579632"/>
            <a:ext cx="1173833" cy="148996"/>
            <a:chOff x="5034466" y="4579632"/>
            <a:chExt cx="1173833" cy="148996"/>
          </a:xfrm>
        </p:grpSpPr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4FE8E2BB-7518-4191-A656-7BE386A01F2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34466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23A7856-5667-4282-AE67-32E4A9FACF63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5AF24135-95FF-4939-82F2-C680A3B7BB43}"/>
                </a:ext>
              </a:extLst>
            </p:cNvPr>
            <p:cNvGrpSpPr/>
            <p:nvPr/>
          </p:nvGrpSpPr>
          <p:grpSpPr>
            <a:xfrm>
              <a:off x="6000435" y="4579632"/>
              <a:ext cx="207864" cy="141684"/>
              <a:chOff x="6044051" y="1773955"/>
              <a:chExt cx="443444" cy="302258"/>
            </a:xfrm>
            <a:solidFill>
              <a:srgbClr val="000090"/>
            </a:solidFill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A956B91-7FCB-4E76-9AF5-3BAE32782834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65E01067-C782-4A09-9F73-285757EF0B3C}"/>
                  </a:ext>
                </a:extLst>
              </p:cNvPr>
              <p:cNvSpPr/>
              <p:nvPr/>
            </p:nvSpPr>
            <p:spPr>
              <a:xfrm>
                <a:off x="6389959" y="1773955"/>
                <a:ext cx="97536" cy="97536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EB749FA9-D7D8-479B-B914-4E7327AAB762}"/>
              </a:ext>
            </a:extLst>
          </p:cNvPr>
          <p:cNvGrpSpPr/>
          <p:nvPr/>
        </p:nvGrpSpPr>
        <p:grpSpPr>
          <a:xfrm>
            <a:off x="5233705" y="4279460"/>
            <a:ext cx="257175" cy="2138725"/>
            <a:chOff x="7322459" y="1329102"/>
            <a:chExt cx="548640" cy="4562615"/>
          </a:xfrm>
        </p:grpSpPr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D67D60F-A820-40CF-92A4-0E40C305C243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F59AE3A0-A7E5-4410-811C-B30E427E84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8B5DD91C-9158-4206-9832-05B85EFB22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2F7825E8-0D93-4E85-B094-BE96AC128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CB6A06A3-879C-460A-909B-18DE0AA5F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C74A16A7-9D3A-4D64-9945-57DF02B37A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1F76F4DF-C353-4071-8FAF-1B0118BBCD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8E776C-2D8E-447F-A86D-3A2B311C0A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9CB0CBD0-7D91-44C7-B636-0F73792EF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0A727B24-DDFD-481B-89BE-485580B75B46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3DDA80CD-0680-489C-BDA9-AA5075342DF8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A1D75570-75B0-4A2A-9025-66476A5D6214}"/>
              </a:ext>
            </a:extLst>
          </p:cNvPr>
          <p:cNvGrpSpPr/>
          <p:nvPr/>
        </p:nvGrpSpPr>
        <p:grpSpPr>
          <a:xfrm>
            <a:off x="5744093" y="4279460"/>
            <a:ext cx="257175" cy="2136230"/>
            <a:chOff x="8411287" y="1329102"/>
            <a:chExt cx="548640" cy="4557291"/>
          </a:xfrm>
        </p:grpSpPr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2C1DB322-1297-4762-88C1-AD7E23245A9D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D959B698-FA46-419B-BD97-CDDEC13D7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C1437032-1FC9-440A-8DDD-700AFCAD8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06F733EF-13D0-495A-A20D-06C7A722D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1D50B905-CEB3-499B-A67D-C6345020B4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50B9170B-2E34-4BED-AC52-E7DC6CF11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AEE77A68-7DAA-4B0A-A47E-7565D4200D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50B6EADE-523F-49BD-98C3-6E2046B84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0AEFD8A-DB51-448C-B2D6-EF598A93F2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2912E3ED-CEE8-4CC9-9C1B-B6B22D7E2D66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B919B57-E726-4732-81CC-99B5A56910E6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66" name="TextBox 565">
            <a:extLst>
              <a:ext uri="{FF2B5EF4-FFF2-40B4-BE49-F238E27FC236}">
                <a16:creationId xmlns:a16="http://schemas.microsoft.com/office/drawing/2014/main" id="{B82EC88F-D857-4F9C-A49B-9FEFC1542226}"/>
              </a:ext>
            </a:extLst>
          </p:cNvPr>
          <p:cNvSpPr txBox="1"/>
          <p:nvPr/>
        </p:nvSpPr>
        <p:spPr>
          <a:xfrm>
            <a:off x="3383480" y="6632618"/>
            <a:ext cx="2961371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1010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1010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B25680D-6CE9-4415-BE70-8AC8FABD2B23}"/>
              </a:ext>
            </a:extLst>
          </p:cNvPr>
          <p:cNvCxnSpPr>
            <a:cxnSpLocks/>
            <a:stCxn id="566" idx="0"/>
            <a:endCxn id="616" idx="2"/>
          </p:cNvCxnSpPr>
          <p:nvPr/>
        </p:nvCxnSpPr>
        <p:spPr>
          <a:xfrm flipH="1" flipV="1">
            <a:off x="3878556" y="5351022"/>
            <a:ext cx="985610" cy="12815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4C1D8C47-6FAB-42D7-A74C-1B72BFFCFF1F}"/>
              </a:ext>
            </a:extLst>
          </p:cNvPr>
          <p:cNvCxnSpPr>
            <a:cxnSpLocks/>
            <a:stCxn id="566" idx="0"/>
            <a:endCxn id="594" idx="0"/>
          </p:cNvCxnSpPr>
          <p:nvPr/>
        </p:nvCxnSpPr>
        <p:spPr>
          <a:xfrm flipV="1">
            <a:off x="4864166" y="5351022"/>
            <a:ext cx="498127" cy="12815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E6FC3C8A-7D88-471E-9161-201645198CAB}"/>
              </a:ext>
            </a:extLst>
          </p:cNvPr>
          <p:cNvCxnSpPr/>
          <p:nvPr/>
        </p:nvCxnSpPr>
        <p:spPr>
          <a:xfrm flipH="1" flipV="1">
            <a:off x="796288" y="5351023"/>
            <a:ext cx="1017376" cy="12815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32B9D3B3-7109-4F19-AEF5-637DD622C6E4}"/>
              </a:ext>
            </a:extLst>
          </p:cNvPr>
          <p:cNvCxnSpPr/>
          <p:nvPr/>
        </p:nvCxnSpPr>
        <p:spPr>
          <a:xfrm flipV="1">
            <a:off x="1813664" y="5356277"/>
            <a:ext cx="469528" cy="12763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2" name="TextBox 681">
            <a:extLst>
              <a:ext uri="{FF2B5EF4-FFF2-40B4-BE49-F238E27FC236}">
                <a16:creationId xmlns:a16="http://schemas.microsoft.com/office/drawing/2014/main" id="{36EB67A0-D48D-49E5-870F-354AFE2BE78D}"/>
              </a:ext>
            </a:extLst>
          </p:cNvPr>
          <p:cNvSpPr txBox="1"/>
          <p:nvPr/>
        </p:nvSpPr>
        <p:spPr>
          <a:xfrm>
            <a:off x="236549" y="176811"/>
            <a:ext cx="59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A</a:t>
            </a:r>
          </a:p>
        </p:txBody>
      </p: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98275B9B-49FE-4D26-9F0C-80D080A41AD4}"/>
              </a:ext>
            </a:extLst>
          </p:cNvPr>
          <p:cNvGrpSpPr/>
          <p:nvPr/>
        </p:nvGrpSpPr>
        <p:grpSpPr>
          <a:xfrm>
            <a:off x="3548371" y="4571528"/>
            <a:ext cx="1173833" cy="148996"/>
            <a:chOff x="5034466" y="4579632"/>
            <a:chExt cx="1173833" cy="148996"/>
          </a:xfrm>
        </p:grpSpPr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C6344420-90A6-4282-803A-73CCDBD620B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34466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76F9C596-9F48-43E6-AFC9-F18BDC0B2E58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9BE204B7-E1C7-4F39-964F-48733D012365}"/>
                </a:ext>
              </a:extLst>
            </p:cNvPr>
            <p:cNvGrpSpPr/>
            <p:nvPr/>
          </p:nvGrpSpPr>
          <p:grpSpPr>
            <a:xfrm>
              <a:off x="6000435" y="4579632"/>
              <a:ext cx="207864" cy="141684"/>
              <a:chOff x="6044051" y="1773955"/>
              <a:chExt cx="443444" cy="302258"/>
            </a:xfrm>
            <a:solidFill>
              <a:srgbClr val="000090"/>
            </a:solidFill>
          </p:grpSpPr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EBD223C6-D35D-44BA-BD79-9D971B313609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9DC6F1DB-60F9-4754-B3DE-AF36F77E4E20}"/>
                  </a:ext>
                </a:extLst>
              </p:cNvPr>
              <p:cNvSpPr/>
              <p:nvPr/>
            </p:nvSpPr>
            <p:spPr>
              <a:xfrm>
                <a:off x="6389959" y="1773955"/>
                <a:ext cx="97536" cy="97536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1AE3CD53-615B-4C47-AB03-DC98B6A29528}"/>
              </a:ext>
            </a:extLst>
          </p:cNvPr>
          <p:cNvGrpSpPr/>
          <p:nvPr/>
        </p:nvGrpSpPr>
        <p:grpSpPr>
          <a:xfrm>
            <a:off x="1955844" y="4570476"/>
            <a:ext cx="1173833" cy="148996"/>
            <a:chOff x="5034466" y="4579632"/>
            <a:chExt cx="1173833" cy="148996"/>
          </a:xfrm>
        </p:grpSpPr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847B20F8-105F-4D04-A8C8-FD580ECF92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34466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5BEEE921-D0C7-4FC7-9C14-954599017CA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6CB6DA62-187A-4669-B08A-2868E0002FF0}"/>
                </a:ext>
              </a:extLst>
            </p:cNvPr>
            <p:cNvGrpSpPr/>
            <p:nvPr/>
          </p:nvGrpSpPr>
          <p:grpSpPr>
            <a:xfrm>
              <a:off x="6000435" y="4579632"/>
              <a:ext cx="207864" cy="141684"/>
              <a:chOff x="6044051" y="1773955"/>
              <a:chExt cx="443444" cy="302258"/>
            </a:xfrm>
            <a:solidFill>
              <a:srgbClr val="000090"/>
            </a:solidFill>
          </p:grpSpPr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A99164DD-C26F-47A5-8451-8A99185797A8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AB6337DF-ABCF-48C5-9BF8-528F8A74A161}"/>
                  </a:ext>
                </a:extLst>
              </p:cNvPr>
              <p:cNvSpPr/>
              <p:nvPr/>
            </p:nvSpPr>
            <p:spPr>
              <a:xfrm>
                <a:off x="6389959" y="1773955"/>
                <a:ext cx="97536" cy="97536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428DAAD-2D4D-4D97-B237-1DA97AAA0486}"/>
              </a:ext>
            </a:extLst>
          </p:cNvPr>
          <p:cNvGrpSpPr/>
          <p:nvPr/>
        </p:nvGrpSpPr>
        <p:grpSpPr>
          <a:xfrm>
            <a:off x="462091" y="4567909"/>
            <a:ext cx="1173833" cy="148996"/>
            <a:chOff x="5034466" y="4579632"/>
            <a:chExt cx="1173833" cy="148996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FCEF3B98-3D7F-41C9-A400-16D226093A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34466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B17BF1E5-3FAA-4385-95B1-E2990A0C30DC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26A43F5B-6464-4339-B9A4-BC7680DE4895}"/>
                </a:ext>
              </a:extLst>
            </p:cNvPr>
            <p:cNvGrpSpPr/>
            <p:nvPr/>
          </p:nvGrpSpPr>
          <p:grpSpPr>
            <a:xfrm>
              <a:off x="6000435" y="4579632"/>
              <a:ext cx="207864" cy="141684"/>
              <a:chOff x="6044051" y="1773955"/>
              <a:chExt cx="443444" cy="302258"/>
            </a:xfrm>
            <a:solidFill>
              <a:srgbClr val="000090"/>
            </a:solidFill>
          </p:grpSpPr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4B625F18-9F9D-4056-9501-CE5BCA9D133C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" name="Oval 726">
                <a:extLst>
                  <a:ext uri="{FF2B5EF4-FFF2-40B4-BE49-F238E27FC236}">
                    <a16:creationId xmlns:a16="http://schemas.microsoft.com/office/drawing/2014/main" id="{6A9A7479-D707-4E5A-B78A-C2ADA748485C}"/>
                  </a:ext>
                </a:extLst>
              </p:cNvPr>
              <p:cNvSpPr/>
              <p:nvPr/>
            </p:nvSpPr>
            <p:spPr>
              <a:xfrm>
                <a:off x="6389959" y="1773955"/>
                <a:ext cx="97536" cy="97536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A9CD7F38-C21F-43CE-A008-27622E2FF35F}"/>
              </a:ext>
            </a:extLst>
          </p:cNvPr>
          <p:cNvGrpSpPr/>
          <p:nvPr/>
        </p:nvGrpSpPr>
        <p:grpSpPr>
          <a:xfrm>
            <a:off x="447035" y="991540"/>
            <a:ext cx="964085" cy="222140"/>
            <a:chOff x="1968311" y="988137"/>
            <a:chExt cx="964085" cy="222140"/>
          </a:xfrm>
        </p:grpSpPr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2F4255DB-7863-427F-A5C6-0E870D1AAD3C}"/>
                </a:ext>
              </a:extLst>
            </p:cNvPr>
            <p:cNvGrpSpPr/>
            <p:nvPr/>
          </p:nvGrpSpPr>
          <p:grpSpPr>
            <a:xfrm rot="21074167" flipH="1">
              <a:off x="1968311" y="1124321"/>
              <a:ext cx="176514" cy="85956"/>
              <a:chOff x="6044051" y="2088963"/>
              <a:chExt cx="466530" cy="227190"/>
            </a:xfrm>
            <a:solidFill>
              <a:srgbClr val="800000"/>
            </a:solidFill>
          </p:grpSpPr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A6F438A7-D366-4111-BA35-C537C98CA9DE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7043032D-83F7-4425-8D5D-0C1914AD6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9742" y="2195314"/>
                <a:ext cx="120839" cy="120839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EBE57606-8AB0-4191-82A6-6ED3B494571C}"/>
                </a:ext>
              </a:extLst>
            </p:cNvPr>
            <p:cNvGrpSpPr/>
            <p:nvPr/>
          </p:nvGrpSpPr>
          <p:grpSpPr>
            <a:xfrm>
              <a:off x="2758530" y="988137"/>
              <a:ext cx="173866" cy="127678"/>
              <a:chOff x="6028256" y="1767302"/>
              <a:chExt cx="459532" cy="337455"/>
            </a:xfrm>
            <a:solidFill>
              <a:srgbClr val="000090"/>
            </a:solidFill>
          </p:grpSpPr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5141BD22-BC4F-4652-A10C-7824FDC908B4}"/>
                  </a:ext>
                </a:extLst>
              </p:cNvPr>
              <p:cNvCxnSpPr/>
              <p:nvPr/>
            </p:nvCxnSpPr>
            <p:spPr>
              <a:xfrm flipV="1">
                <a:off x="6028256" y="1878343"/>
                <a:ext cx="341413" cy="226414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DDA3D487-78EF-4AC8-B697-DB4F647A34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6949" y="1767302"/>
                <a:ext cx="120839" cy="120839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53A9905A-3AA9-4E05-9D44-AD68A31DAB97}"/>
              </a:ext>
            </a:extLst>
          </p:cNvPr>
          <p:cNvGrpSpPr/>
          <p:nvPr/>
        </p:nvGrpSpPr>
        <p:grpSpPr>
          <a:xfrm>
            <a:off x="5074210" y="990696"/>
            <a:ext cx="964085" cy="222140"/>
            <a:chOff x="1968311" y="988137"/>
            <a:chExt cx="964085" cy="222140"/>
          </a:xfrm>
        </p:grpSpPr>
        <p:grpSp>
          <p:nvGrpSpPr>
            <p:cNvPr id="743" name="Group 742">
              <a:extLst>
                <a:ext uri="{FF2B5EF4-FFF2-40B4-BE49-F238E27FC236}">
                  <a16:creationId xmlns:a16="http://schemas.microsoft.com/office/drawing/2014/main" id="{9FDCB0CE-D15B-4DCD-A0BE-AFF80E85C68A}"/>
                </a:ext>
              </a:extLst>
            </p:cNvPr>
            <p:cNvGrpSpPr/>
            <p:nvPr/>
          </p:nvGrpSpPr>
          <p:grpSpPr>
            <a:xfrm rot="21074167" flipH="1">
              <a:off x="1968311" y="1124321"/>
              <a:ext cx="176514" cy="85956"/>
              <a:chOff x="6044051" y="2088963"/>
              <a:chExt cx="466530" cy="227190"/>
            </a:xfrm>
            <a:solidFill>
              <a:srgbClr val="800000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0C8819F-0FE6-4018-9006-162EF1B85BD9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F694E8D7-1052-482E-9193-DB1ACC0A3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9742" y="2195314"/>
                <a:ext cx="120839" cy="120839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226BDDB4-8E33-4E13-9B7E-90047650CE8E}"/>
                </a:ext>
              </a:extLst>
            </p:cNvPr>
            <p:cNvGrpSpPr/>
            <p:nvPr/>
          </p:nvGrpSpPr>
          <p:grpSpPr>
            <a:xfrm>
              <a:off x="2758530" y="988137"/>
              <a:ext cx="173866" cy="127678"/>
              <a:chOff x="6028256" y="1767302"/>
              <a:chExt cx="459532" cy="337455"/>
            </a:xfrm>
            <a:solidFill>
              <a:srgbClr val="000090"/>
            </a:solidFill>
          </p:grpSpPr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E9138134-15B2-4DF5-8B19-6559E02774F8}"/>
                  </a:ext>
                </a:extLst>
              </p:cNvPr>
              <p:cNvCxnSpPr/>
              <p:nvPr/>
            </p:nvCxnSpPr>
            <p:spPr>
              <a:xfrm flipV="1">
                <a:off x="6028256" y="1878343"/>
                <a:ext cx="341413" cy="226414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B6869574-F79A-4ACF-A836-FB067A0B42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6949" y="1767302"/>
                <a:ext cx="120839" cy="120839"/>
              </a:xfrm>
              <a:prstGeom prst="ellipse">
                <a:avLst/>
              </a:prstGeom>
              <a:grpFill/>
              <a:ln w="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423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>
            <a:extLst>
              <a:ext uri="{FF2B5EF4-FFF2-40B4-BE49-F238E27FC236}">
                <a16:creationId xmlns:a16="http://schemas.microsoft.com/office/drawing/2014/main" id="{DEFC8B66-5A8A-4434-850E-2CE327B35D69}"/>
              </a:ext>
            </a:extLst>
          </p:cNvPr>
          <p:cNvSpPr txBox="1"/>
          <p:nvPr/>
        </p:nvSpPr>
        <p:spPr>
          <a:xfrm>
            <a:off x="4831214" y="3644994"/>
            <a:ext cx="270418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2s</a:t>
            </a:r>
          </a:p>
        </p:txBody>
      </p:sp>
      <p:grpSp>
        <p:nvGrpSpPr>
          <p:cNvPr id="719" name="Group 718"/>
          <p:cNvGrpSpPr/>
          <p:nvPr/>
        </p:nvGrpSpPr>
        <p:grpSpPr>
          <a:xfrm>
            <a:off x="3956314" y="2936943"/>
            <a:ext cx="856915" cy="1409726"/>
            <a:chOff x="15017452" y="1939518"/>
            <a:chExt cx="3021625" cy="4970928"/>
          </a:xfrm>
        </p:grpSpPr>
        <p:sp>
          <p:nvSpPr>
            <p:cNvPr id="833" name="TextBox 832"/>
            <p:cNvSpPr txBox="1"/>
            <p:nvPr/>
          </p:nvSpPr>
          <p:spPr>
            <a:xfrm>
              <a:off x="16339983" y="2715578"/>
              <a:ext cx="363403" cy="68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834" name="Rounded Rectangle 833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835" name="Group 834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6" name="Group 835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61" name="Straight Connector 860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Oval 861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53" name="TextBox 852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4" name="TextBox 853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5" name="TextBox 854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6" name="TextBox 855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57" name="TextBox 856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06FF00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8" name="TextBox 857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9" name="TextBox 858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60" name="TextBox 859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51" name="TextBox 850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2" name="TextBox 851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8" name="Group 837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42" name="TextBox 84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43" name="TextBox 84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44" name="TextBox 84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45" name="TextBox 84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46" name="TextBox 84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7" name="TextBox 84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8" name="TextBox 84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9" name="TextBox 84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40" name="TextBox 839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1" name="TextBox 840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0" name="Group 719"/>
          <p:cNvGrpSpPr/>
          <p:nvPr/>
        </p:nvGrpSpPr>
        <p:grpSpPr>
          <a:xfrm>
            <a:off x="2817261" y="2933764"/>
            <a:ext cx="856915" cy="1409726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3" y="2715578"/>
              <a:ext cx="363403" cy="68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1682722" y="2933764"/>
            <a:ext cx="856915" cy="1409726"/>
            <a:chOff x="15017452" y="1939518"/>
            <a:chExt cx="3021625" cy="4970928"/>
          </a:xfrm>
        </p:grpSpPr>
        <p:sp>
          <p:nvSpPr>
            <p:cNvPr id="769" name="TextBox 768"/>
            <p:cNvSpPr txBox="1"/>
            <p:nvPr/>
          </p:nvSpPr>
          <p:spPr>
            <a:xfrm>
              <a:off x="16339983" y="2715578"/>
              <a:ext cx="363403" cy="68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771" name="Group 770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799" name="Straight Connector 79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17342055" y="3071331"/>
              <a:ext cx="472517" cy="284165"/>
              <a:chOff x="6044051" y="2088963"/>
              <a:chExt cx="472517" cy="284165"/>
            </a:xfrm>
            <a:solidFill>
              <a:srgbClr val="000090"/>
            </a:solidFill>
          </p:grpSpPr>
          <p:cxnSp>
            <p:nvCxnSpPr>
              <p:cNvPr id="797" name="Straight Connector 796"/>
              <p:cNvCxnSpPr/>
              <p:nvPr/>
            </p:nvCxnSpPr>
            <p:spPr>
              <a:xfrm>
                <a:off x="6044051" y="2088963"/>
                <a:ext cx="341412" cy="188711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8" name="Oval 797"/>
              <p:cNvSpPr/>
              <p:nvPr/>
            </p:nvSpPr>
            <p:spPr>
              <a:xfrm>
                <a:off x="6287968" y="2144528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86" name="Group 785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89" name="TextBox 788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90" name="TextBox 789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1" name="TextBox 790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2" name="TextBox 791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3" name="TextBox 792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4" name="TextBox 793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5" name="TextBox 794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6" name="TextBox 795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87" name="TextBox 786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88" name="TextBox 787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75" name="Group 774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78" name="TextBox 777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79" name="TextBox 778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0" name="TextBox 779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1" name="TextBox 780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2" name="TextBox 781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3" name="TextBox 782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4" name="TextBox 783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5" name="TextBox 784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76" name="TextBox 775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77" name="TextBox 776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2539637" y="3491317"/>
            <a:ext cx="277624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1682722" y="2644501"/>
            <a:ext cx="1991455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forced trials ~ 2s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2620844" y="1876324"/>
            <a:ext cx="123424" cy="199145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3"/>
          </a:p>
        </p:txBody>
      </p:sp>
      <p:sp>
        <p:nvSpPr>
          <p:cNvPr id="725" name="TextBox 724"/>
          <p:cNvSpPr txBox="1"/>
          <p:nvPr/>
        </p:nvSpPr>
        <p:spPr>
          <a:xfrm>
            <a:off x="3956314" y="4343491"/>
            <a:ext cx="856915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free choice 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7182935" y="3462266"/>
            <a:ext cx="277624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cxnSp>
        <p:nvCxnSpPr>
          <p:cNvPr id="728" name="Straight Arrow Connector 727"/>
          <p:cNvCxnSpPr>
            <a:stCxn id="802" idx="3"/>
            <a:endCxn id="834" idx="1"/>
          </p:cNvCxnSpPr>
          <p:nvPr/>
        </p:nvCxnSpPr>
        <p:spPr>
          <a:xfrm>
            <a:off x="3674176" y="3638627"/>
            <a:ext cx="282138" cy="3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0" name="TextBox 729"/>
          <p:cNvSpPr txBox="1"/>
          <p:nvPr/>
        </p:nvSpPr>
        <p:spPr>
          <a:xfrm>
            <a:off x="3678285" y="3676246"/>
            <a:ext cx="27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/>
                <a:cs typeface="Arial"/>
              </a:rPr>
              <a:t>RT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2817260" y="4347346"/>
            <a:ext cx="856915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forced choice 4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686829" y="4346669"/>
            <a:ext cx="856915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forced choice 1</a:t>
            </a:r>
          </a:p>
        </p:txBody>
      </p:sp>
      <p:grpSp>
        <p:nvGrpSpPr>
          <p:cNvPr id="733" name="Group 732"/>
          <p:cNvGrpSpPr/>
          <p:nvPr/>
        </p:nvGrpSpPr>
        <p:grpSpPr>
          <a:xfrm>
            <a:off x="5150505" y="2933764"/>
            <a:ext cx="856915" cy="1409726"/>
            <a:chOff x="15017452" y="1939518"/>
            <a:chExt cx="3021625" cy="4970928"/>
          </a:xfrm>
        </p:grpSpPr>
        <p:sp>
          <p:nvSpPr>
            <p:cNvPr id="737" name="TextBox 736"/>
            <p:cNvSpPr txBox="1"/>
            <p:nvPr/>
          </p:nvSpPr>
          <p:spPr>
            <a:xfrm>
              <a:off x="16339983" y="2715578"/>
              <a:ext cx="363403" cy="68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738" name="Rounded Rectangle 737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739" name="Group 738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767" name="Straight Connector 766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765" name="Straight Connector 764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54" name="Group 753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57" name="TextBox 756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8" name="TextBox 757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9" name="TextBox 758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60" name="TextBox 759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761" name="TextBox 760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762" name="TextBox 761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3" name="TextBox 762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4" name="TextBox 763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55" name="TextBox 754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56" name="TextBox 755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46" name="TextBox 745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47" name="TextBox 746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748" name="TextBox 747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749" name="TextBox 748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0" name="TextBox 749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1" name="TextBox 750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2" name="TextBox 751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3" name="TextBox 752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44" name="TextBox 743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45" name="TextBox 744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734" name="Straight Arrow Connector 733"/>
          <p:cNvCxnSpPr/>
          <p:nvPr/>
        </p:nvCxnSpPr>
        <p:spPr>
          <a:xfrm>
            <a:off x="4813228" y="3635449"/>
            <a:ext cx="34160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TextBox 735"/>
          <p:cNvSpPr txBox="1"/>
          <p:nvPr/>
        </p:nvSpPr>
        <p:spPr>
          <a:xfrm>
            <a:off x="5158941" y="4347346"/>
            <a:ext cx="856915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outcome 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F059090-C3AB-47AA-ACAD-EECF3FF08D9B}"/>
              </a:ext>
            </a:extLst>
          </p:cNvPr>
          <p:cNvGrpSpPr/>
          <p:nvPr/>
        </p:nvGrpSpPr>
        <p:grpSpPr>
          <a:xfrm>
            <a:off x="6296655" y="2933764"/>
            <a:ext cx="856915" cy="1409726"/>
            <a:chOff x="15017452" y="1939518"/>
            <a:chExt cx="3021625" cy="497092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0DA6B1-03D7-44DE-8020-E0779A2D9E2F}"/>
                </a:ext>
              </a:extLst>
            </p:cNvPr>
            <p:cNvSpPr txBox="1"/>
            <p:nvPr/>
          </p:nvSpPr>
          <p:spPr>
            <a:xfrm>
              <a:off x="16339983" y="2715578"/>
              <a:ext cx="363403" cy="68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149" name="Rounded Rectangle 737">
              <a:extLst>
                <a:ext uri="{FF2B5EF4-FFF2-40B4-BE49-F238E27FC236}">
                  <a16:creationId xmlns:a16="http://schemas.microsoft.com/office/drawing/2014/main" id="{840D7D99-EE66-4CA8-96A5-5B069CD6BEAB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CDB4DDC-785D-4CB5-9D37-398F01571B47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80601EA-71BF-4DF1-A4EC-2062462D0997}"/>
                  </a:ext>
                </a:extLst>
              </p:cNvPr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DD216BE-FBFD-4670-A413-143DF6F11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D1F6082-F193-4B48-AAFB-799514EEA323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C3431B1-7338-41C7-95EE-76F5BE28928A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E472BFC-6BB1-4658-A2A1-846F484B79C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CB55D94-40F5-4C0A-9AA8-B1F53B2AD45A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883F257-F9BC-444A-BA18-70FC62D00E25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271C3B8B-1D1A-4886-8630-FB4A15BC4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E9780A8-47F7-447E-8DC3-28C325D35B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2E9336C-5E8B-4F45-A16C-C8847511AD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903256C-F264-4B57-BDA6-C2F201FC10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17652E3-0DA3-4917-BB46-4874153580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A1865027-4E80-4045-B145-1EC0B4A884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77B0C15-E1F1-4B01-BDE9-AC69C02F43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57782C5-CEB7-44F8-8075-0DEBEDE326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6B234D4-AED8-47E1-83D2-F1459CCE2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764E053-311A-45E0-8F0A-3DB93D73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B66B8C4-A722-4E1B-A5BF-22A0CD779635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0A75533-9AFC-44DD-80FC-B80CFAE46AD5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E1B43A6-4634-422D-8795-4C000508E4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F49FA9D-5755-477A-A30A-7CEB091D11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CF4A107-7B36-4DE9-B43E-0411A36A53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8C49936-CBD1-4FD0-93F0-485EB3D059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F2C5FF2-F95A-4535-B34C-79669DA88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7B98445-210C-4275-8F2E-843CA6058C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707DBE4-5C8D-4312-8BCE-5A48773346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DB61B5E-7E06-4030-BAE6-1A3C5D975C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41B344-06E5-4D12-931C-DCFD94CC3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8F22003-14CC-41BD-B402-9438D2056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D9A3F2E-C789-461D-AF79-904248BD1F9A}"/>
              </a:ext>
            </a:extLst>
          </p:cNvPr>
          <p:cNvSpPr txBox="1"/>
          <p:nvPr/>
        </p:nvSpPr>
        <p:spPr>
          <a:xfrm>
            <a:off x="6305091" y="4347346"/>
            <a:ext cx="856915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outcome 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D19CAF-CDF8-4E7D-8856-122DC1D8ADBC}"/>
              </a:ext>
            </a:extLst>
          </p:cNvPr>
          <p:cNvSpPr txBox="1"/>
          <p:nvPr/>
        </p:nvSpPr>
        <p:spPr>
          <a:xfrm>
            <a:off x="6019140" y="3644984"/>
            <a:ext cx="27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/>
                <a:cs typeface="Arial"/>
              </a:rPr>
              <a:t>RT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CF62080-30D0-488B-BB3A-166539961D58}"/>
              </a:ext>
            </a:extLst>
          </p:cNvPr>
          <p:cNvCxnSpPr/>
          <p:nvPr/>
        </p:nvCxnSpPr>
        <p:spPr>
          <a:xfrm>
            <a:off x="6012102" y="3635449"/>
            <a:ext cx="34160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A219FB8-9787-498F-8F6E-2EBF6395F113}"/>
              </a:ext>
            </a:extLst>
          </p:cNvPr>
          <p:cNvSpPr txBox="1"/>
          <p:nvPr/>
        </p:nvSpPr>
        <p:spPr>
          <a:xfrm>
            <a:off x="584052" y="4347346"/>
            <a:ext cx="856915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Horizon cue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936FAC6-2086-4D6A-99F6-8C23DE106F59}"/>
              </a:ext>
            </a:extLst>
          </p:cNvPr>
          <p:cNvSpPr txBox="1"/>
          <p:nvPr/>
        </p:nvSpPr>
        <p:spPr>
          <a:xfrm>
            <a:off x="950677" y="3153850"/>
            <a:ext cx="103059" cy="19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1" dirty="0"/>
              <a:t>+</a:t>
            </a:r>
          </a:p>
        </p:txBody>
      </p:sp>
      <p:sp>
        <p:nvSpPr>
          <p:cNvPr id="185" name="Rounded Rectangle 737">
            <a:extLst>
              <a:ext uri="{FF2B5EF4-FFF2-40B4-BE49-F238E27FC236}">
                <a16:creationId xmlns:a16="http://schemas.microsoft.com/office/drawing/2014/main" id="{CEDA00E4-001F-47EF-AF5B-361EB272421A}"/>
              </a:ext>
            </a:extLst>
          </p:cNvPr>
          <p:cNvSpPr/>
          <p:nvPr/>
        </p:nvSpPr>
        <p:spPr>
          <a:xfrm>
            <a:off x="575616" y="2933764"/>
            <a:ext cx="856915" cy="1409726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6B16DD-AEB5-4BFD-9D3E-567B5091A072}"/>
              </a:ext>
            </a:extLst>
          </p:cNvPr>
          <p:cNvGrpSpPr/>
          <p:nvPr/>
        </p:nvGrpSpPr>
        <p:grpSpPr>
          <a:xfrm flipH="1">
            <a:off x="632668" y="3255549"/>
            <a:ext cx="134004" cy="81944"/>
            <a:chOff x="6044049" y="2088963"/>
            <a:chExt cx="472519" cy="288949"/>
          </a:xfrm>
          <a:solidFill>
            <a:srgbClr val="800000"/>
          </a:solidFill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8D24962-E9C3-4865-BC29-1E1F611A7569}"/>
                </a:ext>
              </a:extLst>
            </p:cNvPr>
            <p:cNvCxnSpPr/>
            <p:nvPr/>
          </p:nvCxnSpPr>
          <p:spPr>
            <a:xfrm>
              <a:off x="6044049" y="2088963"/>
              <a:ext cx="351064" cy="174649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5006185-B4D2-421C-9E63-00548073F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7968" y="2149312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0C0E26B-BE91-4648-B2C1-D3E42268DE43}"/>
              </a:ext>
            </a:extLst>
          </p:cNvPr>
          <p:cNvGrpSpPr/>
          <p:nvPr/>
        </p:nvGrpSpPr>
        <p:grpSpPr>
          <a:xfrm>
            <a:off x="1234859" y="3154559"/>
            <a:ext cx="134003" cy="100180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B1AEE2A-FC23-4F96-8595-F7E53E4EA1CE}"/>
                </a:ext>
              </a:extLst>
            </p:cNvPr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5E64BC-4791-49CB-86FF-4EBB716DF722}"/>
                </a:ext>
              </a:extLst>
            </p:cNvPr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D4E3DDB-623C-4117-968C-5DA67BB14954}"/>
              </a:ext>
            </a:extLst>
          </p:cNvPr>
          <p:cNvGrpSpPr/>
          <p:nvPr/>
        </p:nvGrpSpPr>
        <p:grpSpPr>
          <a:xfrm>
            <a:off x="770987" y="2993509"/>
            <a:ext cx="155591" cy="1293931"/>
            <a:chOff x="7322459" y="1329102"/>
            <a:chExt cx="548640" cy="4562615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B0B364D-C70C-4FA0-A787-F298AFD66B23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5E7E0A-D942-4162-BCAC-F90F5B1C4A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1F787420-4730-49C9-8F58-C1CF40FE7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80DE866-937D-4BD0-A837-BD34F92BDF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E61FDF5-94E5-49CC-9A5B-923F23F80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CB49722-44C7-4E8D-92E4-3C5CC1C895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9556AC7C-2A42-4332-ACA9-6FE5E4C34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3301366-9B00-474E-B0E8-3B2416DD7B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B661E6C-AD83-45A3-B00F-E99BDAFDE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6169C00-C649-44E9-8233-D1ECA9947A96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CCEFCBE-FA39-4FBD-9D99-9033009318F7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E9C5D98-8FC1-40ED-99FE-7AADEB887338}"/>
              </a:ext>
            </a:extLst>
          </p:cNvPr>
          <p:cNvGrpSpPr/>
          <p:nvPr/>
        </p:nvGrpSpPr>
        <p:grpSpPr>
          <a:xfrm>
            <a:off x="1079772" y="2993509"/>
            <a:ext cx="155591" cy="1292421"/>
            <a:chOff x="8411287" y="1329102"/>
            <a:chExt cx="548640" cy="455729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ECDB707-9807-4B2C-845C-5686A3DD403A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526A933-3780-49D5-9E60-0C7871CAD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177EEA2-23ED-461C-A091-BC297BBCE9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82FA051-6A01-40D8-810E-5634FFA36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6B02A8D-24C6-4152-8F4D-C9D23A8B8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7C2280C-6436-44CA-A3D6-31DBF9C8A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0E600A8-B424-4E7B-8911-0CF50A9B5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196E09F-62FF-4CF1-B4DB-44F5984DC1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2E334F3-4DFB-460E-AA43-9323FA4B76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C6A3B2F-368B-4A72-A219-063B32DD9BE9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CB8620-81B1-4FD5-97B5-541688351A17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7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B2A66FA-FDAC-46EC-AED8-A2874C71CCFF}"/>
              </a:ext>
            </a:extLst>
          </p:cNvPr>
          <p:cNvCxnSpPr>
            <a:cxnSpLocks/>
          </p:cNvCxnSpPr>
          <p:nvPr/>
        </p:nvCxnSpPr>
        <p:spPr>
          <a:xfrm>
            <a:off x="1440966" y="3657600"/>
            <a:ext cx="260708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oup 719"/>
          <p:cNvGrpSpPr/>
          <p:nvPr/>
        </p:nvGrpSpPr>
        <p:grpSpPr>
          <a:xfrm>
            <a:off x="2210583" y="2890446"/>
            <a:ext cx="1012600" cy="1665845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>
                <a:cxnSpLocks/>
              </p:cNvCxnSpPr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1882522" y="3549295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2919120" y="2484895"/>
            <a:ext cx="2353262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repeated trials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4018417" y="1375184"/>
            <a:ext cx="154669" cy="27813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3"/>
          </a:p>
        </p:txBody>
      </p:sp>
      <p:sp>
        <p:nvSpPr>
          <p:cNvPr id="725" name="TextBox 724"/>
          <p:cNvSpPr txBox="1"/>
          <p:nvPr/>
        </p:nvSpPr>
        <p:spPr>
          <a:xfrm>
            <a:off x="3556579" y="4556291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#40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5982051" y="3552875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2210583" y="4560847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#20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874776" y="4560047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#1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4977699" y="4560847"/>
            <a:ext cx="1012600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Game #100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FE7101E-BFE6-46F3-AEEF-C5C866F0285B}"/>
              </a:ext>
            </a:extLst>
          </p:cNvPr>
          <p:cNvSpPr txBox="1"/>
          <p:nvPr/>
        </p:nvSpPr>
        <p:spPr>
          <a:xfrm>
            <a:off x="3230050" y="3551240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56E0C59-38C6-4C63-B23F-C1CC1A754F12}"/>
              </a:ext>
            </a:extLst>
          </p:cNvPr>
          <p:cNvSpPr txBox="1"/>
          <p:nvPr/>
        </p:nvSpPr>
        <p:spPr>
          <a:xfrm>
            <a:off x="4609408" y="3568458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822A478-67C1-464F-9F1C-2D81281B7DF6}"/>
              </a:ext>
            </a:extLst>
          </p:cNvPr>
          <p:cNvGrpSpPr/>
          <p:nvPr/>
        </p:nvGrpSpPr>
        <p:grpSpPr>
          <a:xfrm>
            <a:off x="867560" y="2887270"/>
            <a:ext cx="1012600" cy="1665845"/>
            <a:chOff x="15017452" y="1939518"/>
            <a:chExt cx="3021625" cy="4970928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4E6F90A-ED6A-4BE3-8A61-2A175AF568BC}"/>
                </a:ext>
              </a:extLst>
            </p:cNvPr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182" name="Rounded Rectangle 801">
              <a:extLst>
                <a:ext uri="{FF2B5EF4-FFF2-40B4-BE49-F238E27FC236}">
                  <a16:creationId xmlns:a16="http://schemas.microsoft.com/office/drawing/2014/main" id="{B38FB799-570F-48F4-BA7A-48922F5E3BA7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6E75927-B57F-443B-A569-9A472402988A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9BA84EE-61E1-4A44-817A-C0F81D291170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1A7ABDF-7EC3-4D24-98B1-10F1BCF6F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353D8E0-67C1-4DC2-A62A-AC021B20AC8C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06DB61E-5738-4343-A051-C050FAB5CB1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271797C-0858-4E95-9603-205DFCC4DB1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B0D0C8-95EB-4584-A12D-2CA1610AAE34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557CE49-6CD2-41BD-A24B-ABF102338A49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EC5A9CB-1D36-4900-8C7F-39DFE8CE10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AC9447E-8C4D-4F1D-BBF2-7DB7A94DD1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01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3BBD0E1-535C-4C87-B903-DDDA26B1D9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79E0EB6-D947-451C-BF72-CDCA4B9E3F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75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F33AA4A-C6D7-4575-9704-695A610DAC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CED8C41-D2AD-4BBC-9FD9-1A637BBCA0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D8B0C9B-9263-4679-A678-5D5F20F080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0EF8B5E-CF09-49B7-AD9D-0C5AAF085E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5420F86-B4C7-4F25-B544-9FBBE784F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B321B58-A7D7-4057-962C-BAACCA702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AB8B43D-8704-4532-A69F-7060A7C4F99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BDB0BC3B-4BF1-4F39-A212-D4C08C968E12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1B09A71-241F-4809-BEF8-AB4ECD721C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83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C92F58FB-584A-4108-8C8B-A42EA447FD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6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4B4152F-628A-4D9B-AD33-58C2D21441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78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16F4A38-2D11-4335-B382-56923812D5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7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E77380D-51C5-43DA-AD56-FF84724D50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E04A9B-2B43-4789-8DB7-94132037C2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EF1E718-70A7-4F0E-8225-350A6816DE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DC4838-566D-4992-9EB2-805570F050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E0D6AE-DDD4-4438-90F5-1683F9EC75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5D1FB0D-D1A7-4D6F-84EA-FFE4BFCCD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B550934-A05A-4CFA-8683-695F40C34C22}"/>
              </a:ext>
            </a:extLst>
          </p:cNvPr>
          <p:cNvGrpSpPr/>
          <p:nvPr/>
        </p:nvGrpSpPr>
        <p:grpSpPr>
          <a:xfrm>
            <a:off x="3553388" y="2894201"/>
            <a:ext cx="1012600" cy="1665845"/>
            <a:chOff x="15017452" y="1939518"/>
            <a:chExt cx="3021625" cy="497092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DE3209F-6860-49D2-9289-4B7FA4C49F9B}"/>
                </a:ext>
              </a:extLst>
            </p:cNvPr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248" name="Rounded Rectangle 801">
              <a:extLst>
                <a:ext uri="{FF2B5EF4-FFF2-40B4-BE49-F238E27FC236}">
                  <a16:creationId xmlns:a16="http://schemas.microsoft.com/office/drawing/2014/main" id="{5AD8EFE7-ECC3-4DF7-914C-9695665BFCB0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F0F8F1F0-04B3-4FF0-A053-23B52C14D8AB}"/>
                </a:ext>
              </a:extLst>
            </p:cNvPr>
            <p:cNvGrpSpPr/>
            <p:nvPr/>
          </p:nvGrpSpPr>
          <p:grpSpPr>
            <a:xfrm>
              <a:off x="15706363" y="2150190"/>
              <a:ext cx="548640" cy="2286000"/>
              <a:chOff x="2046576" y="1165086"/>
              <a:chExt cx="548640" cy="2286000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B990D0D-4F8E-4A8A-855D-773553450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34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46146-73DA-4144-BBA8-6A4327E21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29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99A979A-920E-4C0E-89DD-5E26CFD69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7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2C3F961-ED7A-41D4-86A0-00FCD6209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6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FC373426-37D6-4219-AEA7-2F5C4C1ECD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956F29E-FB38-4B66-8123-E147CA77D42D}"/>
                </a:ext>
              </a:extLst>
            </p:cNvPr>
            <p:cNvGrpSpPr/>
            <p:nvPr/>
          </p:nvGrpSpPr>
          <p:grpSpPr>
            <a:xfrm>
              <a:off x="16795191" y="2150190"/>
              <a:ext cx="548640" cy="2286000"/>
              <a:chOff x="2046576" y="1165086"/>
              <a:chExt cx="548640" cy="2286000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6119D840-B229-40FB-A68B-CC8F1E10B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6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6B462A4-981F-4204-B378-B3391B0C0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6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AA180C4-E840-401E-991B-FEE752F7B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19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ED9DE65-528E-48F7-9528-A37EEDB7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199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25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C72CA81-6723-4E37-A3C9-AAD64CE5B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DEB0051-006B-41AF-B5ED-6062E4C2EE83}"/>
              </a:ext>
            </a:extLst>
          </p:cNvPr>
          <p:cNvGrpSpPr/>
          <p:nvPr/>
        </p:nvGrpSpPr>
        <p:grpSpPr>
          <a:xfrm>
            <a:off x="4966245" y="2887270"/>
            <a:ext cx="1012600" cy="1665845"/>
            <a:chOff x="15017452" y="1939518"/>
            <a:chExt cx="3021625" cy="497092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CC26BD-ABAB-4849-9466-08974EE04A1E}"/>
                </a:ext>
              </a:extLst>
            </p:cNvPr>
            <p:cNvSpPr txBox="1"/>
            <p:nvPr/>
          </p:nvSpPr>
          <p:spPr>
            <a:xfrm>
              <a:off x="16339984" y="2715577"/>
              <a:ext cx="363404" cy="5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1" dirty="0"/>
                <a:t>+</a:t>
              </a:r>
            </a:p>
          </p:txBody>
        </p:sp>
        <p:sp>
          <p:nvSpPr>
            <p:cNvPr id="314" name="Rounded Rectangle 801">
              <a:extLst>
                <a:ext uri="{FF2B5EF4-FFF2-40B4-BE49-F238E27FC236}">
                  <a16:creationId xmlns:a16="http://schemas.microsoft.com/office/drawing/2014/main" id="{6C2E71B4-8FA0-4143-8BA9-66B6BBD28B96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1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2E517EC-26F8-45CB-96FB-B67EE5F3EB52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AE9695-8D87-4E75-9F1A-5D59CF643BF7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9E1AB896-27E7-446F-A365-0463F20C8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CC2EC2B-465C-4225-8D40-154E6E4C8B58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AC0704-D215-46BC-AB68-C6FF92718D6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8862A4C0-D56A-4F34-897B-7946C3BF16B9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77C1AB40-046A-417F-A8A3-882ACA2AA6B9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38252B48-0239-46E0-BCDB-1AD0A7D4BABB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09C1310-7E5F-470E-88DB-84A3A74746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D07F73B0-0E0B-4126-B9C8-23E29FD644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540034A-69B1-4F25-BEB3-D2FA9CFEF8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9EED8019-2B60-4DF4-8FB6-A97BD6A850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2308AE2-65AA-4B3D-A18A-E8BF773739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9E10B1F5-243B-4ED4-9841-F14EAE0C19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2246B288-11F9-47BA-94ED-727628819E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0701A2E0-9275-4F4A-A9CF-E8AC60796E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09E768B-1C1E-4F9D-8BCE-C7B2929634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A87A925-F81F-48CB-B0C9-E15B5AB0D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515E3CF-922B-4BB1-A4D5-9C93BAE20D2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3B21BCE0-BE9E-423A-B0B5-9AE05F4BFE8C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D9D39D6-71AF-433B-BA41-ABE424272E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B136015A-EB70-4A35-A7F7-7264D14B2C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A508E0F-BE82-46DE-B75B-CE473EBCD2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7BFD765F-2E02-46D4-A1F6-DCD107468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7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2DF15DDB-9F84-465F-BEAB-CEDB987839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01D95D3-8922-4586-A1F1-84140E9F4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BDB19E36-B717-48F8-A34E-A0CAD92A93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0D90DF9D-E384-490C-ACE3-9C105C51CD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7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6D5B0014-D36C-4805-B31C-C3C405B1DA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FCB661-78C4-4060-8A0C-F14DCCA77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7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47271E4F-5E82-44C8-AE32-9FA950F40FD8}"/>
              </a:ext>
            </a:extLst>
          </p:cNvPr>
          <p:cNvSpPr txBox="1">
            <a:spLocks/>
          </p:cNvSpPr>
          <p:nvPr/>
        </p:nvSpPr>
        <p:spPr>
          <a:xfrm>
            <a:off x="5197111" y="3570733"/>
            <a:ext cx="183859" cy="153216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AA81F07-0AB0-4207-95A2-A275A804BD5C}"/>
              </a:ext>
            </a:extLst>
          </p:cNvPr>
          <p:cNvSpPr txBox="1">
            <a:spLocks/>
          </p:cNvSpPr>
          <p:nvPr/>
        </p:nvSpPr>
        <p:spPr>
          <a:xfrm>
            <a:off x="2441450" y="3577055"/>
            <a:ext cx="183859" cy="153216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5344C930-4B2C-4AB5-B0F8-7D5BEE720FBA}"/>
              </a:ext>
            </a:extLst>
          </p:cNvPr>
          <p:cNvCxnSpPr>
            <a:cxnSpLocks/>
          </p:cNvCxnSpPr>
          <p:nvPr/>
        </p:nvCxnSpPr>
        <p:spPr>
          <a:xfrm flipH="1" flipV="1">
            <a:off x="2571991" y="3753866"/>
            <a:ext cx="1577149" cy="12815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3C7DDE57-3924-4204-BAF1-BBF4C5DDFB12}"/>
              </a:ext>
            </a:extLst>
          </p:cNvPr>
          <p:cNvCxnSpPr>
            <a:cxnSpLocks/>
          </p:cNvCxnSpPr>
          <p:nvPr/>
        </p:nvCxnSpPr>
        <p:spPr>
          <a:xfrm flipV="1">
            <a:off x="4145933" y="3727124"/>
            <a:ext cx="1072641" cy="131151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2474609" y="5006119"/>
            <a:ext cx="342900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13" dirty="0">
                <a:latin typeface="Arial"/>
                <a:cs typeface="Arial"/>
              </a:rPr>
              <a:t>agree or disagree</a:t>
            </a:r>
          </a:p>
          <a:p>
            <a:pPr algn="ctr"/>
            <a:r>
              <a:rPr lang="en-US" sz="1013" dirty="0">
                <a:latin typeface="Arial"/>
                <a:cs typeface="Arial"/>
              </a:rPr>
              <a:t>p(disagree)</a:t>
            </a:r>
          </a:p>
          <a:p>
            <a:pPr algn="ctr"/>
            <a:r>
              <a:rPr lang="en-US" sz="1013" b="1" dirty="0">
                <a:latin typeface="Arial"/>
                <a:cs typeface="Arial"/>
              </a:rPr>
              <a:t>choice inconsistency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AF03A30-2362-42A6-8CC4-BED3F2B1200F}"/>
              </a:ext>
            </a:extLst>
          </p:cNvPr>
          <p:cNvCxnSpPr/>
          <p:nvPr/>
        </p:nvCxnSpPr>
        <p:spPr>
          <a:xfrm flipH="1" flipV="1">
            <a:off x="3673679" y="3194818"/>
            <a:ext cx="114413" cy="75875"/>
          </a:xfrm>
          <a:prstGeom prst="line">
            <a:avLst/>
          </a:prstGeom>
          <a:solidFill>
            <a:srgbClr val="800000"/>
          </a:solidFill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9D3A0E7F-8A24-401E-9432-897AFD6D8DCE}"/>
              </a:ext>
            </a:extLst>
          </p:cNvPr>
          <p:cNvSpPr>
            <a:spLocks noChangeAspect="1"/>
          </p:cNvSpPr>
          <p:nvPr/>
        </p:nvSpPr>
        <p:spPr>
          <a:xfrm flipH="1">
            <a:off x="3629743" y="3152311"/>
            <a:ext cx="76608" cy="76608"/>
          </a:xfrm>
          <a:prstGeom prst="ellipse">
            <a:avLst/>
          </a:prstGeom>
          <a:solidFill>
            <a:srgbClr val="80000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F769C556-8794-4A41-B8F8-0C520BC3FB9B}"/>
              </a:ext>
            </a:extLst>
          </p:cNvPr>
          <p:cNvCxnSpPr/>
          <p:nvPr/>
        </p:nvCxnSpPr>
        <p:spPr>
          <a:xfrm>
            <a:off x="4341340" y="3269736"/>
            <a:ext cx="114413" cy="63240"/>
          </a:xfrm>
          <a:prstGeom prst="line">
            <a:avLst/>
          </a:prstGeom>
          <a:solidFill>
            <a:srgbClr val="000090"/>
          </a:solidFill>
          <a:ln w="571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3075D5AC-6105-45E6-BCA3-8D09CB333638}"/>
              </a:ext>
            </a:extLst>
          </p:cNvPr>
          <p:cNvSpPr/>
          <p:nvPr/>
        </p:nvSpPr>
        <p:spPr>
          <a:xfrm>
            <a:off x="4423081" y="3288358"/>
            <a:ext cx="76608" cy="76607"/>
          </a:xfrm>
          <a:prstGeom prst="ellipse">
            <a:avLst/>
          </a:prstGeom>
          <a:solidFill>
            <a:srgbClr val="00009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1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25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461772" y="2398723"/>
            <a:ext cx="1416387" cy="2330123"/>
            <a:chOff x="15017452" y="1939518"/>
            <a:chExt cx="3021625" cy="4970928"/>
          </a:xfrm>
        </p:grpSpPr>
        <p:sp>
          <p:nvSpPr>
            <p:cNvPr id="234" name="TextBox 233"/>
            <p:cNvSpPr txBox="1"/>
            <p:nvPr/>
          </p:nvSpPr>
          <p:spPr>
            <a:xfrm>
              <a:off x="16339984" y="2715578"/>
              <a:ext cx="363403" cy="5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236" name="Group 23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245" name="TextBox 24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6" name="TextBox 24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7" name="TextBox 24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249" name="TextBox 24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240" name="TextBox 23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241" name="TextBox 24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242" name="TextBox 24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243" name="TextBox 24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4" name="TextBox 24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1948676" y="2403977"/>
            <a:ext cx="1416387" cy="2330123"/>
            <a:chOff x="15017452" y="1939518"/>
            <a:chExt cx="3021625" cy="4970928"/>
          </a:xfrm>
        </p:grpSpPr>
        <p:sp>
          <p:nvSpPr>
            <p:cNvPr id="202" name="TextBox 201"/>
            <p:cNvSpPr txBox="1"/>
            <p:nvPr/>
          </p:nvSpPr>
          <p:spPr>
            <a:xfrm>
              <a:off x="16339984" y="2715578"/>
              <a:ext cx="363403" cy="5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204" name="Group 20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22" name="TextBox 22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3" name="TextBox 22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4" name="TextBox 22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5" name="TextBox 22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226" name="TextBox 22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7" name="TextBox 22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8" name="TextBox 22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9" name="TextBox 22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20" name="TextBox 21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1" name="TextBox 22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11" name="TextBox 21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212" name="TextBox 21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213" name="TextBox 21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214" name="TextBox 21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5" name="TextBox 21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6" name="TextBox 21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7" name="TextBox 21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8" name="TextBox 21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461772" y="1833888"/>
            <a:ext cx="2961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61773" y="2124610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024323" y="2127363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38183" y="4850634"/>
            <a:ext cx="2984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1500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1500" b="1" dirty="0">
                <a:latin typeface="Arial"/>
                <a:cs typeface="Arial"/>
              </a:rPr>
              <a:t>directed exploration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544040" y="2398723"/>
            <a:ext cx="1416387" cy="2330123"/>
            <a:chOff x="15017452" y="1939518"/>
            <a:chExt cx="3021625" cy="4970928"/>
          </a:xfrm>
        </p:grpSpPr>
        <p:sp>
          <p:nvSpPr>
            <p:cNvPr id="174" name="TextBox 173"/>
            <p:cNvSpPr txBox="1"/>
            <p:nvPr/>
          </p:nvSpPr>
          <p:spPr>
            <a:xfrm>
              <a:off x="16339984" y="2715578"/>
              <a:ext cx="363403" cy="5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176" name="Group 17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90" name="Straight Connector 18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185" name="TextBox 18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6" name="TextBox 18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187" name="TextBox 18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188" name="TextBox 18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9" name="TextBox 18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180" name="TextBox 17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181" name="TextBox 18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2" name="TextBox 18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3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3" name="TextBox 18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184" name="TextBox 18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5027777" y="2398723"/>
            <a:ext cx="1416387" cy="2330123"/>
            <a:chOff x="15017452" y="1939518"/>
            <a:chExt cx="3021625" cy="4970928"/>
          </a:xfrm>
        </p:grpSpPr>
        <p:sp>
          <p:nvSpPr>
            <p:cNvPr id="142" name="TextBox 141"/>
            <p:cNvSpPr txBox="1"/>
            <p:nvPr/>
          </p:nvSpPr>
          <p:spPr>
            <a:xfrm>
              <a:off x="16339984" y="2715578"/>
              <a:ext cx="363403" cy="5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172" name="Straight Connector 17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70" name="Straight Connector 16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62" name="TextBox 16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3" name="TextBox 16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164" name="TextBox 16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165" name="TextBox 16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6" name="TextBox 16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7" name="TextBox 16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8" name="TextBox 16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9" name="TextBox 16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0" name="TextBox 15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1" name="TextBox 16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51" name="TextBox 15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152" name="TextBox 15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53" name="TextBox 15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54" name="TextBox 15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155" name="TextBox 15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6" name="TextBox 15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7" name="TextBox 15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8" name="TextBox 15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49" name="TextBox 14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3500480" y="1833888"/>
            <a:ext cx="2961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500480" y="2114270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027915" y="2114270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500479" y="4850634"/>
            <a:ext cx="2961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1500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1500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140" name="Straight Arrow Connector 139"/>
          <p:cNvCxnSpPr>
            <a:stCxn id="139" idx="0"/>
            <a:endCxn id="189" idx="2"/>
          </p:cNvCxnSpPr>
          <p:nvPr/>
        </p:nvCxnSpPr>
        <p:spPr>
          <a:xfrm flipH="1" flipV="1">
            <a:off x="3995556" y="3569039"/>
            <a:ext cx="985609" cy="128159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0"/>
            <a:endCxn id="167" idx="0"/>
          </p:cNvCxnSpPr>
          <p:nvPr/>
        </p:nvCxnSpPr>
        <p:spPr>
          <a:xfrm flipV="1">
            <a:off x="4981165" y="3569039"/>
            <a:ext cx="498128" cy="128159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21469" y="1732899"/>
            <a:ext cx="591818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6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29499" y="1732899"/>
            <a:ext cx="591818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6" b="1" dirty="0">
                <a:latin typeface="Arial"/>
                <a:cs typeface="Arial"/>
              </a:rPr>
              <a:t>B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913287" y="3569039"/>
            <a:ext cx="1017376" cy="12815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1930663" y="3574293"/>
            <a:ext cx="469528" cy="127634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9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461772" y="2398723"/>
            <a:ext cx="1416387" cy="2330123"/>
            <a:chOff x="15017452" y="1939518"/>
            <a:chExt cx="3021625" cy="4970928"/>
          </a:xfrm>
        </p:grpSpPr>
        <p:sp>
          <p:nvSpPr>
            <p:cNvPr id="234" name="TextBox 233"/>
            <p:cNvSpPr txBox="1"/>
            <p:nvPr/>
          </p:nvSpPr>
          <p:spPr>
            <a:xfrm>
              <a:off x="16339984" y="2715578"/>
              <a:ext cx="363403" cy="5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236" name="Group 23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245" name="TextBox 24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70</a:t>
                </a:r>
              </a:p>
            </p:txBody>
          </p:sp>
          <p:sp>
            <p:nvSpPr>
              <p:cNvPr id="246" name="TextBox 24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94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63</a:t>
                </a:r>
              </a:p>
            </p:txBody>
          </p:sp>
          <p:sp>
            <p:nvSpPr>
              <p:cNvPr id="247" name="TextBox 24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94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65</a:t>
                </a:r>
              </a:p>
            </p:txBody>
          </p: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249" name="TextBox 24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240" name="TextBox 23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241" name="TextBox 24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242" name="TextBox 24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243" name="TextBox 24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94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59</a:t>
                </a:r>
              </a:p>
            </p:txBody>
          </p:sp>
          <p:sp>
            <p:nvSpPr>
              <p:cNvPr id="244" name="TextBox 24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1948676" y="2403977"/>
            <a:ext cx="1416387" cy="2330123"/>
            <a:chOff x="15017452" y="1939518"/>
            <a:chExt cx="3021625" cy="4970928"/>
          </a:xfrm>
        </p:grpSpPr>
        <p:sp>
          <p:nvSpPr>
            <p:cNvPr id="202" name="TextBox 201"/>
            <p:cNvSpPr txBox="1"/>
            <p:nvPr/>
          </p:nvSpPr>
          <p:spPr>
            <a:xfrm>
              <a:off x="16339984" y="2715578"/>
              <a:ext cx="363403" cy="5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204" name="Group 20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706364" y="3978990"/>
              <a:ext cx="548640" cy="2733815"/>
              <a:chOff x="7322459" y="3157902"/>
              <a:chExt cx="548640" cy="273381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322459" y="3157902"/>
                <a:ext cx="548640" cy="1828800"/>
                <a:chOff x="2046576" y="2993886"/>
                <a:chExt cx="548640" cy="1828800"/>
              </a:xfrm>
            </p:grpSpPr>
            <p:sp>
              <p:nvSpPr>
                <p:cNvPr id="226" name="TextBox 22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7" name="TextBox 22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8" name="TextBox 22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9" name="TextBox 22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20" name="TextBox 21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1" name="TextBox 22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16795192" y="3978990"/>
              <a:ext cx="548640" cy="2728491"/>
              <a:chOff x="8411287" y="3157902"/>
              <a:chExt cx="548640" cy="272849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411287" y="3157902"/>
                <a:ext cx="548640" cy="1828800"/>
                <a:chOff x="2046576" y="2993886"/>
                <a:chExt cx="548640" cy="1828800"/>
              </a:xfrm>
            </p:grpSpPr>
            <p:sp>
              <p:nvSpPr>
                <p:cNvPr id="215" name="TextBox 21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6" name="TextBox 21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7" name="TextBox 21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8" name="TextBox 21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461772" y="1833888"/>
            <a:ext cx="2961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61773" y="2124610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024323" y="2127363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38183" y="4850634"/>
            <a:ext cx="2984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1500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1500" b="1" dirty="0">
                <a:latin typeface="Arial"/>
                <a:cs typeface="Arial"/>
              </a:rPr>
              <a:t>directed exploration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163976" y="2762502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3544040" y="2398723"/>
            <a:ext cx="1416387" cy="2330123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3638342" y="2765011"/>
            <a:ext cx="221492" cy="165587"/>
            <a:chOff x="6044051" y="1735710"/>
            <a:chExt cx="472517" cy="353252"/>
          </a:xfrm>
          <a:solidFill>
            <a:srgbClr val="800000"/>
          </a:solidFill>
        </p:grpSpPr>
        <p:cxnSp>
          <p:nvCxnSpPr>
            <p:cNvPr id="192" name="Straight Connector 191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633697" y="2763674"/>
            <a:ext cx="221492" cy="165587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190" name="Straight Connector 189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866967" y="2711788"/>
            <a:ext cx="257175" cy="857250"/>
            <a:chOff x="2046576" y="1622286"/>
            <a:chExt cx="548640" cy="1828800"/>
          </a:xfrm>
        </p:grpSpPr>
        <p:sp>
          <p:nvSpPr>
            <p:cNvPr id="186" name="TextBox 185"/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FF0000"/>
                  </a:solidFill>
                  <a:latin typeface="Helvetica"/>
                  <a:cs typeface="Helvetica"/>
                </a:rPr>
                <a:t>46</a:t>
              </a:r>
            </a:p>
          </p:txBody>
        </p:sp>
        <p:sp>
          <p:nvSpPr>
            <p:cNvPr id="187" name="TextBox 186"/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FF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189" name="TextBox 188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377355" y="2497476"/>
            <a:ext cx="257175" cy="1071563"/>
            <a:chOff x="2046576" y="1165086"/>
            <a:chExt cx="548640" cy="2286000"/>
          </a:xfrm>
        </p:grpSpPr>
        <p:sp>
          <p:nvSpPr>
            <p:cNvPr id="180" name="TextBox 179"/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FF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183" name="TextBox 182"/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FF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84" name="TextBox 183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647713" y="2762502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5027777" y="2398723"/>
            <a:ext cx="1416387" cy="2330123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144" name="Group 143"/>
          <p:cNvGrpSpPr/>
          <p:nvPr/>
        </p:nvGrpSpPr>
        <p:grpSpPr>
          <a:xfrm flipH="1">
            <a:off x="5122078" y="2765011"/>
            <a:ext cx="221492" cy="165587"/>
            <a:chOff x="6044051" y="1735710"/>
            <a:chExt cx="472517" cy="353252"/>
          </a:xfrm>
          <a:solidFill>
            <a:srgbClr val="800000"/>
          </a:solidFill>
        </p:grpSpPr>
        <p:cxnSp>
          <p:nvCxnSpPr>
            <p:cNvPr id="172" name="Straight Connector 171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17434" y="2763674"/>
            <a:ext cx="221492" cy="165587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170" name="Straight Connector 169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350704" y="2497476"/>
            <a:ext cx="257175" cy="2138726"/>
            <a:chOff x="7322459" y="1329102"/>
            <a:chExt cx="548640" cy="456261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162" name="TextBox 161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94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50</a:t>
                </a:r>
              </a:p>
            </p:txBody>
          </p:sp>
          <p:sp>
            <p:nvSpPr>
              <p:cNvPr id="163" name="TextBox 162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164" name="TextBox 163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165" name="TextBox 164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94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166" name="TextBox 165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TextBox 166"/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8" name="TextBox 167"/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9" name="TextBox 168"/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60" name="TextBox 159"/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1" name="TextBox 160"/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861092" y="2497476"/>
            <a:ext cx="257175" cy="1714500"/>
            <a:chOff x="2046576" y="1165086"/>
            <a:chExt cx="548640" cy="3657600"/>
          </a:xfrm>
        </p:grpSpPr>
        <p:sp>
          <p:nvSpPr>
            <p:cNvPr id="151" name="TextBox 150"/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FF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152" name="TextBox 151"/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94" dirty="0">
                  <a:solidFill>
                    <a:srgbClr val="000000"/>
                  </a:solidFill>
                  <a:latin typeface="Helvetica"/>
                  <a:cs typeface="Helvetica"/>
                </a:rPr>
                <a:t>65</a:t>
              </a:r>
            </a:p>
          </p:txBody>
        </p:sp>
        <p:sp>
          <p:nvSpPr>
            <p:cNvPr id="153" name="TextBox 152"/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94" dirty="0">
                  <a:solidFill>
                    <a:srgbClr val="00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154" name="TextBox 153"/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FF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5" name="TextBox 154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/>
            <p:cNvSpPr txBox="1">
              <a:spLocks/>
            </p:cNvSpPr>
            <p:nvPr/>
          </p:nvSpPr>
          <p:spPr>
            <a:xfrm>
              <a:off x="2046576" y="3451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/>
            <p:cNvSpPr txBox="1">
              <a:spLocks/>
            </p:cNvSpPr>
            <p:nvPr/>
          </p:nvSpPr>
          <p:spPr>
            <a:xfrm>
              <a:off x="2046576" y="3908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8" name="TextBox 157"/>
            <p:cNvSpPr txBox="1">
              <a:spLocks/>
            </p:cNvSpPr>
            <p:nvPr/>
          </p:nvSpPr>
          <p:spPr>
            <a:xfrm>
              <a:off x="2046576" y="4365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49" name="TextBox 148"/>
          <p:cNvSpPr txBox="1">
            <a:spLocks/>
          </p:cNvSpPr>
          <p:nvPr/>
        </p:nvSpPr>
        <p:spPr>
          <a:xfrm>
            <a:off x="5861092" y="4205081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50" name="TextBox 149"/>
          <p:cNvSpPr txBox="1">
            <a:spLocks/>
          </p:cNvSpPr>
          <p:nvPr/>
        </p:nvSpPr>
        <p:spPr>
          <a:xfrm>
            <a:off x="5861092" y="4419394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00480" y="1833888"/>
            <a:ext cx="2961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500480" y="2114270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027915" y="2114270"/>
            <a:ext cx="141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500479" y="4850634"/>
            <a:ext cx="2961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1500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1500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140" name="Straight Arrow Connector 139"/>
          <p:cNvCxnSpPr>
            <a:stCxn id="139" idx="0"/>
            <a:endCxn id="189" idx="2"/>
          </p:cNvCxnSpPr>
          <p:nvPr/>
        </p:nvCxnSpPr>
        <p:spPr>
          <a:xfrm flipH="1" flipV="1">
            <a:off x="3995555" y="3569039"/>
            <a:ext cx="985610" cy="128159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0"/>
            <a:endCxn id="167" idx="0"/>
          </p:cNvCxnSpPr>
          <p:nvPr/>
        </p:nvCxnSpPr>
        <p:spPr>
          <a:xfrm flipV="1">
            <a:off x="4981165" y="3569039"/>
            <a:ext cx="498127" cy="128159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21469" y="1732899"/>
            <a:ext cx="591818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6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29499" y="1732899"/>
            <a:ext cx="591818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6" b="1" dirty="0">
                <a:latin typeface="Arial"/>
                <a:cs typeface="Arial"/>
              </a:rPr>
              <a:t>B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913287" y="3569039"/>
            <a:ext cx="1017376" cy="12815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1930663" y="3574293"/>
            <a:ext cx="469528" cy="127634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F5A29BD-4803-49B9-B40E-7BC39CBDD86B}"/>
              </a:ext>
            </a:extLst>
          </p:cNvPr>
          <p:cNvSpPr txBox="1">
            <a:spLocks/>
          </p:cNvSpPr>
          <p:nvPr/>
        </p:nvSpPr>
        <p:spPr>
          <a:xfrm>
            <a:off x="2273776" y="2500650"/>
            <a:ext cx="257175" cy="21431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1" dirty="0">
                <a:solidFill>
                  <a:srgbClr val="000000"/>
                </a:solidFill>
                <a:latin typeface="Helvetica"/>
                <a:cs typeface="Helvetica"/>
              </a:rPr>
              <a:t>70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5C5266-4453-403F-B186-1A391DBD46E0}"/>
              </a:ext>
            </a:extLst>
          </p:cNvPr>
          <p:cNvSpPr txBox="1">
            <a:spLocks/>
          </p:cNvSpPr>
          <p:nvPr/>
        </p:nvSpPr>
        <p:spPr>
          <a:xfrm>
            <a:off x="2273776" y="2714963"/>
            <a:ext cx="257175" cy="21431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94" dirty="0">
                <a:solidFill>
                  <a:srgbClr val="000000"/>
                </a:solidFill>
                <a:latin typeface="Helvetica"/>
                <a:cs typeface="Helvetica"/>
              </a:rPr>
              <a:t>63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0751BA8-FEC1-49BE-AC9C-137654827BE9}"/>
              </a:ext>
            </a:extLst>
          </p:cNvPr>
          <p:cNvSpPr txBox="1">
            <a:spLocks/>
          </p:cNvSpPr>
          <p:nvPr/>
        </p:nvSpPr>
        <p:spPr>
          <a:xfrm>
            <a:off x="2273776" y="2929275"/>
            <a:ext cx="257175" cy="21431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94" dirty="0">
                <a:solidFill>
                  <a:srgbClr val="000000"/>
                </a:solidFill>
                <a:latin typeface="Helvetica"/>
                <a:cs typeface="Helvetica"/>
              </a:rPr>
              <a:t>65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AF3840-51DD-4F44-81FA-B27461832ED3}"/>
              </a:ext>
            </a:extLst>
          </p:cNvPr>
          <p:cNvSpPr txBox="1">
            <a:spLocks/>
          </p:cNvSpPr>
          <p:nvPr/>
        </p:nvSpPr>
        <p:spPr>
          <a:xfrm>
            <a:off x="2273776" y="3143588"/>
            <a:ext cx="257175" cy="21431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solidFill>
                  <a:srgbClr val="FF0000"/>
                </a:solidFill>
                <a:latin typeface="Helvetica"/>
                <a:cs typeface="Helvetica"/>
              </a:rPr>
              <a:t>60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124877-584B-46FA-A917-F0FC66B7D071}"/>
              </a:ext>
            </a:extLst>
          </p:cNvPr>
          <p:cNvSpPr txBox="1">
            <a:spLocks/>
          </p:cNvSpPr>
          <p:nvPr/>
        </p:nvSpPr>
        <p:spPr>
          <a:xfrm>
            <a:off x="2784164" y="2500650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solidFill>
                  <a:srgbClr val="FF0000"/>
                </a:solidFill>
                <a:latin typeface="Helvetica"/>
                <a:cs typeface="Helvetica"/>
              </a:rPr>
              <a:t>61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56DE9F2-DC9A-437A-8D09-2E2530242D5F}"/>
              </a:ext>
            </a:extLst>
          </p:cNvPr>
          <p:cNvSpPr txBox="1">
            <a:spLocks/>
          </p:cNvSpPr>
          <p:nvPr/>
        </p:nvSpPr>
        <p:spPr>
          <a:xfrm>
            <a:off x="2784164" y="2714963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solidFill>
                  <a:srgbClr val="FF0000"/>
                </a:solidFill>
                <a:latin typeface="Helvetica"/>
                <a:cs typeface="Helvetica"/>
              </a:rPr>
              <a:t>46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E1EDC0-B6ED-49E8-88D4-63F62C681519}"/>
              </a:ext>
            </a:extLst>
          </p:cNvPr>
          <p:cNvSpPr txBox="1">
            <a:spLocks/>
          </p:cNvSpPr>
          <p:nvPr/>
        </p:nvSpPr>
        <p:spPr>
          <a:xfrm>
            <a:off x="2784164" y="2929275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solidFill>
                  <a:srgbClr val="FF0000"/>
                </a:solidFill>
                <a:latin typeface="Helvetica"/>
                <a:cs typeface="Helvetica"/>
              </a:rPr>
              <a:t>58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A465F38-D25B-45ED-99A3-D2AC03B60A75}"/>
              </a:ext>
            </a:extLst>
          </p:cNvPr>
          <p:cNvSpPr txBox="1">
            <a:spLocks/>
          </p:cNvSpPr>
          <p:nvPr/>
        </p:nvSpPr>
        <p:spPr>
          <a:xfrm>
            <a:off x="2784164" y="3143588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94" dirty="0">
                <a:solidFill>
                  <a:srgbClr val="000000"/>
                </a:solidFill>
                <a:latin typeface="Helvetica"/>
                <a:cs typeface="Helvetica"/>
              </a:rPr>
              <a:t>59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F1553B9-E885-4157-8CBA-90077EFBFA62}"/>
              </a:ext>
            </a:extLst>
          </p:cNvPr>
          <p:cNvSpPr txBox="1">
            <a:spLocks/>
          </p:cNvSpPr>
          <p:nvPr/>
        </p:nvSpPr>
        <p:spPr>
          <a:xfrm>
            <a:off x="3867628" y="2494300"/>
            <a:ext cx="257175" cy="21431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1" dirty="0">
                <a:solidFill>
                  <a:srgbClr val="000000"/>
                </a:solidFill>
                <a:latin typeface="Helvetica"/>
                <a:cs typeface="Helvetica"/>
              </a:rPr>
              <a:t>50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8E0F6D1-DB0C-47F5-9A29-F1483A77C3C0}"/>
              </a:ext>
            </a:extLst>
          </p:cNvPr>
          <p:cNvSpPr txBox="1">
            <a:spLocks/>
          </p:cNvSpPr>
          <p:nvPr/>
        </p:nvSpPr>
        <p:spPr>
          <a:xfrm>
            <a:off x="3867628" y="3137238"/>
            <a:ext cx="257175" cy="21431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latin typeface="Helvetica"/>
                <a:cs typeface="Helvetica"/>
              </a:rPr>
              <a:t>60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732B56F-EB6C-48AD-9D02-02C0C8E28B8E}"/>
              </a:ext>
            </a:extLst>
          </p:cNvPr>
          <p:cNvSpPr txBox="1">
            <a:spLocks/>
          </p:cNvSpPr>
          <p:nvPr/>
        </p:nvSpPr>
        <p:spPr>
          <a:xfrm>
            <a:off x="4378016" y="2708613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latin typeface="Helvetica"/>
                <a:cs typeface="Helvetica"/>
              </a:rPr>
              <a:t>65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01DE06-396E-44AB-89A6-276427AE0658}"/>
              </a:ext>
            </a:extLst>
          </p:cNvPr>
          <p:cNvSpPr txBox="1">
            <a:spLocks/>
          </p:cNvSpPr>
          <p:nvPr/>
        </p:nvSpPr>
        <p:spPr>
          <a:xfrm>
            <a:off x="4378016" y="2922925"/>
            <a:ext cx="257175" cy="214313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latin typeface="Helvetica"/>
                <a:cs typeface="Helvetica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18332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Box 722"/>
          <p:cNvSpPr txBox="1"/>
          <p:nvPr/>
        </p:nvSpPr>
        <p:spPr>
          <a:xfrm>
            <a:off x="820429" y="2317803"/>
            <a:ext cx="2353262" cy="75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solidFill>
                  <a:srgbClr val="FF000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073" dirty="0">
                <a:solidFill>
                  <a:srgbClr val="FF000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73" dirty="0">
                <a:solidFill>
                  <a:srgbClr val="FF000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073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2177094" y="4778702"/>
            <a:ext cx="342900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13" dirty="0">
                <a:solidFill>
                  <a:srgbClr val="FF0000"/>
                </a:solidFill>
                <a:latin typeface="Arial"/>
                <a:cs typeface="Arial"/>
              </a:rPr>
              <a:t>consistent or inconsistent</a:t>
            </a:r>
          </a:p>
          <a:p>
            <a:pPr algn="ctr"/>
            <a:r>
              <a:rPr lang="en-US" sz="1013" dirty="0">
                <a:solidFill>
                  <a:srgbClr val="FF0000"/>
                </a:solidFill>
                <a:latin typeface="Arial"/>
                <a:cs typeface="Arial"/>
              </a:rPr>
              <a:t>p(inconsistent)</a:t>
            </a:r>
          </a:p>
          <a:p>
            <a:pPr algn="ctr"/>
            <a:r>
              <a:rPr lang="en-US" sz="1013" b="1" dirty="0">
                <a:solidFill>
                  <a:srgbClr val="FF0000"/>
                </a:solidFill>
                <a:latin typeface="Arial"/>
                <a:cs typeface="Arial"/>
              </a:rPr>
              <a:t>choice inconsistency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20719BF-5F31-4535-9454-2270A6F2D972}"/>
              </a:ext>
            </a:extLst>
          </p:cNvPr>
          <p:cNvSpPr txBox="1"/>
          <p:nvPr/>
        </p:nvSpPr>
        <p:spPr>
          <a:xfrm>
            <a:off x="2469076" y="3531534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CAF76-A85F-4EE9-AD3B-FA8ADD6908BC}"/>
              </a:ext>
            </a:extLst>
          </p:cNvPr>
          <p:cNvGrpSpPr/>
          <p:nvPr/>
        </p:nvGrpSpPr>
        <p:grpSpPr>
          <a:xfrm>
            <a:off x="2761088" y="2897776"/>
            <a:ext cx="2239648" cy="1963051"/>
            <a:chOff x="4908600" y="2078201"/>
            <a:chExt cx="3981597" cy="3489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2FA533-6A8D-4991-84CE-9C605DF9B3E1}"/>
                </a:ext>
              </a:extLst>
            </p:cNvPr>
            <p:cNvGrpSpPr/>
            <p:nvPr/>
          </p:nvGrpSpPr>
          <p:grpSpPr>
            <a:xfrm>
              <a:off x="4908600" y="2078201"/>
              <a:ext cx="3981597" cy="3004380"/>
              <a:chOff x="4908600" y="2067291"/>
              <a:chExt cx="3981597" cy="3004380"/>
            </a:xfrm>
          </p:grpSpPr>
          <p:sp>
            <p:nvSpPr>
              <p:cNvPr id="226" name="Rounded Rectangle 142">
                <a:extLst>
                  <a:ext uri="{FF2B5EF4-FFF2-40B4-BE49-F238E27FC236}">
                    <a16:creationId xmlns:a16="http://schemas.microsoft.com/office/drawing/2014/main" id="{ACF41CAC-496E-4EE6-85CA-EEFF7E647ACA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574966-1548-491D-B81F-6CC2F1B3ABA3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3861431" cy="2757600"/>
                <a:chOff x="5027509" y="2193531"/>
                <a:chExt cx="3861431" cy="2757600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70C1995-F585-4800-8BCD-DD69B633D9BE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420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69B26C0-7B9E-41B2-BDC3-0DC6992639F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2757600"/>
                  <a:chOff x="5027509" y="2193531"/>
                  <a:chExt cx="626376" cy="2757600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FEE05A61-54CD-4709-B71E-13477C650DB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360E4391-2E98-494E-A52C-185E2DC12E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A46C917B-72CF-4416-9B87-389B7B4C27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CAA8E0E9-4699-4884-9DC0-4ED6C52E93E3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2757600"/>
                    <a:chOff x="7322459" y="1329102"/>
                    <a:chExt cx="548640" cy="4562615"/>
                  </a:xfrm>
                </p:grpSpPr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5A42AF90-2FB7-4C96-BE6E-DB53D6FF9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2459" y="1329102"/>
                      <a:ext cx="548640" cy="3657600"/>
                      <a:chOff x="2046576" y="1165086"/>
                      <a:chExt cx="548640" cy="3657600"/>
                    </a:xfrm>
                  </p:grpSpPr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2BB8AA47-59AB-4171-917D-B6B3EC215228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165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844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DAA2A611-115A-4B74-A1A0-F8FD483F446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622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956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46</a:t>
                        </a:r>
                      </a:p>
                    </p:txBody>
                  </p:sp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4A6249F4-92ED-433D-931E-99D292B8F6E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079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956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38</a:t>
                        </a:r>
                      </a:p>
                    </p:txBody>
                  </p:sp>
                  <p:sp>
                    <p:nvSpPr>
                      <p:cNvPr id="251" name="TextBox 250">
                        <a:extLst>
                          <a:ext uri="{FF2B5EF4-FFF2-40B4-BE49-F238E27FC236}">
                            <a16:creationId xmlns:a16="http://schemas.microsoft.com/office/drawing/2014/main" id="{D8819024-01F2-4DD1-9C59-778054031141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5366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844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52" name="TextBox 251">
                        <a:extLst>
                          <a:ext uri="{FF2B5EF4-FFF2-40B4-BE49-F238E27FC236}">
                            <a16:creationId xmlns:a16="http://schemas.microsoft.com/office/drawing/2014/main" id="{B0C3626E-175B-4FC0-A15C-56F07E9DF71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993886"/>
                        <a:ext cx="54864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717B49E7-57C3-4804-980A-415AA9E67A23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451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5" name="TextBox 254">
                        <a:extLst>
                          <a:ext uri="{FF2B5EF4-FFF2-40B4-BE49-F238E27FC236}">
                            <a16:creationId xmlns:a16="http://schemas.microsoft.com/office/drawing/2014/main" id="{AA236C38-9657-43DC-B40D-9A9B2134CCA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908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FA97D5CD-C37D-4027-BA10-22B39F1FEA5F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4365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38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</p:grp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54B8F06-8506-4710-A5C2-DB964AC3186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4977317"/>
                      <a:ext cx="54864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AAA700E8-A012-4331-AAC6-7C3E306C90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5434517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5F2D1F-4CE7-4B0E-9CFD-722B5D063F10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2908573" cy="2754382"/>
                  <a:chOff x="5980367" y="2193531"/>
                  <a:chExt cx="2908573" cy="2754382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AB5EF8AC-10DF-4C94-ABBC-5D9846691DE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89" y="2750255"/>
                    <a:ext cx="2566751" cy="183163"/>
                    <a:chOff x="6044050" y="2088962"/>
                    <a:chExt cx="4246826" cy="303055"/>
                  </a:xfrm>
                  <a:solidFill>
                    <a:srgbClr val="000090"/>
                  </a:solidFill>
                </p:grpSpPr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F11E5197-5F29-4B26-9480-2E6A2A38A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0" y="2088962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5D49FA68-CBC1-4634-9809-62B8F1714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7734" y="2148161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50779E9D-4126-4073-B771-C10D14DAC0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796400" y="2093843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3" name="Oval 412">
                      <a:extLst>
                        <a:ext uri="{FF2B5EF4-FFF2-40B4-BE49-F238E27FC236}">
                          <a16:creationId xmlns:a16="http://schemas.microsoft.com/office/drawing/2014/main" id="{A79D19C9-7CD4-498D-A70B-291D5B6A6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2276" y="2163416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58570016-9EFC-465F-8512-D6A526B977CB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38E77276-7492-4147-8E8D-59D0A7F375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67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A0354940-287F-4185-ACDF-81E6934D067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1F838E3-606B-4987-8D56-3E4449C291E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83FDB811-3186-4690-B302-025F169701C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62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6049049C-4D95-44A7-A667-4C2CAC91FA3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C385B86-3C5F-41F8-81E1-D006F7EE527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9D3C8B4-4928-4D3B-B4EE-C833C29C002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8680A008-BCFB-4A0C-A911-1399A76A048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1C8F6F12-0918-4E80-9E7F-06F9B34DBB3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DCCCDA28-807E-4394-A33D-A5D680F793B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E84DB5-961B-4F3B-89AC-A1729046A904}"/>
                </a:ext>
              </a:extLst>
            </p:cNvPr>
            <p:cNvSpPr txBox="1"/>
            <p:nvPr/>
          </p:nvSpPr>
          <p:spPr>
            <a:xfrm>
              <a:off x="4921631" y="5110392"/>
              <a:ext cx="1800176" cy="45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73" dirty="0">
                  <a:latin typeface="Arial"/>
                  <a:cs typeface="Arial"/>
                </a:rPr>
                <a:t>Game #30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4B95DB0E-8E24-4BAA-9E8A-6DDAC915437A}"/>
              </a:ext>
            </a:extLst>
          </p:cNvPr>
          <p:cNvSpPr txBox="1"/>
          <p:nvPr/>
        </p:nvSpPr>
        <p:spPr>
          <a:xfrm>
            <a:off x="4656433" y="2317803"/>
            <a:ext cx="2353262" cy="75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solidFill>
                  <a:srgbClr val="FF000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073" dirty="0">
                <a:solidFill>
                  <a:srgbClr val="FF000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73" dirty="0">
                <a:solidFill>
                  <a:srgbClr val="FF000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073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F03976A-E57A-4731-A7FF-835679727092}"/>
              </a:ext>
            </a:extLst>
          </p:cNvPr>
          <p:cNvSpPr txBox="1"/>
          <p:nvPr/>
        </p:nvSpPr>
        <p:spPr>
          <a:xfrm>
            <a:off x="-457231" y="2484863"/>
            <a:ext cx="2353262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073" dirty="0">
                <a:latin typeface="Arial"/>
                <a:cs typeface="Arial"/>
              </a:rPr>
              <a:t>[1 3]</a:t>
            </a:r>
          </a:p>
          <a:p>
            <a:pPr algn="ctr"/>
            <a:endParaRPr lang="en-US" sz="1073" dirty="0">
              <a:latin typeface="Arial"/>
              <a:cs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C856707-0135-477A-93C4-5F5BC01DA201}"/>
              </a:ext>
            </a:extLst>
          </p:cNvPr>
          <p:cNvSpPr txBox="1"/>
          <p:nvPr/>
        </p:nvSpPr>
        <p:spPr>
          <a:xfrm>
            <a:off x="2098088" y="2486941"/>
            <a:ext cx="2353262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73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073" dirty="0">
              <a:latin typeface="Arial"/>
              <a:cs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25B6B19-8066-45C6-AE10-F1E36EB7AE67}"/>
              </a:ext>
            </a:extLst>
          </p:cNvPr>
          <p:cNvSpPr txBox="1"/>
          <p:nvPr/>
        </p:nvSpPr>
        <p:spPr>
          <a:xfrm>
            <a:off x="3374729" y="2484863"/>
            <a:ext cx="2353262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3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073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073" dirty="0">
              <a:latin typeface="Arial"/>
              <a:cs typeface="Arial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6691186-59BE-4264-B674-55C279A7C268}"/>
              </a:ext>
            </a:extLst>
          </p:cNvPr>
          <p:cNvGrpSpPr/>
          <p:nvPr/>
        </p:nvGrpSpPr>
        <p:grpSpPr>
          <a:xfrm>
            <a:off x="1483429" y="2895214"/>
            <a:ext cx="1027260" cy="1963051"/>
            <a:chOff x="4908600" y="2078201"/>
            <a:chExt cx="1826240" cy="3489867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31B0031-E4C3-48BC-AE91-BE179401B500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169" name="Rounded Rectangle 142">
                <a:extLst>
                  <a:ext uri="{FF2B5EF4-FFF2-40B4-BE49-F238E27FC236}">
                    <a16:creationId xmlns:a16="http://schemas.microsoft.com/office/drawing/2014/main" id="{0A95B14E-42EA-4B2B-AD84-1CA0BDDDD0DF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CCC50A7-BDC8-4F98-91CC-59FC943CAD8E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1FDCB02-E302-412E-AA60-B25171C1B1CE}"/>
                    </a:ext>
                  </a:extLst>
                </p:cNvPr>
                <p:cNvSpPr txBox="1"/>
                <p:nvPr/>
              </p:nvSpPr>
              <p:spPr>
                <a:xfrm>
                  <a:off x="5716690" y="2548406"/>
                  <a:ext cx="219637" cy="420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8F59EF9E-6ACB-48CF-A103-FD83F3D713C7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70FF42B9-28CD-42AA-8562-17BCE312292A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DF273B3B-3DC2-47B6-972E-3573872AE7B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20BAE478-B7B3-4239-BBF4-DE41E359A8B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209356FC-F03D-469D-ACDB-050041CA4E1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BF28D4E7-DDEB-4A34-8068-914A8441CC8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8F4871A3-AAEB-4D76-94E8-248F599EFDF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4ECF7-1D19-431E-AEA7-269945A7CE0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CA8514F1-8496-4951-A9E8-3A84275F803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063696F8-8A8B-4AFD-AE18-CAA8E773CE3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44241111-402C-4ABC-9A30-27D66E6BC5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713647C7-4602-4DCC-BF9F-08886765FE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1BF83B3-4D8F-4073-A27D-E7B7F2C88062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055B06B9-8D26-47B8-83E0-6A0D082C2E1C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27BBFE0D-D0D6-4924-9FD3-D135306BED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178E74D-0D62-4F43-82FB-7AD86CA59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BC791EE-AD1C-4CBC-99B9-2346C2380C78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25E61F21-69BC-41F8-831D-774374F4C88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3C32E32-B594-4BE4-812F-43DFB1BF31C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5A268D65-274D-4DA4-88E1-D5D1885C3D9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146BE8BD-CB7E-418A-A6AA-C86806C9470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EB09C574-7512-4375-AF21-AA7664FE463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E0718657-D310-4F45-82CC-19D1E71652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948C091C-5B5A-452F-93C6-763E09716A1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D54295C8-AD57-4B15-99B6-8E8C5E52A27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E2DB4B6B-85D3-4AAE-AB6D-CF4F25803B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E412FDA0-3DB3-4C87-92CD-0FAFAD8013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BCBBB4-1BEF-494E-977D-E1BF12B7F6A0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5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73" dirty="0">
                  <a:latin typeface="Arial"/>
                  <a:cs typeface="Arial"/>
                </a:rPr>
                <a:t>Game #</a:t>
              </a:r>
              <a:r>
                <a:rPr lang="en-US" altLang="zh-CN" sz="1073" dirty="0">
                  <a:latin typeface="Arial"/>
                  <a:cs typeface="Arial"/>
                </a:rPr>
                <a:t>18</a:t>
              </a:r>
              <a:endParaRPr lang="en-US" sz="1073" dirty="0">
                <a:latin typeface="Arial"/>
                <a:cs typeface="Arial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A417824-7D2A-4BE4-BEAA-9D3D4DFE7F53}"/>
              </a:ext>
            </a:extLst>
          </p:cNvPr>
          <p:cNvGrpSpPr/>
          <p:nvPr/>
        </p:nvGrpSpPr>
        <p:grpSpPr>
          <a:xfrm>
            <a:off x="205771" y="2882603"/>
            <a:ext cx="5330940" cy="1963051"/>
            <a:chOff x="4908600" y="2078201"/>
            <a:chExt cx="9477226" cy="3489867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515541-156D-4423-A844-9AA093CF4133}"/>
                </a:ext>
              </a:extLst>
            </p:cNvPr>
            <p:cNvGrpSpPr/>
            <p:nvPr/>
          </p:nvGrpSpPr>
          <p:grpSpPr>
            <a:xfrm>
              <a:off x="4908600" y="2078201"/>
              <a:ext cx="9477226" cy="3004380"/>
              <a:chOff x="4908600" y="2067291"/>
              <a:chExt cx="9477226" cy="3004380"/>
            </a:xfrm>
          </p:grpSpPr>
          <p:sp>
            <p:nvSpPr>
              <p:cNvPr id="206" name="Rounded Rectangle 142">
                <a:extLst>
                  <a:ext uri="{FF2B5EF4-FFF2-40B4-BE49-F238E27FC236}">
                    <a16:creationId xmlns:a16="http://schemas.microsoft.com/office/drawing/2014/main" id="{8C940204-8494-456B-B79A-827B5C37450B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5D650FE-F860-4627-AC59-893C99655661}"/>
                  </a:ext>
                </a:extLst>
              </p:cNvPr>
              <p:cNvGrpSpPr/>
              <p:nvPr/>
            </p:nvGrpSpPr>
            <p:grpSpPr>
              <a:xfrm>
                <a:off x="5017199" y="2229521"/>
                <a:ext cx="9368627" cy="1381636"/>
                <a:chOff x="5015942" y="2193531"/>
                <a:chExt cx="9368627" cy="138163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A6A2E8D-4EBE-45C0-A865-75DFBA616EFB}"/>
                    </a:ext>
                  </a:extLst>
                </p:cNvPr>
                <p:cNvSpPr txBox="1"/>
                <p:nvPr/>
              </p:nvSpPr>
              <p:spPr>
                <a:xfrm>
                  <a:off x="5716690" y="2548406"/>
                  <a:ext cx="219637" cy="420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8F348570-EDDF-47B6-8E28-AFC29A6DBD03}"/>
                    </a:ext>
                  </a:extLst>
                </p:cNvPr>
                <p:cNvGrpSpPr/>
                <p:nvPr/>
              </p:nvGrpSpPr>
              <p:grpSpPr>
                <a:xfrm>
                  <a:off x="5015942" y="2193531"/>
                  <a:ext cx="9368627" cy="1381636"/>
                  <a:chOff x="5015942" y="2193531"/>
                  <a:chExt cx="9368627" cy="1381636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B792907-2385-4841-B6A3-DFB721DEC0F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15942" y="2751984"/>
                    <a:ext cx="9368627" cy="202213"/>
                    <a:chOff x="-8965261" y="2088962"/>
                    <a:chExt cx="15500988" cy="334574"/>
                  </a:xfrm>
                  <a:solidFill>
                    <a:srgbClr val="800000"/>
                  </a:solidFill>
                </p:grpSpPr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A16E2E76-A85B-48C1-90B7-3118F27E1F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1" y="2088962"/>
                      <a:ext cx="324067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1EDBF842-B9F9-4268-95FD-4B74092CD5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307126" y="2118731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D1FDCD1-76DA-4364-A09D-8E9C97205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10944" y="2124249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>
                      <a:extLst>
                        <a:ext uri="{FF2B5EF4-FFF2-40B4-BE49-F238E27FC236}">
                          <a16:creationId xmlns:a16="http://schemas.microsoft.com/office/drawing/2014/main" id="{8D4C8EDC-7B58-400A-B54C-5BCEA01A3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8965261" y="2179774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4BB36854-D575-45F9-B3BA-3520CC767F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55718" y="2156792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17" name="Oval 416">
                      <a:extLst>
                        <a:ext uri="{FF2B5EF4-FFF2-40B4-BE49-F238E27FC236}">
                          <a16:creationId xmlns:a16="http://schemas.microsoft.com/office/drawing/2014/main" id="{8E89EB2D-0680-4913-89E2-8F487323F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-8703536" y="2194935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A8771BB5-A19C-4FDA-BB32-4AD2BACF9FAC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D55A5D8A-1C48-4C80-B0DD-76C644294B8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35FFC7C6-70ED-430C-9E6B-B28E2478F83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90707643-DD91-4238-8397-ABD3427BF7E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2F35A03A-A088-49E0-9FA6-0E732A08F47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619089F0-3ECE-42CF-8866-2510F987903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E2A4E474-FFA5-4A3C-9DAE-72B64F53F6CF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1381636"/>
                  <a:chOff x="5980367" y="2193531"/>
                  <a:chExt cx="627394" cy="1381636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72BE0070-8127-4409-9435-7F421E1F775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4521E58-A318-4604-86EE-0BBB1A58E1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228962F4-9CC0-48EE-95AA-06A64F2FC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312F86AB-918F-4DC9-AB27-8AC48F0900D5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1381636"/>
                    <a:chOff x="5980367" y="2193531"/>
                    <a:chExt cx="331594" cy="1381636"/>
                  </a:xfrm>
                </p:grpSpPr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AA83F741-96A0-48F1-B685-C342AA6FDE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4C823F69-E689-4B45-81B8-75AA72B85FF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zh-CN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65</a:t>
                      </a:r>
                      <a:endParaRPr lang="en-US" sz="956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A0012946-B958-4C3A-8698-A3F79FBF3AB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A8EA530D-A23B-4C82-AA9B-B283A7E53C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8F71C7DA-3298-4D1C-90EE-C479FE7E332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CF8638D-EAD3-4E34-936F-221E074C91EC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5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73" dirty="0">
                  <a:latin typeface="Arial"/>
                  <a:cs typeface="Arial"/>
                </a:rPr>
                <a:t>Game #</a:t>
              </a:r>
              <a:r>
                <a:rPr lang="en-US" altLang="zh-CN" sz="1073" dirty="0">
                  <a:latin typeface="Arial"/>
                  <a:cs typeface="Arial"/>
                </a:rPr>
                <a:t>1</a:t>
              </a:r>
              <a:endParaRPr lang="en-US" sz="1073" dirty="0">
                <a:latin typeface="Arial"/>
                <a:cs typeface="Arial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0D534FC-C84C-4A33-B9BF-696FA15CF1DE}"/>
              </a:ext>
            </a:extLst>
          </p:cNvPr>
          <p:cNvGrpSpPr/>
          <p:nvPr/>
        </p:nvGrpSpPr>
        <p:grpSpPr>
          <a:xfrm>
            <a:off x="4036020" y="2895214"/>
            <a:ext cx="1027260" cy="1963051"/>
            <a:chOff x="4908600" y="2078201"/>
            <a:chExt cx="1826240" cy="3489867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A746D42-0C96-4C1D-B89A-28C45D31CC2E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295" name="Rounded Rectangle 142">
                <a:extLst>
                  <a:ext uri="{FF2B5EF4-FFF2-40B4-BE49-F238E27FC236}">
                    <a16:creationId xmlns:a16="http://schemas.microsoft.com/office/drawing/2014/main" id="{1C13239D-DBE1-4D46-9B69-6BD77F0C9E4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4AB3939-3EAB-4AC8-B8A9-C656D77D4A2E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1284452" cy="1381636"/>
                <a:chOff x="5027509" y="2193531"/>
                <a:chExt cx="1284452" cy="1381636"/>
              </a:xfrm>
            </p:grpSpPr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6318601F-B23D-4739-BB3A-244861F800A6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420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FFBB623-69B1-453A-BA1D-2ED595CB575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1381636"/>
                  <a:chOff x="5027509" y="2193531"/>
                  <a:chExt cx="626376" cy="1381636"/>
                </a:xfrm>
              </p:grpSpPr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E496F300-E116-4F4B-8E46-7D419A401FF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3F32F529-24D5-4C8E-8C40-75C78E59D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3385859D-A4E1-4A90-AC51-BF01E91F92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53" name="Group 352">
                    <a:extLst>
                      <a:ext uri="{FF2B5EF4-FFF2-40B4-BE49-F238E27FC236}">
                        <a16:creationId xmlns:a16="http://schemas.microsoft.com/office/drawing/2014/main" id="{A31583F7-1E97-4D3B-B8E9-B560B4F30D3A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360" name="TextBox 359">
                      <a:extLst>
                        <a:ext uri="{FF2B5EF4-FFF2-40B4-BE49-F238E27FC236}">
                          <a16:creationId xmlns:a16="http://schemas.microsoft.com/office/drawing/2014/main" id="{0F0569BD-B994-4A20-B412-39ABB00D6D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81</a:t>
                      </a:r>
                    </a:p>
                  </p:txBody>
                </p:sp>
                <p:sp>
                  <p:nvSpPr>
                    <p:cNvPr id="361" name="TextBox 360">
                      <a:extLst>
                        <a:ext uri="{FF2B5EF4-FFF2-40B4-BE49-F238E27FC236}">
                          <a16:creationId xmlns:a16="http://schemas.microsoft.com/office/drawing/2014/main" id="{76D0CFDC-46BB-4865-8C58-05B091F84D8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2" name="TextBox 361">
                      <a:extLst>
                        <a:ext uri="{FF2B5EF4-FFF2-40B4-BE49-F238E27FC236}">
                          <a16:creationId xmlns:a16="http://schemas.microsoft.com/office/drawing/2014/main" id="{9FA9DDBC-E9C9-4F8D-B0DA-44D4DCC02E3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72</a:t>
                      </a:r>
                    </a:p>
                  </p:txBody>
                </p:sp>
                <p:sp>
                  <p:nvSpPr>
                    <p:cNvPr id="363" name="TextBox 362">
                      <a:extLst>
                        <a:ext uri="{FF2B5EF4-FFF2-40B4-BE49-F238E27FC236}">
                          <a16:creationId xmlns:a16="http://schemas.microsoft.com/office/drawing/2014/main" id="{3406DC59-7C49-426B-9AA5-0CB2C9A824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10797779-BF60-4397-8CAD-A98CEC02EE4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73379B9E-1C97-4768-9608-44FDEFB43807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331594" cy="1381636"/>
                  <a:chOff x="5980367" y="2193531"/>
                  <a:chExt cx="331594" cy="1381636"/>
                </a:xfrm>
              </p:grpSpPr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37C402B7-88CB-41F0-8A29-7469262AB1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193531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44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7A0AE204-85F7-499B-98D1-466EDEFA6E7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7" y="2469858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56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72</a:t>
                    </a:r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0530686C-8084-4EAD-8830-BAC47420C4D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746186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44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0619079A-DDC0-4073-89CE-3BBA9EC349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022513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56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79</a:t>
                    </a:r>
                  </a:p>
                </p:txBody>
              </p:sp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DCF5474D-0BD7-4B55-9937-5382947F6A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298840"/>
                    <a:ext cx="331593" cy="276327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E5EA4D-7DDE-4DB8-8C75-083BC7702EE8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5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73" dirty="0">
                  <a:latin typeface="Arial"/>
                  <a:cs typeface="Arial"/>
                </a:rPr>
                <a:t>Game #</a:t>
              </a:r>
              <a:r>
                <a:rPr lang="en-US" altLang="zh-CN" sz="1073" dirty="0">
                  <a:latin typeface="Arial"/>
                  <a:cs typeface="Arial"/>
                </a:rPr>
                <a:t>8</a:t>
              </a:r>
              <a:r>
                <a:rPr lang="en-US" sz="1073" dirty="0"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2AE95C8-1503-481B-9112-626F35F67684}"/>
              </a:ext>
            </a:extLst>
          </p:cNvPr>
          <p:cNvGrpSpPr/>
          <p:nvPr/>
        </p:nvGrpSpPr>
        <p:grpSpPr>
          <a:xfrm>
            <a:off x="5314372" y="2895214"/>
            <a:ext cx="1027260" cy="1963051"/>
            <a:chOff x="4908600" y="2078201"/>
            <a:chExt cx="1826240" cy="3489867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5E32A7-C0C8-4E9A-9824-91D64E50CA72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373" name="Rounded Rectangle 142">
                <a:extLst>
                  <a:ext uri="{FF2B5EF4-FFF2-40B4-BE49-F238E27FC236}">
                    <a16:creationId xmlns:a16="http://schemas.microsoft.com/office/drawing/2014/main" id="{DF7D954D-0B2D-4315-9974-7E70496C4BF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DF36906-DCBA-4366-A2C5-4B4A7B81A4C2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86D669BC-A251-45B7-9CF1-A75D0D25FC1F}"/>
                    </a:ext>
                  </a:extLst>
                </p:cNvPr>
                <p:cNvSpPr txBox="1"/>
                <p:nvPr/>
              </p:nvSpPr>
              <p:spPr>
                <a:xfrm>
                  <a:off x="5716690" y="2548406"/>
                  <a:ext cx="219637" cy="420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38" dirty="0"/>
                    <a:t>+</a:t>
                  </a:r>
                </a:p>
              </p:txBody>
            </p: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6BF4665-E7C7-4DBE-B314-5A83DDAC9951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BB33A99D-DEC4-4962-B197-E2224B617949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680B401E-92CE-461E-837C-7A42D0BA70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E679B971-94C6-4993-BB0A-0C9C2214320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C5470380-935D-44D1-9F10-4FE5FCEA11A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49366E34-14CD-4BE7-82E0-05472EC87DA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446E6819-BCBA-440C-BA99-4C1A635391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2F1AD6BF-D792-44DB-97C1-FA404A9D5F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76A34D5C-79F3-46DE-96EC-FFFB44414A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CDC9BA3C-EDC6-401F-9F94-932FFDA89AE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8B6BA255-FB03-4A11-BC8D-EF339076CC9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AA5D98C6-91AA-437B-83B3-002625E49DB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BDCE3F9D-2B56-4953-96A5-A7200F15D149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C721E0A8-5E07-412A-8150-8C0B6698C617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CD8B9B52-953F-4885-8E72-3AB11ED323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F1CCA015-59EA-4619-8D52-625979CEB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8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E5A88393-6C87-4854-A05B-DB13BB9F5460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056D830D-9854-4E60-A76E-5263B8EA12B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F28E78FA-A79C-4F6A-BAED-D49AD402FE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4DA47258-0C22-42A6-A8E7-E73E73D4624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78CAE1B2-9849-4FDB-83D5-ED166FD2FB5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695F9CF8-59C9-41D8-9F63-6BC5997374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37860EEE-BECB-48A0-BDCF-E02C0BF02BE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E4D03B39-DCF8-4492-8397-78B6B61E135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05EA9412-C93C-45EC-9BB6-A48929F8F31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8" name="TextBox 387">
                      <a:extLst>
                        <a:ext uri="{FF2B5EF4-FFF2-40B4-BE49-F238E27FC236}">
                          <a16:creationId xmlns:a16="http://schemas.microsoft.com/office/drawing/2014/main" id="{9F4ADE07-E1F3-4236-8284-B1F36ECA58A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C168D059-9B99-400F-866C-EB5536C846E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38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D49E2F0-802E-4162-9DAA-90B772C7FAC7}"/>
                </a:ext>
              </a:extLst>
            </p:cNvPr>
            <p:cNvSpPr txBox="1"/>
            <p:nvPr/>
          </p:nvSpPr>
          <p:spPr>
            <a:xfrm>
              <a:off x="4921631" y="5110392"/>
              <a:ext cx="1800178" cy="45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73" dirty="0">
                  <a:latin typeface="Arial"/>
                  <a:cs typeface="Arial"/>
                </a:rPr>
                <a:t>Game #</a:t>
              </a:r>
              <a:r>
                <a:rPr lang="en-US" altLang="zh-CN" sz="1073" dirty="0">
                  <a:latin typeface="Arial"/>
                  <a:cs typeface="Arial"/>
                </a:rPr>
                <a:t>100</a:t>
              </a:r>
              <a:endParaRPr lang="en-US" sz="1073" dirty="0">
                <a:latin typeface="Arial"/>
                <a:cs typeface="Arial"/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5287F6FD-E624-4110-8B72-CE2DBE852E54}"/>
              </a:ext>
            </a:extLst>
          </p:cNvPr>
          <p:cNvSpPr txBox="1"/>
          <p:nvPr/>
        </p:nvSpPr>
        <p:spPr>
          <a:xfrm>
            <a:off x="3740496" y="3536264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7815E19-BD97-492A-B7AF-DFB09A27389E}"/>
              </a:ext>
            </a:extLst>
          </p:cNvPr>
          <p:cNvSpPr txBox="1"/>
          <p:nvPr/>
        </p:nvSpPr>
        <p:spPr>
          <a:xfrm>
            <a:off x="5023217" y="3536264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C78A92-61CD-484C-9683-2B9C2A60C012}"/>
              </a:ext>
            </a:extLst>
          </p:cNvPr>
          <p:cNvSpPr txBox="1"/>
          <p:nvPr/>
        </p:nvSpPr>
        <p:spPr>
          <a:xfrm>
            <a:off x="1187633" y="3536264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669E114-B983-4142-915B-1933A042BAAC}"/>
              </a:ext>
            </a:extLst>
          </p:cNvPr>
          <p:cNvSpPr txBox="1"/>
          <p:nvPr/>
        </p:nvSpPr>
        <p:spPr>
          <a:xfrm>
            <a:off x="6304192" y="3536264"/>
            <a:ext cx="328062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76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ED7DC5-E321-41A7-9B12-2D37F12BF500}"/>
              </a:ext>
            </a:extLst>
          </p:cNvPr>
          <p:cNvGrpSpPr/>
          <p:nvPr/>
        </p:nvGrpSpPr>
        <p:grpSpPr>
          <a:xfrm>
            <a:off x="1776288" y="3682229"/>
            <a:ext cx="3890534" cy="1099159"/>
            <a:chOff x="3551379" y="3414912"/>
            <a:chExt cx="6916504" cy="1954060"/>
          </a:xfrm>
        </p:grpSpPr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C7DDE57-3924-4204-BAF1-BBF4C5DDF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229" y="3414912"/>
              <a:ext cx="3212654" cy="195406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344C930-4B2C-4AB5-B0F8-7D5BEE720F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1379" y="3439784"/>
              <a:ext cx="3703850" cy="192918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33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847</Words>
  <Application>Microsoft Office PowerPoint</Application>
  <PresentationFormat>Custom</PresentationFormat>
  <Paragraphs>584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</dc:creator>
  <cp:lastModifiedBy>Siyu</cp:lastModifiedBy>
  <cp:revision>22</cp:revision>
  <dcterms:created xsi:type="dcterms:W3CDTF">2017-09-08T22:21:34Z</dcterms:created>
  <dcterms:modified xsi:type="dcterms:W3CDTF">2018-08-04T00:25:15Z</dcterms:modified>
</cp:coreProperties>
</file>