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7D19-8659-43E9-A556-81EAA5620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6ABF8-D593-47A1-A7BF-DDFCC87EF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0027-A0BA-4676-95FF-F8BFCF7C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0B37-1486-4ADA-8D97-9353B9B15AF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2A325-2CE9-4CEE-BF54-5E6B153C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CE7BA-16CB-4411-B2BB-B544A46B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2998-EE15-4B2D-88D8-716B647C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9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768B-9901-49F3-819A-E52B251F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2BECA-CD25-44EC-B672-3C6E5C0A2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63169-7DD0-430D-AAAE-964ECB3D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0B37-1486-4ADA-8D97-9353B9B15AF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B6D48-893E-4758-B367-99570416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40513-5AFC-4DAE-AAFA-10A97BA4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2998-EE15-4B2D-88D8-716B647C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0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EA044-557E-427C-9937-8DF88E8E7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BBA54-7055-4338-975A-54B047761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D8EA-CEC4-41CF-AD59-60034CD5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0B37-1486-4ADA-8D97-9353B9B15AF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DF7A1-946C-4AE0-AA4E-B187F015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24FFE-36EA-4904-B240-3B7B8B69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2998-EE15-4B2D-88D8-716B647C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3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DD97-B97A-4E61-80CE-11695F49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F3840-99BF-4329-9B37-FC860148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CFE9-C3A4-4620-92D3-739893E7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0B37-1486-4ADA-8D97-9353B9B15AF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1B7CF-D9BB-4692-893B-25CE820C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712B5-C00E-456A-A4B4-06BF331F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2998-EE15-4B2D-88D8-716B647C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7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C6F0-042F-46B9-8E61-8DD45829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631EB-30F1-4AA6-86FB-003D331C7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D719C-8FA4-4276-B0B5-C27D6BA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0B37-1486-4ADA-8D97-9353B9B15AF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78CFE-F144-482E-AC0F-7DDF573E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EF203-A905-4D77-9CBD-A574C878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2998-EE15-4B2D-88D8-716B647C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5DC8-D561-42DC-B810-638F23B9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E8B7B-DBD0-4998-98C4-3D7245F87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6E30B-FB18-49EA-BA9A-0F6161E95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2E867-311A-44FA-86BD-C47BDFE2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0B37-1486-4ADA-8D97-9353B9B15AF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04E22-CF86-4FB5-9C2C-964194B1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33195-4DDD-4990-B23F-6608A0B8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2998-EE15-4B2D-88D8-716B647C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1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D294-6BB0-4442-8D9D-65EF7827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58B20-6AE6-4ABB-A8E0-9A181AE4B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01F5F-A74F-4774-B6D2-61F286389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B2A71-83C3-42F0-880E-AC69102B8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0B2B7-B373-49B0-B89A-8745719F8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5EE14-CBB9-4C38-A03A-9CBC9999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0B37-1486-4ADA-8D97-9353B9B15AF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BD2E3-03CD-4E47-9F1E-A74C6135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4E9FD-E415-4C14-9D5C-5AFBB787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2998-EE15-4B2D-88D8-716B647C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0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295D-1F2D-4EF1-8292-37D3ED89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EDB2A-C8F6-471D-B8A0-AA90EE96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0B37-1486-4ADA-8D97-9353B9B15AF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3D1E2-97D1-45F7-9BDF-EDA1CFCC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D1C45-4067-4044-89F7-4CA82472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2998-EE15-4B2D-88D8-716B647C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0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56A3-AE6C-4088-BB1C-FB571D56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0B37-1486-4ADA-8D97-9353B9B15AF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299B6-EDD9-45E0-8E49-7695157B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63FD8-A01F-440F-B2E8-415EEE01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2998-EE15-4B2D-88D8-716B647C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1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1BA7-41B3-4CAD-8633-B585FF73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4A86C-1A80-44AE-8B61-3A179296E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A61FA-F6AF-4E02-817C-31747D8CF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23321-A2CD-4055-9C92-C97BEE07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0B37-1486-4ADA-8D97-9353B9B15AF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B708D-E079-4709-8070-EE4DA865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23D9B-27E8-48A9-AB72-7B37497F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2998-EE15-4B2D-88D8-716B647C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1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8720-5342-449B-9E4F-3BEE48A5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88D42-D965-4E4B-A595-9DE360F6C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9C648-D163-4AAF-903B-5084BC231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33FAA-E67E-4A75-801B-CD6196BA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0B37-1486-4ADA-8D97-9353B9B15AF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C8C1-01FB-401A-B69C-4F30E086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01169-1EF7-4DDB-A9DC-76E6CDB0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2998-EE15-4B2D-88D8-716B647C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7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7562D-33F7-4451-8BDF-221BC84E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A8D38-5F95-423F-BBF1-7AC756CD2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1908F-C306-478A-A5C3-CAAD0B541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10B37-1486-4ADA-8D97-9353B9B15AF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80FD2-718D-4882-BFC5-53D22C0FA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F2533-1297-4B91-B6B1-55FB04D27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12998-EE15-4B2D-88D8-716B647C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5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EBA7-4E76-48E1-BBD1-16AEB37BB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1D746-79B1-4C06-A192-40AC85338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07F7B-6FD6-4A05-9093-C08FE3919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666" y="14714"/>
            <a:ext cx="7466667" cy="6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SiyuWang</dc:creator>
  <cp:lastModifiedBy>SiyuWang</cp:lastModifiedBy>
  <cp:revision>1</cp:revision>
  <dcterms:created xsi:type="dcterms:W3CDTF">2017-09-22T22:12:44Z</dcterms:created>
  <dcterms:modified xsi:type="dcterms:W3CDTF">2017-09-22T22:14:02Z</dcterms:modified>
</cp:coreProperties>
</file>