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63" r:id="rId2"/>
  </p:sldIdLst>
  <p:sldSz cx="6218238" cy="36576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F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94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65C8F4D-B31A-4849-9DD5-BFE475BC0391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1200150"/>
            <a:ext cx="55086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AC979F-E96E-41B3-9E7A-C238EF388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1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7766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1pPr>
    <a:lvl2pPr marL="433883" algn="l" defTabSz="867766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2pPr>
    <a:lvl3pPr marL="867766" algn="l" defTabSz="867766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3pPr>
    <a:lvl4pPr marL="1301648" algn="l" defTabSz="867766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4pPr>
    <a:lvl5pPr marL="1735531" algn="l" defTabSz="867766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5pPr>
    <a:lvl6pPr marL="2169414" algn="l" defTabSz="867766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6pPr>
    <a:lvl7pPr marL="2603297" algn="l" defTabSz="867766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7pPr>
    <a:lvl8pPr marL="3037180" algn="l" defTabSz="867766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8pPr>
    <a:lvl9pPr marL="3471062" algn="l" defTabSz="867766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3288" y="1200150"/>
            <a:ext cx="550862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C979F-E96E-41B3-9E7A-C238EF3883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80" y="598593"/>
            <a:ext cx="4663679" cy="1273387"/>
          </a:xfrm>
        </p:spPr>
        <p:txBody>
          <a:bodyPr anchor="b"/>
          <a:lstStyle>
            <a:lvl1pPr algn="ctr"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80" y="1921087"/>
            <a:ext cx="4663679" cy="883073"/>
          </a:xfrm>
        </p:spPr>
        <p:txBody>
          <a:bodyPr/>
          <a:lstStyle>
            <a:lvl1pPr marL="0" indent="0" algn="ctr">
              <a:buNone/>
              <a:defRPr sz="1224"/>
            </a:lvl1pPr>
            <a:lvl2pPr marL="233172" indent="0" algn="ctr">
              <a:buNone/>
              <a:defRPr sz="1020"/>
            </a:lvl2pPr>
            <a:lvl3pPr marL="466344" indent="0" algn="ctr">
              <a:buNone/>
              <a:defRPr sz="918"/>
            </a:lvl3pPr>
            <a:lvl4pPr marL="699516" indent="0" algn="ctr">
              <a:buNone/>
              <a:defRPr sz="816"/>
            </a:lvl4pPr>
            <a:lvl5pPr marL="932688" indent="0" algn="ctr">
              <a:buNone/>
              <a:defRPr sz="816"/>
            </a:lvl5pPr>
            <a:lvl6pPr marL="1165860" indent="0" algn="ctr">
              <a:buNone/>
              <a:defRPr sz="816"/>
            </a:lvl6pPr>
            <a:lvl7pPr marL="1399032" indent="0" algn="ctr">
              <a:buNone/>
              <a:defRPr sz="816"/>
            </a:lvl7pPr>
            <a:lvl8pPr marL="1632204" indent="0" algn="ctr">
              <a:buNone/>
              <a:defRPr sz="816"/>
            </a:lvl8pPr>
            <a:lvl9pPr marL="1865376" indent="0" algn="ctr">
              <a:buNone/>
              <a:defRPr sz="8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8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49926" y="194733"/>
            <a:ext cx="134080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504" y="194733"/>
            <a:ext cx="3944695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5" y="911860"/>
            <a:ext cx="5363230" cy="1521460"/>
          </a:xfrm>
        </p:spPr>
        <p:txBody>
          <a:bodyPr anchor="b"/>
          <a:lstStyle>
            <a:lvl1pPr>
              <a:defRPr sz="30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265" y="2447714"/>
            <a:ext cx="5363230" cy="800100"/>
          </a:xfrm>
        </p:spPr>
        <p:txBody>
          <a:bodyPr/>
          <a:lstStyle>
            <a:lvl1pPr marL="0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1pPr>
            <a:lvl2pPr marL="233172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2pPr>
            <a:lvl3pPr marL="466344" indent="0">
              <a:buNone/>
              <a:defRPr sz="918">
                <a:solidFill>
                  <a:schemeClr val="tx1">
                    <a:tint val="75000"/>
                  </a:schemeClr>
                </a:solidFill>
              </a:defRPr>
            </a:lvl3pPr>
            <a:lvl4pPr marL="69951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4pPr>
            <a:lvl5pPr marL="932688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5pPr>
            <a:lvl6pPr marL="1165860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6pPr>
            <a:lvl7pPr marL="1399032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7pPr>
            <a:lvl8pPr marL="1632204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8pPr>
            <a:lvl9pPr marL="1865376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04" y="973666"/>
            <a:ext cx="2642751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83" y="973666"/>
            <a:ext cx="2642751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194734"/>
            <a:ext cx="536323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314" y="896620"/>
            <a:ext cx="2630606" cy="439420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172" indent="0">
              <a:buNone/>
              <a:defRPr sz="1020" b="1"/>
            </a:lvl2pPr>
            <a:lvl3pPr marL="466344" indent="0">
              <a:buNone/>
              <a:defRPr sz="918" b="1"/>
            </a:lvl3pPr>
            <a:lvl4pPr marL="699516" indent="0">
              <a:buNone/>
              <a:defRPr sz="816" b="1"/>
            </a:lvl4pPr>
            <a:lvl5pPr marL="932688" indent="0">
              <a:buNone/>
              <a:defRPr sz="816" b="1"/>
            </a:lvl5pPr>
            <a:lvl6pPr marL="1165860" indent="0">
              <a:buNone/>
              <a:defRPr sz="816" b="1"/>
            </a:lvl6pPr>
            <a:lvl7pPr marL="1399032" indent="0">
              <a:buNone/>
              <a:defRPr sz="816" b="1"/>
            </a:lvl7pPr>
            <a:lvl8pPr marL="1632204" indent="0">
              <a:buNone/>
              <a:defRPr sz="816" b="1"/>
            </a:lvl8pPr>
            <a:lvl9pPr marL="1865376" indent="0">
              <a:buNone/>
              <a:defRPr sz="8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14" y="1336040"/>
            <a:ext cx="2630606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47983" y="896620"/>
            <a:ext cx="2643561" cy="439420"/>
          </a:xfrm>
        </p:spPr>
        <p:txBody>
          <a:bodyPr anchor="b"/>
          <a:lstStyle>
            <a:lvl1pPr marL="0" indent="0">
              <a:buNone/>
              <a:defRPr sz="1224" b="1"/>
            </a:lvl1pPr>
            <a:lvl2pPr marL="233172" indent="0">
              <a:buNone/>
              <a:defRPr sz="1020" b="1"/>
            </a:lvl2pPr>
            <a:lvl3pPr marL="466344" indent="0">
              <a:buNone/>
              <a:defRPr sz="918" b="1"/>
            </a:lvl3pPr>
            <a:lvl4pPr marL="699516" indent="0">
              <a:buNone/>
              <a:defRPr sz="816" b="1"/>
            </a:lvl4pPr>
            <a:lvl5pPr marL="932688" indent="0">
              <a:buNone/>
              <a:defRPr sz="816" b="1"/>
            </a:lvl5pPr>
            <a:lvl6pPr marL="1165860" indent="0">
              <a:buNone/>
              <a:defRPr sz="816" b="1"/>
            </a:lvl6pPr>
            <a:lvl7pPr marL="1399032" indent="0">
              <a:buNone/>
              <a:defRPr sz="816" b="1"/>
            </a:lvl7pPr>
            <a:lvl8pPr marL="1632204" indent="0">
              <a:buNone/>
              <a:defRPr sz="816" b="1"/>
            </a:lvl8pPr>
            <a:lvl9pPr marL="1865376" indent="0">
              <a:buNone/>
              <a:defRPr sz="8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47983" y="1336040"/>
            <a:ext cx="2643561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8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43840"/>
            <a:ext cx="2005543" cy="853440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3561" y="526627"/>
            <a:ext cx="3147983" cy="2599267"/>
          </a:xfrm>
        </p:spPr>
        <p:txBody>
          <a:bodyPr/>
          <a:lstStyle>
            <a:lvl1pPr>
              <a:defRPr sz="1632"/>
            </a:lvl1pPr>
            <a:lvl2pPr>
              <a:defRPr sz="1428"/>
            </a:lvl2pPr>
            <a:lvl3pPr>
              <a:defRPr sz="1224"/>
            </a:lvl3pPr>
            <a:lvl4pPr>
              <a:defRPr sz="1020"/>
            </a:lvl4pPr>
            <a:lvl5pPr>
              <a:defRPr sz="1020"/>
            </a:lvl5pPr>
            <a:lvl6pPr>
              <a:defRPr sz="1020"/>
            </a:lvl6pPr>
            <a:lvl7pPr>
              <a:defRPr sz="1020"/>
            </a:lvl7pPr>
            <a:lvl8pPr>
              <a:defRPr sz="1020"/>
            </a:lvl8pPr>
            <a:lvl9pPr>
              <a:defRPr sz="10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097280"/>
            <a:ext cx="2005543" cy="2032847"/>
          </a:xfrm>
        </p:spPr>
        <p:txBody>
          <a:bodyPr/>
          <a:lstStyle>
            <a:lvl1pPr marL="0" indent="0">
              <a:buNone/>
              <a:defRPr sz="816"/>
            </a:lvl1pPr>
            <a:lvl2pPr marL="233172" indent="0">
              <a:buNone/>
              <a:defRPr sz="714"/>
            </a:lvl2pPr>
            <a:lvl3pPr marL="466344" indent="0">
              <a:buNone/>
              <a:defRPr sz="612"/>
            </a:lvl3pPr>
            <a:lvl4pPr marL="699516" indent="0">
              <a:buNone/>
              <a:defRPr sz="510"/>
            </a:lvl4pPr>
            <a:lvl5pPr marL="932688" indent="0">
              <a:buNone/>
              <a:defRPr sz="510"/>
            </a:lvl5pPr>
            <a:lvl6pPr marL="1165860" indent="0">
              <a:buNone/>
              <a:defRPr sz="510"/>
            </a:lvl6pPr>
            <a:lvl7pPr marL="1399032" indent="0">
              <a:buNone/>
              <a:defRPr sz="510"/>
            </a:lvl7pPr>
            <a:lvl8pPr marL="1632204" indent="0">
              <a:buNone/>
              <a:defRPr sz="510"/>
            </a:lvl8pPr>
            <a:lvl9pPr marL="1865376" indent="0">
              <a:buNone/>
              <a:defRPr sz="5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9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314" y="243840"/>
            <a:ext cx="2005543" cy="853440"/>
          </a:xfrm>
        </p:spPr>
        <p:txBody>
          <a:bodyPr anchor="b"/>
          <a:lstStyle>
            <a:lvl1pPr>
              <a:defRPr sz="1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43561" y="526627"/>
            <a:ext cx="3147983" cy="2599267"/>
          </a:xfrm>
        </p:spPr>
        <p:txBody>
          <a:bodyPr anchor="t"/>
          <a:lstStyle>
            <a:lvl1pPr marL="0" indent="0">
              <a:buNone/>
              <a:defRPr sz="1632"/>
            </a:lvl1pPr>
            <a:lvl2pPr marL="233172" indent="0">
              <a:buNone/>
              <a:defRPr sz="1428"/>
            </a:lvl2pPr>
            <a:lvl3pPr marL="466344" indent="0">
              <a:buNone/>
              <a:defRPr sz="1224"/>
            </a:lvl3pPr>
            <a:lvl4pPr marL="699516" indent="0">
              <a:buNone/>
              <a:defRPr sz="1020"/>
            </a:lvl4pPr>
            <a:lvl5pPr marL="932688" indent="0">
              <a:buNone/>
              <a:defRPr sz="1020"/>
            </a:lvl5pPr>
            <a:lvl6pPr marL="1165860" indent="0">
              <a:buNone/>
              <a:defRPr sz="1020"/>
            </a:lvl6pPr>
            <a:lvl7pPr marL="1399032" indent="0">
              <a:buNone/>
              <a:defRPr sz="1020"/>
            </a:lvl7pPr>
            <a:lvl8pPr marL="1632204" indent="0">
              <a:buNone/>
              <a:defRPr sz="1020"/>
            </a:lvl8pPr>
            <a:lvl9pPr marL="1865376" indent="0">
              <a:buNone/>
              <a:defRPr sz="10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314" y="1097280"/>
            <a:ext cx="2005543" cy="2032847"/>
          </a:xfrm>
        </p:spPr>
        <p:txBody>
          <a:bodyPr/>
          <a:lstStyle>
            <a:lvl1pPr marL="0" indent="0">
              <a:buNone/>
              <a:defRPr sz="816"/>
            </a:lvl1pPr>
            <a:lvl2pPr marL="233172" indent="0">
              <a:buNone/>
              <a:defRPr sz="714"/>
            </a:lvl2pPr>
            <a:lvl3pPr marL="466344" indent="0">
              <a:buNone/>
              <a:defRPr sz="612"/>
            </a:lvl3pPr>
            <a:lvl4pPr marL="699516" indent="0">
              <a:buNone/>
              <a:defRPr sz="510"/>
            </a:lvl4pPr>
            <a:lvl5pPr marL="932688" indent="0">
              <a:buNone/>
              <a:defRPr sz="510"/>
            </a:lvl5pPr>
            <a:lvl6pPr marL="1165860" indent="0">
              <a:buNone/>
              <a:defRPr sz="510"/>
            </a:lvl6pPr>
            <a:lvl7pPr marL="1399032" indent="0">
              <a:buNone/>
              <a:defRPr sz="510"/>
            </a:lvl7pPr>
            <a:lvl8pPr marL="1632204" indent="0">
              <a:buNone/>
              <a:defRPr sz="510"/>
            </a:lvl8pPr>
            <a:lvl9pPr marL="1865376" indent="0">
              <a:buNone/>
              <a:defRPr sz="5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7504" y="194734"/>
            <a:ext cx="536323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7504" y="973666"/>
            <a:ext cx="536323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7504" y="3390054"/>
            <a:ext cx="139910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EE3C0-9656-4FC8-9ADB-9A2FA160888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792" y="3390054"/>
            <a:ext cx="209865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1630" y="3390054"/>
            <a:ext cx="1399104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879B-E25D-4179-A187-53BEB268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66344" rtl="0" eaLnBrk="1" latinLnBrk="0" hangingPunct="1">
        <a:lnSpc>
          <a:spcPct val="90000"/>
        </a:lnSpc>
        <a:spcBef>
          <a:spcPct val="0"/>
        </a:spcBef>
        <a:buNone/>
        <a:defRPr sz="2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586" indent="-116586" algn="l" defTabSz="466344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49758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582930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816102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1049274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282446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515618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748790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981962" indent="-116586" algn="l" defTabSz="466344" rtl="0" eaLnBrk="1" latinLnBrk="0" hangingPunct="1">
        <a:lnSpc>
          <a:spcPct val="90000"/>
        </a:lnSpc>
        <a:spcBef>
          <a:spcPts val="255"/>
        </a:spcBef>
        <a:buFont typeface="Arial" panose="020B0604020202020204" pitchFamily="34" charset="0"/>
        <a:buChar char="•"/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2pPr>
      <a:lvl3pPr marL="466344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3pPr>
      <a:lvl4pPr marL="699516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5pPr>
      <a:lvl6pPr marL="1165860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6pPr>
      <a:lvl7pPr marL="1399032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7pPr>
      <a:lvl8pPr marL="1632204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" algn="l" defTabSz="466344" rtl="0" eaLnBrk="1" latinLnBrk="0" hangingPunct="1">
        <a:defRPr sz="9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A13EF8F-DCA6-475F-A15D-58BE4267C1C2}"/>
              </a:ext>
            </a:extLst>
          </p:cNvPr>
          <p:cNvGrpSpPr/>
          <p:nvPr/>
        </p:nvGrpSpPr>
        <p:grpSpPr>
          <a:xfrm>
            <a:off x="0" y="-8249"/>
            <a:ext cx="6140386" cy="3665849"/>
            <a:chOff x="204465" y="3659266"/>
            <a:chExt cx="6140386" cy="3665849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0E5BC46F-8539-4026-86DF-8E18D4C03123}"/>
                </a:ext>
              </a:extLst>
            </p:cNvPr>
            <p:cNvSpPr txBox="1"/>
            <p:nvPr/>
          </p:nvSpPr>
          <p:spPr>
            <a:xfrm>
              <a:off x="344768" y="3750660"/>
              <a:ext cx="29613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unequal information [1 3]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664A9B8B-198E-46A1-9F87-BB41DB6D29F3}"/>
                </a:ext>
              </a:extLst>
            </p:cNvPr>
            <p:cNvSpPr txBox="1"/>
            <p:nvPr/>
          </p:nvSpPr>
          <p:spPr>
            <a:xfrm>
              <a:off x="344768" y="3922636"/>
              <a:ext cx="1416386" cy="293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horizon 1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D4853461-13BA-404F-9966-B678B5617AAC}"/>
                </a:ext>
              </a:extLst>
            </p:cNvPr>
            <p:cNvSpPr txBox="1"/>
            <p:nvPr/>
          </p:nvSpPr>
          <p:spPr>
            <a:xfrm>
              <a:off x="1907319" y="3925388"/>
              <a:ext cx="141638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horizon 6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34B0CD31-1DE3-460E-9292-6F20FB02D515}"/>
                </a:ext>
              </a:extLst>
            </p:cNvPr>
            <p:cNvSpPr txBox="1"/>
            <p:nvPr/>
          </p:nvSpPr>
          <p:spPr>
            <a:xfrm>
              <a:off x="3383480" y="3748137"/>
              <a:ext cx="296137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equal information [2 2]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F2AD2C0A-65AD-4092-AE1B-2E21D0D2CD4C}"/>
                </a:ext>
              </a:extLst>
            </p:cNvPr>
            <p:cNvSpPr txBox="1"/>
            <p:nvPr/>
          </p:nvSpPr>
          <p:spPr>
            <a:xfrm>
              <a:off x="3383476" y="3912301"/>
              <a:ext cx="141638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horizon 1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7A44D8D3-F307-44C8-A2A4-4652BD80C3B2}"/>
                </a:ext>
              </a:extLst>
            </p:cNvPr>
            <p:cNvSpPr txBox="1"/>
            <p:nvPr/>
          </p:nvSpPr>
          <p:spPr>
            <a:xfrm>
              <a:off x="4910911" y="3912296"/>
              <a:ext cx="141638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horizon 6</a:t>
              </a: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EFEBE939-1F68-40E1-AE1A-F8F54A59465F}"/>
                </a:ext>
              </a:extLst>
            </p:cNvPr>
            <p:cNvSpPr txBox="1"/>
            <p:nvPr/>
          </p:nvSpPr>
          <p:spPr>
            <a:xfrm>
              <a:off x="204465" y="3659266"/>
              <a:ext cx="5918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DF393750-8870-44FA-83DD-C0271FD87289}"/>
                </a:ext>
              </a:extLst>
            </p:cNvPr>
            <p:cNvSpPr txBox="1"/>
            <p:nvPr/>
          </p:nvSpPr>
          <p:spPr>
            <a:xfrm>
              <a:off x="3312494" y="3659266"/>
              <a:ext cx="59181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3ADF1F78-683A-4406-AFB6-06477F96D92E}"/>
                </a:ext>
              </a:extLst>
            </p:cNvPr>
            <p:cNvSpPr txBox="1"/>
            <p:nvPr/>
          </p:nvSpPr>
          <p:spPr>
            <a:xfrm>
              <a:off x="964709" y="4544486"/>
              <a:ext cx="170345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660" name="Rounded Rectangle 234">
              <a:extLst>
                <a:ext uri="{FF2B5EF4-FFF2-40B4-BE49-F238E27FC236}">
                  <a16:creationId xmlns:a16="http://schemas.microsoft.com/office/drawing/2014/main" id="{8E16C368-160B-4606-AE1F-3151223AC379}"/>
                </a:ext>
              </a:extLst>
            </p:cNvPr>
            <p:cNvSpPr/>
            <p:nvPr/>
          </p:nvSpPr>
          <p:spPr>
            <a:xfrm>
              <a:off x="344773" y="4180708"/>
              <a:ext cx="1416386" cy="233012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79FAFBDB-331E-4324-88AB-2A26C825CB0E}"/>
                </a:ext>
              </a:extLst>
            </p:cNvPr>
            <p:cNvSpPr txBox="1">
              <a:spLocks/>
            </p:cNvSpPr>
            <p:nvPr/>
          </p:nvSpPr>
          <p:spPr>
            <a:xfrm>
              <a:off x="667700" y="4279460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E47A3F4B-87F8-4228-8609-F395E11508EE}"/>
                </a:ext>
              </a:extLst>
            </p:cNvPr>
            <p:cNvSpPr txBox="1">
              <a:spLocks/>
            </p:cNvSpPr>
            <p:nvPr/>
          </p:nvSpPr>
          <p:spPr>
            <a:xfrm>
              <a:off x="667700" y="4493772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52CA4DF3-7FB7-48C2-8B8C-562D7DDA8B90}"/>
                </a:ext>
              </a:extLst>
            </p:cNvPr>
            <p:cNvSpPr txBox="1">
              <a:spLocks/>
            </p:cNvSpPr>
            <p:nvPr/>
          </p:nvSpPr>
          <p:spPr>
            <a:xfrm>
              <a:off x="667700" y="4708085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Helvetica"/>
                  <a:cs typeface="Helvetica"/>
                </a:rPr>
                <a:t>XX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BFB8A0CC-96D1-48C8-9259-B62F0A93A2B2}"/>
                </a:ext>
              </a:extLst>
            </p:cNvPr>
            <p:cNvSpPr txBox="1">
              <a:spLocks/>
            </p:cNvSpPr>
            <p:nvPr/>
          </p:nvSpPr>
          <p:spPr>
            <a:xfrm>
              <a:off x="667700" y="4922397"/>
              <a:ext cx="257175" cy="214312"/>
            </a:xfrm>
            <a:prstGeom prst="rect">
              <a:avLst/>
            </a:prstGeom>
            <a:noFill/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312" dirty="0">
                  <a:solidFill>
                    <a:srgbClr val="000000"/>
                  </a:solidFill>
                  <a:latin typeface="Helvetica"/>
                  <a:cs typeface="Helvetica"/>
                </a:rPr>
                <a:t>60</a:t>
              </a:r>
            </a:p>
          </p:txBody>
        </p: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E0632994-6520-486D-953E-28DD2F659DE3}"/>
                </a:ext>
              </a:extLst>
            </p:cNvPr>
            <p:cNvSpPr txBox="1">
              <a:spLocks/>
            </p:cNvSpPr>
            <p:nvPr/>
          </p:nvSpPr>
          <p:spPr>
            <a:xfrm>
              <a:off x="667700" y="5136710"/>
              <a:ext cx="257175" cy="214312"/>
            </a:xfrm>
            <a:prstGeom prst="rect">
              <a:avLst/>
            </a:prstGeom>
            <a:solidFill>
              <a:srgbClr val="5BF06C"/>
            </a:solidFill>
            <a:ln w="19050" cmpd="sng">
              <a:solidFill>
                <a:srgbClr val="800000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endParaRPr lang="en-US" sz="938" dirty="0">
                <a:solidFill>
                  <a:srgbClr val="5BF06C"/>
                </a:solidFill>
                <a:latin typeface="Helvetica"/>
                <a:cs typeface="Helvetica"/>
              </a:endParaRPr>
            </a:p>
          </p:txBody>
        </p:sp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DFAD5223-8FC6-445E-ADCD-BD0696CCD96E}"/>
                </a:ext>
              </a:extLst>
            </p:cNvPr>
            <p:cNvGrpSpPr/>
            <p:nvPr/>
          </p:nvGrpSpPr>
          <p:grpSpPr>
            <a:xfrm>
              <a:off x="1178088" y="4279460"/>
              <a:ext cx="257175" cy="1071562"/>
              <a:chOff x="2046576" y="1165086"/>
              <a:chExt cx="548640" cy="2286000"/>
            </a:xfrm>
          </p:grpSpPr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93A1C0E2-552E-4B16-9CDC-2CF44A6086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BB56C528-8ECC-4140-BCA9-117EE5F31E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3374C473-EB27-4875-8F18-7B53EBCEB5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9FE26BF8-7FF4-4184-81B5-418FFDCA84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EF0597D8-975E-48F1-9CA5-5A2DC882B1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174FF4EA-AE8C-43DB-8DD5-256CC3FE045D}"/>
                </a:ext>
              </a:extLst>
            </p:cNvPr>
            <p:cNvSpPr txBox="1"/>
            <p:nvPr/>
          </p:nvSpPr>
          <p:spPr>
            <a:xfrm>
              <a:off x="2451613" y="4549739"/>
              <a:ext cx="170345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628" name="Rounded Rectangle 202">
              <a:extLst>
                <a:ext uri="{FF2B5EF4-FFF2-40B4-BE49-F238E27FC236}">
                  <a16:creationId xmlns:a16="http://schemas.microsoft.com/office/drawing/2014/main" id="{D79338DB-1666-456C-BF52-91D40D698A17}"/>
                </a:ext>
              </a:extLst>
            </p:cNvPr>
            <p:cNvSpPr/>
            <p:nvPr/>
          </p:nvSpPr>
          <p:spPr>
            <a:xfrm>
              <a:off x="1831677" y="4185961"/>
              <a:ext cx="1416386" cy="233012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53397848-1566-4B5C-8534-47B1EB009DDF}"/>
                </a:ext>
              </a:extLst>
            </p:cNvPr>
            <p:cNvGrpSpPr/>
            <p:nvPr/>
          </p:nvGrpSpPr>
          <p:grpSpPr>
            <a:xfrm>
              <a:off x="2154604" y="4284713"/>
              <a:ext cx="257175" cy="2138725"/>
              <a:chOff x="7322459" y="1329102"/>
              <a:chExt cx="548640" cy="4562615"/>
            </a:xfrm>
          </p:grpSpPr>
          <p:grpSp>
            <p:nvGrpSpPr>
              <p:cNvPr id="644" name="Group 643">
                <a:extLst>
                  <a:ext uri="{FF2B5EF4-FFF2-40B4-BE49-F238E27FC236}">
                    <a16:creationId xmlns:a16="http://schemas.microsoft.com/office/drawing/2014/main" id="{3FE34ADB-D652-4CE3-8564-34AF26745320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647" name="TextBox 646">
                  <a:extLst>
                    <a:ext uri="{FF2B5EF4-FFF2-40B4-BE49-F238E27FC236}">
                      <a16:creationId xmlns:a16="http://schemas.microsoft.com/office/drawing/2014/main" id="{F83B2C7E-5E28-4ABE-888F-7BFAA2091E8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648" name="TextBox 647">
                  <a:extLst>
                    <a:ext uri="{FF2B5EF4-FFF2-40B4-BE49-F238E27FC236}">
                      <a16:creationId xmlns:a16="http://schemas.microsoft.com/office/drawing/2014/main" id="{258F2F38-58DA-4DCE-AB2D-D3186E1031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0F50D6F2-DD12-44BE-B11F-7B767D8CBAE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650" name="TextBox 649">
                  <a:extLst>
                    <a:ext uri="{FF2B5EF4-FFF2-40B4-BE49-F238E27FC236}">
                      <a16:creationId xmlns:a16="http://schemas.microsoft.com/office/drawing/2014/main" id="{03238E68-0782-40A4-92E2-A552737705C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651" name="TextBox 650">
                  <a:extLst>
                    <a:ext uri="{FF2B5EF4-FFF2-40B4-BE49-F238E27FC236}">
                      <a16:creationId xmlns:a16="http://schemas.microsoft.com/office/drawing/2014/main" id="{5847119F-3FE9-4983-96FF-667F74E433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52" name="TextBox 651">
                  <a:extLst>
                    <a:ext uri="{FF2B5EF4-FFF2-40B4-BE49-F238E27FC236}">
                      <a16:creationId xmlns:a16="http://schemas.microsoft.com/office/drawing/2014/main" id="{277FDB51-905E-4162-961B-047C7A2682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53" name="TextBox 652">
                  <a:extLst>
                    <a:ext uri="{FF2B5EF4-FFF2-40B4-BE49-F238E27FC236}">
                      <a16:creationId xmlns:a16="http://schemas.microsoft.com/office/drawing/2014/main" id="{BC7D87C4-E81C-4005-ABAF-BFAB8BB0D1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54" name="TextBox 653">
                  <a:extLst>
                    <a:ext uri="{FF2B5EF4-FFF2-40B4-BE49-F238E27FC236}">
                      <a16:creationId xmlns:a16="http://schemas.microsoft.com/office/drawing/2014/main" id="{5BDB54D0-A7B2-4D48-9C7A-413F5C920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2B27DAF1-2789-4D57-A986-E001FA38D1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1B162378-EE82-4551-AC6C-02104037C1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97AEA0A3-0A25-4393-B8F0-C0D9C55C1624}"/>
                </a:ext>
              </a:extLst>
            </p:cNvPr>
            <p:cNvGrpSpPr/>
            <p:nvPr/>
          </p:nvGrpSpPr>
          <p:grpSpPr>
            <a:xfrm>
              <a:off x="2664992" y="4284713"/>
              <a:ext cx="257175" cy="2136230"/>
              <a:chOff x="8411287" y="1329102"/>
              <a:chExt cx="548640" cy="4557291"/>
            </a:xfrm>
          </p:grpSpPr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74983D56-6820-47BC-8773-59A1264B8D11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77114916-96A6-44BE-8A12-2EE532CDA6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637" name="TextBox 636">
                  <a:extLst>
                    <a:ext uri="{FF2B5EF4-FFF2-40B4-BE49-F238E27FC236}">
                      <a16:creationId xmlns:a16="http://schemas.microsoft.com/office/drawing/2014/main" id="{4E9C542A-4753-4526-810E-7B968861BA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638" name="TextBox 637">
                  <a:extLst>
                    <a:ext uri="{FF2B5EF4-FFF2-40B4-BE49-F238E27FC236}">
                      <a16:creationId xmlns:a16="http://schemas.microsoft.com/office/drawing/2014/main" id="{3D00C1AA-8ED3-4ABC-82CD-B37B33EB0C1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639" name="TextBox 638">
                  <a:extLst>
                    <a:ext uri="{FF2B5EF4-FFF2-40B4-BE49-F238E27FC236}">
                      <a16:creationId xmlns:a16="http://schemas.microsoft.com/office/drawing/2014/main" id="{D39ED078-7BF0-4D39-A3ED-D4EE56D155B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640" name="TextBox 639">
                  <a:extLst>
                    <a:ext uri="{FF2B5EF4-FFF2-40B4-BE49-F238E27FC236}">
                      <a16:creationId xmlns:a16="http://schemas.microsoft.com/office/drawing/2014/main" id="{FCA90215-9CDC-4C28-8E26-788DCF5BB0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41" name="TextBox 640">
                  <a:extLst>
                    <a:ext uri="{FF2B5EF4-FFF2-40B4-BE49-F238E27FC236}">
                      <a16:creationId xmlns:a16="http://schemas.microsoft.com/office/drawing/2014/main" id="{464E76F0-DD08-4755-8A9F-C6D549262ED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42" name="TextBox 641">
                  <a:extLst>
                    <a:ext uri="{FF2B5EF4-FFF2-40B4-BE49-F238E27FC236}">
                      <a16:creationId xmlns:a16="http://schemas.microsoft.com/office/drawing/2014/main" id="{3DD28A3D-1454-4CCE-AA7A-F5D074A39A5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643" name="TextBox 642">
                  <a:extLst>
                    <a:ext uri="{FF2B5EF4-FFF2-40B4-BE49-F238E27FC236}">
                      <a16:creationId xmlns:a16="http://schemas.microsoft.com/office/drawing/2014/main" id="{300EA5CE-BAD9-4B5A-B961-6D1F19DD0F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46E4CFB4-F7C6-4BCB-8492-E05652B9C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96F97930-75AA-4A24-9DB2-166D8457BC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FC88ED6B-D2CC-465F-9F3F-5B6FD8852F6E}"/>
                </a:ext>
              </a:extLst>
            </p:cNvPr>
            <p:cNvSpPr txBox="1"/>
            <p:nvPr/>
          </p:nvSpPr>
          <p:spPr>
            <a:xfrm>
              <a:off x="321184" y="6632618"/>
              <a:ext cx="298495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high information choice</a:t>
              </a:r>
            </a:p>
            <a:p>
              <a:pPr algn="ctr"/>
              <a:r>
                <a:rPr lang="en-US" sz="1300" dirty="0">
                  <a:latin typeface="Arial"/>
                  <a:cs typeface="Arial"/>
                </a:rPr>
                <a:t>p(high info)</a:t>
              </a:r>
            </a:p>
            <a:p>
              <a:pPr algn="ctr"/>
              <a:r>
                <a:rPr lang="en-US" sz="1300" b="1" dirty="0">
                  <a:latin typeface="Arial"/>
                  <a:cs typeface="Arial"/>
                </a:rPr>
                <a:t>directed exploration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4AFEAD5B-B440-4642-B93B-669E56E14E4F}"/>
                </a:ext>
              </a:extLst>
            </p:cNvPr>
            <p:cNvSpPr txBox="1"/>
            <p:nvPr/>
          </p:nvSpPr>
          <p:spPr>
            <a:xfrm>
              <a:off x="4046977" y="4544486"/>
              <a:ext cx="170345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602" name="Rounded Rectangle 174">
              <a:extLst>
                <a:ext uri="{FF2B5EF4-FFF2-40B4-BE49-F238E27FC236}">
                  <a16:creationId xmlns:a16="http://schemas.microsoft.com/office/drawing/2014/main" id="{9FB90741-2CB3-4ABC-B3A1-D386BF3479DE}"/>
                </a:ext>
              </a:extLst>
            </p:cNvPr>
            <p:cNvSpPr/>
            <p:nvPr/>
          </p:nvSpPr>
          <p:spPr>
            <a:xfrm>
              <a:off x="3427040" y="4180708"/>
              <a:ext cx="1416387" cy="233012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4ECDFDE9-3013-4C00-B9E9-71EAB2D906C1}"/>
                </a:ext>
              </a:extLst>
            </p:cNvPr>
            <p:cNvGrpSpPr/>
            <p:nvPr/>
          </p:nvGrpSpPr>
          <p:grpSpPr>
            <a:xfrm>
              <a:off x="3749968" y="4279460"/>
              <a:ext cx="257175" cy="1071562"/>
              <a:chOff x="2046576" y="1165086"/>
              <a:chExt cx="548640" cy="2286000"/>
            </a:xfrm>
          </p:grpSpPr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7E5E67A0-3A10-4952-A56B-F5F8E0FA00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190AAA18-86A3-470C-8E09-FE1D2C9617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46</a:t>
                </a:r>
              </a:p>
            </p:txBody>
          </p:sp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7BBD520C-BF8B-470A-9876-438E2A10C4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58</a:t>
                </a: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DD2D2DC2-4FD4-40CF-8E0F-8420240E4C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C2D87EDA-8701-4FE8-B75F-0B18460662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97FFC7A2-703A-43B2-ADD9-42BBD74342D7}"/>
                </a:ext>
              </a:extLst>
            </p:cNvPr>
            <p:cNvGrpSpPr/>
            <p:nvPr/>
          </p:nvGrpSpPr>
          <p:grpSpPr>
            <a:xfrm>
              <a:off x="4260356" y="4279460"/>
              <a:ext cx="257175" cy="1071562"/>
              <a:chOff x="2046576" y="1165086"/>
              <a:chExt cx="548640" cy="2286000"/>
            </a:xfrm>
          </p:grpSpPr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0D080611-1627-4279-953C-516DB7B4B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1650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61</a:t>
                </a:r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3FA47288-0E20-4E3E-AD95-6E2C5921E2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16222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7290819B-96F9-4752-AC36-85E9BAFE6C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0794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XX</a:t>
                </a:r>
              </a:p>
            </p:txBody>
          </p:sp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61968723-3F55-43B8-B1FB-F8CFF1724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536686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r>
                  <a:rPr lang="en-US" sz="1312" dirty="0">
                    <a:solidFill>
                      <a:srgbClr val="000000"/>
                    </a:solidFill>
                    <a:latin typeface="Helvetica"/>
                    <a:cs typeface="Helvetica"/>
                  </a:rPr>
                  <a:t>60</a:t>
                </a:r>
              </a:p>
            </p:txBody>
          </p:sp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60F649D4-8718-4E77-A98F-A012312A51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6576" y="2993886"/>
                <a:ext cx="548640" cy="457200"/>
              </a:xfrm>
              <a:prstGeom prst="rect">
                <a:avLst/>
              </a:prstGeom>
              <a:solidFill>
                <a:srgbClr val="5BF06C"/>
              </a:solidFill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6628300E-8C08-4B2E-8741-C108E7C817EC}"/>
                </a:ext>
              </a:extLst>
            </p:cNvPr>
            <p:cNvSpPr txBox="1"/>
            <p:nvPr/>
          </p:nvSpPr>
          <p:spPr>
            <a:xfrm>
              <a:off x="5530714" y="4544486"/>
              <a:ext cx="170345" cy="23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38" dirty="0"/>
                <a:t>+</a:t>
              </a:r>
            </a:p>
          </p:txBody>
        </p:sp>
        <p:sp>
          <p:nvSpPr>
            <p:cNvPr id="570" name="Rounded Rectangle 142">
              <a:extLst>
                <a:ext uri="{FF2B5EF4-FFF2-40B4-BE49-F238E27FC236}">
                  <a16:creationId xmlns:a16="http://schemas.microsoft.com/office/drawing/2014/main" id="{1A3011CF-895E-4811-B728-1386B98BDA03}"/>
                </a:ext>
              </a:extLst>
            </p:cNvPr>
            <p:cNvSpPr/>
            <p:nvPr/>
          </p:nvSpPr>
          <p:spPr>
            <a:xfrm>
              <a:off x="4910777" y="4180708"/>
              <a:ext cx="1416387" cy="2330122"/>
            </a:xfrm>
            <a:prstGeom prst="roundRect">
              <a:avLst>
                <a:gd name="adj" fmla="val 8020"/>
              </a:avLst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8"/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5AF24135-95FF-4939-82F2-C680A3B7BB43}"/>
                </a:ext>
              </a:extLst>
            </p:cNvPr>
            <p:cNvGrpSpPr/>
            <p:nvPr/>
          </p:nvGrpSpPr>
          <p:grpSpPr>
            <a:xfrm>
              <a:off x="6004590" y="4571320"/>
              <a:ext cx="203708" cy="141684"/>
              <a:chOff x="6044051" y="1773955"/>
              <a:chExt cx="434578" cy="302258"/>
            </a:xfrm>
            <a:solidFill>
              <a:srgbClr val="000090"/>
            </a:solidFill>
          </p:grpSpPr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4A956B91-7FCB-4E76-9AF5-3BAE32782834}"/>
                  </a:ext>
                </a:extLst>
              </p:cNvPr>
              <p:cNvCxnSpPr/>
              <p:nvPr/>
            </p:nvCxnSpPr>
            <p:spPr>
              <a:xfrm flipV="1">
                <a:off x="6044051" y="1849801"/>
                <a:ext cx="341413" cy="226412"/>
              </a:xfrm>
              <a:prstGeom prst="line">
                <a:avLst/>
              </a:prstGeom>
              <a:grpFill/>
              <a:ln w="19050" cmpd="sng">
                <a:solidFill>
                  <a:srgbClr val="00009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65E01067-C782-4A09-9F73-285757EF0B3C}"/>
                  </a:ext>
                </a:extLst>
              </p:cNvPr>
              <p:cNvSpPr/>
              <p:nvPr/>
            </p:nvSpPr>
            <p:spPr>
              <a:xfrm>
                <a:off x="6381093" y="1773955"/>
                <a:ext cx="97536" cy="97536"/>
              </a:xfrm>
              <a:prstGeom prst="ellipse">
                <a:avLst/>
              </a:prstGeom>
              <a:grpFill/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EB749FA9-D7D8-479B-B914-4E7327AAB762}"/>
                </a:ext>
              </a:extLst>
            </p:cNvPr>
            <p:cNvGrpSpPr/>
            <p:nvPr/>
          </p:nvGrpSpPr>
          <p:grpSpPr>
            <a:xfrm>
              <a:off x="5233705" y="4279460"/>
              <a:ext cx="257175" cy="2138725"/>
              <a:chOff x="7322459" y="1329102"/>
              <a:chExt cx="548640" cy="4562615"/>
            </a:xfrm>
          </p:grpSpPr>
          <p:grpSp>
            <p:nvGrpSpPr>
              <p:cNvPr id="586" name="Group 585">
                <a:extLst>
                  <a:ext uri="{FF2B5EF4-FFF2-40B4-BE49-F238E27FC236}">
                    <a16:creationId xmlns:a16="http://schemas.microsoft.com/office/drawing/2014/main" id="{3D67D60F-A820-40CF-92A4-0E40C305C243}"/>
                  </a:ext>
                </a:extLst>
              </p:cNvPr>
              <p:cNvGrpSpPr/>
              <p:nvPr/>
            </p:nvGrpSpPr>
            <p:grpSpPr>
              <a:xfrm>
                <a:off x="7322459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589" name="TextBox 588">
                  <a:extLst>
                    <a:ext uri="{FF2B5EF4-FFF2-40B4-BE49-F238E27FC236}">
                      <a16:creationId xmlns:a16="http://schemas.microsoft.com/office/drawing/2014/main" id="{F59AE3A0-A7E5-4410-811C-B30E427E8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590" name="TextBox 589">
                  <a:extLst>
                    <a:ext uri="{FF2B5EF4-FFF2-40B4-BE49-F238E27FC236}">
                      <a16:creationId xmlns:a16="http://schemas.microsoft.com/office/drawing/2014/main" id="{8B5DD91C-9158-4206-9832-05B85EFB22D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46</a:t>
                  </a:r>
                </a:p>
              </p:txBody>
            </p:sp>
            <p:sp>
              <p:nvSpPr>
                <p:cNvPr id="591" name="TextBox 590">
                  <a:extLst>
                    <a:ext uri="{FF2B5EF4-FFF2-40B4-BE49-F238E27FC236}">
                      <a16:creationId xmlns:a16="http://schemas.microsoft.com/office/drawing/2014/main" id="{2F7825E8-0D93-4E85-B094-BE96AC1288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58</a:t>
                  </a:r>
                </a:p>
              </p:txBody>
            </p:sp>
            <p:sp>
              <p:nvSpPr>
                <p:cNvPr id="592" name="TextBox 591">
                  <a:extLst>
                    <a:ext uri="{FF2B5EF4-FFF2-40B4-BE49-F238E27FC236}">
                      <a16:creationId xmlns:a16="http://schemas.microsoft.com/office/drawing/2014/main" id="{CB6A06A3-879C-460A-909B-18DE0AA5F6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C74A16A7-9D3A-4D64-9945-57DF02B37A7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94" name="TextBox 593">
                  <a:extLst>
                    <a:ext uri="{FF2B5EF4-FFF2-40B4-BE49-F238E27FC236}">
                      <a16:creationId xmlns:a16="http://schemas.microsoft.com/office/drawing/2014/main" id="{1F76F4DF-C353-4071-8FAF-1B0118BBCD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FF8E776C-2D8E-447F-A86D-3A2B311C0A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96" name="TextBox 595">
                  <a:extLst>
                    <a:ext uri="{FF2B5EF4-FFF2-40B4-BE49-F238E27FC236}">
                      <a16:creationId xmlns:a16="http://schemas.microsoft.com/office/drawing/2014/main" id="{9CB0CBD0-7D91-44C7-B636-0F73792EF9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80000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0A727B24-DDFD-481B-89BE-485580B75B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4977317"/>
                <a:ext cx="548640" cy="457200"/>
              </a:xfrm>
              <a:prstGeom prst="rect">
                <a:avLst/>
              </a:prstGeom>
              <a:solidFill>
                <a:srgbClr val="FFFFFF"/>
              </a:solidFill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3DDA80CD-0680-489C-BDA9-AA5075342D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2459" y="5434517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80000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A1D75570-75B0-4A2A-9025-66476A5D6214}"/>
                </a:ext>
              </a:extLst>
            </p:cNvPr>
            <p:cNvGrpSpPr/>
            <p:nvPr/>
          </p:nvGrpSpPr>
          <p:grpSpPr>
            <a:xfrm>
              <a:off x="5744093" y="4279460"/>
              <a:ext cx="257175" cy="2136230"/>
              <a:chOff x="8411287" y="1329102"/>
              <a:chExt cx="548640" cy="4557291"/>
            </a:xfrm>
          </p:grpSpPr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2C1DB322-1297-4762-88C1-AD7E23245A9D}"/>
                  </a:ext>
                </a:extLst>
              </p:cNvPr>
              <p:cNvGrpSpPr/>
              <p:nvPr/>
            </p:nvGrpSpPr>
            <p:grpSpPr>
              <a:xfrm>
                <a:off x="8411287" y="1329102"/>
                <a:ext cx="548640" cy="3657600"/>
                <a:chOff x="2046576" y="1165086"/>
                <a:chExt cx="548640" cy="3657600"/>
              </a:xfrm>
            </p:grpSpPr>
            <p:sp>
              <p:nvSpPr>
                <p:cNvPr id="578" name="TextBox 577">
                  <a:extLst>
                    <a:ext uri="{FF2B5EF4-FFF2-40B4-BE49-F238E27FC236}">
                      <a16:creationId xmlns:a16="http://schemas.microsoft.com/office/drawing/2014/main" id="{D959B698-FA46-419B-BD97-CDDEC13D7A8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165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61</a:t>
                  </a:r>
                </a:p>
              </p:txBody>
            </p:sp>
            <p:sp>
              <p:nvSpPr>
                <p:cNvPr id="579" name="TextBox 578">
                  <a:extLst>
                    <a:ext uri="{FF2B5EF4-FFF2-40B4-BE49-F238E27FC236}">
                      <a16:creationId xmlns:a16="http://schemas.microsoft.com/office/drawing/2014/main" id="{C1437032-1FC9-440A-8DDD-700AFCAD8FA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1622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580" name="TextBox 579">
                  <a:extLst>
                    <a:ext uri="{FF2B5EF4-FFF2-40B4-BE49-F238E27FC236}">
                      <a16:creationId xmlns:a16="http://schemas.microsoft.com/office/drawing/2014/main" id="{06F733EF-13D0-495A-A20D-06C7A722DE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079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XX</a:t>
                  </a:r>
                </a:p>
              </p:txBody>
            </p:sp>
            <p:sp>
              <p:nvSpPr>
                <p:cNvPr id="581" name="TextBox 580">
                  <a:extLst>
                    <a:ext uri="{FF2B5EF4-FFF2-40B4-BE49-F238E27FC236}">
                      <a16:creationId xmlns:a16="http://schemas.microsoft.com/office/drawing/2014/main" id="{1D50B905-CEB3-499B-A67D-C6345020B42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5366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r>
                    <a:rPr lang="en-US" sz="1312" dirty="0">
                      <a:solidFill>
                        <a:srgbClr val="000000"/>
                      </a:solidFill>
                      <a:latin typeface="Helvetica"/>
                      <a:cs typeface="Helvetica"/>
                    </a:rPr>
                    <a:t>60</a:t>
                  </a: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50B9170B-2E34-4BED-AC52-E7DC6CF1126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2993886"/>
                  <a:ext cx="548640" cy="457200"/>
                </a:xfrm>
                <a:prstGeom prst="rect">
                  <a:avLst/>
                </a:prstGeom>
                <a:solidFill>
                  <a:srgbClr val="5BF06C"/>
                </a:solidFill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AEE77A68-7DAA-4B0A-A47E-7565D4200D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4510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84" name="TextBox 583">
                  <a:extLst>
                    <a:ext uri="{FF2B5EF4-FFF2-40B4-BE49-F238E27FC236}">
                      <a16:creationId xmlns:a16="http://schemas.microsoft.com/office/drawing/2014/main" id="{50B6EADE-523F-49BD-98C3-6E2046B848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39082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585" name="TextBox 584">
                  <a:extLst>
                    <a:ext uri="{FF2B5EF4-FFF2-40B4-BE49-F238E27FC236}">
                      <a16:creationId xmlns:a16="http://schemas.microsoft.com/office/drawing/2014/main" id="{40AEFD8A-DB51-448C-B2D6-EF598A93F2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46576" y="4365486"/>
                  <a:ext cx="548640" cy="457200"/>
                </a:xfrm>
                <a:prstGeom prst="rect">
                  <a:avLst/>
                </a:prstGeom>
                <a:noFill/>
                <a:ln w="19050" cmpd="sng">
                  <a:solidFill>
                    <a:srgbClr val="000090"/>
                  </a:solidFill>
                </a:ln>
              </p:spPr>
              <p:txBody>
                <a:bodyPr wrap="none" rtlCol="0" anchor="ctr" anchorCtr="0">
                  <a:noAutofit/>
                </a:bodyPr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2912E3ED-CEE8-4CC9-9C1B-B6B22D7E2D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4971993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7B919B57-E726-4732-81CC-99B5A569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11287" y="5429193"/>
                <a:ext cx="548640" cy="457200"/>
              </a:xfrm>
              <a:prstGeom prst="rect">
                <a:avLst/>
              </a:prstGeom>
              <a:noFill/>
              <a:ln w="19050" cmpd="sng">
                <a:solidFill>
                  <a:srgbClr val="000090"/>
                </a:solidFill>
              </a:ln>
            </p:spPr>
            <p:txBody>
              <a:bodyPr wrap="none" rtlCol="0" anchor="ctr" anchorCtr="0">
                <a:noAutofit/>
              </a:bodyPr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B82EC88F-D857-4F9C-A49B-9FEFC1542226}"/>
                </a:ext>
              </a:extLst>
            </p:cNvPr>
            <p:cNvSpPr txBox="1"/>
            <p:nvPr/>
          </p:nvSpPr>
          <p:spPr>
            <a:xfrm>
              <a:off x="3383480" y="6632618"/>
              <a:ext cx="296137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latin typeface="Arial"/>
                  <a:cs typeface="Arial"/>
                </a:rPr>
                <a:t>low mean reward choice</a:t>
              </a:r>
            </a:p>
            <a:p>
              <a:pPr algn="ctr"/>
              <a:r>
                <a:rPr lang="en-US" sz="1300" dirty="0">
                  <a:latin typeface="Arial"/>
                  <a:cs typeface="Arial"/>
                </a:rPr>
                <a:t>p(low mean)</a:t>
              </a:r>
            </a:p>
            <a:p>
              <a:pPr algn="ctr"/>
              <a:r>
                <a:rPr lang="en-US" sz="1300" b="1" dirty="0">
                  <a:latin typeface="Arial"/>
                  <a:cs typeface="Arial"/>
                </a:rPr>
                <a:t>random exploration</a:t>
              </a:r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DB25680D-6CE9-4415-BE70-8AC8FABD2B23}"/>
                </a:ext>
              </a:extLst>
            </p:cNvPr>
            <p:cNvCxnSpPr>
              <a:cxnSpLocks/>
              <a:stCxn id="566" idx="0"/>
              <a:endCxn id="616" idx="2"/>
            </p:cNvCxnSpPr>
            <p:nvPr/>
          </p:nvCxnSpPr>
          <p:spPr>
            <a:xfrm flipH="1" flipV="1">
              <a:off x="3878556" y="5351022"/>
              <a:ext cx="985610" cy="128159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Arrow Connector 567">
              <a:extLst>
                <a:ext uri="{FF2B5EF4-FFF2-40B4-BE49-F238E27FC236}">
                  <a16:creationId xmlns:a16="http://schemas.microsoft.com/office/drawing/2014/main" id="{4C1D8C47-6FAB-42D7-A74C-1B72BFFCFF1F}"/>
                </a:ext>
              </a:extLst>
            </p:cNvPr>
            <p:cNvCxnSpPr>
              <a:cxnSpLocks/>
              <a:stCxn id="566" idx="0"/>
              <a:endCxn id="594" idx="0"/>
            </p:cNvCxnSpPr>
            <p:nvPr/>
          </p:nvCxnSpPr>
          <p:spPr>
            <a:xfrm flipV="1">
              <a:off x="4864166" y="5351022"/>
              <a:ext cx="498127" cy="128159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Arrow Connector 678">
              <a:extLst>
                <a:ext uri="{FF2B5EF4-FFF2-40B4-BE49-F238E27FC236}">
                  <a16:creationId xmlns:a16="http://schemas.microsoft.com/office/drawing/2014/main" id="{E6FC3C8A-7D88-471E-9161-201645198CAB}"/>
                </a:ext>
              </a:extLst>
            </p:cNvPr>
            <p:cNvCxnSpPr/>
            <p:nvPr/>
          </p:nvCxnSpPr>
          <p:spPr>
            <a:xfrm flipH="1" flipV="1">
              <a:off x="796288" y="5351023"/>
              <a:ext cx="1017376" cy="1281596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Arrow Connector 679">
              <a:extLst>
                <a:ext uri="{FF2B5EF4-FFF2-40B4-BE49-F238E27FC236}">
                  <a16:creationId xmlns:a16="http://schemas.microsoft.com/office/drawing/2014/main" id="{32B9D3B3-7109-4F19-AEF5-637DD622C6E4}"/>
                </a:ext>
              </a:extLst>
            </p:cNvPr>
            <p:cNvCxnSpPr/>
            <p:nvPr/>
          </p:nvCxnSpPr>
          <p:spPr>
            <a:xfrm flipV="1">
              <a:off x="1813664" y="5356277"/>
              <a:ext cx="469528" cy="127634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9" name="Group 708">
              <a:extLst>
                <a:ext uri="{FF2B5EF4-FFF2-40B4-BE49-F238E27FC236}">
                  <a16:creationId xmlns:a16="http://schemas.microsoft.com/office/drawing/2014/main" id="{98275B9B-49FE-4D26-9F0C-80D080A41AD4}"/>
                </a:ext>
              </a:extLst>
            </p:cNvPr>
            <p:cNvGrpSpPr/>
            <p:nvPr/>
          </p:nvGrpSpPr>
          <p:grpSpPr>
            <a:xfrm>
              <a:off x="3536362" y="4571528"/>
              <a:ext cx="1185849" cy="143020"/>
              <a:chOff x="5046297" y="4579632"/>
              <a:chExt cx="1162009" cy="143020"/>
            </a:xfrm>
          </p:grpSpPr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C6344420-90A6-4282-803A-73CCDBD620B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6297" y="4581973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76F9C596-9F48-43E6-AFC9-F18BDC0B2E58}"/>
                  </a:ext>
                </a:extLst>
              </p:cNvPr>
              <p:cNvCxnSpPr/>
              <p:nvPr/>
            </p:nvCxnSpPr>
            <p:spPr>
              <a:xfrm flipH="1" flipV="1">
                <a:off x="5088429" y="4616521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9BE204B7-E1C7-4F39-964F-48733D012365}"/>
                  </a:ext>
                </a:extLst>
              </p:cNvPr>
              <p:cNvGrpSpPr/>
              <p:nvPr/>
            </p:nvGrpSpPr>
            <p:grpSpPr>
              <a:xfrm>
                <a:off x="6004514" y="4579632"/>
                <a:ext cx="203792" cy="141684"/>
                <a:chOff x="6052739" y="1773955"/>
                <a:chExt cx="434756" cy="302258"/>
              </a:xfrm>
              <a:solidFill>
                <a:srgbClr val="000090"/>
              </a:solidFill>
            </p:grpSpPr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EBD223C6-D35D-44BA-BD79-9D971B313609}"/>
                    </a:ext>
                  </a:extLst>
                </p:cNvPr>
                <p:cNvCxnSpPr/>
                <p:nvPr/>
              </p:nvCxnSpPr>
              <p:spPr>
                <a:xfrm flipV="1">
                  <a:off x="6052739" y="1849801"/>
                  <a:ext cx="341414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4" name="Oval 713">
                  <a:extLst>
                    <a:ext uri="{FF2B5EF4-FFF2-40B4-BE49-F238E27FC236}">
                      <a16:creationId xmlns:a16="http://schemas.microsoft.com/office/drawing/2014/main" id="{9DC6F1DB-60F9-4754-B3DE-AF36F77E4E20}"/>
                    </a:ext>
                  </a:extLst>
                </p:cNvPr>
                <p:cNvSpPr/>
                <p:nvPr/>
              </p:nvSpPr>
              <p:spPr>
                <a:xfrm>
                  <a:off x="6389959" y="1773955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1AE3CD53-615B-4C47-AB03-DC98B6A29528}"/>
                </a:ext>
              </a:extLst>
            </p:cNvPr>
            <p:cNvGrpSpPr/>
            <p:nvPr/>
          </p:nvGrpSpPr>
          <p:grpSpPr>
            <a:xfrm>
              <a:off x="1961820" y="4565490"/>
              <a:ext cx="1167855" cy="153982"/>
              <a:chOff x="5040442" y="4579632"/>
              <a:chExt cx="1167855" cy="148996"/>
            </a:xfrm>
          </p:grpSpPr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847B20F8-105F-4D04-A8C8-FD580ECF92C8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5BEEE921-D0C7-4FC7-9C14-954599017CA7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9" name="Group 718">
                <a:extLst>
                  <a:ext uri="{FF2B5EF4-FFF2-40B4-BE49-F238E27FC236}">
                    <a16:creationId xmlns:a16="http://schemas.microsoft.com/office/drawing/2014/main" id="{6CB6DA62-187A-4669-B08A-2868E0002FF0}"/>
                  </a:ext>
                </a:extLst>
              </p:cNvPr>
              <p:cNvGrpSpPr/>
              <p:nvPr/>
            </p:nvGrpSpPr>
            <p:grpSpPr>
              <a:xfrm>
                <a:off x="6000434" y="4579632"/>
                <a:ext cx="207863" cy="141684"/>
                <a:chOff x="6044051" y="1773955"/>
                <a:chExt cx="443442" cy="302258"/>
              </a:xfrm>
              <a:solidFill>
                <a:srgbClr val="000090"/>
              </a:solidFill>
            </p:grpSpPr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A99164DD-C26F-47A5-8451-8A99185797A8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1" name="Oval 720">
                  <a:extLst>
                    <a:ext uri="{FF2B5EF4-FFF2-40B4-BE49-F238E27FC236}">
                      <a16:creationId xmlns:a16="http://schemas.microsoft.com/office/drawing/2014/main" id="{AB6337DF-ABCF-48C5-9BF8-528F8A74A161}"/>
                    </a:ext>
                  </a:extLst>
                </p:cNvPr>
                <p:cNvSpPr/>
                <p:nvPr/>
              </p:nvSpPr>
              <p:spPr>
                <a:xfrm>
                  <a:off x="6389959" y="1773955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9428DAAD-2D4D-4D97-B237-1DA97AAA0486}"/>
                </a:ext>
              </a:extLst>
            </p:cNvPr>
            <p:cNvGrpSpPr/>
            <p:nvPr/>
          </p:nvGrpSpPr>
          <p:grpSpPr>
            <a:xfrm>
              <a:off x="468067" y="4567909"/>
              <a:ext cx="1161886" cy="148996"/>
              <a:chOff x="5040442" y="4579632"/>
              <a:chExt cx="1161886" cy="148996"/>
            </a:xfrm>
          </p:grpSpPr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FCEF3B98-3D7F-41C9-A400-16D226093A5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0442" y="4585592"/>
                <a:ext cx="45720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B17BF1E5-3FAA-4385-95B1-E2990A0C30DC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26A43F5B-6464-4339-B9A4-BC7680DE4895}"/>
                  </a:ext>
                </a:extLst>
              </p:cNvPr>
              <p:cNvGrpSpPr/>
              <p:nvPr/>
            </p:nvGrpSpPr>
            <p:grpSpPr>
              <a:xfrm>
                <a:off x="6000438" y="4579632"/>
                <a:ext cx="201890" cy="141683"/>
                <a:chOff x="6044051" y="1773957"/>
                <a:chExt cx="430699" cy="302256"/>
              </a:xfrm>
              <a:solidFill>
                <a:srgbClr val="000090"/>
              </a:solidFill>
            </p:grpSpPr>
            <p:cxnSp>
              <p:nvCxnSpPr>
                <p:cNvPr id="726" name="Straight Connector 725">
                  <a:extLst>
                    <a:ext uri="{FF2B5EF4-FFF2-40B4-BE49-F238E27FC236}">
                      <a16:creationId xmlns:a16="http://schemas.microsoft.com/office/drawing/2014/main" id="{4B625F18-9F9D-4056-9501-CE5BCA9D133C}"/>
                    </a:ext>
                  </a:extLst>
                </p:cNvPr>
                <p:cNvCxnSpPr/>
                <p:nvPr/>
              </p:nvCxnSpPr>
              <p:spPr>
                <a:xfrm flipV="1">
                  <a:off x="6044051" y="1849801"/>
                  <a:ext cx="341413" cy="226412"/>
                </a:xfrm>
                <a:prstGeom prst="line">
                  <a:avLst/>
                </a:prstGeom>
                <a:grpFill/>
                <a:ln w="19050" cmpd="sng">
                  <a:solidFill>
                    <a:srgbClr val="00009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7" name="Oval 726">
                  <a:extLst>
                    <a:ext uri="{FF2B5EF4-FFF2-40B4-BE49-F238E27FC236}">
                      <a16:creationId xmlns:a16="http://schemas.microsoft.com/office/drawing/2014/main" id="{6A9A7479-D707-4E5A-B78A-C2ADA748485C}"/>
                    </a:ext>
                  </a:extLst>
                </p:cNvPr>
                <p:cNvSpPr/>
                <p:nvPr/>
              </p:nvSpPr>
              <p:spPr>
                <a:xfrm>
                  <a:off x="6377214" y="1773957"/>
                  <a:ext cx="97536" cy="97536"/>
                </a:xfrm>
                <a:prstGeom prst="ellipse">
                  <a:avLst/>
                </a:prstGeom>
                <a:grpFill/>
                <a:ln w="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38" dirty="0">
                    <a:solidFill>
                      <a:srgbClr val="000000"/>
                    </a:solidFill>
                    <a:latin typeface="Helvetica"/>
                    <a:cs typeface="Helvetica"/>
                  </a:endParaRP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9D731E8-48D2-4968-93F6-38F78CBE7765}"/>
                </a:ext>
              </a:extLst>
            </p:cNvPr>
            <p:cNvGrpSpPr/>
            <p:nvPr/>
          </p:nvGrpSpPr>
          <p:grpSpPr>
            <a:xfrm>
              <a:off x="5031258" y="4576633"/>
              <a:ext cx="194729" cy="135371"/>
              <a:chOff x="5047882" y="4593257"/>
              <a:chExt cx="194729" cy="135371"/>
            </a:xfrm>
          </p:grpSpPr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723A7856-5667-4282-AE67-32E4A9FACF63}"/>
                  </a:ext>
                </a:extLst>
              </p:cNvPr>
              <p:cNvCxnSpPr/>
              <p:nvPr/>
            </p:nvCxnSpPr>
            <p:spPr>
              <a:xfrm flipH="1" flipV="1">
                <a:off x="5082574" y="4622497"/>
                <a:ext cx="160037" cy="106131"/>
              </a:xfrm>
              <a:prstGeom prst="line">
                <a:avLst/>
              </a:prstGeom>
              <a:solidFill>
                <a:srgbClr val="800000"/>
              </a:solidFill>
              <a:ln w="19050" cmpd="sng">
                <a:solidFill>
                  <a:srgbClr val="8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CA6A7DD-35B5-457C-9E9A-10DC62AD3E8F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047882" y="4593257"/>
                <a:ext cx="46658" cy="45720"/>
              </a:xfrm>
              <a:prstGeom prst="ellipse">
                <a:avLst/>
              </a:prstGeom>
              <a:solidFill>
                <a:srgbClr val="800000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38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70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80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SIYU</dc:creator>
  <cp:lastModifiedBy>Siyu</cp:lastModifiedBy>
  <cp:revision>29</cp:revision>
  <dcterms:created xsi:type="dcterms:W3CDTF">2017-09-08T22:21:34Z</dcterms:created>
  <dcterms:modified xsi:type="dcterms:W3CDTF">2018-11-09T23:17:34Z</dcterms:modified>
</cp:coreProperties>
</file>