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71" r:id="rId2"/>
  </p:sldIdLst>
  <p:sldSz cx="128016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897890"/>
            <a:ext cx="96012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881630"/>
            <a:ext cx="96012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DE82-F768-4BD2-9423-6B5EF08C791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C396-2098-4377-BFFD-FD146B3E9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0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DE82-F768-4BD2-9423-6B5EF08C791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C396-2098-4377-BFFD-FD146B3E9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7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292100"/>
            <a:ext cx="276034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292100"/>
            <a:ext cx="8121015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DE82-F768-4BD2-9423-6B5EF08C791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C396-2098-4377-BFFD-FD146B3E9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5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DE82-F768-4BD2-9423-6B5EF08C791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C396-2098-4377-BFFD-FD146B3E9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6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367791"/>
            <a:ext cx="1104138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3671571"/>
            <a:ext cx="1104138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DE82-F768-4BD2-9423-6B5EF08C791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C396-2098-4377-BFFD-FD146B3E9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6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460500"/>
            <a:ext cx="544068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460500"/>
            <a:ext cx="544068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DE82-F768-4BD2-9423-6B5EF08C791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C396-2098-4377-BFFD-FD146B3E9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8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292101"/>
            <a:ext cx="1104138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344930"/>
            <a:ext cx="5415676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004060"/>
            <a:ext cx="5415676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344930"/>
            <a:ext cx="5442347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004060"/>
            <a:ext cx="5442347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DE82-F768-4BD2-9423-6B5EF08C791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C396-2098-4377-BFFD-FD146B3E9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8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DE82-F768-4BD2-9423-6B5EF08C791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C396-2098-4377-BFFD-FD146B3E9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3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DE82-F768-4BD2-9423-6B5EF08C791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C396-2098-4377-BFFD-FD146B3E9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8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365760"/>
            <a:ext cx="4128849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789940"/>
            <a:ext cx="648081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645920"/>
            <a:ext cx="4128849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DE82-F768-4BD2-9423-6B5EF08C791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C396-2098-4377-BFFD-FD146B3E9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8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365760"/>
            <a:ext cx="4128849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789940"/>
            <a:ext cx="648081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645920"/>
            <a:ext cx="4128849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DE82-F768-4BD2-9423-6B5EF08C791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C396-2098-4377-BFFD-FD146B3E9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8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292101"/>
            <a:ext cx="110413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460500"/>
            <a:ext cx="110413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5085080"/>
            <a:ext cx="28803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1DE82-F768-4BD2-9423-6B5EF08C791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5085080"/>
            <a:ext cx="43205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5085080"/>
            <a:ext cx="28803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FC396-2098-4377-BFFD-FD146B3E9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6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F9B3C491-1D2F-4CC3-931F-3281EC584C6F}"/>
              </a:ext>
            </a:extLst>
          </p:cNvPr>
          <p:cNvGrpSpPr/>
          <p:nvPr/>
        </p:nvGrpSpPr>
        <p:grpSpPr>
          <a:xfrm>
            <a:off x="-1181634" y="-35592"/>
            <a:ext cx="14871036" cy="5571389"/>
            <a:chOff x="-683944" y="-500233"/>
            <a:chExt cx="13218699" cy="4952357"/>
          </a:xfrm>
        </p:grpSpPr>
        <p:sp>
          <p:nvSpPr>
            <p:cNvPr id="723" name="TextBox 722"/>
            <p:cNvSpPr txBox="1"/>
            <p:nvPr/>
          </p:nvSpPr>
          <p:spPr>
            <a:xfrm>
              <a:off x="1577896" y="-491493"/>
              <a:ext cx="4165980" cy="1066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Arial"/>
                  <a:cs typeface="Arial"/>
                </a:rPr>
                <a:t>(repeated)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  <a:latin typeface="Arial"/>
                  <a:cs typeface="Arial"/>
                </a:rPr>
                <a:t>horizon 6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  <a:latin typeface="Arial"/>
                  <a:cs typeface="Arial"/>
                </a:rPr>
                <a:t>[1 3]</a:t>
              </a:r>
            </a:p>
            <a:p>
              <a:pPr algn="ctr"/>
              <a:endParaRPr lang="en-US" dirty="0">
                <a:solidFill>
                  <a:srgbClr val="00B050"/>
                </a:solidFill>
                <a:latin typeface="Arial"/>
                <a:cs typeface="Arial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4473C5-9E8B-4EA2-877B-7BFC8503574E}"/>
                </a:ext>
              </a:extLst>
            </p:cNvPr>
            <p:cNvSpPr/>
            <p:nvPr/>
          </p:nvSpPr>
          <p:spPr>
            <a:xfrm>
              <a:off x="3982874" y="3631384"/>
              <a:ext cx="6070360" cy="82074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Arial"/>
                  <a:cs typeface="Arial"/>
                </a:rPr>
                <a:t>consistent or inconsistent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  <a:latin typeface="Arial"/>
                  <a:cs typeface="Arial"/>
                </a:rPr>
                <a:t>p(inconsistent)</a:t>
              </a:r>
            </a:p>
            <a:p>
              <a:pPr algn="ctr"/>
              <a:r>
                <a:rPr lang="en-US" b="1" dirty="0">
                  <a:solidFill>
                    <a:srgbClr val="00B050"/>
                  </a:solidFill>
                  <a:latin typeface="Arial"/>
                  <a:cs typeface="Arial"/>
                </a:rPr>
                <a:t>choice inconsistency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420719BF-5F31-4535-9454-2270A6F2D972}"/>
                </a:ext>
              </a:extLst>
            </p:cNvPr>
            <p:cNvSpPr txBox="1"/>
            <p:nvPr/>
          </p:nvSpPr>
          <p:spPr>
            <a:xfrm>
              <a:off x="4496495" y="1468562"/>
              <a:ext cx="580768" cy="354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98" b="1" dirty="0">
                  <a:latin typeface="Arial"/>
                  <a:cs typeface="Arial"/>
                </a:rPr>
                <a:t>…</a:t>
              </a:r>
            </a:p>
          </p:txBody>
        </p:sp>
        <p:sp>
          <p:nvSpPr>
            <p:cNvPr id="226" name="Rounded Rectangle 142">
              <a:extLst>
                <a:ext uri="{FF2B5EF4-FFF2-40B4-BE49-F238E27FC236}">
                  <a16:creationId xmlns:a16="http://schemas.microsoft.com/office/drawing/2014/main" id="{ACF41CAC-496E-4EE6-85CA-EEFF7E647ACA}"/>
                </a:ext>
              </a:extLst>
            </p:cNvPr>
            <p:cNvSpPr/>
            <p:nvPr/>
          </p:nvSpPr>
          <p:spPr>
            <a:xfrm>
              <a:off x="5013445" y="346621"/>
              <a:ext cx="1818558" cy="2991745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B70C1995-F585-4800-8BCD-DD69B633D9BE}"/>
                </a:ext>
              </a:extLst>
            </p:cNvPr>
            <p:cNvSpPr txBox="1"/>
            <p:nvPr/>
          </p:nvSpPr>
          <p:spPr>
            <a:xfrm>
              <a:off x="5819391" y="861551"/>
              <a:ext cx="218713" cy="34104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1" dirty="0"/>
                <a:t>+</a:t>
              </a:r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CAA8E0E9-4699-4884-9DC0-4ED6C52E93E3}"/>
                </a:ext>
              </a:extLst>
            </p:cNvPr>
            <p:cNvGrpSpPr/>
            <p:nvPr/>
          </p:nvGrpSpPr>
          <p:grpSpPr>
            <a:xfrm>
              <a:off x="5426649" y="508169"/>
              <a:ext cx="330198" cy="2746003"/>
              <a:chOff x="7322459" y="1329102"/>
              <a:chExt cx="548640" cy="4562615"/>
            </a:xfrm>
          </p:grpSpPr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5A42AF90-2FB7-4C96-BE6E-DB53D6FF9190}"/>
                  </a:ext>
                </a:extLst>
              </p:cNvPr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2BB8AA47-59AB-4171-917D-B6B3EC2152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80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DAA2A611-115A-4B74-A1A0-F8FD483F446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80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46</a:t>
                  </a:r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4A6249F4-92ED-433D-931E-99D292B8F6E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80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38</a:t>
                  </a:r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D8819024-01F2-4DD1-9C59-77805403114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80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B0C3626E-175B-4FC0-A15C-56F07E9DF71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80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717B49E7-57C3-4804-980A-415AA9E67A2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80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AA236C38-9657-43DC-B40D-9A9B2134CC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80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A97D5CD-C37D-4027-BA10-22B39F1FEA5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80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854B8F06-8506-4710-A5C2-DB964AC318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80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AAA700E8-A012-4331-AAC6-7C3E306C90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80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8570016-9EFC-465F-8512-D6A526B977CB}"/>
                </a:ext>
              </a:extLst>
            </p:cNvPr>
            <p:cNvGrpSpPr/>
            <p:nvPr/>
          </p:nvGrpSpPr>
          <p:grpSpPr>
            <a:xfrm>
              <a:off x="6081957" y="508169"/>
              <a:ext cx="330199" cy="2742799"/>
              <a:chOff x="5980367" y="2193531"/>
              <a:chExt cx="331594" cy="2754382"/>
            </a:xfrm>
          </p:grpSpPr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38E77276-7492-4147-8E8D-59D0A7F375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368" y="2193531"/>
                <a:ext cx="331593" cy="276327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80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67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A0354940-287F-4185-ACDF-81E6934D06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367" y="2469858"/>
                <a:ext cx="331593" cy="276327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80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F1F838E3-606B-4987-8D56-3E4449C291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368" y="2746186"/>
                <a:ext cx="331593" cy="276327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80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83FDB811-3186-4690-B302-025F169701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368" y="3022513"/>
                <a:ext cx="331593" cy="276327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80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62</a:t>
                </a: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6049049C-4D95-44A7-A667-4C2CAC91FA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368" y="3298840"/>
                <a:ext cx="331593" cy="276327"/>
              </a:xfrm>
              <a:prstGeom prst="rect">
                <a:avLst/>
              </a:prstGeom>
              <a:solidFill>
                <a:srgbClr val="5BF06C"/>
              </a:solidFill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80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7C385B86-3C5F-41F8-81E1-D006F7EE52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368" y="3575167"/>
                <a:ext cx="331593" cy="276327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80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09D3C8B4-4928-4D3B-B4EE-C833C29C00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368" y="3851495"/>
                <a:ext cx="331593" cy="276327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80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8680A008-BCFB-4A0C-A911-1399A76A04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368" y="4127822"/>
                <a:ext cx="331593" cy="276327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80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1C8F6F12-0918-4E80-9E7F-06F9B34DBB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368" y="4395259"/>
                <a:ext cx="331593" cy="276327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80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DCCCDA28-807E-4394-A33D-A5D680F793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368" y="4671586"/>
                <a:ext cx="331593" cy="276327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80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3AE84DB5-961B-4F3B-89AC-A1729046A904}"/>
                </a:ext>
              </a:extLst>
            </p:cNvPr>
            <p:cNvSpPr txBox="1"/>
            <p:nvPr/>
          </p:nvSpPr>
          <p:spPr>
            <a:xfrm>
              <a:off x="5026422" y="3366060"/>
              <a:ext cx="1792603" cy="32829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/>
                  <a:cs typeface="Arial"/>
                </a:rPr>
                <a:t>Game #30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4B95DB0E-8E24-4BAA-9E8A-6DDAC915437A}"/>
                </a:ext>
              </a:extLst>
            </p:cNvPr>
            <p:cNvSpPr txBox="1"/>
            <p:nvPr/>
          </p:nvSpPr>
          <p:spPr>
            <a:xfrm>
              <a:off x="8368775" y="-500233"/>
              <a:ext cx="4165980" cy="1066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Arial"/>
                  <a:cs typeface="Arial"/>
                </a:rPr>
                <a:t>(repeated)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  <a:latin typeface="Arial"/>
                  <a:cs typeface="Arial"/>
                </a:rPr>
                <a:t>horizon 6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  <a:latin typeface="Arial"/>
                  <a:cs typeface="Arial"/>
                </a:rPr>
                <a:t>[1 3]</a:t>
              </a:r>
            </a:p>
            <a:p>
              <a:pPr algn="ctr"/>
              <a:endParaRPr lang="en-US" dirty="0">
                <a:solidFill>
                  <a:srgbClr val="00B050"/>
                </a:solidFill>
                <a:latin typeface="Arial"/>
                <a:cs typeface="Arial"/>
              </a:endParaRP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BF03976A-E57A-4731-A7FF-835679727092}"/>
                </a:ext>
              </a:extLst>
            </p:cNvPr>
            <p:cNvSpPr txBox="1"/>
            <p:nvPr/>
          </p:nvSpPr>
          <p:spPr>
            <a:xfrm>
              <a:off x="-683944" y="-280083"/>
              <a:ext cx="4165980" cy="820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/>
                  <a:cs typeface="Arial"/>
                </a:rPr>
                <a:t>horizon 1</a:t>
              </a:r>
            </a:p>
            <a:p>
              <a:pPr algn="ctr"/>
              <a:r>
                <a:rPr lang="en-US" dirty="0">
                  <a:latin typeface="Arial"/>
                  <a:cs typeface="Arial"/>
                </a:rPr>
                <a:t>[1 3]</a:t>
              </a:r>
            </a:p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9C856707-0135-477A-93C4-5F5BC01DA201}"/>
                </a:ext>
              </a:extLst>
            </p:cNvPr>
            <p:cNvSpPr txBox="1"/>
            <p:nvPr/>
          </p:nvSpPr>
          <p:spPr>
            <a:xfrm>
              <a:off x="3839736" y="-262276"/>
              <a:ext cx="4165980" cy="820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/>
                  <a:cs typeface="Arial"/>
                </a:rPr>
                <a:t>horizon 6</a:t>
              </a:r>
            </a:p>
            <a:p>
              <a:pPr algn="ctr"/>
              <a:r>
                <a:rPr lang="en-US" dirty="0">
                  <a:latin typeface="Arial"/>
                  <a:cs typeface="Arial"/>
                </a:rPr>
                <a:t>[2 2]</a:t>
              </a:r>
            </a:p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F25B6B19-8066-45C6-AE10-F1E36EB7AE67}"/>
                </a:ext>
              </a:extLst>
            </p:cNvPr>
            <p:cNvSpPr txBox="1"/>
            <p:nvPr/>
          </p:nvSpPr>
          <p:spPr>
            <a:xfrm>
              <a:off x="6099773" y="-267119"/>
              <a:ext cx="4165980" cy="820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/>
                  <a:cs typeface="Arial"/>
                </a:rPr>
                <a:t>horizon 1</a:t>
              </a:r>
            </a:p>
            <a:p>
              <a:pPr algn="ctr"/>
              <a:r>
                <a:rPr lang="en-US" dirty="0">
                  <a:latin typeface="Arial"/>
                  <a:cs typeface="Arial"/>
                </a:rPr>
                <a:t>[2 2]</a:t>
              </a:r>
            </a:p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69" name="Rounded Rectangle 142">
              <a:extLst>
                <a:ext uri="{FF2B5EF4-FFF2-40B4-BE49-F238E27FC236}">
                  <a16:creationId xmlns:a16="http://schemas.microsoft.com/office/drawing/2014/main" id="{0A95B14E-42EA-4B2B-AD84-1CA0BDDDD0DF}"/>
                </a:ext>
              </a:extLst>
            </p:cNvPr>
            <p:cNvSpPr/>
            <p:nvPr/>
          </p:nvSpPr>
          <p:spPr>
            <a:xfrm>
              <a:off x="2751604" y="342085"/>
              <a:ext cx="1818558" cy="2991745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1FDCB02-E302-412E-AA60-B25171C1B1CE}"/>
                </a:ext>
              </a:extLst>
            </p:cNvPr>
            <p:cNvSpPr txBox="1"/>
            <p:nvPr/>
          </p:nvSpPr>
          <p:spPr>
            <a:xfrm>
              <a:off x="3557547" y="857015"/>
              <a:ext cx="218713" cy="34104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1" dirty="0"/>
                <a:t>+</a:t>
              </a:r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8F59EF9E-6ACB-48CF-A103-FD83F3D713C7}"/>
                </a:ext>
              </a:extLst>
            </p:cNvPr>
            <p:cNvGrpSpPr/>
            <p:nvPr/>
          </p:nvGrpSpPr>
          <p:grpSpPr>
            <a:xfrm>
              <a:off x="3164808" y="503633"/>
              <a:ext cx="330198" cy="2746003"/>
              <a:chOff x="7322459" y="1329102"/>
              <a:chExt cx="548640" cy="4562615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70FF42B9-28CD-42AA-8562-17BCE312292A}"/>
                  </a:ext>
                </a:extLst>
              </p:cNvPr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DF273B3B-3DC2-47B6-972E-3573872AE7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80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20BAE478-B7B3-4239-BBF4-DE41E359A8B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80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46</a:t>
                  </a:r>
                </a:p>
              </p:txBody>
            </p:sp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209356FC-F03D-469D-ACDB-050041CA4E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80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56</a:t>
                  </a:r>
                </a:p>
              </p:txBody>
            </p: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BF28D4E7-DDEB-4A34-8068-914A8441CC8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80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50</a:t>
                  </a:r>
                </a:p>
              </p:txBody>
            </p: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8F4871A3-AAEB-4D76-94E8-248F599EFDF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5BF06C"/>
                </a:solidFill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80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AA24ECF7-1D19-431E-AEA7-269945A7CE0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80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CA8514F1-8496-4951-A9E8-3A84275F803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80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063696F8-8A8B-4AFD-AE18-CAA8E773CE3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80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44241111-402C-4ABC-9A30-27D66E6BC5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80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713647C7-4602-4DCC-BF9F-08886765FE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80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CBC791EE-AD1C-4CBC-99B9-2346C2380C78}"/>
                </a:ext>
              </a:extLst>
            </p:cNvPr>
            <p:cNvGrpSpPr/>
            <p:nvPr/>
          </p:nvGrpSpPr>
          <p:grpSpPr>
            <a:xfrm>
              <a:off x="3820116" y="503633"/>
              <a:ext cx="330199" cy="2742799"/>
              <a:chOff x="5980367" y="2193531"/>
              <a:chExt cx="331594" cy="2754382"/>
            </a:xfrm>
          </p:grpSpPr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25E61F21-69BC-41F8-831D-774374F4C8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368" y="2193531"/>
                <a:ext cx="331593" cy="276327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80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48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73C32E32-B594-4BE4-812F-43DFB1BF31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367" y="2469858"/>
                <a:ext cx="331593" cy="276327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80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5A268D65-274D-4DA4-88E1-D5D1885C3D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368" y="2746186"/>
                <a:ext cx="331593" cy="276327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80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146BE8BD-CB7E-418A-A6AA-C86806C947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368" y="3022513"/>
                <a:ext cx="331593" cy="276327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80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EB09C574-7512-4375-AF21-AA7664FE46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368" y="3298840"/>
                <a:ext cx="331593" cy="276327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80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E0718657-D310-4F45-82CC-19D1E71652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368" y="3575167"/>
                <a:ext cx="331593" cy="276327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80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948C091C-5B5A-452F-93C6-763E09716A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368" y="3851495"/>
                <a:ext cx="331593" cy="276327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80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D54295C8-AD57-4B15-99B6-8E8C5E52A2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368" y="4127822"/>
                <a:ext cx="331593" cy="276327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80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E2DB4B6B-85D3-4AAE-AB6D-CF4F25803B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368" y="4395259"/>
                <a:ext cx="331593" cy="276327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80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412FDA0-3DB3-4C87-92CD-0FAFAD8013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368" y="4671586"/>
                <a:ext cx="331593" cy="276327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80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7BCBBB4-1BEF-494E-977D-E1BF12B7F6A0}"/>
                </a:ext>
              </a:extLst>
            </p:cNvPr>
            <p:cNvSpPr txBox="1"/>
            <p:nvPr/>
          </p:nvSpPr>
          <p:spPr>
            <a:xfrm>
              <a:off x="2764581" y="3361524"/>
              <a:ext cx="1792605" cy="32829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/>
                  <a:cs typeface="Arial"/>
                </a:rPr>
                <a:t>Game #</a:t>
              </a:r>
              <a:r>
                <a:rPr lang="en-US" altLang="zh-CN" dirty="0">
                  <a:latin typeface="Arial"/>
                  <a:cs typeface="Arial"/>
                </a:rPr>
                <a:t>18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06" name="Rounded Rectangle 142">
              <a:extLst>
                <a:ext uri="{FF2B5EF4-FFF2-40B4-BE49-F238E27FC236}">
                  <a16:creationId xmlns:a16="http://schemas.microsoft.com/office/drawing/2014/main" id="{8C940204-8494-456B-B79A-827B5C37450B}"/>
                </a:ext>
              </a:extLst>
            </p:cNvPr>
            <p:cNvSpPr/>
            <p:nvPr/>
          </p:nvSpPr>
          <p:spPr>
            <a:xfrm>
              <a:off x="489767" y="319761"/>
              <a:ext cx="1818558" cy="2991745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DA6A2E8D-4EBE-45C0-A865-75DFBA616EFB}"/>
                </a:ext>
              </a:extLst>
            </p:cNvPr>
            <p:cNvSpPr txBox="1"/>
            <p:nvPr/>
          </p:nvSpPr>
          <p:spPr>
            <a:xfrm>
              <a:off x="1295711" y="834690"/>
              <a:ext cx="218713" cy="237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70" b="1" dirty="0"/>
                <a:t>+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BB40EF3-B4C6-4827-9CA8-68CB95ECB071}"/>
                </a:ext>
              </a:extLst>
            </p:cNvPr>
            <p:cNvGrpSpPr/>
            <p:nvPr/>
          </p:nvGrpSpPr>
          <p:grpSpPr>
            <a:xfrm>
              <a:off x="2900333" y="869324"/>
              <a:ext cx="1512967" cy="386802"/>
              <a:chOff x="2900332" y="1372562"/>
              <a:chExt cx="1512967" cy="38680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AB20A95-9C2E-4F20-8332-F1BB0C456EE0}"/>
                  </a:ext>
                </a:extLst>
              </p:cNvPr>
              <p:cNvGrpSpPr/>
              <p:nvPr/>
            </p:nvGrpSpPr>
            <p:grpSpPr>
              <a:xfrm rot="21401217">
                <a:off x="4148361" y="1372562"/>
                <a:ext cx="264938" cy="182714"/>
                <a:chOff x="4154510" y="1384519"/>
                <a:chExt cx="264938" cy="182714"/>
              </a:xfrm>
            </p:grpSpPr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27BBFE0D-D0D6-4924-9FD3-D135306BED84}"/>
                    </a:ext>
                  </a:extLst>
                </p:cNvPr>
                <p:cNvCxnSpPr/>
                <p:nvPr/>
              </p:nvCxnSpPr>
              <p:spPr>
                <a:xfrm flipV="1">
                  <a:off x="4154510" y="1430967"/>
                  <a:ext cx="205479" cy="136266"/>
                </a:xfrm>
                <a:prstGeom prst="line">
                  <a:avLst/>
                </a:prstGeom>
                <a:solidFill>
                  <a:srgbClr val="000090"/>
                </a:solidFill>
                <a:ln w="19050" cmpd="sng"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5178E74D-0D62-4F43-82FB-7AD86CA59E5C}"/>
                    </a:ext>
                  </a:extLst>
                </p:cNvPr>
                <p:cNvSpPr/>
                <p:nvPr/>
              </p:nvSpPr>
              <p:spPr>
                <a:xfrm>
                  <a:off x="4355440" y="1384519"/>
                  <a:ext cx="64008" cy="64008"/>
                </a:xfrm>
                <a:prstGeom prst="ellipse">
                  <a:avLst/>
                </a:prstGeom>
                <a:solidFill>
                  <a:srgbClr val="000090"/>
                </a:solidFill>
                <a:ln w="190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97976184-E3AE-41BA-8B24-739A38312FE2}"/>
                  </a:ext>
                </a:extLst>
              </p:cNvPr>
              <p:cNvGrpSpPr/>
              <p:nvPr/>
            </p:nvGrpSpPr>
            <p:grpSpPr>
              <a:xfrm>
                <a:off x="2900332" y="1550943"/>
                <a:ext cx="267179" cy="208421"/>
                <a:chOff x="4149416" y="1521063"/>
                <a:chExt cx="267179" cy="208421"/>
              </a:xfrm>
            </p:grpSpPr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ED1FDCD1-76DA-4364-A09D-8E9C97205C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82311" y="1521063"/>
                  <a:ext cx="234284" cy="168459"/>
                </a:xfrm>
                <a:prstGeom prst="line">
                  <a:avLst/>
                </a:prstGeom>
                <a:solidFill>
                  <a:srgbClr val="800000"/>
                </a:solidFill>
                <a:ln w="19050" cmpd="sng">
                  <a:solidFill>
                    <a:srgbClr val="8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6" name="Oval 415">
                  <a:extLst>
                    <a:ext uri="{FF2B5EF4-FFF2-40B4-BE49-F238E27FC236}">
                      <a16:creationId xmlns:a16="http://schemas.microsoft.com/office/drawing/2014/main" id="{4BB36854-D575-45F9-B3BA-3520CC767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1060987">
                  <a:off x="4149416" y="1665476"/>
                  <a:ext cx="64008" cy="64008"/>
                </a:xfrm>
                <a:prstGeom prst="ellipse">
                  <a:avLst/>
                </a:prstGeom>
                <a:solidFill>
                  <a:srgbClr val="800000"/>
                </a:solidFill>
                <a:ln w="190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A8771BB5-A19C-4FDA-BB32-4AD2BACF9FAC}"/>
                </a:ext>
              </a:extLst>
            </p:cNvPr>
            <p:cNvGrpSpPr/>
            <p:nvPr/>
          </p:nvGrpSpPr>
          <p:grpSpPr>
            <a:xfrm>
              <a:off x="902970" y="481309"/>
              <a:ext cx="330198" cy="1375825"/>
              <a:chOff x="2046576" y="1165086"/>
              <a:chExt cx="548640" cy="2286000"/>
            </a:xfrm>
          </p:grpSpPr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D55A5D8A-1C48-4C80-B0DD-76C644294B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80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35FFC7C6-70ED-430C-9E6B-B28E2478F8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80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90707643-DD91-4238-8397-ABD3427BF7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80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58</a:t>
                </a: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2F35A03A-A088-49E0-9FA6-0E732A08F4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80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619089F0-3ECE-42CF-8866-2510F98790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5BF06C"/>
              </a:solidFill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80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312F86AB-918F-4DC9-AB27-8AC48F0900D5}"/>
                </a:ext>
              </a:extLst>
            </p:cNvPr>
            <p:cNvGrpSpPr/>
            <p:nvPr/>
          </p:nvGrpSpPr>
          <p:grpSpPr>
            <a:xfrm>
              <a:off x="1558278" y="481309"/>
              <a:ext cx="330199" cy="1375825"/>
              <a:chOff x="5980367" y="2193531"/>
              <a:chExt cx="331594" cy="1381636"/>
            </a:xfrm>
          </p:grpSpPr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AA83F741-96A0-48F1-B685-C342AA6FDE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368" y="2193531"/>
                <a:ext cx="331593" cy="276327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80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61</a:t>
                </a: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4C823F69-E689-4B45-81B8-75AA72B85F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367" y="2469858"/>
                <a:ext cx="331593" cy="276327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altLang="zh-CN" sz="180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65</a:t>
                </a:r>
                <a:endParaRPr lang="en-US" sz="180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A0012946-B958-4C3A-8698-A3F79FBF3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368" y="2746186"/>
                <a:ext cx="331593" cy="276327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80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A8EA530D-A23B-4C82-AA9B-B283A7E53C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368" y="3022513"/>
                <a:ext cx="331593" cy="276327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80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60</a:t>
                </a: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8F71C7DA-3298-4D1C-90EE-C479FE7E33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368" y="3298840"/>
                <a:ext cx="331593" cy="276327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07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2CF8638D-EAD3-4E34-936F-221E074C91EC}"/>
                </a:ext>
              </a:extLst>
            </p:cNvPr>
            <p:cNvSpPr txBox="1"/>
            <p:nvPr/>
          </p:nvSpPr>
          <p:spPr>
            <a:xfrm>
              <a:off x="502744" y="3339200"/>
              <a:ext cx="1792607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/>
                  <a:cs typeface="Arial"/>
                </a:rPr>
                <a:t>Game #</a:t>
              </a:r>
              <a:r>
                <a:rPr lang="en-US" altLang="zh-CN" dirty="0">
                  <a:latin typeface="Arial"/>
                  <a:cs typeface="Arial"/>
                </a:rPr>
                <a:t>1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95" name="Rounded Rectangle 142">
              <a:extLst>
                <a:ext uri="{FF2B5EF4-FFF2-40B4-BE49-F238E27FC236}">
                  <a16:creationId xmlns:a16="http://schemas.microsoft.com/office/drawing/2014/main" id="{1C13239D-DBE1-4D46-9B69-6BD77F0C9E45}"/>
                </a:ext>
              </a:extLst>
            </p:cNvPr>
            <p:cNvSpPr/>
            <p:nvPr/>
          </p:nvSpPr>
          <p:spPr>
            <a:xfrm>
              <a:off x="7270456" y="342085"/>
              <a:ext cx="1818558" cy="2991745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6318601F-B23D-4739-BB3A-244861F800A6}"/>
                </a:ext>
              </a:extLst>
            </p:cNvPr>
            <p:cNvSpPr txBox="1"/>
            <p:nvPr/>
          </p:nvSpPr>
          <p:spPr>
            <a:xfrm>
              <a:off x="8076401" y="857013"/>
              <a:ext cx="218713" cy="34104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1" dirty="0"/>
                <a:t>+</a:t>
              </a:r>
            </a:p>
          </p:txBody>
        </p: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A31583F7-1E97-4D3B-B8E9-B560B4F30D3A}"/>
                </a:ext>
              </a:extLst>
            </p:cNvPr>
            <p:cNvGrpSpPr/>
            <p:nvPr/>
          </p:nvGrpSpPr>
          <p:grpSpPr>
            <a:xfrm>
              <a:off x="7683660" y="503633"/>
              <a:ext cx="330198" cy="1375825"/>
              <a:chOff x="2046576" y="1165086"/>
              <a:chExt cx="548640" cy="2286000"/>
            </a:xfrm>
          </p:grpSpPr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0F0569BD-B994-4A20-B412-39ABB00D6D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80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81</a:t>
                </a:r>
              </a:p>
            </p:txBody>
          </p:sp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76D0CFDC-46BB-4865-8C58-05B091F84D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80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9FA9DDBC-E9C9-4F8D-B0DA-44D4DCC02E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80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72</a:t>
                </a:r>
              </a:p>
            </p:txBody>
          </p:sp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3406DC59-7C49-426B-9AA5-0CB2C9A824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80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10797779-BF60-4397-8CAD-A98CEC02EE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80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73379B9E-1C97-4768-9608-44FDEFB43807}"/>
                </a:ext>
              </a:extLst>
            </p:cNvPr>
            <p:cNvGrpSpPr/>
            <p:nvPr/>
          </p:nvGrpSpPr>
          <p:grpSpPr>
            <a:xfrm>
              <a:off x="8338968" y="503633"/>
              <a:ext cx="330199" cy="1375825"/>
              <a:chOff x="5980367" y="2193531"/>
              <a:chExt cx="331594" cy="1381636"/>
            </a:xfrm>
          </p:grpSpPr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37C402B7-88CB-41F0-8A29-7469262AB1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368" y="2193531"/>
                <a:ext cx="331593" cy="276327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80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7A0AE204-85F7-499B-98D1-466EDEFA6E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367" y="2469858"/>
                <a:ext cx="331593" cy="276327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80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72</a:t>
                </a:r>
              </a:p>
            </p:txBody>
          </p:sp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0530686C-8084-4EAD-8830-BAC47420C4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368" y="2746186"/>
                <a:ext cx="331593" cy="276327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80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0619079A-DDC0-4073-89CE-3BBA9EC349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368" y="3022513"/>
                <a:ext cx="331593" cy="276327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80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79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DCF5474D-0BD7-4B55-9937-5382947F6A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368" y="3298840"/>
                <a:ext cx="331593" cy="276327"/>
              </a:xfrm>
              <a:prstGeom prst="rect">
                <a:avLst/>
              </a:prstGeom>
              <a:solidFill>
                <a:srgbClr val="5BF06C"/>
              </a:solidFill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80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1BE5EA4D-7DDE-4DB8-8C75-083BC7702EE8}"/>
                </a:ext>
              </a:extLst>
            </p:cNvPr>
            <p:cNvSpPr txBox="1"/>
            <p:nvPr/>
          </p:nvSpPr>
          <p:spPr>
            <a:xfrm>
              <a:off x="7283433" y="3361524"/>
              <a:ext cx="1792605" cy="32829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/>
                  <a:cs typeface="Arial"/>
                </a:rPr>
                <a:t>Game #</a:t>
              </a:r>
              <a:r>
                <a:rPr lang="en-US" altLang="zh-CN" dirty="0">
                  <a:latin typeface="Arial"/>
                  <a:cs typeface="Arial"/>
                </a:rPr>
                <a:t>8</a:t>
              </a:r>
              <a:r>
                <a:rPr lang="en-US" dirty="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3" name="Rounded Rectangle 142">
              <a:extLst>
                <a:ext uri="{FF2B5EF4-FFF2-40B4-BE49-F238E27FC236}">
                  <a16:creationId xmlns:a16="http://schemas.microsoft.com/office/drawing/2014/main" id="{DF7D954D-0B2D-4315-9974-7E70496C4BF5}"/>
                </a:ext>
              </a:extLst>
            </p:cNvPr>
            <p:cNvSpPr/>
            <p:nvPr/>
          </p:nvSpPr>
          <p:spPr>
            <a:xfrm>
              <a:off x="9533523" y="342085"/>
              <a:ext cx="1818558" cy="2991745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86D669BC-A251-45B7-9CF1-A75D0D25FC1F}"/>
                </a:ext>
              </a:extLst>
            </p:cNvPr>
            <p:cNvSpPr txBox="1"/>
            <p:nvPr/>
          </p:nvSpPr>
          <p:spPr>
            <a:xfrm>
              <a:off x="10339466" y="857015"/>
              <a:ext cx="218713" cy="34104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1" dirty="0"/>
                <a:t>+</a:t>
              </a:r>
            </a:p>
          </p:txBody>
        </p: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E6BF4665-E7C7-4DBE-B314-5A83DDAC9951}"/>
                </a:ext>
              </a:extLst>
            </p:cNvPr>
            <p:cNvGrpSpPr/>
            <p:nvPr/>
          </p:nvGrpSpPr>
          <p:grpSpPr>
            <a:xfrm>
              <a:off x="9946727" y="503633"/>
              <a:ext cx="330198" cy="2746003"/>
              <a:chOff x="7322459" y="1329102"/>
              <a:chExt cx="548640" cy="4562615"/>
            </a:xfrm>
          </p:grpSpPr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BB33A99D-DEC4-4962-B197-E2224B617949}"/>
                  </a:ext>
                </a:extLst>
              </p:cNvPr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680B401E-92CE-461E-837C-7A42D0BA708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80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398" name="TextBox 397">
                  <a:extLst>
                    <a:ext uri="{FF2B5EF4-FFF2-40B4-BE49-F238E27FC236}">
                      <a16:creationId xmlns:a16="http://schemas.microsoft.com/office/drawing/2014/main" id="{E679B971-94C6-4993-BB0A-0C9C2214320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80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46</a:t>
                  </a:r>
                </a:p>
              </p:txBody>
            </p:sp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C5470380-935D-44D1-9F10-4FE5FCEA11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80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56</a:t>
                  </a:r>
                </a:p>
              </p:txBody>
            </p:sp>
            <p:sp>
              <p:nvSpPr>
                <p:cNvPr id="400" name="TextBox 399">
                  <a:extLst>
                    <a:ext uri="{FF2B5EF4-FFF2-40B4-BE49-F238E27FC236}">
                      <a16:creationId xmlns:a16="http://schemas.microsoft.com/office/drawing/2014/main" id="{49366E34-14CD-4BE7-82E0-05472EC87DA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801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50</a:t>
                  </a:r>
                </a:p>
              </p:txBody>
            </p:sp>
            <p:sp>
              <p:nvSpPr>
                <p:cNvPr id="401" name="TextBox 400">
                  <a:extLst>
                    <a:ext uri="{FF2B5EF4-FFF2-40B4-BE49-F238E27FC236}">
                      <a16:creationId xmlns:a16="http://schemas.microsoft.com/office/drawing/2014/main" id="{446E6819-BCBA-440C-BA99-4C1A635391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5BF06C"/>
                </a:solidFill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80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402" name="TextBox 401">
                  <a:extLst>
                    <a:ext uri="{FF2B5EF4-FFF2-40B4-BE49-F238E27FC236}">
                      <a16:creationId xmlns:a16="http://schemas.microsoft.com/office/drawing/2014/main" id="{2F1AD6BF-D792-44DB-97C1-FA404A9D5F5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80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403" name="TextBox 402">
                  <a:extLst>
                    <a:ext uri="{FF2B5EF4-FFF2-40B4-BE49-F238E27FC236}">
                      <a16:creationId xmlns:a16="http://schemas.microsoft.com/office/drawing/2014/main" id="{76A34D5C-79F3-46DE-96EC-FFFB44414AE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80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CDC9BA3C-EDC6-401F-9F94-932FFDA89AE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801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395" name="TextBox 394">
                <a:extLst>
                  <a:ext uri="{FF2B5EF4-FFF2-40B4-BE49-F238E27FC236}">
                    <a16:creationId xmlns:a16="http://schemas.microsoft.com/office/drawing/2014/main" id="{8B6BA255-FB03-4A11-BC8D-EF339076CC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80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96" name="TextBox 395">
                <a:extLst>
                  <a:ext uri="{FF2B5EF4-FFF2-40B4-BE49-F238E27FC236}">
                    <a16:creationId xmlns:a16="http://schemas.microsoft.com/office/drawing/2014/main" id="{AA5D98C6-91AA-437B-83B3-002625E49D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80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E5A88393-6C87-4854-A05B-DB13BB9F5460}"/>
                </a:ext>
              </a:extLst>
            </p:cNvPr>
            <p:cNvGrpSpPr/>
            <p:nvPr/>
          </p:nvGrpSpPr>
          <p:grpSpPr>
            <a:xfrm>
              <a:off x="10602035" y="503633"/>
              <a:ext cx="330199" cy="2742799"/>
              <a:chOff x="5980367" y="2193531"/>
              <a:chExt cx="331594" cy="2754382"/>
            </a:xfrm>
          </p:grpSpPr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056D830D-9854-4E60-A76E-5263B8EA12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368" y="2193531"/>
                <a:ext cx="331593" cy="276327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80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48</a:t>
                </a:r>
              </a:p>
            </p:txBody>
          </p:sp>
          <p:sp>
            <p:nvSpPr>
              <p:cNvPr id="381" name="TextBox 380">
                <a:extLst>
                  <a:ext uri="{FF2B5EF4-FFF2-40B4-BE49-F238E27FC236}">
                    <a16:creationId xmlns:a16="http://schemas.microsoft.com/office/drawing/2014/main" id="{F28E78FA-A79C-4F6A-BAED-D49AD402FE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367" y="2469858"/>
                <a:ext cx="331593" cy="276327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80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4DA47258-0C22-42A6-A8E7-E73E73D462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368" y="2746186"/>
                <a:ext cx="331593" cy="276327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80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78CAE1B2-9849-4FDB-83D5-ED166FD2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368" y="3022513"/>
                <a:ext cx="331593" cy="276327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80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695F9CF8-59C9-41D8-9F63-6BC5997374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368" y="3298840"/>
                <a:ext cx="331593" cy="276327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80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37860EEE-BECB-48A0-BDCF-E02C0BF02B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368" y="3575167"/>
                <a:ext cx="331593" cy="276327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80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E4D03B39-DCF8-4492-8397-78B6B61E13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368" y="3851495"/>
                <a:ext cx="331593" cy="276327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80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05EA9412-C93C-45EC-9BB6-A48929F8F3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368" y="4127822"/>
                <a:ext cx="331593" cy="276327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80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9F4ADE07-E1F3-4236-8284-B1F36ECA58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368" y="4395259"/>
                <a:ext cx="331593" cy="276327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80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C168D059-9B99-400F-866C-EB5536C846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368" y="4671586"/>
                <a:ext cx="331593" cy="276327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80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3D49E2F0-802E-4162-9DAA-90B772C7FAC7}"/>
                </a:ext>
              </a:extLst>
            </p:cNvPr>
            <p:cNvSpPr txBox="1"/>
            <p:nvPr/>
          </p:nvSpPr>
          <p:spPr>
            <a:xfrm>
              <a:off x="9546500" y="3361524"/>
              <a:ext cx="1792605" cy="32829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/>
                  <a:cs typeface="Arial"/>
                </a:rPr>
                <a:t>Game #</a:t>
              </a:r>
              <a:r>
                <a:rPr lang="en-US" altLang="zh-CN" dirty="0">
                  <a:latin typeface="Arial"/>
                  <a:cs typeface="Arial"/>
                </a:rPr>
                <a:t>100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5287F6FD-E624-4110-8B72-CE2DBE852E54}"/>
                </a:ext>
              </a:extLst>
            </p:cNvPr>
            <p:cNvSpPr txBox="1"/>
            <p:nvPr/>
          </p:nvSpPr>
          <p:spPr>
            <a:xfrm>
              <a:off x="6747292" y="1476934"/>
              <a:ext cx="580768" cy="354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98" b="1" dirty="0">
                  <a:latin typeface="Arial"/>
                  <a:cs typeface="Arial"/>
                </a:rPr>
                <a:t>…</a:t>
              </a: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07815E19-BD97-492A-B7AF-DFB09A27389E}"/>
                </a:ext>
              </a:extLst>
            </p:cNvPr>
            <p:cNvSpPr txBox="1"/>
            <p:nvPr/>
          </p:nvSpPr>
          <p:spPr>
            <a:xfrm>
              <a:off x="9018093" y="1476934"/>
              <a:ext cx="580768" cy="354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98" b="1" dirty="0">
                  <a:latin typeface="Arial"/>
                  <a:cs typeface="Arial"/>
                </a:rPr>
                <a:t>…</a:t>
              </a:r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F6C78A92-61CD-484C-9683-2B9C2A60C012}"/>
                </a:ext>
              </a:extLst>
            </p:cNvPr>
            <p:cNvSpPr txBox="1"/>
            <p:nvPr/>
          </p:nvSpPr>
          <p:spPr>
            <a:xfrm>
              <a:off x="2227958" y="1476934"/>
              <a:ext cx="580768" cy="354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98" b="1" dirty="0">
                  <a:latin typeface="Arial"/>
                  <a:cs typeface="Arial"/>
                </a:rPr>
                <a:t>…</a:t>
              </a:r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2669E114-B983-4142-915B-1933A042BAAC}"/>
                </a:ext>
              </a:extLst>
            </p:cNvPr>
            <p:cNvSpPr txBox="1"/>
            <p:nvPr/>
          </p:nvSpPr>
          <p:spPr>
            <a:xfrm>
              <a:off x="11209913" y="1409450"/>
              <a:ext cx="580768" cy="354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98" b="1" dirty="0">
                  <a:latin typeface="Arial"/>
                  <a:cs typeface="Arial"/>
                </a:rPr>
                <a:t>…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7ED7DC5-E321-41A7-9B12-2D37F12BF500}"/>
                </a:ext>
              </a:extLst>
            </p:cNvPr>
            <p:cNvGrpSpPr/>
            <p:nvPr/>
          </p:nvGrpSpPr>
          <p:grpSpPr>
            <a:xfrm>
              <a:off x="3270052" y="1735338"/>
              <a:ext cx="6887414" cy="1945842"/>
              <a:chOff x="3551379" y="3414912"/>
              <a:chExt cx="6916504" cy="1954060"/>
            </a:xfrm>
          </p:grpSpPr>
          <p:cxnSp>
            <p:nvCxnSpPr>
              <p:cNvPr id="352" name="Straight Arrow Connector 351">
                <a:extLst>
                  <a:ext uri="{FF2B5EF4-FFF2-40B4-BE49-F238E27FC236}">
                    <a16:creationId xmlns:a16="http://schemas.microsoft.com/office/drawing/2014/main" id="{3C7DDE57-3924-4204-BAF1-BBF4C5DDFB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55229" y="3414912"/>
                <a:ext cx="3212654" cy="1954060"/>
              </a:xfrm>
              <a:prstGeom prst="straightConnector1">
                <a:avLst/>
              </a:prstGeom>
              <a:ln w="19050" cmpd="sng">
                <a:solidFill>
                  <a:srgbClr val="00B050"/>
                </a:solidFill>
                <a:prstDash val="sysDash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Arrow Connector 350">
                <a:extLst>
                  <a:ext uri="{FF2B5EF4-FFF2-40B4-BE49-F238E27FC236}">
                    <a16:creationId xmlns:a16="http://schemas.microsoft.com/office/drawing/2014/main" id="{5344C930-4B2C-4AB5-B0F8-7D5BEE720F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51379" y="3439784"/>
                <a:ext cx="3703850" cy="1929188"/>
              </a:xfrm>
              <a:prstGeom prst="straightConnector1">
                <a:avLst/>
              </a:prstGeom>
              <a:ln w="19050" cmpd="sng">
                <a:solidFill>
                  <a:srgbClr val="00B050"/>
                </a:solidFill>
                <a:prstDash val="sysDash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5419C7A9-CB24-4D96-9D25-9DC418CB122E}"/>
                </a:ext>
              </a:extLst>
            </p:cNvPr>
            <p:cNvGrpSpPr/>
            <p:nvPr/>
          </p:nvGrpSpPr>
          <p:grpSpPr>
            <a:xfrm>
              <a:off x="632262" y="854387"/>
              <a:ext cx="1512967" cy="386802"/>
              <a:chOff x="2900332" y="1372562"/>
              <a:chExt cx="1512967" cy="386802"/>
            </a:xfrm>
          </p:grpSpPr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2EA3346A-0E83-49AD-91D1-5556D6D37E08}"/>
                  </a:ext>
                </a:extLst>
              </p:cNvPr>
              <p:cNvGrpSpPr/>
              <p:nvPr/>
            </p:nvGrpSpPr>
            <p:grpSpPr>
              <a:xfrm rot="21401217">
                <a:off x="4148361" y="1372562"/>
                <a:ext cx="264938" cy="182714"/>
                <a:chOff x="4154510" y="1384519"/>
                <a:chExt cx="264938" cy="182714"/>
              </a:xfrm>
            </p:grpSpPr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29CCC45-C3E9-4FEA-9654-B23942915F61}"/>
                    </a:ext>
                  </a:extLst>
                </p:cNvPr>
                <p:cNvCxnSpPr/>
                <p:nvPr/>
              </p:nvCxnSpPr>
              <p:spPr>
                <a:xfrm flipV="1">
                  <a:off x="4154510" y="1430967"/>
                  <a:ext cx="205479" cy="136266"/>
                </a:xfrm>
                <a:prstGeom prst="line">
                  <a:avLst/>
                </a:prstGeom>
                <a:solidFill>
                  <a:srgbClr val="000090"/>
                </a:solidFill>
                <a:ln w="19050" cmpd="sng"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644AE72A-47E6-4571-BED9-C7263F1DEA50}"/>
                    </a:ext>
                  </a:extLst>
                </p:cNvPr>
                <p:cNvSpPr/>
                <p:nvPr/>
              </p:nvSpPr>
              <p:spPr>
                <a:xfrm>
                  <a:off x="4355440" y="1384519"/>
                  <a:ext cx="64008" cy="64008"/>
                </a:xfrm>
                <a:prstGeom prst="ellipse">
                  <a:avLst/>
                </a:prstGeom>
                <a:solidFill>
                  <a:srgbClr val="000090"/>
                </a:solidFill>
                <a:ln w="190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FC8DE4AB-A2CF-4AE1-882E-513F3B6149D1}"/>
                  </a:ext>
                </a:extLst>
              </p:cNvPr>
              <p:cNvGrpSpPr/>
              <p:nvPr/>
            </p:nvGrpSpPr>
            <p:grpSpPr>
              <a:xfrm>
                <a:off x="2900332" y="1550943"/>
                <a:ext cx="267179" cy="208421"/>
                <a:chOff x="4149416" y="1521063"/>
                <a:chExt cx="267179" cy="208421"/>
              </a:xfrm>
            </p:grpSpPr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48E16930-8EED-438B-A20A-1025D17757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82311" y="1521063"/>
                  <a:ext cx="234284" cy="168459"/>
                </a:xfrm>
                <a:prstGeom prst="line">
                  <a:avLst/>
                </a:prstGeom>
                <a:solidFill>
                  <a:srgbClr val="800000"/>
                </a:solidFill>
                <a:ln w="19050" cmpd="sng">
                  <a:solidFill>
                    <a:srgbClr val="8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FA105522-49CF-4B3E-9B58-910333CC7C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1060987">
                  <a:off x="4149416" y="1665476"/>
                  <a:ext cx="64008" cy="64008"/>
                </a:xfrm>
                <a:prstGeom prst="ellipse">
                  <a:avLst/>
                </a:prstGeom>
                <a:solidFill>
                  <a:srgbClr val="800000"/>
                </a:solidFill>
                <a:ln w="190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6B5C0AF2-13FB-43D6-9299-95B256AFA4C7}"/>
                </a:ext>
              </a:extLst>
            </p:cNvPr>
            <p:cNvGrpSpPr/>
            <p:nvPr/>
          </p:nvGrpSpPr>
          <p:grpSpPr>
            <a:xfrm>
              <a:off x="9679945" y="873501"/>
              <a:ext cx="1512967" cy="386802"/>
              <a:chOff x="2900332" y="1372562"/>
              <a:chExt cx="1512967" cy="386802"/>
            </a:xfrm>
          </p:grpSpPr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EBAF2F2E-E8FA-4AD7-BABA-5393ABBA7D37}"/>
                  </a:ext>
                </a:extLst>
              </p:cNvPr>
              <p:cNvGrpSpPr/>
              <p:nvPr/>
            </p:nvGrpSpPr>
            <p:grpSpPr>
              <a:xfrm rot="21401217">
                <a:off x="4148361" y="1372562"/>
                <a:ext cx="264938" cy="182714"/>
                <a:chOff x="4154510" y="1384519"/>
                <a:chExt cx="264938" cy="182714"/>
              </a:xfrm>
            </p:grpSpPr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5BEC1687-4421-41D4-B5BA-23D0C78E1682}"/>
                    </a:ext>
                  </a:extLst>
                </p:cNvPr>
                <p:cNvCxnSpPr/>
                <p:nvPr/>
              </p:nvCxnSpPr>
              <p:spPr>
                <a:xfrm flipV="1">
                  <a:off x="4154510" y="1430967"/>
                  <a:ext cx="205479" cy="136266"/>
                </a:xfrm>
                <a:prstGeom prst="line">
                  <a:avLst/>
                </a:prstGeom>
                <a:solidFill>
                  <a:srgbClr val="000090"/>
                </a:solidFill>
                <a:ln w="19050" cmpd="sng"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718E9359-C010-4194-871B-1A2BBB930BAC}"/>
                    </a:ext>
                  </a:extLst>
                </p:cNvPr>
                <p:cNvSpPr/>
                <p:nvPr/>
              </p:nvSpPr>
              <p:spPr>
                <a:xfrm>
                  <a:off x="4355440" y="1384519"/>
                  <a:ext cx="64008" cy="64008"/>
                </a:xfrm>
                <a:prstGeom prst="ellipse">
                  <a:avLst/>
                </a:prstGeom>
                <a:solidFill>
                  <a:srgbClr val="000090"/>
                </a:solidFill>
                <a:ln w="190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845D3D04-97F4-4E97-ADAA-F482043B7C33}"/>
                  </a:ext>
                </a:extLst>
              </p:cNvPr>
              <p:cNvGrpSpPr/>
              <p:nvPr/>
            </p:nvGrpSpPr>
            <p:grpSpPr>
              <a:xfrm>
                <a:off x="2900332" y="1550943"/>
                <a:ext cx="267179" cy="208421"/>
                <a:chOff x="4149416" y="1521063"/>
                <a:chExt cx="267179" cy="208421"/>
              </a:xfrm>
            </p:grpSpPr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83EEEC6D-FB78-48C6-8346-216BBB0070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82311" y="1521063"/>
                  <a:ext cx="234284" cy="168459"/>
                </a:xfrm>
                <a:prstGeom prst="line">
                  <a:avLst/>
                </a:prstGeom>
                <a:solidFill>
                  <a:srgbClr val="800000"/>
                </a:solidFill>
                <a:ln w="19050" cmpd="sng">
                  <a:solidFill>
                    <a:srgbClr val="8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B2D10214-1276-4503-8466-BB368DF1CC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1060987">
                  <a:off x="4149416" y="1665476"/>
                  <a:ext cx="64008" cy="64008"/>
                </a:xfrm>
                <a:prstGeom prst="ellipse">
                  <a:avLst/>
                </a:prstGeom>
                <a:solidFill>
                  <a:srgbClr val="800000"/>
                </a:solidFill>
                <a:ln w="190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A95DA96A-5202-45F6-9C77-9918CFA7EA76}"/>
                </a:ext>
              </a:extLst>
            </p:cNvPr>
            <p:cNvGrpSpPr/>
            <p:nvPr/>
          </p:nvGrpSpPr>
          <p:grpSpPr>
            <a:xfrm rot="198783" flipV="1">
              <a:off x="6414267" y="1064359"/>
              <a:ext cx="264938" cy="182714"/>
              <a:chOff x="4154510" y="1384519"/>
              <a:chExt cx="264938" cy="182714"/>
            </a:xfrm>
          </p:grpSpPr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C286D92E-7095-400E-9B29-FE85BE417969}"/>
                  </a:ext>
                </a:extLst>
              </p:cNvPr>
              <p:cNvCxnSpPr/>
              <p:nvPr/>
            </p:nvCxnSpPr>
            <p:spPr>
              <a:xfrm flipV="1">
                <a:off x="4154510" y="1430967"/>
                <a:ext cx="205479" cy="136266"/>
              </a:xfrm>
              <a:prstGeom prst="line">
                <a:avLst/>
              </a:prstGeom>
              <a:solidFill>
                <a:srgbClr val="000090"/>
              </a:solidFill>
              <a:ln w="190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04BF4A93-57E5-4215-97AF-DFF72696B725}"/>
                  </a:ext>
                </a:extLst>
              </p:cNvPr>
              <p:cNvSpPr/>
              <p:nvPr/>
            </p:nvSpPr>
            <p:spPr>
              <a:xfrm>
                <a:off x="4355440" y="1384519"/>
                <a:ext cx="64008" cy="64008"/>
              </a:xfrm>
              <a:prstGeom prst="ellipse">
                <a:avLst/>
              </a:prstGeom>
              <a:solidFill>
                <a:srgbClr val="000090"/>
              </a:solidFill>
              <a:ln w="190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509517A3-59BE-4081-A086-45A97215A07E}"/>
                </a:ext>
              </a:extLst>
            </p:cNvPr>
            <p:cNvGrpSpPr/>
            <p:nvPr/>
          </p:nvGrpSpPr>
          <p:grpSpPr>
            <a:xfrm flipV="1">
              <a:off x="5154287" y="848297"/>
              <a:ext cx="267179" cy="208421"/>
              <a:chOff x="4149416" y="1521063"/>
              <a:chExt cx="267179" cy="208421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FF420E97-B056-4833-90BF-A66A89314E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2311" y="1521063"/>
                <a:ext cx="234284" cy="168459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45AC971C-7FE7-4A50-8CD3-A41BC9E5BE0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060987">
                <a:off x="4149416" y="1665476"/>
                <a:ext cx="64008" cy="64008"/>
              </a:xfrm>
              <a:prstGeom prst="ellipse">
                <a:avLst/>
              </a:prstGeom>
              <a:solidFill>
                <a:srgbClr val="800000"/>
              </a:solidFill>
              <a:ln w="190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8A1CE8E1-B9D8-46A7-8733-268F283744C9}"/>
                </a:ext>
              </a:extLst>
            </p:cNvPr>
            <p:cNvGrpSpPr/>
            <p:nvPr/>
          </p:nvGrpSpPr>
          <p:grpSpPr>
            <a:xfrm rot="198783" flipV="1">
              <a:off x="8672889" y="1062628"/>
              <a:ext cx="264938" cy="182714"/>
              <a:chOff x="4154510" y="1384519"/>
              <a:chExt cx="264938" cy="182714"/>
            </a:xfrm>
          </p:grpSpPr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C81AD0F7-4AD6-4A2D-B5E5-AD76BCA4F028}"/>
                  </a:ext>
                </a:extLst>
              </p:cNvPr>
              <p:cNvCxnSpPr/>
              <p:nvPr/>
            </p:nvCxnSpPr>
            <p:spPr>
              <a:xfrm flipV="1">
                <a:off x="4154510" y="1430967"/>
                <a:ext cx="205479" cy="136266"/>
              </a:xfrm>
              <a:prstGeom prst="line">
                <a:avLst/>
              </a:prstGeom>
              <a:solidFill>
                <a:srgbClr val="000090"/>
              </a:solidFill>
              <a:ln w="190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28D56B0A-9FDE-4B9C-A110-E1FB12CDB15E}"/>
                  </a:ext>
                </a:extLst>
              </p:cNvPr>
              <p:cNvSpPr/>
              <p:nvPr/>
            </p:nvSpPr>
            <p:spPr>
              <a:xfrm>
                <a:off x="4355440" y="1384519"/>
                <a:ext cx="64008" cy="64008"/>
              </a:xfrm>
              <a:prstGeom prst="ellipse">
                <a:avLst/>
              </a:prstGeom>
              <a:solidFill>
                <a:srgbClr val="000090"/>
              </a:solidFill>
              <a:ln w="190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ECC887BB-83BD-48FA-B9EA-9F5E0683F229}"/>
                </a:ext>
              </a:extLst>
            </p:cNvPr>
            <p:cNvGrpSpPr/>
            <p:nvPr/>
          </p:nvGrpSpPr>
          <p:grpSpPr>
            <a:xfrm flipV="1">
              <a:off x="7412909" y="846566"/>
              <a:ext cx="267179" cy="208421"/>
              <a:chOff x="4149416" y="1521063"/>
              <a:chExt cx="267179" cy="208421"/>
            </a:xfrm>
          </p:grpSpPr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2EE0596C-8F05-492F-9A17-8D28E9238D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2311" y="1521063"/>
                <a:ext cx="234284" cy="168459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E0A967A6-5BDF-47C1-89C5-71E5E93699F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060987">
                <a:off x="4149416" y="1665476"/>
                <a:ext cx="64008" cy="64008"/>
              </a:xfrm>
              <a:prstGeom prst="ellipse">
                <a:avLst/>
              </a:prstGeom>
              <a:solidFill>
                <a:srgbClr val="800000"/>
              </a:solidFill>
              <a:ln w="190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065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110</Words>
  <Application>Microsoft Office PowerPoint</Application>
  <PresentationFormat>Custom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Siyu</dc:creator>
  <cp:lastModifiedBy>Siyu</cp:lastModifiedBy>
  <cp:revision>9</cp:revision>
  <dcterms:created xsi:type="dcterms:W3CDTF">2018-08-04T00:26:17Z</dcterms:created>
  <dcterms:modified xsi:type="dcterms:W3CDTF">2018-08-07T16:52:23Z</dcterms:modified>
</cp:coreProperties>
</file>