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39:36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07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1 24575,'-5'8'0,"-2"-3"0,6 2 0,-7-6 0,8 6 0,-8 5 0,4-2 0,-5 5 0,5-7 0,0 0 0,-3 8 0,5-6 0,-20 23 0,18-20 0,-17 13 0,19-18 0,-13 15 0,10-12 0,-7 12 0,7-15 0,2 4 0,-1-7 0,3 6 0,-3-6 0,4 3 0,0 0 0,0 0 0,0 0 0,0 0 0,0 0 0,0 1 0,0-1 0,4-4 0,0-4 0,1-4 0,2-5 0,-6 5 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9:12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314 133 24575,'-13'0'0,"1"0"0,4 0 0,-11 0 0,8 0 0,-8 0 0,11 0 0,-1 0 0,1 0 0,0 0 0,0 0 0,3-4 0,-2 4 0,2-8 0,-3 7 0,0-6 0,0 6 0,3-6 0,-2 6 0,2-6 0,-3 6 0,0-3 0,3 0 0,1 0 0,1-1 0,-2 2 0,1-1 0,-4 3 0,7-6 0,-6 6 0,6-7 0,-2 4 0,-1-1 0,-1 2 0,-3-1 0,0 3 0,3-6 0,2 2 0,-1 1 0,-1 0 0,1 0 0,-3 3 0,2-2 0,-3 3 0,0-8 0,7 7 0,9 1 0,2 5 0,1 7 0,4-4 0,-12 0 0,15 0 0,-17 0 0,14 0 0,-10 1 0,11-1 0,-11 0 0,13 4 0,-15-3 0,11-1 0,-9-5 0,-1 1 0,4-3 0,-4 2 0,1 1 0,2-3 0,-6 6 0,6-6 0,-2 3 0,-1-1 0,3-2 0,-2 3 0,3-4 0,0 0 0,-3 3 0,2-2 0,-3 3 0,1 0 0,2-3 0,-2 2 0,-1 1 0,7-3 0,-6 2 0,7 1 0,-4-3 0,4 10 0,-3-10 0,3 7 0,-8-5 0,4-2 0,-4 3 0,4-4 0,0 0 0,0 0 0,1 0 0,-1 0 0,0 3 0,0-2 0,0 3 0,-7-8 0,2 0 0,-11-8 0,4 6 0,-1-5 0,-9-8 0,11 7 0,-12-7 0,11 12 0,-1 2 0,-2 1 0,2 0 0,1 0 0,-4 3 0,7-6 0,-6 6 0,6-6 0,-6 6 0,2-3 0,1 1 0,-4-2 0,8-3 0,-4 0 0,4-1 0,0 1 0,0 0 0,-4 3 0,3-2 0,1 6 0,5-2 0,3 3 0,4 0 0,-7 3 0,6-2 0,-10 6 0,6-6 0,-2 3 0,-1-1 0,3-2 0,-2 3 0,-1 0 0,4-4 0,-4 4 0,4-4 0,0 4 0,1-3 0,-1 2 0,-4 1 0,-4-3 0,-1 6 0,-6-6 0,-5 17 0,6-11 0,-9 9 0,14-13 0,-2-3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40:09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523 0 24575,'0'17'0,"4"-4"0,-3 26 0,2-24 0,-3 19 0,-3 9 0,2-27 0,-7 42 0,7-46 0,-7 26 0,8-26 0,-8 19 0,7-20 0,-7 20 0,7-19 0,-2 11 0,-1-18 0,3 10 0,-3-9 0,0 14 0,3-10 0,-6 5 0,6-5 0,-3 2 0,4-4 0,-4 1 0,3-1 0,-6 1 0,6-1 0,-3 1 0,4-1 0,4-7 0,4-6 0,2-4 0,39-26 0,-23 20-3392,42-23 0,5 0 3392,-30 22 0,29-18 0,-7 3 0,-48 24 0,58-25 0,-58 21 0,52-17 0,-46 18 0,42-21 0,-45 22 0,34-21 0,-42 27 0,15-16 0,-21 13 6784,9-10-6784,-10 11 0,4-7 0,-2 11 0,-6-6 0,-1 6 0,-5-7 0,-3 7 0,-20-3 0,11 4 0,-38 4 0,36-3 0,-50 14 0,52-8 0,-29 5 0,6 7 0,-8-10 0,-3 0-1090,-12 10 1090,-19-2 0,6-2 0,47-7 0,-47 10 0,1 2 0,48-8 0,-39 9 0,3 0 0,42-9 0,-29 12 0,-2 0 0,28-10 0,-62 24 0,66-28 0,-30 10 0,42-14 0,-7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6:33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1825 362 24575,'-13'0'0,"-2"0"0,-9 4 0,1 1 0,-1 3 0,8-4 0,8 4 0,-8 0 0,6-3 0,-16 13 0,15-15 0,-12 15 0,14-16 0,-7 16 0,11-12 0,-13 10 0,11-8 0,-5 0 0,5 0 0,2-4 0,-6 7 0,5-5 0,-9 5 0,10-6 0,-7 2 0,8-2 0,-4 3 0,4 0 0,-5 0 0,1-3 0,4 2 0,0-3 0,0 5 0,3-1 0,-6-4 0,6 3 0,-6-2 0,2-1 0,1 7 0,-4-9 0,0 16 0,3-12 0,-10 17 0,10-13 0,-11 13 0,7-13 0,-7 16 0,7-19 0,-6 22 0,6-22 0,-3 19 0,3-19 0,1 18 0,0-21 0,-4 21 0,7-19 0,-14 17 0,17-13 0,-17 9 0,18-10 0,-14 6 0,13-6 0,-13 7 0,10-11 0,-7 9 0,8-8 0,-4 6 0,4-4 0,-1 0 0,-2-4 0,2 7 0,-3-9 0,3 13 0,-2-14 0,6 10 0,-6-6 0,-1 3 0,2 0 0,-5 4 0,7-3 0,-5-1 0,1-1 0,4-2 0,4-4 0,8-10 0,4-4 0,-3-4-496,2 9 496,-10 1 0,46-42 0,-32 26 0,47-48 0,-50 51 0,10-4 0,-14 6 0,1 15 0,-1-15 0,-4 12 0,4-2 0,0-3 0,8-5 0,-6 1 0,15-11 0,-21 16 0,14-2 0,-17 4 496,10 0-496,-10-1 0,10 1 0,-10 0 0,3 4 0,-1-1 0,-2-2 0,7 6 0,-8-6 0,8 6 0,-7-6 0,6 6 0,-3-10 0,1 5 0,2-6 0,-2 4 0,3 0 0,-4 0 0,7-4 0,-6 6 0,7-8 0,-4 12 0,4-13 0,-6 10 0,8-7 0,-12 4 0,12-1 0,-12 1 0,9 4 0,-10-4 0,6 4 0,-2-1 0,3-2 0,-4 2 0,3 1 0,-6-4 0,7 8 0,-4-4 0,8 0 0,-7 0 0,6-5 0,-6 1 0,3 4 0,0 0 0,-4 0 0,4 3 0,-4-6 0,-3 6 0,-6-2 0,0 6 0,-6-2 0,-34 32 0,27-23 0,-34 24 0,43-26 0,-7 4 0,11-3 0,-17 10 0,14-13 0,-22 19 0,23-17 0,-19 14 0,24-13 0,-20 7 0,19-7 0,-19 6 0,19-6 0,-15 3 0,16-4 0,-9-4 0,7 7 0,-5-5 0,-6 16 0,12-14 0,-3 2 0,14-11 0,0-6 0,18-8 0,-13 7 0,28-21 0,-30 25 0,26-25 0,-25 26 0,14-19 0,-20 16 0,5-2 0,-7 4 0,1 1 0,-5 2 0,-5-3 0,0 8 0,-13 0 0,11 1 0,-31 9 0,26-8 0,-33 13 0,32-10-6784,-43 10 6784,41-12-3245,-44 18 3245,45-21 0,-16 10 0,11-3 0,4-5 0,-9 6 0,15-5 0,-13 1 0,15-2 0,-20 5 0,17-10 5176,-27 13-5176,12-8 0,-4 10 4853,11-12-4853,6 4 0,2-4 0,-6 1 0,15-2 0,-1-6 0,9-2 0,8-7 0,-7 3-6784,78-36 6784,-64 29-2269,36-14 1,-2 2 2268,-38 20-2,39-23 2,-47 24 0,9-4 0,-18 7 4535,-2 4-4535,-11 0 6783,3 0-6783,-3 4 0,-7 0 0,5 4 0,-39 8 0,33-6 0,-43 12 0,49-12-6779,-49 20 6779,47-22-4537,-47 25 4537,49-30-24,-34 22 24,35-22 0,-14 12 0,26-14 4525,2 2-4525,7-7 0,4 0 0,-3-1 6766,21-6-6766,-17 6 0,27-11 0,-24 7 0,41-15 0,-36 12 0,46-16 0,-53 18 0,42-13 0,-43 17 0,31-12 0,-32 16 0,25-9 0,-29 6 54,25-3-54,-26 3 0,5 2 0,-24 10 0,1-2 0,-12 4 0,0 5 0,7-11-6784,-72 35 6784,64-28 0,-29 12 0,0 2 0,30-9 0,-57 23 0,56-22 0,-24 5 0,0-2 0,27-10 0,-57 24 0,66-27 0,-40 20 0,37-15 0,-22 8 0,27-14 6784,-5 6-6784,6-6 0,-7 7 0,7-8 0,-3 7 0,11-9 0,2 5 0,14-7 0,-5 0 0,9 0 0,19-7 0,-19 5 0,18-5 0,26-12 0,-42 11 0,33-8 0,0 0 0,-31 10 0,45-14 0,-53 18 0,15-9 0,-27 10 0,3 1 0,-10 4 0,-15 8 0,12-6 0,-16 8 0,14-12 0,-36 34 0,29-29 0,-58 55 0,57-51-6784,-49 45 6784,51-44-4537,-62 43 4537,57-39-3034,-64 35 3034,67-43-1724,-46 21 1724,49-22 1723,-27 12-1723,30-14 0,-4 6 3033,15-10-3033,4 6 4536,4-6-4536,0 2 5367,1-3-5367,24 8 0,-18-6 0,29 8 0,-33-9 0,15 3 0,-16-4-5364,16 0 5364,-15 0-701,26 0 701,-24 0-4304,31 0 4304,-31 0-258,31 0 258,-32 0 4122,22-4-4122,-24 3 677,9-2-677,-10 3 6554,3-4-6554,-8-1 605,3-3-605,-6 0 89,3-4-89,-1 7 0,6-17 0,-8 18 0,-5-11 0,-17 23 0,-1-3 0,-6 14 0,0-2 0,13 0 0,-26 13 0,32-22-6784,-17 18 6784,18-25 0,-4 18 0,6-13 0,-8 6 0,15-9 0,-3-3 0,10-3 6784,11-6-6784,-8 0-6784,18-6 6784,-18 6-768,30-14 768,-28 8 0,28-16 0,-30 20 0,19-18 0,-19 22 0,18-24 0,-18 24 0,12-15 0,-14 17 6403,3-11-6403,-4 11 1149,4-14-1149,-7 13 0,13-10 0,-12 8 0,10 0 0,-8 0 0,7 0 0,-5-1 0,16-6 0,-15 8 0,12-7 0,-18 9 0,6 1 0,-10-4 0,-1 7 0,-5 1 0,1 5 0,-3-1 0,2 4 0,-54 32 0,38-23 0,-57 39 0,69-46 0,-24 17 0,26-17 0,-15 12 0,15-12 0,-7 6 0,13-8 0,-7 0 0,11-4 0,-2 0 0,29-19 0,-17 12 0,17-16 0,-7 11 0,-12-1 0,30-10 0,-28 12-6784,27-15 6784,-28 20-3350,18-20 3350,-20 19 0,9-12 0,-17 15 0,4 0 0,-13 4 0,2 1 0,-14 9 0,8-8 0,-30 28 0,27-25 0,-34 34 0,35-34 0,-28 32 0,29-33 0,-25 28 0,25-28 0,-18 22 0,20-24 0,-13 16 0,13-19 5124,-6 15-5124,8-16 5010,3 9-5010,2-14 0,14-9 0,-5 1 0,9-8 0,1 0 0,-6 11 0,19-28 0,-17 30 0,11-19 0,-4 5 0,-8 9 0,22-27 0,-21 26 0,18-18 0,-24 20 0,12-13 0,-16 13 0,9-13 0,-7 13 0,1-5 0,-2 7 0,1 3 0,-3-2 0,2 2 0,-3-3 0,0 0 0,0-1 0,4 5 0,-3-3 0,-1 6 0,-5-3 0,-3 4 0,-7 4 0,5 0 0,-17 8 0,16-3 0,-23 6 0,22-9 0,-25 15 0,21-13 0,-15 18 0,18-20 0,-6 12 0,2-9 0,-8 11 0,7-6 0,3 1 0,11-14 0,4-2 0,7-7 0,-1-1 0,2 1 0,10-11 0,-15 8 0,26-19 0,-21 23 0,36-37 0,-33 33 0,28-34 0,-32 38 0,5-11 0,-9 13 0,-3-3 0,-4 7 0,0-2 0,-8 10 0,7-2 0,-6-1 0,-12 4 0,10-8 0,-54 22 0,49-10 0,-27 8 0,-2 1 0,24-4 0,-51 20 0,56-30-6784,-70 36 6784,65-32-1380,-32 17 1,0-1 1379,36-17 0,-44 26 0,52-33 0,-23 19 0,26-16 0,-14 6 0,25-8 5418,-2-4-5418,7-4 0,0 3 0,0-6-2659,72-34 2659,-53 23 0,28-12 0,-1 1 0,-35 17 0,41-22 0,-43 23 0,13-4 0,3-4 0,-19 16 0,42-23 0,-21 12 0,0-3 6784,-1 2-6784,-33 14 0,-2 1 0,-4 9 0,-6-1 0,6 0 0,-3 0 0,0-3 0,-11 16 0,8-13 0,-19 29 0,22-25 0,-17 25 0,18-29 0,-12 28 0,10-27 0,-6 28 0,9-26 0,-9 26 0,14-25 0,-10 22 0,6-23 0,0 18 0,-2-18 0,6 8 0,-6-3 0,6 4 0,-3-2 0,4 1 0,0-11 0,0 1 0,4-5 0,4 0 0,5-4 0,-1 0 0,0 0 0,4 0 0,-7 0 0,14-4 0,-13 0 0,13-5 0,-10 5 0,14 0 0,-12 4 0,15-4 0,-20 4 0,17-4 0,-17 4 0,12-4 0,-12 3 0,16-2 0,-15 3 0,19 0 0,-19 0 0,19 0 0,-19 0 0,18 0 0,-18 0 0,12-4 0,-14 3 0,3-3 0,-4 4 0,-4-3 0,0-2 0,-1 1 0,-2-4 0,7 7 0,-8-6 0,4 3 0,-8-1 0,4-2 0,-8 6 0,7-7 0,-10 8 0,6-4 0,-14 0 0,9 3 0,-17-2 0,16 3 0,-19 0 0,19 0 0,-19 0 0,15 3 0,-16 2 0,17 3 0,-6-4 0,-10 11 0,17-12 0,-32 18 0,33-18 0,-25 19 0,17-12 0,-4 2 0,8-1 0,8-6 0,3 3 0,2 0 0,3 0 0,3 0 0,-2 0 0,7 0 0,0 8 0,1-6 0,6 9 0,-10-10 0,10 3 0,-10-8 0,11 3 0,-7-6 0,6 6 0,-9-2 0,15-1 0,-14 0 0,20-4 0,-17 0 0,12 0 0,-12 0 0,13-4 0,-13 3 0,9-6 0,-10 6 0,2-6 0,-2 6 0,-1-6 0,0 2 0,-4-3 0,0 0 0,0-1 0,-3 1 0,2 0 0,-3 0 0,0 0 0,0-1 0,0 1 0,0 0 0,-4 3 0,4-2 0,-8 6 0,11-3 0,1 4 0,5 0 0,3 0 0,14 0 0,-9 0 0,21 0 0,-24 0 0,16-3 0,-19 2 0,11-3 0,-16 1 0,1-2 0,-11 0 0,-4 2 0,-5 3 0,-3 3 0,3-2 0,1 7 0,4-4 0,7 1 0,-5-2 0,5-3 0,-8 0 0,1 0 0,0 0 0,-26 0 0,20 0 0,-46-3 0,46 2 0,-20-3 0,26 4 0,-4-4 0,3 3 0,-3-2 0,3 3 0,-2-4 0,1 3 0,-5-2 0,6 3 0,-10 0 0,9 0 0,-6 0 0,8 0 0,-4-4 0,-1 3 0,0-3 0,-2 1 0,6 2 0,0-7 0,2 8 0,3-4 0,-1 0 0,-2 3 0,6-6 0,-7 2 0,4-3 0,-4 4 0,3-4 0,-2 7 0,6-6 0,-6 3 0,2-5 0,-3 1 0,3 0 0,-2 3 0,6-2 0,-3 2 0,1-3 0,-2 0 0,-3 3 0,3-2 0,-2 6 0,6-6 0,-6 2 0,2-3 0,-3 4 0,3-4 0,-2 7 0,6-6 0,-3 2 0,1-3 0,2 0 0,-6 3 0,6-2 0,-7 3 0,7-5 0,-6 5 0,6-4 0,-6 7 0,6-6 0,-3 3 0,4-5 0,0 1 0,0 0 0,0 0 0,0-1 0,0 1 0,0 0 0,0 7 0,-3 6 0,2 4 0,-3 2 0,1 23-2966,2-20 2966,-7 16 0,7-23 0,-2-2 0,3 3 0,0 0 0,0 0 0,0 8 2966,0-6-2966,0 5 0,0-3 0,0-3 0,0 6 0,0-6 0,0 3 0,0-4 0,0 0 0,0 0 0,0 0 0,-4-3 0,3 2 0,1-6 0,1 6 0,6-6 0,-2 6 0,3-2 0,4 3 0,-3-3 0,17 9 0,-14-11 0,21 11 0,-22-13 0,12 3 0,-14-4 0,13 3 0,-11-2 0,15 6 0,-16-6 0,13 3 0,-13-4 0,5 0 0,-7 0 0,4 0 0,-3 0 0,3 0 0,-4 0 0,0 0 0,-3-4 0,5 3 0,-4-2 0,6 3 0,-4 0 0,-4-4 0,3 3 0,-2-2 0,3 3 0,0 0 0,0 0 0,4-4 0,-3 3 0,3-6 0,-4 6 0,4-3 0,-3 4 0,3 0 0,-8-4 0,3 4 0,-2-4 0,3 4 0,0 0 0,0 0 0,0 0 0,4 0 0,-3 0 0,3 0 0,-4 0 0,11 0 0,-8 0 0,15 0 0,-16 0 0,9 0 0,-10 0 0,6 0 0,-6 0 0,7 0 0,-7 0 0,3 0 0,-4 0 0,3-4 0,-2 3 0,7-2 0,-7 3 0,13-4 0,-11 3 0,19-6 0,-19 2 0,12 1 0,-14 0 0,-5 4 0,-9 11 0,-4-8 0,-3 7 0,-7 1 0,8-8 0,-4 11 0,7-13 0,4 3 0,-4-4 0,-1 0 0,1 4 0,0-4 0,-8 4 0,6 0 0,-9-3 0,10 6 0,-6-3 0,5 1 0,-9 2 0,9-6 0,-5 3 0,6-4 0,1 3 0,0-2 0,0 3 0,0-4 0,-1 0 0,1 0 0,0 0 0,0 0 0,-1 0 0,1 0 0,0 0 0,0 0 0,0 0 0,-1 0 0,1 0 0,0 0 0,3 3 0,5-2 0,5 3 0,3-1 0,0-2 0,25 7 0,-18-7 0,26 2 0,-35 1 0,12-3 0,-13 2 0,7-3 0,-4 0 0,0 0 0,1 0 0,-1 0 0,0 0 0,-4 4 0,4-3 0,-11 2 0,-2-3 0,-4 0 0,-6 0 0,5 0 0,-23 0 0,19 0 0,-42 0 0,42 0 0,-24 0 0,29 0 0,-3 0 0,4 0 0,-4 0 0,3 0 0,-7 0 0,7 0 0,-10-3 0,9 2 0,-9-6 0,10 6 0,-3-7 0,4 7 0,-1-2 0,1 3 0,0-4 0,0 3 0,-1-2 0,5-1 0,-3 3 0,2-6 0,-3 6 0,-8-7 0,6 7 0,-5-6 0,3 3 0,3-1 0,-11-6 0,10 9 0,-9-5 0,10 7 0,-10-4 0,9 0 0,-9-5 0,9 5 0,-12-3 0,11 2 0,-12 0 0,14 2 0,-3-1 0,4 0 0,-8-5 0,6 5 0,-16-4 0,15 4 0,-16-4 0,17 3 0,-2-2 0,-6 2 0,0 1 0,-1-4 0,-3 7 0,17-2 0,-3-1 0,0 3 0,8-6 0,-8 6 0,7-6 0,-6 6 0,10-3 0,1 8 0,5 0 0,-1 4 0,18 4 0,-17-3 0,35 14 0,-31-16 0,20 15 0,-23-17 0,13 7 0,-13-4 0,12 4 0,-12-7 0,16 13 0,-15-15 0,15 15 0,-16-16 0,16 12 0,-15-12 0,12 9 0,-14-10 0,6 2 0,-9 1 0,8-3 0,-8 6 0,5-6 0,1 3 0,-3-4 0,3 3 0,-4-2 0,4 3 0,-3-4 0,6 4 0,-6-4 0,7 4 0,-7-4 0,6 4 0,-6-3 0,3 2 0,-4-3 0,0 0 0,-3 4 0,2-3 0,-3 2 0,4-3 0,1 0 0,-1 0 0,0 0 0,0 0 0,0 0 0,0 0 0,0 0 0,1 0 0,-9 0 0,-12 4 0,2-3 0,-10 2 0,-24 5 0,26-7 0,-27 7 0,37-8 0,-11 0 0,8 0 0,-15 0 0,16 0 0,-10 0 0,11 0 0,-14 0 0,12 0 0,-15-4 0,16 3 0,-13-6 0,13 6 0,-17-10 0,13 9 0,-21-9 0,20 10 0,-16-6 0,21 6 0,-12-6 0,11 6 0,0-7 0,0 8 0,1-4 0,-2 4 0,0-4 0,0 3 0,3-2 0,-3 3 0,0-4 0,3 3 0,1-6 0,0 6 0,7-6 0,-6 6 0,3-3 0,-1 0 0,-2 3 0,9-2 0,3 3 0,18 3 0,-7-2 0,3 7 0,-8-8 0,-10 8 0,17-7 0,-11 2 0,19 1 0,-15 0 0,26 8 0,-21-6 0,29 8 0,-28-12 0,23 12 0,-28-12 0,25 9 0,-25-10 0,25 6 0,-25-6 0,17 6 0,-19-6 0,13 6 0,-13-6 0,9 6 0,-10-6 0,3 3 0,-4-4 0,0 4 0,0-4 0,4 4 0,-3-4 0,3 4 0,-4-3 0,0 2 0,-4 1 0,7-3 0,-5 2 0,13 1 0,-9 0 0,5 1 0,-7-1 0,-3-1 0,9 2 0,-4 3 0,6-4 0,0 0 0,-7-4 0,2 4 0,-2-3 0,-1 2 0,0-3 0,0 4 0,0-3 0,0 6 0,8-6 0,-6 2 0,5-3 0,-11 4 0,4-3 0,-4 3 0,4-4 0,0 0 0,1 0 0,-1 0 0,0 0 0,0 0 0,-3 3 0,-6-2 0,-3 3 0,-4-4 0,-1 0 0,1 0 0,-11 0 0,1 0 0,-3 0 0,5 0 0,8 0 0,0 0 0,-11 0 0,8 3 0,-12-2 0,14 3 0,-7-4 0,7 0 0,-10 0 0,9 0 0,-9 0 0,9 0 0,-9 0 0,9 0 0,-16-4 0,15 3 0,-16-2 0,17 3 0,-13 0 0,13 0 0,-5 0 0,-1 0 0,6 0 0,-9 0 0,13-4 0,-4 3 0,5-3 0,-3 4 0,0-3 0,-1 2 0,1-3 0,0 0 0,0 0 0,-1-1 0,1 2 0,0-1 0,0 3 0,0-3 0,-1 4 0,1-3 0,3-2 0,-2 1 0,3 0 0,-1 0 0,-2 3 0,2-2 0,-3 3 0,3-4 0,-2 3 0,2-2 0,1-1 0,-3 3 0,2-3 0,0 1 0,2-2 0,-1 1 0,0 0 0,-5 0 0,1 3 0,0-6 0,0 6 0,3-6 0,-2 6 0,2-6 0,-3 6 0,3-7 0,-2 7 0,3-2 0,-1-1 0,-2 3 0,2-2 0,1-1 0,4 3 0,8-3 0,-3 8 0,6-3 0,19 21 0,-19-14 0,25 14 0,-31-14 0,14 4 0,-13-3 0,16 7 0,-15-11 0,15 9 0,-12-8 0,9 6 0,-14-4 0,10 0 0,-10 0 0,11 0 0,-7-3 0,6 6 0,-6-10 0,6 10 0,-9-6 0,8-1 0,-8 3 0,9-6 0,-6 7 0,3-8 0,-4 4 0,-3 0 0,2-3 0,-3 2 0,4-3 0,1 4 0,-1-3 0,0 2 0,-4 1 0,0 1 0,0-1 0,0 0 0,-3-4 0,-6 0 0,-4 0 0,-3 0 0,4 0 0,0 0 0,0-4 0,0 3 0,-4-6 0,2 6 0,-1-3 0,2 1 0,-2 2 0,1-3 0,-2 0 0,4 3 0,0-2 0,3-1 0,-9 0 0,7-1 0,-12-2 0,10 6 0,-3-7 0,4 8 0,3-8 0,-2 4 0,3-1 0,-5-2 0,1 6 0,0-6 0,0 6 0,-1-3 0,5 0 0,-3 3 0,2-6 0,-3 6 0,3-6 0,-2 6 0,2-3 0,1 1 0,-4 2 0,4-7 0,-4 7 0,3-6 0,-2 6 0,6-6 0,-6 6 0,6-6 0,-7 6 0,4-3 0,-4 4 0,3-3 0,-2 2 0,6-7 0,-7 7 0,4-2 0,-1-1 0,-2 3 0,2-2 0,-3 3 0,4-4 0,-4 3 0,4-3 0,-1 1 0,-2 2 0,2-3 0,-3 4 0,0 0 0,7 0 0,5 4 0,2 0 0,8 12 0,-8-10 0,5 12 0,-2-16 0,2 16 0,-2-15 0,3 15 0,-4-13 0,4 7 0,-7-4 0,10 0 0,-10-3 0,7 2 0,-7-3 0,9 1 0,-11 2 0,15-2 0,-13-1 0,3 3 0,0-6 0,-4 3 0,1-1 0,2-2 0,-3 3 0,5-4 0,-1 0 0,-4 4 0,3-3 0,-2 2 0,3-3 0,0 0 0,0 0 0,-3 4 0,2-3 0,-2 2 0,3-3 0,-4 4 0,4-3 0,-4 2 0,-3-3 0,-6 0 0,-4 0 0,-10 0 0,9 0 0,-6 0 0,8 0 0,0 0 0,0-3 0,-1 2 0,1-3 0,0 4 0,3-3 0,-2 2 0,3-3 0,-5 4 0,1 0 0,0 0 0,0 0 0,3-4 0,-2 3 0,2-2 0,-3 3 0,0 0 0,3-4 0,-2 3 0,2-2 0,-3 3 0,0 0 0,3-4 0,-2 3 0,2-3 0,-3 1 0,4-2 0,-4 0 0,4 2 0,-4 3 0,-1 0 0,1 0 0,4-4 0,-4 3 0,4-2 0,-5 3 0,5-4 0,15 7 0,0-2 0,8 3 0,-7 0 0,4-1 0,-7-2 0,14 6 0,-13-6 0,5 7 0,-7-8 0,1 4 0,-1-4 0,-4 4 0,4-3 0,-4 2 0,4-3 0,0 0 0,0 4 0,1-3 0,-1 2 0,-4 1 0,-4-3 0,-4 2 0,-5-3 0,1 0 0,4 4 0,-4-3 0,4 6 0,-5-6 0,1 3 0,0-4 0,0 0 0,0 0 0,-1 0 0,1 0 0,0 0 0,0 0 0,-1 0 0,-2 0 0,1 0 0,-1 0 0,2 0 0,1 0 0,0 0 0,0 0 0,-1 0 0,1 0 0,0 0 0,3-4 0,-2 3 0,3-2 0,-5 3 0,1 0 0,0 0 0,0 0 0,-1 0 0,5-4 0,-3 3 0,9-3 0,3 4 0,4 0 0,3 4 0,3 0 0,-5 1 0,9 2 0,-10-6 0,3 3 0,-4-1 0,0-2 0,0 3 0,0-1 0,0-2 0,-3 7 0,2-8 0,-10 4 0,-1-4 0,-5 0 0,-3 0 0,7-4 0,-2 4 0,2-4 0,-3 4 0,0 0 0,0 0 0,-1 0 0,5-4 0,-7 3 0,5-2 0,-6 3 0,8-4 0,0-1 0,4-3 0,-3 4 0,2-4 0,-3 4 0,0-1 0,3-2 0,-6 2 0,6-3 0,-6 4 0,2 0 0,-3 4 0,4-4 0,-4 3 0,4-2 0,-5-1 0,1 3 0,4-6 0,-4 2 0,4-3 0,-1 0 0,-2 3 0,6-2 0,1 6 0,4-3 0,12 4 0,-10 4 0,9-3 0,-11 2 0,4-3 0,0 0 0,1 4 0,-1-3 0,0 6 0,0-6 0,-4 6 0,4-6 0,-4 3 0,4-4 0,-3 3 0,2-2 0,-2 7 0,3-8 0,0 8 0,0-7 0,0 2 0,-3 1 0,-5-3 0,-5 2 0,-3-3 0,0 0 0,-1 0 0,1 0 0,0 0 0,0 0 0,-1 0 0,1 0 0,0 0 0,0 0 0,0 0 0,-1 0 0,1-3 0,0 2 0,-4-3 0,3 0 0,-3 4 0,7-8 0,-2 7 0,3-2 0,-5 3 0,1 0 0,0 0 0,0 0 0,-1 0 0,1 0 0,0 0 0,3-4 0,2-1 0,3-3 0,3 0 0,2 0 0,36-33 0,-25 28 0,39-38 0,-43 43 0,14-11 0,-17 11 0,10-4 0,-9 3 0,31-14 0,-27 12 0,27-8 0,-28 7 0,4 7 0,-6-6 0,-3 6 0,1 1 0,-1-4 0,0 7 0,-4-6 0,4 6 0,-8-6 0,8 6 0,-4-3 0,4 1 0,0 2 0,1-7 0,-1 7 0,0-6 0,0 6 0,4-6 0,-7 2 0,6 1 0,-6 0 0,6 0 0,-5 0 0,5-4 0,-7-1 0,4 5 0,0 0 0,-3 1 0,2 2 0,-6-7 0,6 7 0,-2-2 0,-1-1 0,4 3 0,-8-6 0,8 6 0,-7-6 0,6 6 0,-3-3 0,1 0 0,2 4 0,-2-4 0,3 0 0,-4 0 0,3-5 0,-2 5 0,3-3 0,0 6 0,0-7 0,1 4 0,-1-1 0,-4-2 0,3 6 0,-2-6 0,-1 2 0,4 0 0,-7-2 0,9 3 0,-4-5 0,2 1 0,-1 4 0,-2 0 0,3 0 0,0 0 0,0-1 0,0-2 0,-3 2 0,6-3 0,-10 0 0,14 3 0,-10-2 0,14-1 0,-9 2 0,6-5 0,-8 10 0,3-6 0,-5 2 0,8-3 0,-8 4 0,9-4 0,-9 4 0,12-4 0,-12 3 0,6-2 0,-5 6 0,-3-3 0,-3 4 0,-5 4 0,-2 0 0,-5 1 0,-8 13 0,7-11 0,-29 23 0,32-19 0,-31 19 0,32-20 0,-23 13 0,25-14 0,-20 10 0,23-9 0,-23 9 0,20-10 0,-10 3 0,12-4 0,-7 0 0,9 0 0,-9 0 0,6-3 0,1 2 0,-4-6 0,8 6 0,-4-10 0,8-1 0,-4-5 0,15-10 0,-9 12 0,13-15 0,-10 16 0,25-24 0,-21 18 0,31-22 0,-32 23 0,29-23 0,-32 22 0,27-18 0,-29 20 0,20-13 0,-18 13 0,10-9 0,-13 10 0,5-3 0,-7 4 0,1 7 0,-9 9 0,-1 2 0,-15 20 0,14-19 0,-31 41 0,27-37 0,-23 30 0,23-35 0,-1 9 0,2-14 0,1 9 0,4-8 0,4-2 0,8-8 0,-3-5 0,10-7 0,-10 7 0,50-54 0,-36 42-5032,33-46 5032,-44 57 0,3-13 0,-5 13 0,12-13 0,-15 13 0,11-5 0,-13 3 5032,3 3-5032,-8 1 0,-4 4 0,2 0 0,-5 3 0,7-2 0,-19 3 0,11 0 0,-25 10 0,21-7 0,-4 12 0,5-11 0,10 1 0,-18 9 0,12-8 0,-15 13 0,15-13 0,-4 5 0,10-14 0,2 2 0,3-7 0,0 0 0,0-1 0,11-14 0,-5 12 0,13-27 0,-10 26 0,-1-11 0,7 1 0,-2-9 0,1 4 0,4-14 0,-13 29 0,11-22 0,-11 23 0,2-11 0,-3 16 0,-3-5 0,2 6 0,-10 1 0,1 0 0,-5 8 0,2-3 0,-21 10 0,17-6 0,-21 7 0,25-8 0,-11 11 0,10-9 0,-9 13 0,14-10 0,-10 10 0,10-9 0,-7 9 0,7-10 0,-2 3 0,6-4 0,1-11 0,4 1 0,1-10 0,2 4 0,-2 0 0,24-22 0,-15 20 0,38-38 0,-39 39 0,24-21 0,-31 21 0,16-7 0,-12 7 0,17-10 0,-12 9 0,22-17 0,-25 16 0,40-19 0,-38 19 0,31-8 0,-38 11 0,4 7 0,-20 9 0,0-2 0,-10 23 0,9-24 0,-13 31 0,13-28 0,-20 36 0,18-30 0,-25 34 0,29-32 0,-29 29 0,32-25 0,-24 25 0,26-28 0,-19 27 0,16-31 0,-9 16 0,6-20 0,1 7 0,4-7 0,-4 3 0,4-8 0,-1 3 0,-2-6 0,17-8 0,-8 1 0,14-10 0,3-3 0,-8 11 0,4-10 0,10-1 0,-16 7-6784,46-33 6784,-39 32 0,39-32 0,-32 26 0,3-6 0,-5 6 0,-15 13 0,2-5 6784,-4 14-6784,-8 9 0,-1-1 0,1 8 0,-7 0 0,5-5 0,-9 17 0,6-17 0,-18 31 0,19-31 0,-21 34 0,26-36 0,-15 21 0,16-22 0,-16 22 0,15-21 0,-8 11 0,11-22 0,3 1 0,2-9 0,18-12 0,-12 7 0,19-15 0,-20 18 0,42-32 0,-39 22 0,45-34 0,-50 38 0,22-19 0,-16 19 0,5-9 0,-6 12 0,-1-4 0,-8 7 0,0 4 0,-11 13 0,5 6 0,-9-1 0,-8 16 0,7-20 0,-33 42 0,31-36 0,-30 43 0,32-43 0,-29 47 0,28-46-4006,-17 31 4006,21-36-2252,-10 19 2252,12-19 0,-4 8 0,8-11 0,2 0 0,-3-7 3458,8-9-3458,0-2 0,1-6 2800,5 4-2800,-4 3 0,20-25 0,-14 21 0,32-36 0,-30 36 0,37-35 0,-37 34 0,37-41 0,-30 40 0,25-37 0,-27 36 0,25-23 0,-30 25 0,38-13 0,-43 17 0,31-13 0,-33 17 0,9-9 0,-16 18 0,-5-6 0,-3 14 0,0-5 0,0 5 0,-8 5 0,6-6 0,-27 27 0,23-24 0,-35 35 0,37-35 0,-29 31 0,29-31 0,-29 38 0,28-40 0,-28 43 0,32-44 0,-23 31 0,28-30 0,-25 15 0,25-16 0,-18 9 0,17-14 0,-4 6 0,6-17 0,6 4 0,-2-10 0,14-3 0,-13 5 0,27-21 0,-21 19 0,33-29 0,-32 29 0,42-37 0,-40 35 0,40-38 0,-38 39-6784,45-50 6784,-45 46 0,34-35 0,-41 38 0,10-10 0,-15 15 0,1 5 0,-9 5 6784,-8 21-6784,0-14 0,-5 14 0,-14 8 0,17-13-753,-11 14 753,17-19 0,7-4 0,-5 0 0,1 0 0,4 0 0,0-7 0,15-9 0,-5 1 0,6-7 753,2 6-753,-7-1 0,15-11 0,-12 10 0,17-16 0,-20 15 0,18-16 0,-22 17 0,11-5 0,-9 6 0,-1 1 0,0 0 0,-1 3 0,-2-5 0,7 8 0,-4-9 0,1 6 0,2 1 0,-6-4 0,2 4 0,8-5 0,-8 1 0,15-4 0,-13 3 0,7 1 0,-7 1 0,2 6 0,-6-7 0,6 4 0,-6-4 0,6 3 0,-6-2 0,6 6 0,-2-6 0,-1 2 0,4-3 0,-7 0 0,6 3 0,-3-2 0,4 2 0,1-7 0,-5 3 0,3 1 0,-6 1 0,6 6 0,-6-7 0,7 7 0,-8-6 0,4 3 0,0-1 0,-3-2 0,6-2 0,-3 4 0,4-6 0,-3 6 0,2 1 0,-6-3 0,3 2 0,-4-3 0,3 3 0,2 2 0,-1-1 0,4 3 0,-7-6 0,6 6 0,-6-7 0,2 4 0,1-1 0,0 2 0,1-1 0,2-1 0,-2-3 0,3 0 0,-4 0 0,4 3 0,-8-2 0,8 6 0,-7-6 0,6 2 0,-3-3 0,1 0 0,-1-1 0,-4 1 0,-4 4 0,3-4 0,-6 7 0,2-2 0,0-1 0,2 0 0,3-5 0,-4 5 0,3-4 0,-6 8 0,6-8 0,-6 7 0,6-6 0,-6 6 0,6-6 0,-7 6 0,7-6 0,-6 6 0,2-3 0,1 0 0,-3 3 0,6-6 0,-7 6 0,7-6 0,-6 6 0,6-6 0,-2 2 0,-1 1 0,3-4 0,-3 4 0,1-1 0,-2 1 0,1 1 0,-4 2 0,7-6 0,-2 2 0,3-3 0,0 0 0,0-1 0,-4 5 0,3-4 0,-3 4 0,4-4 0,0-1 0,0 1 0,0 0 0,0 0 0,0-1 0,0 1 0,0 0 0,0 0 0,0 0 0,0-1 0,0 1 0,-3 4 0,2-4 0,-3 4 0,4-5 0,0 1 0,0 0 0,0 0 0,0 0 0,0-1 0,0 1 0,0 0 0,0 0 0,0-1 0,0 1 0,0 0 0,0 0 0,0 7 0,4-2 0,0 10 0,5-2 0,-5 3 0,3-3 0,-6 2 0,6-6 0,-2 6 0,3 1 0,0-3 0,-3 6 0,2-6 0,-3-1 0,1 4 0,2-8 0,-6 8 0,6-7 0,-6 6 0,6-6 0,-2 2 0,0 1 0,2-3 0,-6 6 0,6-6 0,-3 6 0,5-2 0,-1-1 0,3 3 0,-5-2 0,5 0 0,-7-2 0,4 1 0,0-3 0,-3 6 0,2-6 0,-2 2 0,3-3 0,-4 4 0,4-3 0,-4 3 0,4-4 0,0 0 0,1 3 0,-5-6 0,3 6 0,-2-7 0,3 4 0,-4 4 0,0 1 0,-4 3 0,4 0 0,-3 0 0,6-4 0,-6 4 0,6-7 0,-3 2 0,1 1 0,2 0 0,-6 5 0,6-5 0,-6 3 0,7-6 0,-8 6 0,8-6 0,-7 7 0,6-8 0,-6 8 0,6-7 0,-3 2 0,1 1 0,2-3 0,-2 6 0,14-3 0,-8 1 0,11 2 0,-13-6 0,3 3 0,-11-4 0,-9 0 0,-3 0 0,-4 0 0,7 0 0,-1 0 0,1 0 0,0 0 0,3-4 0,-2 3 0,3-3 0,-5 4 0,1 0 0,0 0 0,0 0 0,3-3 0,-2 2 0,2-3 0,1 1 0,-4 2 0,4-3 0,-4 0 0,-1 3 0,1-6 0,0 6 0,0-6 0,-1 2 0,1 1 0,0-3 0,0 6 0,3-7 0,-2 7 0,2-2 0,-3-1 0,0 3 0,3-6 0,-2 6 0,6-6 0,-6 6 0,2-3 0,-3 4 0,3-4 0,-2 3 0,10-2 0,1 6 0,2 2 0,5-1 0,18 18 0,-18-14 0,36 22 0,-39-24 0,19 13 0,-18-18 0,2 14 0,-3-13 0,1 8 0,-1-9 0,-4 7 0,4-8 0,-4 4 0,4 0 0,0-3 0,0 2 0,1-3 0,-1 0 0,0 0 0,0 0 0,0 0 0,0 0 0,0 0 0,1 0 0,-1 0 0,0 0 0,0 0 0,0 0 0,4 0 0,-3 0 0,3 0 0,-4 0 0,3 0 0,-2 0 0,3 0 0,-7-3 0,2 2 0,-2-3 0,3 4 0,0 0 0,0 0 0,0 0 0,0 0 0,0 0 0,0 0 0,1 0 0,-1 0 0,0 0 0,0 0 0,0 0 0,0 0 0,-7 0 0,-9 0 0,-2 0 0,-9 0 0,9 0 0,-1 0 0,2 0 0,1 0 0,0 0 0,0 0 0,-1 0 0,1 0 0,-4-4 0,3 3 0,-3-2 0,4-1 0,0 3 0,0-2 0,-1 3 0,1 0 0,0 0 0,3-4 0,-2 3 0,3-3 0,-5 4 0,1 0 0,0 0 0,0 0 0,-1 0 0,1-3 0,0 2 0,0-3 0,0 4 0,3-4 0,-2 4 0,2-4 0,-3 4 0,3-4 0,-2 3 0,6-6 0,-6 6 0,2-6 0,-3 6 0,3 4 0,2 3 0,3 6 0,0 3 0,-4-5 0,0 56 0,-1-45 0,1 56 0,4-65 0,0 25 0,0-26 0,4 15 0,-3-16 0,6 13 0,-6-13 0,6 12 0,-2-12 0,3 9 0,-4-10 0,7 7 0,-5-7 0,2 2 0,-1-6 0,-2 2 0,3-2 0,0-1 0,0 0 0,0-4 0,0 0 0,0 0 0,11 3 0,-4-2 0,30 7 0,-27-7 0,37 9 0,-41-8 0,23 5 0,-27-7 0,20 0 0,-19 0 0,19 0 0,-20 0 0,5 0 0,-6 0 0,2 0 0,-2 0 0,7 0 0,-7 0 0,3 0 0,-4 0 0,3 0 0,-2 0 0,7 0 0,-7 0 0,3 0 0,-4 0 0,3-3 0,-1 2 0,5-3 0,-6 4 0,3 0 0,-8-3 0,3 2 0,-2-3 0,3 4 0,-3-4 0,2 3 0,-3-2 0,4 3 0,-3-4 0,6 3 0,-6-2 0,14-1 0,-9 3 0,9-6 0,-10 6 0,7-10 0,-7 9 0,6-5 0,-6 7 0,10-4 0,-9 3 0,9-3 0,-10 4 0,6-7 0,-6 5 0,3-5 0,-4 7 0,0-4 0,0 3 0,1-2 0,-1 3 0,0 0 0,0-4 0,0 3 0,4-3 0,-3 4 0,6 0 0,-6 0 0,-1-3 0,3 2 0,-5-3 0,9 1 0,-6 2 0,7-7 0,-7 7 0,6-6 0,-6 6 0,3-6 0,-4 6 0,0-3 0,-4 1 0,4 2 0,-4-3 0,4 4 0,-3-3 0,2 2 0,-2-3 0,-1 0 0,3 3 0,-2-2 0,3 3 0,-3-4 0,2 3 0,-6-6 0,6 6 0,-3-3 0,5 4 0,-1-3 0,0 2 0,0-3 0,0 4 0,4 0 0,-3-4 0,3 3 0,-4-2 0,0 3 0,4 0 0,-3 0 0,2-4 0,-2 3 0,6-2 0,-5 3 0,9-4 0,-10 3 0,3-3 0,-8 1 0,3 2 0,-2-3 0,3 4 0,0 0 0,-3-4 0,2 4 0,-3-8 0,5 7 0,-1-2 0,-4-1 0,3 3 0,-2-3 0,3 1 0,0 2 0,0-6 0,1 6 0,-1-3 0,0 4 0,-4-4 0,4 3 0,-4-2 0,1-1 0,2 3 0,-3-2 0,4 3 0,-3-4 0,2 3 0,-2-3 0,-1 1 0,4 2 0,0-14 0,-3 9 0,6-10 0,-7 12 0,1-4 0,-1 4 0,-4-4 0,0-1 0,-4 5 0,-1 0 0,-3 4 0,0 0 0,0 0 0,-1 0 0,1 0 0,0 0 0,0 0 0,-4 4 0,-1-3 0,-14 9 0,11-8 0,-10 9 0,17-6 0,-7-1 0,11 3 0,-17-2 0,14-1 0,-15 4 0,18-4 0,-10 4 0,10-3 0,-7-2 0,4 1 0,0-3 0,-1 3 0,8-4 0,9-11 0,2 4 0,6-5 0,14-21 0,-17 22 0,17-22 0,-26 24 0,7-2 0,-5 5 0,2-5 0,-5 7 0,1-5 0,1 1 0,-1 0 0,3 3 0,-2-9 0,3 11 0,0-12 0,0 11 0,0-4 0,-3-1 0,-1 1 0,-1 0 0,2 3 0,-1-2 0,-4 6 0,-4-3 0,-5 4 0,-2 0 0,1 0 0,-5 4 0,6-3 0,-10 10 0,12-6 0,-8 3 0,11 0 0,-8 0 0,3 1 0,-3-1 0,4-1 0,0-2 0,-1-1 0,-3 7 0,3-6 0,-3 4 0,4-2 0,0-3 0,0 4 0,0-3 0,-1 2 0,5-2 0,-4-1 0,4 0 0,-4-4 0,3 3 0,-2-2 0,9 3 0,3-4 0,4-4 0,3 3 0,7-10 0,-1 2 0,3 0 0,-6-2 0,-7 10 0,-3-6 0,2 2 0,-3-3 0,5 4 0,-1-4 0,-4 4 0,3-1 0,-6-2 0,7 2 0,-11 1 0,-2 0 0,-4 4 0,1 4 0,-18 7 0,17-1 0,-17 6 0,17-12 0,1 4 0,0-4 0,0 4 0,-1-3 0,5 2 0,-3-3 0,2 1 0,0 2 0,5-6 0,9-5 0,0 3 0,-1-10 0,3 6 0,-6 0 0,10-2 0,-6 3 0,3-5 0,-7 1 0,2 4 0,-3 0 0,8 0 0,-6 0 0,4-5 0,-5 5 0,3-7 0,0 9 0,0-9 0,-3 7 0,2-5 0,-2 5 0,-1-4 0,-4 8 0,-4-4 0,-5 4 0,1 0 0,0 4 0,-8 4 0,6-3 0,-9 6 0,10-10 0,-7 10 0,11-6 0,-6 7 0,6-8 0,-6 4 0,5-4 0,-5 4 0,7 0 0,-5-3 0,1 2 0,3-2 0,-2-1 0,6 3 0,-6-6 0,2 7 0,-3-8 0,7 4 0,6-11 0,4 1 0,2-2 0,1 1 0,-3 2 0,3-3 0,-4 0 0,0-1 0,0 5 0,-3-3 0,2 6 0,-6-7 0,10 4 0,-6-4 0,7 3 0,-4-2 0,0 6 0,-3-7 0,2 8 0,-6-8 0,3 4 0,-8-1 0,-1 1 0,-3 4 0,0 4 0,3 1 0,-13 6 0,11-2 0,-23 10 0,19-9 0,-9 6 0,16-8 0,-3-4 0,6 4 0,-10-4 0,5 1 0,-6 2 0,11-6 0,2 2 0,7-6 0,4-2 0,-3-3 0,17-11 0,-14 11 0,14-14 0,-17 17 0,3-3 0,-7 0 0,2 4 0,-3-1 0,1-2 0,2 6 0,-2-3 0,-1 1 0,3 2 0,-9-3 0,-3 4 0,-4 0 0,-3 0 0,4 4 0,-8 4 0,6-3 0,-5 6 0,7-10 0,3 6 0,-2-2 0,2 3 0,-7 0 0,3-3 0,-3 6 0,4-10 0,-4 14 0,3-13 0,-3 5 0,11-7 0,9-4 0,2 0 0,2-5 0,24-21 0,-24 17 0,28-18 0,-31 23 0,3 0 0,-4 3 0,1-6 0,-1 10 0,0-7 0,-4 5 0,4 2 0,-8-7 0,8 7 0,-4-6 0,4 6 0,-3-6 0,-5 6 0,-8 5 0,-2-3 0,-1 7 0,-12 10 0,14-10 0,-20 18 0,23-17 0,-6 3 0,5-8 0,2 7 0,-3-9 0,0 9 0,3-7 0,-2 1 0,2-2 0,1 1 0,-4-3 0,18-5 0,-7-1 0,12-7 0,-7 7 0,1-6 0,-1 10 0,7-18 0,6 2 0,-7-1 0,8-1 0,-17 14 0,4-2 0,-2 6 0,-3-10 0,1 5 0,-5-2 0,-8 4 0,-2 4 0,2 4 0,-10 4 0,11-2 0,-20 8 0,21-9 0,-20 14 0,19-12 0,-20 11 0,17-13 0,-5 7 0,7-7 0,-4 5 0,6-4 0,-5 6 0,7-4 0,-5-4 0,5 3 0,4-9 0,8 4 0,1-5 0,-1-1 0,25-11 0,-23 4 0,28-12 0,-29 17 0,6-5 0,-6 10 0,3-6 0,-8 2 0,7-3 0,-5 4 0,2-4 0,-1 7 0,-3-2 0,-3 3 0,-5 0 0,-5 0 0,0 3 0,-2 6 0,6-4 0,-7 6 0,4-10 0,-8 13 0,6-7 0,-9 11 0,13-8 0,-15 12 0,10-7 0,-10 4 0,10-7 0,2-4 0,5 0 0,-3 1 0,2-5 0,4 0 0,5-4 0,6-4 0,1 3 0,8-13 0,-8 11 0,19-23 0,-19 19 0,8-12 0,-15 11 0,3 3 0,-6-2 0,7 6 0,-4-3 0,1 0 0,2 4 0,-3-8 0,1 4 0,2-1 0,-6-2 0,6 6 0,-2-3 0,-1 1 0,4 2 0,-8-7 0,4 4 0,3-4 0,-1 3 0,2-2 0,-1 6 0,-2-3 0,-1 0 0,3 3 0,-6-6 0,3 3 0,-1-5 0,-5 5 0,-3 0 0,0 8 0,-6-3 0,-1 10 0,5-6 0,-18 18 0,18-16 0,-9 11 0,5-17 0,9 6 0,-9-2 0,7-1 0,-1 3 0,-2-6 0,6 6 0,-6-6 0,6 7 0,-7-4 0,4 1 0,-1 2 0,-2-3 0,2 1 0,1 2 0,-4-2 0,4-1 0,-1 3 0,-2-6 0,6 6 0,-6-6 0,2 3 0,-3 0 0,0-3 0,0 2 0,-1-3 0,5 4 0,0 0 0,0 1 0,0-2 0,-4 1 0,-1-3 0,1 3 0,0-4 0,0 0 0,0 0 0,3 3 0,-2-2 0,9 3 0,3-12 0,11-1 0,-2 0 0,8-2 0,-15 7 0,7-1 0,-9-2 0,-1 2 0,3 1 0,-2 0 0,3 4 0,0 0 0,-3-4 0,2 3 0,-6-6 0,6 6 0,-3-3 0,1 1 0,2 2 0,-6-6 0,6 6 0,-2-3 0,-1 0 0,4 3 0,-4-2 0,4-1 0,0 0 0,1-1 0,-5-2 0,3 6 0,-6-7 0,6 8 0,-2-4 0,-1 0 0,0 0 0,0-1 0,0-2 0,4 2 0,0 1 0,1-4 0,-1 4 0,-4-4 0,4 3 0,-8-2 0,8 6 0,-7-7 0,6 7 0,-6-6 0,6 6 0,-6-6 0,6 2 0,-6-3 0,6 4 0,-2-4 0,-1 4 0,3-1 0,-6-2 0,7 6 0,-8-6 0,11-2 0,-5 4 0,2-6 0,-1 10 0,-6-6 0,6 6 0,-6-6 0,3 2 0,-1 0 0,2 2 0,-1-1 0,4 3 0,-7-6 0,2 2 0,1 1 0,-3-4 0,6 7 0,-3-2 0,1-1 0,2 3 0,-6-6 0,6 6 0,-6-6 0,3 2 0,-8 1 0,0 0 0,-5 4 0,5 4 0,-3-4 0,-9 15 0,5-12 0,-8 11 0,14-9 0,-2-1 0,6 3 0,-10-6 0,9 6 0,-5-2 0,3 0 0,3 2 0,-6-6 0,2 2 0,1 1 0,-3-3 0,6 6 0,-7-6 0,4 6 0,-4-6 0,-1 6 0,1-2 0,4 3 0,-4-4 0,7 4 0,-6-7 0,2 6 0,-3-6 0,4 6 0,0-3 0,-3 1 0,1 2 0,-6-2 0,8 3 0,-4-4 0,8 4 0,-8-7 0,4 2 0,-5-3 0,1 0 0,4 4 0,-4-3 0,4 2 0,-1 1 0,-2-3 0,6 6 0,-6-6 0,2 6 0,-3-6 0,0 3 0,-1-4 0,5 3 0,-3-2 0,2 6 0,-3-6 0,3 7 0,-2-4 0,2 4 0,-3-3 0,4 2 0,0-3 0,-3 5 0,1-5 0,-2 3 0,1-6 0,2 7 0,-3-8 0,3 8 0,-2-7 0,2 6 0,-3-6 0,0 6 0,3-3 0,-2 1 0,6 2 0,-3-2 0,4 3 0,4-4 0,-3 4 0,6-8 0,-6 8 0,6-7 0,-6 6 0,6-6 0,-6 6 0,7-6 0,-8 6 0,4-2 0,-4 3 0,0 0 0,0 0 0,0 0 0,0 0 0,0 0 0,0 1 0,0-1 0,0 0 0,0 4 0,0 4 0,-4-6 0,4 4 0,-4-9 0,4 7 0,0-3 0,0 2 0,0-3 0,0 1 0,4-5 0,4 3 0,1-6 0,2 3 0,-2-4 0,-1 0 0,0 0 0,-4 3 0,4 2 0,0 3 0,1-3 0,2 2 0,-2-6 0,-1 2 0,0-3 0,0 0 0,0 0 0,0 0 0,0 0 0,1 0 0,-1 0 0,0 0 0,0 0 0,0 0 0,4 0 0,-3 0 0,3 0 0,-4 0 0,0 0 0,0-3 0,0 2 0,0-3 0,0 4 0,1 0 0,-1-3 0,0 2 0,0-7 0,0 4 0,0-1 0,-3-2 0,6 6 0,-6-3 0,7 1 0,-4 2 0,0-3 0,0 4 0,0 0 0,-3-4 0,2 3 0,-6-6 0,3 10 0,-12-2 0,6 7 0,-9 0 0,-4 11 0,4-8 0,-12 8 0,18-11 0,-17 7 0,18-5 0,-22 9 0,24-10 0,-17 7 0,14-11 0,-7 13 0,8-12 0,-4 6 0,11-8 0,-2-4 0,11-7 0,-3 1 0,2-2 0,1 0 0,-3 4 0,14-12 0,-12 6 0,11-9 0,-13 10 0,10-7 0,-9 11 0,2-10 0,-5 14 0,-6-10 0,6 6 0,-10 0 0,3 2 0,-9 3 0,-6 3 0,5-2 0,-9 10 0,9-9 0,-9 16 0,13-12 0,-12 13 0,16-10 0,-9 3 0,6-7 0,1 2 0,4-6 0,4 2 0,4-6 0,8-5 0,-6 2 0,27-20 0,-27 18 0,29-22 0,-31 20 0,18-20 0,-16 22 0,1-14 0,-7 17 0,0 1 0,-3 4 0,2 4 0,-6 1 0,-2 2 0,0-3 0,-28 30 0,23-9 0,-21 4 0,28-19 0,6-15 0,16-17 0,-7 18 0,7-22 0,-12 24 0,-2-12 0,3 8 0,0-2 0,-3 8 0,-2 5 0,-3 3 0,-3-4 0,2 3 0,-10 16 0,9-10 0,-9 16 0,6-23 0,-3 5 0,4-7 0,-4 4 0,7 1 0,-6-5 0,6 3 0,1-6 0,5 3 0,-1-1 0,3 2 0,-6 3 0,6-3 0,-6 2 0,7-3 0,-8 4 0,8-3 0,-7 2 0,6-6 0,-6 6 0,6-2 0,-6 3 0,10 0 0,-6 0 0,7-3 0,-8 2 0,4 1 0,-4-2 0,4 4 0,0-5 0,-3 3 0,2 0 0,-2-3 0,-1 2 0,3-6 0,-6 6 0,7-6 0,-4 6 0,1-2 0,5 3 0,-4 0 0,6 0 0,-4-3 0,4 6 0,-7-6 0,6 3 0,-10-1 0,10-6 0,-10 6 0,10-6 0,-10 7 0,6-4 0,-2 1 0,3 2 0,0-6 0,-3 6 0,2-6 0,-3 6 0,5-2 0,-1 3 0,0-4 0,-4 4 0,4-8 0,-4 8 0,4 0 0,-3 1 0,6-1 0,-10-1 0,10-2 0,-6 3 0,3-4 0,-4 4 0,4-7 0,-7 6 0,6-6 0,-3 2 0,1 1 0,2-3 0,-6 6 0,6-6 0,-6 6 0,6-6 0,-6 6 0,10-6 0,-6 3 0,7 3 0,-4-5 0,4 12 0,-3-8 0,6 9 0,-5-9 0,1 8 0,-3-12 0,4 12 0,-3-8 0,-1 5 0,-4-2 0,7-1 0,-5 0 0,6 0 0,-5 0 0,-2-3 0,-1 2 0,7-3 0,-6 4 0,7 1 0,-4-5 0,4 3 0,-7-2 0,6 3 0,-6 0 0,7 0 0,-7 0 0,9 1 0,-12-1 0,13-4 0,-13 3 0,8-6 0,-9 7 0,7-8 0,-8 8 0,11-7 0,-5 2 0,2 1 0,-1-3 0,-2 6 0,3-6 0,0 2 0,-4 1 0,4-3 0,-4 3 0,4-1 0,0-2 0,0 6 0,1-2 0,2 3 0,-2-3 0,3-2 0,-7 1 0,2-3 0,-3 2 0,5-3 0,-5 4 0,3-3 0,1 6 0,1-6 0,3 3 0,-7-1 0,2-2 0,1 3 0,1-4 0,3 0 0,-8 3 0,4-2 0,-4 3 0,4-1 0,0-2 0,1 3 0,-1-4 0,0 0 0,0 0 0,0 0 0,0 0 0,0 0 0,1 0 0,-1 0 0,0 0 0,0 4 0,0-4 0,7 11 0,-1-5 0,2 2 0,-4-5 0,-7 1 0,2-3 0,-6-1 0,2-8 0,-3-1 0,4-11 0,-3 10 0,2-12 0,-3 11 0,0-11 0,0 8 0,0-3 0,0 6 0,0 2 0,0 1 0,0-4 0,0 3 0,0-3 0,0 4 0,0-7 0,0 4 0,0-4 0,0 7 0,0-1 0,-3 5 0,2-7 0,-3 5 0,4-5 0,0 2 0,-3 5 0,2-4 0,-3 4 0,0-1 0,3-2 0,-6 6 0,6 1 0,-6 1 0,2 13 0,1-7 0,0 12 0,0-10 0,0 17 0,-4-18 0,3 14 0,1-3 0,4 0 0,0 9 0,0-1 0,0-13 0,0 16 0,0-19 0,0 12 0,0-14 0,4 2 0,-3-2 0,6-1 0,-2-4 0,3 0 0,0-4 0,0 0 0,0 0 0,4-4 0,-3 0 0,3-5 0,-4 5 0,4-11 0,-7 9 0,6-13 0,-10 9 0,2-1 0,-6 6 0,-2 1 0,-3 4 0,-8 0 0,3 0 0,-4 0 0,5 0 0,-7 8 0,8-7 0,-8 7 0,-4-1 0,15-2 0,-21 11 0,22-11 0,-12 10 0,10-10 0,-7 14 0,7-9 0,-3 5 0,8-7 0,-7 4 0,5-3 0,-5 3 0,2-4 0,1 0 0,4 0 0,-4 0 0,4-3 0,-5 6 0,5-6 0,-3 3 0,6 0 0,-7-7 0,7 6 0,-2-3 0,-1 1 0,0 2 0,-1-2 0,-2-1 0,6 3 0,-7-6 0,8 6 0,-8-6 0,7 7 0,-2-4 0,6 1 0,2-2 0,7-3 0,0 0 0,8-3 0,-10-2 0,26-7 0,-26 3 0,34-7 0,-35 7 0,23-10 0,-25 13 0,12-9 0,-11 14 0,-3-6 0,2 6 0,-6-6 0,6 6 0,-6-7 0,-4 8 0,-3-4 0,-6 4 0,4 0 0,-8 11 0,10-5 0,-27 17 0,28-13 0,-21 1 0,21-7 0,-3-4 0,0 0 0,0 4 0,0-4 0,-1 4 0,5-8 0,4 0 0,1-4 0,6-1 0,-3 1 0,5-7 0,-1 5 0,3-10 0,-5 11 0,8-10 0,-12 9 0,9-13 0,-10 13 0,2-5 0,-6 10 0,-2 1 0,1 8 0,-11 4 0,9 1 0,-10 3 0,8-8 0,-4 11 0,3-12 0,-10 22 0,9-21 0,-13 24 0,13-20 0,-2 11 0,5-15 0,2 7 0,0-6 0,-6 7 0,10-11 0,-10-2 0,10-7 0,-3 0 0,-3-26 0,1 19 0,-2-26 0,4 31 0,4-9 0,0 10 0,-3-10 0,2 8 0,-6-8 0,2 10 0,0-6 0,-2 9 0,3-12 0,-1 11 0,-2-8 0,6 7 0,-7-1 0,8 1 0,-8 0 0,7 0 0,-2 0 0,-1 3 0,3-2 0,-3 2 0,-3-3 0,2 0 0,-4-1 0,6 1 0,3 0 0,-4 0 0,0 0 0,-5-1 0,5 1 0,-4 4 0,8-4 0,-8 4 0,7-5 0,-2 1 0,3 0 0,-4 3 0,3-2 0,-6 6 0,6-6 0,-3 2 0,1-7 0,2 3 0,-7-3 0,4 8 0,-1-7 0,-2 9 0,6-13 0,-6 10 0,6-11 0,-7 11 0,8-10 0,-8 14 0,7-14 0,-6 13 0,6-9 0,-3 7 0,4-5 0,-3 5 0,2-7 0,-6 9 0,6-9 0,-7 10 0,7-6 0,-6 6 0,6-6 0,-2 2 0,3-3 0,-4 3 0,3-2 0,-6 6 0,2-10 0,-3 6 0,3-7 0,-2 7 0,6-2 0,-6-1 0,2 2 0,-3-9 0,0 10 0,3-7 0,-6 4 0,6 3 0,-4-2 0,2 6 0,3-6 0,-1 2 0,-2-3 0,2 3 0,-3-2 0,0 6 0,-1-10 0,1 9 0,-4-9 0,7 7 0,-10-4 0,10-1 0,-11 1 0,11 0 0,-10 0 0,10 3 0,-11-6 0,7 6 0,-3-4 0,4 6 0,3-1 0,-2 3 0,6-6 0,-6 6 0,6-6 0,-6 6 0,2-6 0,-3 2 0,0 0 0,-1-2 0,5 2 0,-4 1 0,8-3 0,7 13 0,-5-4 0,13 6 0,-14-1 0,13 1 0,-7 1 0,4 3 0,-3-7 0,0 9 0,1-11 0,13 26 0,-11-25 0,8 21 0,-11-19 0,11 13 0,-11-9 0,28 23 0,-31-20 0,28 24 0,-27-30 0,13 18 0,-14-18 0,13 12 0,-15-10 0,15 6 0,-12-6 0,5 3 0,-6-4 0,9 4 0,-11-3 0,12 3 0,-11-8 0,4 3 0,0-2 0,0 7 0,1-7 0,-1 2 0,-4-3 0,3-3 0,-2 6 0,0-2 0,2-1 0,1 3 0,-3-2 0,6-1 0,-10 4 0,10 0 0,-6-3 0,7 6 0,-7-7 0,5 5 0,-4-1 0,6 0 0,-4 0 0,-4 0 0,4-3 0,-8 2 0,8-6 0,-4 6 0,1-2 0,-2-5 0,-14-4 0,5-5 0,-10 0 0,-6-9 0,10 15 0,-11-19 0,15 16 0,-4-9 0,3 9 0,-7-12 0,7 15 0,-3-12 0,7 11 0,-9-12 0,7 10 0,-8-12 0,7 12 0,-1-2 0,5 1 0,-3 2 0,6-3 0,-7 3 0,7-2 0,-6 6 0,6-6 0,-10 2 0,9-3 0,-9 0 0,7 3 0,-4-2 0,3 2 0,-2 1 0,6-4 0,-6 8 0,6-8 0,-10 0 0,5 3 0,-2-6 0,1 2 0,2 0 0,-3 1 0,3 1 0,-6 2 0,10-3 0,-14 0 0,13-1 0,-9 5 0,7 0 0,-5 1 0,5-2 0,-4-3 0,4 3 0,-1-2 0,-2 6 0,6-6 0,-6 6 0,6-7 0,-6 8 0,2-8 0,0 4 0,-2-5 0,3 5 0,-1-3 0,-2 6 0,6-7 0,-7 7 0,4-10 0,-1 6 0,-2-3 0,2 4 0,1 0 0,-3 3 0,2-9 0,-3 4 0,-8-13 0,10 9 0,-9-2 0,14 5 0,-6 6 0,6-7 0,-6 4 0,2-4 0,1-1 0,-4 5 0,7-3 0,-2 2 0,-1-3 0,0 3 0,-1-2 0,-2 2 0,2 1 0,1-4 0,0 4 0,7-1 0,2 5 0,3 1 0,22 28 0,-16-19 0,26 27 0,-29-31 0,8 12 0,-11-16 0,7 20 0,-5-18 0,9 17 0,-10-15 0,7 13 0,-7-9 0,6 12 0,-6-12 0,7 13 0,-7-17 0,6 12 0,-10-12 0,10 13 0,-10-13 0,11 16 0,-7-16 0,2 9 0,-2-10 0,-5 2 0,7 1 0,2 5 0,-3-1 0,11 0 0,-14-4 0,15 4 0,-12-7 0,5 6 0,-6-10 0,-1 6 0,0-6 0,-4 7 0,0-4 0,0 1 0,0 2 0,4-3 0,0 1 0,-3 2 0,2-6 0,-6 6 0,6-2 0,-2 3 0,7 0 0,-3 0 0,-1 0 0,-1-3 0,-2-2 0,-1 1 0,3 1 0,-2-1 0,-1 3 0,4-6 0,-4 6 0,4-6 0,-3 7 0,2-7 0,-6 6 0,6-6 0,-2 2 0,-1 1 0,0 0 0,-1 1 0,-2 2 0,6-6 0,-6 6 0,7-6 0,-7 6 0,6-2 0,-6 3 0,6-3 0,-6 2 0,6-6 0,-6 6 0,6-6 0,-6 6 0,6-6 0,-6 6 0,3-2 0,-1-1 0,2 0 0,-1-1 0,4-2 0,7 17 0,-4-14 0,15 18 0,-20-17 0,12 7 0,-12-8 0,9 7 0,-6-9 0,3 9 0,-4-10 0,-3 6 0,2-6 0,-3 3 0,5-4 0,-1 3 0,0-2 0,-4 6 0,4-6 0,-7 6 0,6-6 0,-6 7 0,6-7 0,-3 2 0,5-3 0,-1 0 0,7 4 0,-1-3 0,-2 6 0,-1-6 0,4 6 0,-4-6 0,8 3 0,-11-4 0,-3 3 0,2-2 0,1 3 0,1-4 0,3 0 0,-7 3 0,2-2 0,-3 3 0,1-1 0,-2 2 0,-3 3 0,0 0 0,0 4 0,0-3 0,0 3 0,0-4 0,0 0 0,0 0 0,-3-3 0,2 2 0,-6-6 0,6 6 0,-7-6 0,4 6 0,-4-6 0,-1 3 0,-2-4 0,5 3 0,-5-2 0,14 3 0,5-4 0,-2-4 0,9 3 0,43-21 0,-32 14 0,51-18 0,-61 20 0,17-8 0,-22 12 0,8-6 0,-22 8 0,-2 8 0,-8-7 0,1 10 0,-11 5 0,11-6 0,-29 20 0,28-22 0,-24 17 0,26-22 0,-15 18 0,15-18 0,-11 11 0,15-9 0,-18 7 0,17-7 0,-22 10 0,23-10 0,-15 7 0,16-8 0,-5 3 0,2-6 0,1 3 0,0-4 0,0 0 0,-4 0 0,3 0 0,-14 0 0,12 0 0,-23 0 0,22 0 0,-11 0 0,15 0 0,0 0 0,0 0 0,-1 0 0,1 0 0,0 0 0,0 0 0,0 0 0,-1 0 0,1 0 0,0 0 0,0 0 0,-1 0 0,1 0 0,0 0 0,0 0 0,0-4 0,-1 3 0,1-2 0,-4-1 0,3 3 0,-3-2 0,4-1 0,0 3 0,0-3 0,-1 4 0,1 0 0,-4-3 0,3 2 0,-3-3 0,-3 4 0,5-4 0,-6 4 0,8-4 0,0 4 0,-1 0 0,5-4 0,0 7 0,8 1 0,0 5 0,4 3 0,-3-4 0,2-3 0,-6 6 0,6-10 0,-2 14 0,3-10 0,0 7 0,-3-4 0,5 0 0,-8 1 0,13 2 0,-10-5 0,7 5 0,-8-7 0,4 4 0,-4-3 0,4 2 0,0-3 0,1 1 0,2-1 0,2-1 0,0-2 0,-2 3 0,1-4 0,-3 0 0,10 3 0,-9-2 0,16 3 0,-15-4 0,15 0 0,-16 0 0,9 0 0,-10-4 0,3 3 0,-4-2 0,0 3 0,0 0 0,1 0 0,-5-4 0,7 3 0,-6-3 0,11 1 0,-7-2 0,10-3 0,-9 3 0,12-2 0,-12 6 0,9-6 0,-10 2 0,10 1 0,-9 0 0,9 0 0,-10 4 0,7-8 0,-11 4 0,6-1 0,-10-2 0,10 6 0,-6-3 0,7 4 0,0 0 0,-3-3 0,2 2 0,-3-3 0,-3 0 0,9 0 0,-11-4 0,15 3 0,-12 1 0,5 1 0,-3 2 0,-3-7 0,2 8 0,-2-4 0,-4 4 0,-6 3 0,-4-2 0,-3 3 0,7 0 0,-2-3 0,6 6 0,-6-6 0,-5 9 0,2-4 0,-6 2 0,5 3 0,1-6 0,-5 3 0,6 0 0,-3-7 0,7 6 0,-2-3 0,2 1 0,-3 2 0,0-6 0,3 6 0,-2-6 0,3 3 0,-5-4 0,1 3 0,4 2 0,-7 3 0,5-3 0,-6 2 0,0-3 0,3 1 0,1 2 0,1-2 0,2-1 0,-3 3 0,0-6 0,-1 6 0,1-6 0,4 7 0,-4-8 0,4 8 0,-1-4 0,-2 1 0,6 2 0,-6-6 0,9 2 0,3-3 0,4 0 0,3 0 0,10 0 0,-10 0 0,14 0 0,-17 0 0,3 0 0,-4 0 0,0 0 0,0 0 0,0 0 0,1 0 0,-5-3 0,7 2 0,-6-3 0,7 4 0,-7-3 0,2 2 0,-3-3 0,5 0 0,-1 3 0,0-2 0,0 3 0,0 0 0,-3-4 0,9 3 0,-8-2 0,10 3 0,-8 0 0,0 0 0,0 0 0,0 0 0,0 0 0,1 0 0,-1 0 0,0 0 0,-4-4 0,4 3 0,-4-3 0,-3 4 0,-6 0 0,-7 0 0,-1 4 0,1-3 0,4 6 0,-1-6 0,5 6 0,-7-2 0,5-1 0,-5 0 0,2-4 0,5 4 0,-4-4 0,4 4 0,-4-4 0,-1 7 0,1-5 0,-7 9 0,5-10 0,-6 2 0,8 1 0,0-3 0,-1 3 0,5-1 0,-3-2 0,6 6 0,-3-2 0,0-1 0,0 0 0,-4-4 0,3 4 0,-2-4 0,2 4 0,1 0 0,-4-3 0,7 6 0,-6-6 0,-1 6 0,2-3 0,-5 1 0,7-1 0,-4-1 0,7-2 0,5 3 0,5-4 0,3 0 0,0-4 0,-3 3 0,6-2 0,-10-1 0,6 3 0,-6-3 0,3 4 0,0 0 0,0-3 0,0-2 0,0 1 0,1 0 0,2 4 0,-2 0 0,7-4 0,-7 3 0,6-2 0,-6 3 0,3 0 0,-4 0 0,0 0 0,0 0 0,0 0 0,1 0 0,-1 0 0,0 0 0,0 0 0,0 0 0,0 0 0,0 0 0,1 0 0,-1 0 0,0 0 0,0 0 0,-7 0 0,-9 0 0,-3 0 0,-4 0 0,-8 3 0,11-2 0,-14 6 0,17-2 0,-3-1 0,3 4 0,1-7 0,0 2 0,3 1 0,-2-3 0,3 6 0,-1-3 0,-2 1 0,2-1 0,-3-4 0,0 3 0,7-2 0,5 3 0,5-4 0,-1-4 0,10-1 0,-10 1 0,11-3 0,-11 6 0,0-3 0,0 4 0,0 0 0,0 0 0,-3-4 0,2 3 0,-2-2 0,3 3 0,0 0 0,0 0 0,0 0 0,0 0 0,0 0 0,1 0 0,-1 0 0,0 0 0,-7 0 0,1 3 0,-9-2 0,3 3 0,-5-4 0,-10 11 0,8-8 0,-8 7 0,11-10 0,0 0 0,-1 0 0,1 0 0,0 0 0,3 4 0,-2-3 0,2 2 0,-3-3 0,0 0 0,7 0 0,9 0 0,2 0 0,5 0 0,-6 0 0,-1 0 0,0-3 0,0 2 0,4-3 0,-7 1 0,13-2 0,-12 0 0,6-2 0,-5 6 0,-2-2 0,0-1 0,2 3 0,-3-3 0,1 4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03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535 165 24575,'-12'-5'0,"3"2"0,-3 3 0,8-4 0,-11 3 0,9-2 0,-6-1 0,5 3 0,2-3 0,-3 4 0,0 0 0,-1 0 0,1 0 0,0 0 0,0 0 0,0 0 0,3-3 0,-2 2 0,2-3 0,0 1 0,-2 2 0,3-3 0,-5 4 0,1 0 0,0 0 0,3-4 0,-2 3 0,6-6 0,-6 6 0,2-3 0,-3 4 0,3-3 0,-2 2 0,3-3 0,-1 1 0,-2 2 0,2-3 0,-3 4 0,0 0 0,3-4 0,-2 3 0,2-2 0,-3 3 0,0 0 0,0 0 0,-1-4 0,1 0 0,0-1 0,0 1 0,3 1 0,-2 2 0,2-3 0,-3 4 0,3-4 0,-2 4 0,3-8 0,-5 7 0,1-2 0,4-1 0,-4 3 0,7-6 0,-6 6 0,2-3 0,-3 1 0,0 2 0,-4-3 0,3 4 0,1-4 0,-3 3 0,5-2 0,-6 3 0,8-4 0,-3 3 0,2-2 0,0 3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38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1216 1 24575,'0'12'0,"4"29"0,-3-26 0,3 22 0,-4-28 0,3-5 0,-2 3 0,3-2 0,-4 3 0,0 0 0,0 0 0,0 0 0,0 1 0,0-1 0,0 0 0,3-4 0,-2 4 0,3-4 0,-4 4 0,0 0 0,0 0 0,0 1 0,0-1 0,0 0 0,0 0 0,0 0 0,0 0 0,0 0 0,-4-3 0,3 2 0,-2-2 0,-1 3 0,3 0 0,-3 0 0,4 0 0,-3-3 0,2 2 0,-3-3 0,1 5 0,2-1 0,-3 0 0,0-4 0,3 4 0,-6-7 0,6 6 0,-2-3 0,3 4 0,0 1 0,0-1 0,-4-4 0,3 3 0,-3-2 0,4 3 0,0 0 0,-3-3 0,2 2 0,-3-3 0,0 1 0,3 2 0,-2-2 0,-1-1 0,3 4 0,-2-4 0,3 4 0,0 0 0,-4-3 0,3 2 0,-3-2 0,1-1 0,2 3 0,-6-6 0,6 6 0,-3-2 0,4 3 0,0 0 0,-4-3 0,3 2 0,-2-2 0,3 3 0,-4-4 0,3 3 0,-6-2 0,6 3 0,-6-3 0,6 2 0,-3-3 0,0 1 0,3 2 0,-2-2 0,3 3 0,0 0 0,0 0 0,-4-4 0,3 4 0,-2-4 0,3 4 0,-4 1 0,3-1 0,-6-4 0,6 3 0,-6-6 0,6 7 0,-3-4 0,0 1 0,3 2 0,-2-3 0,-1 4 0,3 1 0,-6-5 0,6 3 0,-6-6 0,6 6 0,-3-2 0,0 3 0,3 0 0,-2 0 0,-1-3 0,3 2 0,-6-6 0,6 6 0,-6-2 0,6 3 0,-7-4 0,8 4 0,-4-4 0,4 4 0,-4-3 0,3 2 0,-6-6 0,6 6 0,-6-6 0,6 6 0,-3-2 0,1-1 0,2 4 0,-7-7 0,7 6 0,-2-3 0,-1 1 0,3 2 0,-6-6 0,6 6 0,-6-6 0,2 10 0,1-6 0,0 7 0,0-7 0,3 2 0,-6-6 0,6 6 0,-6-6 0,6 6 0,-6-6 0,6 6 0,-3-2 0,0-1 0,3 3 0,-6-6 0,3 3 0,-1 0 0,-2-3 0,6 6 0,-3-3 0,0 1 0,4 2 0,-8-6 0,11 3 0,-2-12 0,7 6 0,-4-9 0,4 11 0,7-19 0,-4 12 0,15-20 0,-16 21 0,5-12 0,-6 16 0,-5-9 0,3 10 0,-6-6 0,6 6 0,-6-6 0,7 6 0,-8-7 0,8 7 0,-7-6 0,6 6 0,-6-6 0,6 6 0,-6-6 0,6 6 0,-6-7 0,10 0 0,-9-1 0,9 1 0,-7 1 0,1 2 0,5-3 0,-8 0 0,9-1 0,-6 5 0,-1-4 0,0 4 0,-1-1 0,-2-2 0,6 6 0,-6-6 0,3 2 0,-4-3 0,4 3 0,-4-2 0,4 3 0,0-1 0,-7 1 0,-2 12 0,-4-3 0,-3 7 0,0-1 0,3-5 0,-10 16 0,9-19 0,-9 19 0,13-17 0,-5 7 0,7-7 0,-1 2 0,-2-6 0,6 6 0,-6-6 0,6 6 0,-6-6 0,6 6 0,-7-6 0,7 6 0,-6-6 0,6 6 0,-2-2 0,-1-1 0,-1 0 0,1 0 0,-4-3 0,4 6 0,-1-3 0,2 5 0,-1-5 0,3 3 0,-6-6 0,2 6 0,1-2 0,-4-1 0,7 4 0,-6-4 0,6 4 0,-6-3 0,2 2 0,1-2 0,-4-1 0,8 3 0,-8-6 0,7 6 0,-6-2 0,6 3 0,-6-3 0,6 2 0,-6-6 0,6 6 0,-7-6 0,7 6 0,-2-2 0,-1-1 0,3 3 0,-6-6 0,10 3 0,8-26 0,-3 13 0,10-14 0,-14 16 0,11-9 0,-5 9 0,2-11 0,-5 13 0,5-14 0,-6 8 0,20-23 0,-19 22 0,12-11 0,-14 15 0,5-4 0,-4 3 0,6-6 0,-4 5 0,-4-1 0,3 6 0,-6-2 0,7 6 0,-8-7 0,4 4 0,-4-4 0,0-1 0,7-17 0,-5 13 0,9-17 0,-7 24 0,1-4 0,-1 12 0,-8 6 0,-1-1 0,1 7 0,-4-9 0,-3 21 0,4-14 0,-11 26 0,12-31 0,-5 14 0,2-15 0,5 6 0,-7-1 0,5-5 0,-9 12 0,9-12 0,-8 10 0,8-8 0,-6 0 0,8 0 0,-4-3 0,8 2 0,-8-6 0,4 6 0,-1-3 0,-2 1 0,6 2 0,-6-6 0,6 6 0,-7-6 0,7 6 0,-6-6 0,3 3 0,-1 0 0,1 0 0,1 1 0,2 2 0,-7-6 0,8 6 0,-8-6 0,4 2 0,-1 1 0,1 1 0,1-1 0,2 3 0,-6-6 0,6 6 0,-7-2 0,4 3 0,-4-3 0,3 2 0,1-3 0,1 1 0,2 2 0,-7-6 0,8 6 0,-8-2 0,4 3 0,-5-4 0,5 4 0,0-4 0,4 4 0,-3-3 0,2 2 0,-7-6 0,7 6 0,-6-6 0,3 6 0,-1-2 0,-2 3 0,2 0 0,-3-3 0,3 2 0,-2-6 0,-5 17 0,2-15 0,-2 16 0,9-15 0,-1 1 0,3 2 0,-6-6 0,13-9 0,-4-2 0,9-2 0,-2-7 0,6 6 0,35-49 0,-21 36 0,9-14 0,-2 2 0,-22 24 0,19-17 0,-36 28 0,2 6 0,-4 2 0,-2-1 0,-5 14 0,2-10 0,-9 14 0,10-16 0,1 5 0,0-7 0,4 8 0,-4-7 0,3 6 0,-2-6 0,2 6 0,-3-5 0,0 8 0,-1-12 0,1 9 0,4-7 0,-4 5 0,4-5 0,-1 3 0,-6-2 0,6 3 0,-3 0 0,-3 0 0,5-3 0,-2 2 0,1-6 0,6 6 0,-7-2 0,4-1 0,-1 3 0,-2-2 0,2-1 0,1 4 0,-4-7 0,4 6 0,-4-6 0,3 6 0,-2-3 0,6 5 0,-6-5 0,2 0 0,0-1 0,-2-2 0,3 6 0,-1-2 0,-2 0 0,6 2 0,-7-6 0,7 6 0,-6-6 0,3 2 0,-1 1 0,-2-3 0,17-5 0,0-5 0,7 0 0,16-17 0,-17 18 0,51-51 0,-45 41-1456,30-30 1456,-43 42 0,10-12 0,-13 12 0,16-13 0,-20 9 0,13-1 0,-11 6 0,1-2 0,-5 6 1456,-5-3-1456,-3 8 0,0-3 0,0 2 0,-1 1 0,1-3 0,-11 10 0,8-10 0,-12 10 0,18-6 0,-14 7 0,13-3 0,-13 2 0,10-6 0,0 2 0,2-6 0,-1 6 0,2-2 0,-5-1 0,10 4 0,-6-8 0,3 4 0,-1 0 0,-2-3 0,6 6 0,-7-6 0,8 6 0,-8-6 0,4 2 0,-5 1 0,1 1 0,0 3 0,0-4 0,7 0 0,9-8 0,2 0 0,5-1 0,11-13 0,-13 10-6784,39-29 6784,-38 28 0,16-17 0,-23 25 0,-6-6 0,6 6 0,-17 8 0,7-4 0,-8 11 6784,-8-2-6784,16-2 0,-41 31 0,33-27 0,-23 20 0,26-22 0,0-7 0,-1 6 0,1-7 0,0 4 0,0 1 0,-1-1 0,1 0 0,-4 4 0,3-7 0,-6 6 0,9-7 0,-8 4 0,8-3 0,-6 2 0,4-2 0,0-1 0,3 4 0,-2-8 0,2 4 0,1 0 0,0-7 0,11 2 0,2-4 0,0-6 0,46-23 0,-44 15-6784,65-33 6784,-65 43-3206,37-24 3206,-36 30 0,21-27 0,-26 23 0,12-8 0,-19 7 0,0 7 5197,-4-2-5197,-4 3 0,-1 0 0,-39 18 0,33-10 0,-39 18 0,47-20 0,-12 4 0,13-5 4793,-5 0-4793,0 5 0,1-4 0,-10 6 0,15-4 0,-10 0 0,10-4 0,-7 4 0,4-8 0,3 8 0,1-11 0,4-2 0,0-4 0,0-3 0,11-7 0,-8 8 0,19-19 0,-20 19 0,13-8 0,-11 7 0,8-4 0,-6 2 0,1 6 0,-7 8 0,0 9 0,-11 13 0,4-10 0,-30 39 0,23-35 0,-16 24 0,22-34 0,-4 12 0,3-15 0,-3 15 0,4-16 0,7 5 0,5-7 0,5 0 0,7-4 0,-7 3 0,28-13 0,-23 11 0,23-12 0,-28 14 0,3-2 0,-4 3 0,0 7 0,-3-2 0,2 3 0,-6 0 0,3-4 0,-1 1 0,-2 2 0,3-3 0,-1 5 0,-2-1 0,3 0 0,0 0 0,0 7 0,1-5 0,-2 6 0,1-8 0,-3 0 0,6 4 0,-6-3 0,6-1 0,-6-1 0,3-2 0,-4 3 0,0 0 0,3-4 0,-2 4 0,3-4 0,-1 4 0,-2 0 0,6-3 0,-6 2 0,7-6 0,-8 6 0,8-6 0,-4 3 0,12 7 0,-10-5 0,8 6 0,-5-1 0,0-10 0,-1 10 0,-1-10 0,-3 3 0,1-1 0,2-2 0,-6 6 0,6-6 0,-2 3 0,-1 0 0,4-3 0,-8 6 0,8-6 0,-4 6 0,4-3 0,1 1 0,-5 2 0,7-6 0,-6 6 0,7-6 0,-7 6 0,2-6 0,-3 7 0,4-8 0,1 4 0,-5 0 0,3-3 0,-2 6 0,3-3 0,0 1 0,-3 2 0,2-6 0,-3 3 0,1-1 0,2 2 0,-6 3 0,6-4 0,-2 4 0,3-7 0,0 6 0,0-6 0,-3 6 0,2-6 0,-3 6 0,5-6 0,-5 6 0,3-6 0,-6 6 0,6-6 0,-2 3 0,3-4 0,-3 3 0,2-2 0,-3 3 0,1 0 0,2-4 0,-2 4 0,3 0 0,0-3 0,-4 6 0,4-6 0,-4 2 0,4-3 0,0 0 0,1 0 0,-1 0 0,11 0 0,-8 0 0,0 0 0,-12 0 0,-11 0 0,3-3 0,-3 2 0,4-3 0,-4 0 0,3 4 0,-3-4 0,4 4 0,4-4 0,-4 3 0,0-6 0,-1 6 0,-7-10 0,7 9 0,-3-9 0,4 10 0,0-6 0,0 3 0,-1-1 0,5-2 0,-3 6 0,6-7 0,-7 8 0,4-4 0,-1 0 0,-2 3 0,6-6 0,-6 2 0,6-3 0,-7 4 0,4-4 0,-4 7 0,3-6 0,-2 3 0,6-5 0,-6 5 0,6-4 0,-7 8 0,4-4 0,-1 0 0,5 3 0,5-2 0,3 3 0,22 7 0,-17-5 0,46 16 0,-44-12 0,22 6 0,-32-5 0,2-6 0,-6 6 0,6-6 0,-2 3 0,3-1 0,0-2 0,0 6 0,0-2 0,0 3 0,1-3 0,-1 2 0,0-3 0,0 1 0,0-1 0,0-4 0,-3 3 0,2-2 0,-6 6 0,-1-6 0,-8 3 0,-2-4 0,-9 0 0,9 0 0,-31 0 0,26 0 0,-44 0 0,44 0 0,-22 0 0,28 0 0,-10 0 0,9 0 0,-13 3 0,13-2 0,-6 3 0,8-4 0,0 4 0,0-4 0,-1 4 0,5-8 0,-11-4 0,9 3 0,-39-21 0,29 18 0,-32-19 0,41 18 0,-15-3 0,16 8 0,-6-3 0,4 6 0,0-7 0,0 7 0,-1-2 0,1-1 0,0 3 0,0-2 0,3-1 0,-9 3 0,4-3 0,-7 4 0,5-3 0,0 2 0,3-3 0,-3 4 0,4 0 0,0 0 0,0 0 0,-1 0 0,-24 0 0,18 0 0,-15 4 0,26-7 0,4 2 0,0-7 0,4 3 0,8-17 0,-2 18 0,9-26 0,-14 24 0,2-2 0,-14 16 0,1-2 0,-5 12 0,2-16 0,-6 20 0,5-15 0,-9 16 0,9-14 0,-5 6 0,9-6 0,-12 6 0,12-9 0,-14 8 0,11-8 0,-13 13 0,11-9 0,-20 9 0,20-10 0,-22 10 0,21-13 0,-22 16 0,23-20 0,-16 16 0,17-16 0,-1 9 0,7-6 0,4-5 0,7 0 0,-1-9 0,5 1 0,8-7 0,-8 8 0,55-44 0,-46 41 0,42-38 0,-55 43 0,11-7 0,-16 4 0,16 0 0,-12-1 0,9 5 0,-10-4 0,-2 11 0,-10 5 0,2-1 0,-4 7 0,-9 1 0,11-4 0,-31 30 0,29-27 0,-20 19 0,27-24 0,-12 6 0,12-6 0,-13 7 0,13-7 0,-9-1 0,10-1 0,-6-6 0,6 6 0,-2-2 0,-1-1 0,3 4 0,-6-8 0,9 4 0,3-4 0,4 0 0,3 0 0,3-7 0,-5 5 0,2-9 0,-5 10 0,-3-6 0,1 2 0,-1-3 0,-1 3 0,-2 2 0,3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24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106 537 24575,'-5'8'0,"-2"-3"0,6 2 0,-6 1 0,6 1 0,-3 3 0,0 28 0,4-23 0,-4 23 0,4-32 0,0 4 0,0-3 0,0 3 0,0-4 0,0-7 0,4-6 0,-4-4 0,8-3 0,-7 4 0,2 0 0,-3-11 0,0 8-6784,0-27 6784,0 26-4537,0-37 4537,0 35-3034,-7-41 3034,5 40-772,-9-33 772,10 36 0,-6-33 0,6 31 2570,-6-16-2570,6 22 3925,-3-4-3925,0 6 5869,3-8-5869,-2 8 2556,-1-2-2556,3 1 207,-2 2-207,3-3 0,0 0 0,0 0 0,0-1 0,-4 5 0,3 4 0,-3 4 0,4 4 0,0 4 0,4 4 0,4 23 0,-2-13 0,12 33 0,-16-41-6784,13 23 6784,-14-31 0,6 16 0,-3-19 0,8 30 0,-6-28 0,1 20 0,-4-20 0,-2 3 0,3-4 6784,0-3-6784,-3-9 0,2-1 0,-7-3 0,0-22 0,-1 20 0,-6-42 0,10 39 0,-14-50 0,13 46 0,-5-24 0,-1 7 0,7 20 0,-10-24 0,10 25 0,-7 4 0,8 13 0,-4 6 0,4 6 0,0 28 0,0-28-6784,0 36 6784,0-41 0,4 19 0,-4-20 0,11 28 0,-9-26 0,9 29 0,-10-29 0,10 32 0,-10-31 0,7 17 0,-5-22 0,2 11 0,-1-8 0,7 19 0,-9-19 0,9 11 0,-10-12 6784,6 5-6784,-2-2 0,-1-1 0,3-4 0,-2-4 0,-1-8 0,4 0 0,-8-5 0,8 1 0,-4-51 0,1 38 0,-2-42 0,-3 54 0,-3-11 0,2 10 0,-7-20 0,8 15 0,-4-9 0,4 12 0,0 4 0,0 0 0,0-1 0,0 1 0,0 7 0,0 9 0,0 2 0,0 6 0,0-5 0,0-2 0,0 18 0,0-16 0,0 19 0,0-20 0,0 16 0,0-15 0,0 12 0,0-14 0,0 6 0,0-6 0,0 7 0,3-7 0,-2 2 0,3-2 0,-4-9 0,-4-11 0,3-4 0,-6-5 0,6 4 0,-2 7 0,-1-25 0,3 21 0,-10-36 0,9 36 0,-9-31 0,10 31 0,-6-25 0,6 27 0,-3-11 0,4 12 0,0 6 0,0 12 0,0 2 0,0 5 0,0 4 0,0-8 0,4 33 0,-3-29 0,10 51 0,-9-50-847,8 25 847,-9-33 0,7 7 0,-8-5 0,4 9 0,0-10 0,-3 7 0,6-11 847,-6 6-847,2-7 0,1 8 0,-3-3 0,6 3 0,-6-4 0,6 0 0,-6 0 0,3 0 0,-1-3 0,-2 2 0,3-2 0,0 3 0,-4 0 0,8-4 0,-4 4 0,1-4 0,2 4 0,-6 0 0,2 1 0,1-5 0,1 3 0,-1-2 0,3-1 0,-2 4 0,-1-4 0,4 4 0,-7 0 0,6-3 0,-3 2 0,1-2 0,2-1 0,-6 3 0,3-2 0,-1-1 0,-2 4 0,6-7 0,-6 6 0,6-3 0,-6 4 0,3 1 0,0-5 0,-4-4 0,4-4 0,-8-1 0,3-6 0,-2 5 0,-19-78 0,16 57 0,-9-26 0,1 3 0,12 36 0,-12-27 0,12 30 0,-9-26 0,6 24 0,-3-21 0,4 24 0,-4-13 0,7 13 0,-6-9 0,6 10 0,-6-14 0,2 12 0,-3-12 0,3 10 0,-2-3 0,6 3 0,-2 1 0,3-3 0,-4-3 0,3 1 0,-3-10 0,4 13 0,0-6 0,0 4 0,0 7 0,0-7 0,0 7 0,0-3 0,0 4 0,0 0 0,0 0 0,0 0 0,0-4 0,0 3 0,0-3 0,0 3 0,0 1 0,0 0 0,0 0 0,0 0 0,0-1 0,0 1 0,0 0 0,0 0 0,0-1 0,0 1 0,4 0 0,0 3 0,1-2 0,2 6 0,-6-6 0,6-1 0,-6-1 0,10-7 0,-5 7 0,2-7 0,-1 11 0,-6-10 0,6 13 0,-6-9 0,3 7 0,-8-1 0,-4 9 0,-1 1 0,-3 7 0,3-4 0,5 0 0,-7 11 0,5-8 0,-13 30 0,13-28 0,-12 24 0,16-27 0,-13 20 0,13-18-6784,-16 29 6784,12-25-3027,-14 33 3027,15-32-3534,-13 31 3534,15-36-2102,-15 33 2102,16-33 2296,-9 29-2296,10-29 2079,-6 18-2079,6-20 4660,-3 12-4660,4-12 5875,-3 9-5875,2-10 537,-3 3-537,4-4 0,0 4 0,0-3 0,0 3 0,0-4 0,0 0 0,0 0 0,0 0 0,4-3 0,-4 2 0,8-6 0,-7 6 0,9 1 0,-4-3 0,2 6 0,-1-10 0,1 6 0,5-2 0,0 0 0,-2-2 0,-2-3 0,-1 0 0,-4 4 0,3-3 0,-2 2 0,3-3 0,0 0 0,-3 4 0,2-3 0,-2 6 0,-1-2 0,3-1 0,-6 3 0,6-6 0,-2 6 0,3-6 0,-3 7 0,-2-4 0,1 4 0,-3 0 0,6 0 0,-3-3 0,1 2 0,2-2 0,-6 3 0,3 0 0,-1 0 0,-2 0 0,3 0 0,3 1 0,-5-1 0,9 3 0,-10-2 0,6 3 0,-6-4 0,-12-7 0,-11-13 0,-1 5 0,4-11 0,11 17 0,8-7 0,-8 4 0,7-4 0,-6 3 0,6-2 0,-6 6 0,6-6 0,-6 6 0,6-7 0,-3 4 0,0-4 0,3-1 0,-6 5 0,6-4 0,-2 4 0,-1-1 0,3-2 0,-3 10 0,4 1 0,4 2 0,-3 4 0,2-5 0,-3 3 0,4 0 0,1 4 0,-1-3 0,3 3 0,-6-4 0,3 0 0,-4 0 0,4 4 0,-4-3 0,8 6 0,-7-6 0,6 0 0,-6-2 0,2-3 0,1 1 0,-3 2 0,2-2 0,1-1 0,-3 3 0,3-2 0,-1-1 0,-2 4 0,3-4 0,-1 1 0,-2 2 0,3-3 0,-1 1 0,-2 2 0,3-2 0,-4 3 0,4-4 0,-4 3 0,8 2 0,-7 0 0,6 2 0,-6-2 0,2-1 0,1-4 0,-3 3 0,3-2 0,-1 3 0,-2 0 0,6 0 0,-6 0 0,3 1 0,-1-1 0,-2 0 0,3 0 0,0 0 0,-4 0 0,8 0 0,-4-3 0,1 2 0,-2-2 0,1 3 0,-3 0 0,2 0 0,1 0 0,1 0 0,-1 1 0,3-5 0,-6 3 0,6-6 0,-6 6 0,3-2 0,0 3 0,-4 0 0,8-3 0,-7 2 0,9 1 0,-4-3 0,2 6 0,-4-6 0,-4 3 0,3-3 0,2-2 0,-1 1 0,4-3 0,-8 6 0,8-6 0,-7 6 0,9 1 0,-4-2 0,2 4 0,-1-9 0,-6 7 0,3-4 0,-1 4 0,2-3 0,3 2 0,0-3 0,-3 5 0,-2-1 0,1-4 0,-3 3 0,6-6 0,-2 3 0,-1 0 0,3-3 0,-6 6 0,3-3 0,-1 1 0,-2 2 0,7-6 0,-4 3 0,1-1 0,2 2 0,-6 3 0,6 0 0,-3-4 0,-3-4 0,-2-8 0,-7-1 0,4-3 0,-4 8 0,4-11 0,-5 9 0,-6-25 0,9 20 0,-5-12 0,7 18 0,-1-9 0,-3 11 0,0-15 0,3 12 0,2-6 0,-1 4 0,-1 0 0,1-1 0,-3 1 0,2 4 0,0-7 0,-2 5 0,6-6 0,-6 8 0,6-4 0,-6 4 0,2-1 0,1-2 0,0 2 0,0-6 0,3 1 0,-6-1 0,6 2 0,-6 5 0,6-4 0,-6 4 0,6-4 0,1 7 0,4 2 0,4 7 0,-3 0 0,-2 0 0,5 4 0,-3-3 0,7 6 0,-4-2 0,0-1 0,-3 0 0,2-7 0,-6 2 0,6-3 0,-6 5 0,6-5 0,-6 3 0,6 1 0,-6 2 0,10 1 0,-9-3 0,9 1 0,-10-1 0,6 0 0,-3 0 0,4 4 0,1-3 0,-5 2 0,0-2 0,-1-5 0,-2 3 0,6-6 0,-2 3 0,-1-1 0,0 2 0,0 0 0,-3 2 0,6-3 0,-3 4 0,4-3 0,-3 2 0,2-2 0,-2 3 0,3 0 0,0-4 0,-3 4 0,2-7 0,-6 6 0,6-3 0,-3 4 0,5 4 0,-1-6 0,0 5 0,-4-7 0,4 1 0,-8 2 0,8-6 0,-7 6 0,6-6 0,-3 6 0,1-2 0,2-1 0,-6 3 0,6-6 0,-6 6 0,6-6 0,-6 7 0,7-4 0,-4 1 0,4 2 0,-3-3 0,2 1 0,-3 2 0,5-2 0,-1 3 0,-4 0 0,3-4 0,-2 0 0,-4-4 0,-6-4 0,-4 0 0,1-4 0,-3-12 0,5 13 0,-13-33 0,9 30 0,-5-20 0,6 18 0,5 3 0,0-3 0,1 7 0,-2-2 0,0 2 0,-2-3 0,6 0 0,-6 0 0,6-1 0,-3 1 0,4 0 0,-3 0 0,2 0 0,-7-1 0,8 1 0,-8-4 0,7 3 0,-6-3 0,6 4 0,-3-4 0,1 7 0,-2-10 0,1 10 0,-4-7 0,7 3 0,-2 1 0,3 0 0,-4 3 0,3-2 0,1 6 0,8 5 0,1 1 0,-1 7 0,0-8 0,14 22 0,-9-14 0,13 12 0,-21-13 0,2-10 0,1 13 0,1-11 0,-1 11 0,7-2 0,-9-2 0,6 5 0,-5-7 0,-6 1 0,6-5 0,-6 3 0,6-6 0,-6 7 0,3-4 0,-1 1 0,-2 2 0,7-3 0,-4 1 0,1 2 0,2-6 0,-3 3 0,4-1 0,1-2 0,-1 3 0,0-1 0,18 13 0,-17-5 0,20 7 0,-24-13 0,4 2 0,-2-6 0,-3 6 0,4-6 0,-3 7 0,-1-4 0,-1 1 0,2-2 0,-1 1 0,3-3 0,-6 6 0,7-6 0,-8 6 0,8-6 0,-7 6 0,6-6 0,-3 6 0,5-6 0,-5 6 0,3-6 0,-2 7 0,3-4 0,0 1 0,-3 2 0,2-6 0,-3 2 0,1 1 0,2-3 0,-6 6 0,6-6 0,-6 6 0,10-6 0,-9 6 0,9-2 0,-7-1 0,1 4 0,2-7 0,-3 6 0,5-6 0,-5 6 0,3-6 0,-6 6 0,6-6 0,-2 3 0,-1-1 0,4-2 0,-7 6 0,6-6 0,-6 6 0,6-6 0,-3 3 0,1 0 0,2-3 0,-6 6 0,6-6 0,-2 2 0,-1 1 0,4-3 0,-4 2 0,1 1 0,2-3 0,-3 3 0,1-1 0,2-2 0,-6 6 0,6-6 0,-6 6 0,6-6 0,-2 3 0,3-4 0,0 4 0,0 0 0,0 1 0,1-2 0,-1 1 0,-4 0 0,3 1 0,-2-2 0,3-3 0,-3 4 0,2-3 0,-3 3 0,1-1 0,2-2 0,-2 3 0,3-1 0,0 2 0,4 3 0,-3-3 0,2-2 0,-6 1 0,2-3 0,-2 2 0,3 1 0,-4 0 0,4 1 0,-4-1 0,1-1 0,2-2 0,-3 3 0,5-1 0,-1-2 0,0 3 0,4-1 0,-7 2 0,6-1 0,-10 4 0,6-7 0,-3 2 0,5-3 0,-5 4 0,3-3 0,-2 2 0,3-3 0,0 4 0,0 0 0,0 1 0,4 2 0,-6-2 0,8-1 0,-9 0 0,11-1 0,-7-2 0,6 7 0,-6-7 0,10 6 0,-5-3 0,2 1 0,-4-2 0,-4-3 0,0 0 0,0 0 0,-3 4 0,2-3 0,-2 3 0,3-4 0,-4 3 0,3-2 0,-2 3 0,-1-1 0,4-2 0,-4 3 0,8-1 0,-3-2 0,3 3 0,-4-4 0,0 0 0,0 0 0,4 0 0,-3 0 0,3 4 0,-4-4 0,0 4 0,0-4 0,0 0 0,0 0 0,0 0 0,1 0 0,-1 0 0,-4-4 0,3 0 0,-6-4 0,3-1 0,-4 1 0,0 0 0,0 0 0,0 0 0,0-1 0,0 1 0,0 0 0,-4 0 0,3-1 0,-2 1 0,3 0 0,0 0 0,3 3 0,6 5 0,-4 5 0,17 6 0,-15-5 0,12 8-6784,-11-12 6784,-3 9 0,2-10 0,-3 2 0,4-3 0,-3 4 0,2-3 0,-2 3 0,3-4 0,-4 3 6784,4-2-6784,-4 3 0,1-1 0,-5-2 0,-9-1 0,0-1 0,-3-2 0,8-1 0,-4 3 0,4-3 0,-4 4 0,-1 0 0,8 0 0,10 0 0,0 0 0,7 0 0,-8 0 0,0 0 0,0 0 0,0 0 0,1 4 0,-1-3 0,0 3 0,-4-1 0,0 2 0,0-1 0,-4 11 0,8-9 0,-7 17 0,2-13 0,-3 16 0,0-15 0,0 15 0,0-16 0,0 16 0,0-15 0,0 8 0,0-11 0,-3-4 0,2 4 0,1-7 0,4 2 0,4-3 0,4-3 0,-3 2 0,39-29 0,-31 20 0,49-34 0,-49 32 0,10-11 0,-16 18 0,-6-2 0,3 2 0,0 1 0,0 0 0,-3 0 0,2 4 0,-6 0 0,2 4 0,1 4 0,1 0 0,-1 4 0,0-3 0,-4 3 0,0-4 0,0 0 0,0 0 0,0 0 0,0 1 0,0-1 0,0 0 0,0 0 0,0-7 0,3-6 0,2-4 0,-1-3 0,4 4 0,-4-11 0,4 11 0,-3-13 0,2 19 0,-10-2 0,2 12 0,-7-2 0,3 4 0,-6 13 0,6-10 0,-3 13 0,0-22 0,8-4 0,-8-1 0,7-10 0,-2 6 0,-1-7 0,3 4 0,-3 0 0,1-8 0,2 6 0,-3-5 0,4 6 0,-3 5 0,2-4 0,-7 8 0,4-4 0,-4 4 0,3 3 0,-6-2 0,9 7 0,-20 0 0,19 1 0,-19 6 0,16-6 0,-9 7 0,9-7 0,-12 6 0,15-6 0,-15 6 0,12-6 0,-5 0 0,2-2 0,5-3 0,4 1 0,4-2 0,1-6 0,6-2 0,-6 1 0,14-7 0,-5 2 0,5-4 0,-10 1 0,2 7 0,-10-2 0,6 6 0,-2-3 0,-1 1 0,0 5 0,-4 3 0,0 4 0,0 3 0,0-4 0,0 0 0,-7 7 0,5-5 0,-13 13 0,14-13 0,-14 9 0,13-10 0,-9 3 0,10-4 0,-6 0 0,6 0 0,-6-3 0,6-6 0,1-7 0,4 3 0,4-17 0,1 15 0,2-42 0,-5 34 0,1-23 0,-7 37 0,-4-2 0,0 11 0,-1-4 0,-2 1 0,-12 20 0,7-16 0,-11 14 0,11-9 0,3-11 0,-7 15 0,7-13 0,-6 7 0,9-4 0,-5-3 0,10 2 0,-6-6 0,6 6 0,-6-6 0,6 6 0,-3-10 0,4-1 0,0-5 0,0-3 0,0 0 0,0 3 0,0-18 0,0 15 0,4-21 0,0 22 0,1-9 0,-2 12 0,1 0 0,-3 0 0,-1 3 0,-5 2 0,-3 3 0,0 0 0,0 0 0,-11 7 0,11-2 0,-10 3 0,17-8 0,-6-4 0,2-1 0,1-2 0,-7-1 0,5-2 0,-2-1 0,4 2 0,1 1 0,2 0 0,-7 3 0,7-2 0,-6 6 0,6-6 0,-6 2 0,6-3 0,-3 0 0,1 0 0,-2 3 0,1-2 0,-4 2 0,7-3 0,-2 0 0,-1-1 0,3 1 0,-3 0 0,1 3 0,2-2 0,-3 3 0,8-1 0,0 1 0,5 4 0,2-3 0,-2 2 0,7-3 0,-7 4 0,2 0 0,-2 0 0,-1 0 0,-4-4 0,3 4 0,-2-4 0,3 4 0,0 0 0,-3-4 0,2 3 0,-2-2 0,6-1 0,-5-1 0,12-3 0,-12 0 0,9 3 0,-6-2 0,-1 6 0,0-6 0,0 6 0,-3-6 0,2 6 0,-10-3 0,-2 4 0,-4 0 0,-6 0 0,6 0 0,-3 0 0,3 0 0,1 0 0,0 0 0,0 0 0,0 0 0,-1 0 0,1 0 0,0 0 0,0 0 0,-1 0 0,1 0 0,0 0 0,0 0 0,0 0 0,-1 0 0,1 0 0,0 0 0,0 0 0,-1 0 0,1 0 0,4-4 0,-4 4 0,4-4 0,-4 4 0,-1 0 0,5-4 0,-4 3 0,4-2 0,-4 3 0,-1 0 0,1 0 0,0 0 0,3-4 0,2 7 0,-1-6 0,3 10 0,-2-2 0,6 3 0,9 11 0,-2-8 0,27 22 0,-24-25 0,17 14 0,-18-21 0,-7 6 0,10-6 0,-13 6 0,12-2 0,-8-1 0,5 0 0,-2-4 0,-1 0 0,0 0 0,0 0 0,0 0 0,0 0 0,0 0 0,0 0 0,1 0 0,-1-4 0,-4 0 0,-4-1 0,-4 1 0,-1 1 0,-2 2 0,2-6 0,-3 2 0,0 0 0,0 2 0,3-1 0,-2 3 0,-2-6 0,0 6 0,1-6 0,1 6 0,2-7 0,-3 8 0,0-4 0,3 0 0,-2 3 0,2-2 0,-3 3 0,0 0 0,0 0 0,-1 0 0,1 0 0,0 0 0,3-4 0,-2 3 0,10-3 0,1 4 0,5 0 0,10 0 0,-9 0 0,6 0 0,-8 0 0,0 0 0,0 0 0,-7 0 0,-9 0 0,-2 0 0,-6 0 0,8 0 0,0 0 0,-1 0 0,1 0 0,0 0 0,0 0 0,-1 0 0,1 0 0,0 0 0,0 0 0,0-3 0,-1 2 0,1-3 0,0 4 0,0 0 0,-4-3 0,3 2 0,-3-3 0,4 4 0,-1 0 0,1 0 0,3-4 0,-2 3 0,3-2 0,-5 3 0,1 0 0,0 0 0,3-4 0,-2 3 0,2-2 0,-3 3 0,0 0 0,3-4 0,-2 3 0,3-3 0,-5 4 0,5-3 0,4 2 0,4-7 0,4 8 0,1-4 0,20-3 0,-15 5 0,16-6 0,-26 5 0,4 2 0,-4-3 0,4 4 0,0 0 0,0 0 0,1 0 0,13 4 0,-10-3 0,7 6 0,-12-6 0,-2 2 0,3-3 0,0 0 0,0 4 0,-3 1 0,2-1 0,-3 3 0,4-6 0,-3 6 0,6 2 0,-6-4 0,7 9 0,-4-12 0,0 9 0,0-10 0,1 3 0,-1-4 0,-4 3 0,3-2 0,-2 3 0,3-4 0,-3 3 0,2-2 0,-3 3 0,4-4 0,1 0 0,-5 4 0,0 0 0,-1 4 0,-2 0 0,3 0 0,-4 1 0,0 2 0,0 2 0,0 0 0,0-2 0,0 1 0,0-3 0,0 3 0,0-4 0,-7 7 0,5-5 0,-13 20 0,10-22 0,-7 18 0,4-25 0,-1 14 0,5-10 0,-7 7 0,9-4 0,-9-3 0,10 2 0,-6-6 0,2 2 0,-3 1 0,0-3 0,3 6 0,-2-6 0,2 6 0,1-2 0,4-1 0,8-4 0,1-4 0,24-15 0,-19 11 0,12-10 0,-4 2 0,-14 9 0,14-11 0,-17 13 0,-1-3 0,-1 4 0,5-4 0,-2 4 0,5-1 0,-10-2 0,2 2 0,1-3 0,4 0 0,-3 0 0,6-1 0,-10 1 0,3 0 0,-1 3 0,2 2 0,-1-1 0,4 3 0,-4-10 0,1 6 0,5-4 0,-4 2 0,6 6 0,-8-6 0,0 10 0,-8 1 0,0 1 0,-5 10 0,1-13 0,-18 27 0,13-20 0,-25 31 0,27-31 0,-8 16 0,15-20 0,-4 3 0,7 0 0,-6-7 0,6 6 0,-6-6 0,6 6 0,-6-6 0,6 6 0,-7-6 0,4 6 0,-4-6 0,-1 3 0,1-4 0,0 0 0,0 0 0,3 3 0,-2-2 0,2 3 0,-3-4 0,0 0 0,0 0 0,-1 0 0,1 0 0,0 0 0,0 0 0,-1 0 0,1 0 0,0 0 0,0 0 0,0 3 0,-1-2 0,1 3 0,0-4 0,0 0 0,-1 0 0,1 0 0,0 0 0,0 0 0,0 0 0,-1 0 0,5 4 0,-4-4 0,4 4 0,-4-4 0,-1 0 0,1 0 0,0 0 0,0-4 0,0 3 0,-1-2 0,-3 3 0,3 0 0,-3 0 0,4 0 0,4-4 0,-4 3 0,4-2 0,-4 3 0,3-4 0,-2 3 0,6-6 0,-7 6 0,8-6 0,-8 6 0,4-7 0,-5 7 0,5-6 0,-3-1 0,2 2 0,0-5 0,-2 7 0,3-4 0,-1-1 0,-6-6 0,9 5 0,-5-6 0,3 8 0,3 0 0,-6 3 0,6-2 0,-3 2 0,1-7 0,2 3 0,-6-3 0,2 8 0,0-3 0,-2 2 0,6-3 0,-2 0 0,-1 3 0,3-2 0,-3 2 0,1 1 0,-2-4 0,-3 7 0,3-6 0,2 2 0,-1 1 0,3-3 0,-6 6 0,6-7 0,-6 7 0,6-6 0,-7 6 0,4-6 0,-1 2 0,-2 1 0,6-4 0,-6 8 0,2-8 0,-3 4 0,0-5 0,3 1 0,-2 4 0,2-4 0,-3 4 0,0-1 0,3-2 0,-2 6 0,2-6 0,1 2 0,-4 1 0,7-4 0,-6 7 0,6-6 0,-6 6 0,2-3 0,1 1 0,-3 2 0,6-6 0,-7 2 0,4 0 0,-5-2 0,1 6 0,4-6 0,-4 6 0,4-6 0,-4 6 0,3-7 0,-2 8 0,2-4 0,-3 4 0,3-4 0,-2 3 0,2-2 0,-3-1 0,0 3 0,0-3 0,0 1 0,-1 2 0,1-3 0,4 1 0,7 12 0,3-6 0,5 13 0,5 3 0,-6-12 0,23 32 0,-20-25 0,13 13 0,-22-16 0,4-10 0,-4 6 0,1-2 0,6 3 0,-10 0 0,14 0 0,-10 0 0,7-3 0,-4-2 0,0 1 0,-3 0 0,6 5 0,-6-5 0,7 0 0,-4-4 0,-4 3 0,4-2 0,-4 3 0,4-1 0,0-2 0,-3 7 0,2-7 0,-2 2 0,3 1 0,0-3 0,0 2 0,-3 1 0,2-3 0,-3 2 0,5-3 0,-5 4 0,3-3 0,-2 6 0,3-6 0,-4 6 0,4-6 0,-4 6 0,4-6 0,0 3 0,1 0 0,-1-4 0,0 4 0,-4 0 0,4-3 0,-4 2 0,4-3 0,-3 4 0,2 0 0,-10 1 0,2-2 0,-7-3 0,0-3 0,0 2 0,-26-10 0,19 5 0,-37-9 0,39 9 0,-24-5 0,30 7 0,-15-4 0,16 3 0,-13-2 0,9 6 0,-6-6 0,8 6 0,0-3 0,0 4 0,3-4 0,-2 3 0,2-2 0,1-1 0,-4 3 0,4-2 0,-4-1 0,-1 3 0,-2-10 0,1 9 0,-1-5 0,2 3 0,1 3 0,3-6 0,-5 2 0,4 1 0,-6 0 0,4 1 0,0 2 0,-1-7 0,1 4 0,0-1 0,3-2 0,-2 6 0,6-6 0,-6 6 0,2-3 0,1 0 0,-4 4 0,4-4 0,-1 0 0,-2 0 0,2-1 0,1-2 0,-3 6 0,2-3 0,-3 4 0,3-3 0,-2 2 0,-1-10 0,-1 5 0,-3-2 0,7 1 0,-6 6 0,6-7 0,-11 0 0,7 3 0,-7-6 0,7 6 0,-10-10 0,9 8 0,-9-4 0,13 8 0,-12-6 0,12 4 0,-10-6 0,8 6 0,-4-3 0,3 0 0,-7 0 0,7 3 0,-6-6 0,6 9 0,-7-9 0,11 7 0,-14-4 0,13 3 0,-10-2 0,12 2 0,-11-3 0,9 3 0,-2 2 0,27 21 0,-7-14 0,11 18 0,-5-14 0,-11-2 0,16 4 0,-14-9 0,17 10 0,-14-9 0,21 9 0,-22-10 0,19 6 0,-19-6 0,15 6 0,-16-2 0,5-1 0,-7 0 0,0-4 0,1 0 0,-1 3 0,0 2 0,0-1 0,0 0 0,-3 0 0,2-3 0,-6 6 0,6-6 0,-3 6 0,5-6 0,-1 2 0,0 1 0,0-3 0,0 3 0,-3-1 0,2-2 0,-6 6 0,6-6 0,-6 6 0,6-6 0,-2 3 0,3 0 0,0 0 0,0 1 0,-3 2 0,2-6 0,-6 6 0,6-6 0,-6 6 0,6-6 0,-6 6 0,6-2 0,-2 3 0,3-4 0,-4 4 0,4-4 0,-4 4 0,4-3 0,-3 2 0,2-2 0,-2-1 0,3 3 0,-4-2 0,3-1 0,-6 4 0,14 0 0,-12 1 0,15 3 0,-13-4 0,10 0 0,-9 0 0,5 0 0,-7-3 0,4 2 0,0-3 0,4 8 0,-3-7 0,3 6 0,-4-6 0,0-1 0,4 7 0,-3-9 0,-1 9 0,-4-7 0,-1 1 0,2-1 0,-1-1 0,4-2 0,-7 6 0,6-6 0,-6 6 0,2-2 0,1-1 0,-3 4 0,6-7 0,-6 6 0,6-6 0,-6 6 0,6-6 0,-6 6 0,3-2 0,-1-1 0,-2 3 0,3-2 0,0-1 0,0 4 0,1-4 0,2 1 0,-6 2 0,2-3 0,-3 5 0,0-1 0,0 0 0,0 0 0,4-4 0,-3 4 0,3-4 0,-1 1 0,-2 2 0,-5-17 0,-1 7 0,-7-16 0,4 10 0,0-3 0,-15-11 0,11 15 0,-7-14 0,11 21 0,7-6 0,-6 6 0,3-3 0,-5 4 0,1-4 0,0 4 0,0-8 0,-1 7 0,-2-2 0,1-1 0,-1 3 0,2-3 0,1 1 0,0 2 0,0-6 0,-1 6 0,1-3 0,4 8 0,-4-3 0,7 6 0,-6-6 0,6 6 0,-6-6 0,6 6 0,-3-2 0,1 3 0,2 0 0,-7 0 0,7 0 0,-2 0 0,-1-3 0,3 2 0,-6-3 0,6 5 0,-6-1 0,2-4 0,-3 0 0,0-4 0,3-4 0,-2 3 0,6-6 0,-3 2 0,-3-6 0,1 5 0,-2-5 0,-3-1 0,6 6 0,-11-12 0,11 12 0,-6-6 0,6 4 0,-10-4 0,8 3 0,-7 1 0,5-3 0,4 5 0,-6-2 0,6 4 0,-3 1 0,0 2 0,0-3 0,0 8 0,-1 0 0,1 4 0,-11 15 0,12-11 0,-8 10 0,15-13 0,0-1 0,0 0 0,0 0 0,0 0 0,0 0 0,0 0 0,7 4 0,-5-3 0,9 3 0,-10-4 0,6-3 0,-6 2 0,6-6 0,-2 6 0,3-6 0,-4 6 0,4-6 0,0 3 0,-3-1 0,13-2 0,-11 3 0,19-4 0,-15 0 0,15 0 0,-16 0 0,23-4 0,-20 3 0,20-3 0,-23 1 0,13 2 0,-13-3 0,5 1 0,-10 2 0,-2-3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26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659 61 16391,'-12'8'0,"7"0"2100,-3 0-2100,5-3 1795,-6 6-1795,-25 16 0,15-14 525,-14 16-525,24-28 0,-3 10 0,3-9 0,-14 16 0,12-12 0,-19 13 0,19-10 2274,-11 3-2274,12-4 947,-2 0-947,4-3 0,-15 6 0,15-6 543,-17 7-543,19-8 0,-6 4 0,4-7 0,0 2 0,0-3 0,3 4 0,-2-3 0,2 2 0,-3-3 0,0 0 0,-1 0 0,1 0 0,0 0 0,0 0 0,0 0 0,-1 0 0,1 0 0,0 0 0,0 0 0,-1-3 0,1 2 0,4-7 0,-4 8 0,4-8 0,-1 4 0,-6-1 0,9-2 0,-9 6 0,11-6 0,-8 6 0,7-7 0,-6 7 0,6-6 0,-6 6 0,6-6 0,-6 6 0,2-6 0,0 2 0,-2 0 0,3-5 0,-1 4 0,-2-6 0,2 8 0,-3-7 0,3 5 0,-2-13 0,6 9 0,-6-6 0,6 8 0,-3 0 0,4 0 0,0-1 0,0 1 0,0 0 0,0 0 0,0 0 0,0-1 0,0 1 0,0 0 0,-3 3 0,2-2 0,-3-1 0,4-1 0,0-3 0,0 7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9:01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362 601 24575,'47'8'0,"17"-4"0,-45-4 0,14-4 0,-33-4 0,0-1 0,3 5 0,2 0 0,-1 1 0,0-2 0,-4-3 0,3 3 0,-2-2 0,7 6 0,-4-6 0,4 6 0,0-10 0,0 9 0,8-16 0,-10 11 0,23-19 0,-24 15 0,20-8 0,-20 14 0,11-6 0,-7 6 0,6-11 0,-6 11 0,3-3 0,-4 8 0,0 0 0,0 0 0,0 0 0,-3-3 0,2 2 0,-2-3 0,10 4 0,-9-4 0,20 0 0,-19-1 0,19-6 0,-16 9 0,9-9 0,-10 11 0,6-8 0,-9 4 0,8-1 0,-8 1 0,5 1 0,-2 2 0,-1-3 0,0 1 0,0 2 0,0-7 0,0 7 0,0-2 0,1-1 0,-1 3 0,-4-6 0,3 6 0,2-6 0,0 6 0,2-3 0,-3 4 0,1 0 0,-5-4 0,3 4 0,-2-4 0,3 4 0,0 0 0,4-4 0,-3 3 0,3-2 0,-4-1 0,0-1 0,4-3 0,-3 4 0,6-4 0,-6 7 0,7-6 0,-7 6 0,2-6 0,-3 2 0,8 1 0,-10-4 0,12 8 0,-12-4 0,13-3 0,-9 5 0,5-6 0,-7 5 0,4-2 0,0-3 0,1 3 0,-5-2 0,-4 3 0,-1-1 0,2 1 0,7 1 0,-3 2 0,3-3 0,-8 0 0,3-4 0,-2 3 0,-1-6 0,4 10 0,-4-6 0,1 2 0,2-3 0,-3 3 0,1-2 0,2 6 0,-2-3 0,-1 1 0,3 2 0,-6-7 0,6 8 0,-6-8 0,7 4 0,-4-1 0,1-2 0,2 6 0,-3-3 0,1 1 0,2 2 0,-2-3 0,-1 0 0,0 0 0,-1-1 0,-2-2 0,-1 6 0,-4-3 0,-4 4 0,-1 0 0,1 0 0,0 0 0,0 0 0,-1 0 0,-2 0 0,1 4 0,-5 0 0,6 1 0,-7 2 0,7-6 0,-10 6 0,9-6 0,-6 3 0,8-1 0,-4 6 0,3-4 0,-7 6 0,7-10 0,-6 10 0,6-10 0,-3 10 0,4-10 0,3 6 0,-2-6 0,2 3 0,-7 0 0,3-4 0,-3 4 0,4 0 0,0 0 0,0 1 0,-1-2 0,5 1 0,-4-3 0,4 2 0,-4-3 0,3 4 0,-2-3 0,2 3 0,-3-4 0,3 3 0,-2-2 0,3 3 0,-1-1 0,-2-2 0,2 3 0,1-1 0,-4-2 0,7 7 0,-6-8 0,6 8 0,-6-7 0,6 6 0,-6-6 0,6 6 0,-7-6 0,4 3 0,-1-1 0,-2-2 0,2 3 0,-3-4 0,0 0 0,3 3 0,-2-2 0,2 3 0,1-1 0,-3-2 0,6 7 0,-7-8 0,7 8 0,-6-7 0,3 2 0,-1 1 0,-2-3 0,2 2 0,1 1 0,-4-3 0,4 2 0,-1 1 0,-2-3 0,2 3 0,1-1 0,-4-2 0,4 3 0,-4-4 0,3 3 0,-2-2 0,2 3 0,-3-1 0,0-2 0,3 7 0,-2-7 0,2 2 0,-3-3 0,3 4 0,-2-3 0,3 2 0,-5-3 0,1 0 0,0 0 0,0 0 0,3 4 0,-2-3 0,2 2 0,-3-3 0,0 0 0,-1 0 0,1 0 0,0 4 0,0-3 0,0 3 0,-1-4 0,1 0 0,0 0 0,0 0 0,-1 0 0,1 3 0,0-2 0,-4 6 0,3-6 0,-10 3 0,12-1 0,-7-2 0,9 3 0,-3-4 0,0 0 0,0 0 0,3 4 0,-2-4 0,-5 4 0,2-4 0,-6 0 0,8 0 0,0 0 0,3-4 0,2 0 0,3-4 0,0-1 0,14-13 0,-10 10 0,17-11 0,-15 18 0,9-2 0,-6 6 0,10-6 0,-9 6 0,16-7 0,-15 4 0,19-4 0,-19 3 0,15-2 0,-16 6 0,9-6 0,-10 6 0,3-7 0,-4 7 0,0-2 0,-3-1 0,2 3 0,-3-2 0,4 3 0,-3-4 0,2 3 0,-2-3 0,3 4 0,-4-3 0,4 2 0,-4-7 0,4 8 0,0-4 0,0 4 0,1 0 0,-5-4 0,3 3 0,-2-2 0,7 3 0,-3-4 0,10-1 0,-9 1 0,9-3 0,-10 6 0,2-3 0,5-3 0,-6 1 0,9-6 0,-10 8 0,6-4 0,-6 4 0,3-1 0,-4 2 0,0 3 0,0 0 0,0 0 0,0 0 0,8 0 0,-6 0 0,5 0 0,-7 0 0,0 0 0,1 0 0,2 0 0,-2 0 0,3 0 0,-11 0 0,-9 0 0,-2 0 0,-6 0 0,8 3 0,0-2 0,-1 3 0,5-1 0,-7 2 0,5-1 0,-13 4 0,9-4 0,-9 1 0,10-2 0,-10 5 0,9-3 0,-13 7 0,13-8 0,-6 4 0,8-4 0,-11 4 0,8 0 0,-16 0 0,17-3 0,-9-1 0,10-4 0,-3 3 0,4-2 0,0 6 0,-1-6 0,1 6 0,0-6 0,0 3 0,0-4 0,-1 0 0,1 0 0,0 0 0,0 0 0,-1 0 0,1 0 0,4 4 0,-4-4 0,4 4 0,-5-4 0,1 0 0,0 0 0,0 0 0,3 4 0,-6-3 0,6 2 0,-7-3 0,4 0 0,-1 0 0,-2 0 0,1 0 0,-5 0 0,6 0 0,-3 0 0,4 0 0,-1 0 0,1 0 0,0 0 0,0 0 0,0 0 0,-1 0 0,1 0 0,0 0 0,0 0 0,-1 0 0,5-3 0,-3 2 0,2-3 0,-3 4 0,0 0 0,3-4 0,-2 3 0,2-2 0,-3 3 0,0 0 0,-1 0 0,1 0 0,0 0 0,7 3 0,6-2 0,4 3 0,13-8 0,-15 0 0,11-1 0,-13 1 0,-4 4 0,2 8 0,-3-3 0,0 7 0,8-8 0,-7 4 0,9 7 0,-8-4 0,5 8 0,-7-11 0,4-4 0,-3 4 0,3-4 0,-1 1 0,-2 6 0,6-6 0,-6 7 0,3-4 0,-1 0 0,-2 0 0,7 4 0,-4-3 0,1 3 0,2-1 0,-6-2 0,6 3 0,-6-4 0,6 4 0,-6-3 0,6-1 0,-6 0 0,6-8 0,-6 8 0,3-4 0,0 1 0,-4 2 0,4-3 0,0 5 0,-3-1 0,6-4 0,-6 3 0,2-9 0,-6-3 0,-2-11 0,1 2 0,-4 2 0,7 5 0,-2 2 0,-1-10 0,3 5 0,-6-10 0,6 11 0,-3-3 0,4 4 0,0 0 0,0 0 0,-3 3 0,2-2 0,-3 2 0,4-3 0,0 0 0,0 0 0,0-1 0,-4 5 0,3-3 0,-2 2 0,3-3 0,0-1 0,0 1 0,0 0 0,0 0 0,-4 3 0,3-2 0,-6 6 0,6-6 0,-6 2 0,2-3 0,-3 3 0,0 2 0,-1 3 0,5-4 0,-3 3 0,2-3 0,-3 4 0,0 0 0,3-3 0,-2 2 0,2-3 0,-3 4 0,3-3 0,-2 2 0,2-3 0,-3 4 0,4-4 0,4 3 0,4-2 0,4 3 0,0 0 0,0-4 0,1 3 0,-1-2 0,0 3 0,0 0 0,-3-4 0,5 3 0,-4-3 0,2 1 0,-8-2 0,-5 1 0,-3 0 0,-4 0 0,3 3 0,-3-2 0,4 3 0,0 0 0,0 0 0,-1 0 0,1 0 0,0 0 0,0 0 0,-1 0 0,1 0 0,0 0 0,0 0 0,0 0 0,-1 0 0,1 0 0,7 0 0,6 3 0,4-2 0,2 3 0,1-1 0,-3-2 0,17 3 0,-17-8 0,5 3 0,-19-2 0,-7 3 0,3 0 0,-13 7 0,14-2 0,-10 4 0,17-2 0,1-3 0,4 4 0,1 1 0,-1-1 0,-1-4 0,-2 3 0,10 2 0,-6 0 0,4 2 0,-2-6 0,-6 2 0,2-2 0,1-1 0,0 3 0,1-2 0,2 3 0,-2 0 0,-1 0 0,3 0 0,-2 1 0,3-1 0,0 0 0,-3 0 0,2 0 0,-6 0 0,10 0 0,-6 0 0,3 1 0,3 2 0,-9-2 0,9 0 0,-7 9 0,4-11 0,-3 12 0,-1-11 0,-1-4 0,-2 4 0,6-7 0,-6 6 0,3-3 0,-1 1 0,-2 2 0,3-2 0,0 3 0,-3 0 0,20 22 0,-13-17 0,19 28 0,-18-30 0,-1 8 0,-1-15 0,-3 7 0,-3-9 0,-2 5 0,-7-10 0,-4-2 0,3-3 0,-3 3 0,4-2 0,-8-1 0,-1-5 0,0 4 0,-2-6 0,9 13 0,-1-9 0,2 7 0,-3-5 0,3 1 0,-3 4 0,8-4 0,-3 7 0,2-6 0,-3 3 0,0-5 0,-1 5 0,5-3 0,-4 6 0,8-7 0,-8 7 0,7-6 0,-6 2 0,6-3 0,-6 4 0,6-4 0,-6 7 0,6-6 0,-7 6 0,7-6 0,-6 6 0,6-6 0,-2 2 0,-1 1 0,-1-4 0,1 4 0,-4-1 0,8-2 0,-4 2 0,4-3 0,-4 3 0,3-2 0,-2 3 0,-1-5 0,3 1 0,-6 0 0,6 0 0,-3-1 0,1 1 0,2 0 0,-3 0 0,0 3 0,3-2 0,-2 2 0,3-3 0,0 0 0,-4 3 0,3-2 0,-2 2 0,-1 1 0,7 0 0,-3 11 0,9-1 0,6 13 0,-9-9 0,20 12 0,-23-12 0,22 13 0,-18-13 0,8 5 0,-10-7 0,2-3 0,-6 2 0,2-2 0,1 3 0,1-4 0,-1 4 0,3-4 0,-6 4 0,6 0 0,-6 0 0,3 1 0,0-5 0,-3 3 0,2-2 0,1-1 0,-7 0 0,2-4 0,-7 0 0,0-4 0,-19-4 0,3-5 0,-5 1 0,10 3 0,11 2 0,-1 2 0,5-3 0,-3 4 0,2 0 0,-3 4 0,3-4 0,-2 3 0,6-6 0,-6 6 0,6-6 0,-7 6 0,4-6 0,-1 2 0,-2 1 0,6-4 0,-6 4 0,2-5 0,1 1 0,-4 4 0,7-4 0,-6 7 0,6-6 0,-2 3 0,3-5 0,-4 5 0,3-4 0,-3 4 0,4-4 0,0 7 0,4 5 0,-3 5 0,6-1 0,-6 0 0,10 7 0,-6-4 0,7 8 0,-4-15 0,4 11 0,-7-9 0,6 13 0,-6-14 0,3 6 0,0-3 0,4 9 0,-7-4 0,10 6 0,-10-10 0,7 10 0,-4-12 0,-4 7 0,4-13 0,-4 13 0,1-7 0,2 8 0,-10-14 0,-1-2 0,-2-7 0,-9-4 0,10 3 0,-22-18 0,16 19 0,-9-14 0,6 14 0,7-5 0,-8 4 0,7-2 0,-1 10 0,5-10 0,-3 9 0,6-9 0,-7 7 0,4-1 0,-4-2 0,3 2 0,-2 1 0,6-4 0,-3 4 0,0-1 0,3-2 0,-6 6 0,3-6 0,-1 2 0,-2-3 0,6 0 0,-3 7 0,8 9 0,0-2 0,4 16 0,-3-16 0,20 39 0,-19-30 0,23 26 0,-28-32 0,10 6 0,-10-6 0,6 3 0,-2-4 0,3 0 0,-3 0 0,-2 0 0,1-3 0,-3 2 0,2-2 0,-3 3 0,4-4 0,-7 0 0,-1-8 0,-6 3 0,-5-10 0,9 6 0,-19-18 0,17 12 0,-26-23 0,23 26 0,-8-18 0,10 25 0,1-14 0,0 13 0,3-9 0,-2 7 0,-1-12 0,-1 10 0,1-13 0,0 18 0,7-10 0,-2 6 0,-5-3 0,3 3 0,-3-2 0,4 2 0,8 4 0,0 2 0,11 15 0,-5-6 0,6 5 0,-12-7 0,4-3 0,3 9 0,-1-4 0,6 3 0,-12-3 0,3-9 0,-6 7 0,6-7 0,-2 13 0,3-8 0,0 10 0,0-5 0,-3-2 0,9 14 0,-11-12 0,12 8 0,-15-11 0,0-7 0,-4 2 0,-4-11 0,-1 4 0,1-1 0,4-2 0,-4 6 0,-11-21 0,11 14 0,-14-11 0,21 11 0,-6 7 0,2-2 0,-3-5 0,3 3 0,-6-11 0,6 11 0,-3 1 0,4 9 0,8 6 0,0 6 0,4-4 0,-3 6 0,-2-6 0,1 3 0,-3-3 0,6 2 0,-2-9 0,-1 4 0,0-5 0,-1-1 0,-2 4 0,-1-7 0,-4-1 0,-4-5 0,3-3 0,-2 3 0,2-2 0,-3 6 0,0-6 0,3 2 0,-2-3 0,2 3 0,-7-6 0,7 6 0,-6-3 0,3 0 0,2 4 0,-5-1 0,10-2 0,-6 2 0,6-3 0,-6 4 0,6-4 0,-6 7 0,6-6 0,-7 6 0,7-6 0,-2 2 0,3-3 0,-4 3 0,3-2 0,-6 3 0,2-1 0,1-2 0,-4 2 0,7-3 0,-2 0 0,-1 3 0,3-2 0,-2 9 0,6 3 0,2 8 0,-1-1 0,3 0 0,-6-4 0,7 0 0,-7 0 0,2 1 0,1 2 0,0-2 0,1 3 0,-2-4 0,5 8 0,-7-6 0,10 5 0,-10-7 0,10 0 0,-9 0 0,5 0 0,-3-3 0,-3 6 0,2-6 0,-3 7 0,0-11 0,-7-6 0,1-4 0,-2-3 0,1 0 0,6 3 0,-14-10 0,13 9 0,-9-6 0,7 12 0,3-7 0,-3 5 0,1-5 0,2 2 0,-6 1 0,2 3 0,0-2 0,2 3 0,3 3 0,3 5 0,2 5 0,3-1 0,-3 0 0,20 18 0,-16-13 0,17 17 0,-18-22 0,-3 0 0,2-3 0,-3 2 0,5-6 0,-5 6 0,0-2 0,-8-1 0,0-4 0,-1-4 0,-2-8 0,2 6 0,-10-12 0,8 12 0,-15-17 0,16 16 0,-6-7 0,8 9 0,4 4 0,4 6 0,0 4 0,1 3 0,-1-4 0,-1-4 0,-2 3 0,3-2 0,-1-1 0,-2 4 0,6-4 0,-6 4 0,-1-3 0,-4-1 0,-4-8 0,-1-1 0,5-3 0,-4 4 0,0-4 0,-1 7 0,1-6 0,1 6 0,6-6 0,-7 6 0,7-6 0,-2 2 0,-1 0 0,3-2 0,-6 6 0,6-6 0,-3 2 0,1 1 0,2-4 0,-3 4 0,0-1 0,3-2 0,-6 2 0,6-3 0,-2 0 0,6 7 0,2 2 0,3 7 0,0-3 0,-3 2 0,2-6 0,-6 6 0,6-6 0,1 13 0,1-11 0,-1 11 0,-1-13 0,-6 3 0,3-4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16:18:06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24575,'8'8'0,"-3"0"0,-1 0 0,-1-4 0,-2 4 0,6-7 0,-2 9 0,3-8 0,-4 9 0,4-6 0,-7 3 0,6-4 0,-3 0 0,1 0 0,2-4 0,-6 8 0,6-7 0,-6 6 0,3-3 0,-1 1 0,2 2 0,3-2 0,0-1 0,-3 3 0,-2-2 0,1-1 0,-3 4 0,6-8 0,-6 8 0,6-7 0,-2 6 0,3-6 0,-4 6 0,4-2 0,-8 3 0,8-4 0,-7 3 0,2-2 0,1-1 0,-3 4 0,2-4 0,-3 4 0,0-3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E7DAC-6042-8CDB-91A2-A3D80918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A5FE9-276F-3043-512C-83FA5E6DE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2408-6983-0B7F-87C7-00BF7C74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7BE94-2FF2-B18C-F183-FAA0744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E546E-3952-6562-03CC-85C7D73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14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8B19-2A57-E2BD-77A6-B2F05D99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94985-DF44-0FDC-C50B-ABD1505B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57763-EB94-DBFD-162F-84F1DCBF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7F090-F2AB-9E39-8A41-849C0D1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231A0-F4B8-15A2-FCEC-93F0FAD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305E8-8AA4-805D-B7F3-6F251B11D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67132-98C1-78FD-7E81-6FD02632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2BB7D-D8E9-E550-EE8B-8E5E11CC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D668D-0FD3-7951-9AC6-81883209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4FDF7-87F1-5A88-E7B8-1703C311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C1AC-C037-3DDB-7EC0-8DA0F07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11864-3703-7E43-8654-F15019A9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76127-7654-2D89-8920-623EA551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AB93B-5EDF-D40E-0519-3DAD6D50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D27CE-49B1-A0D3-8AC7-0D27DE06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1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F1DB-7DF1-BB79-1DA5-A89D2722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33566-D20C-1D1B-B315-1A174509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AE188-5B57-8506-619C-32A024C0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5C3A2-078B-88B3-EDB0-78B97A7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94617-1429-9B98-6DAB-E15552E9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0589-D55F-A8C7-92D9-F178100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C9BB-009F-BEE6-1D77-65DA789DC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98FFF-4421-C17C-F9FD-EAC60679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E1995-2FAE-178E-DC71-FCF2C1F7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9B495-1A03-6296-6FFA-9A1A382F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C9755-A9E0-436E-84FE-8BF2BC00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3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1E2B-EE29-36F0-CBEB-3B248DAD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A7A7C-AE3A-A139-F9DA-5AC81F2B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2A08F-94DD-2E78-BCA0-BF4A3C15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11C8D8-CB9B-5301-C3E0-502C7B9A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2CCDE-1C22-06CD-A222-809AB6B66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A730D-EB28-DA3B-4A6F-B1917E9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42876-CC85-B0EF-03A6-3C1A8AA5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D358FA-676F-E42D-559A-5BFEDF20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5BED-4DEF-0DCA-7EC0-D80A77E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36ED1B-005C-348E-8AC3-5756EB3C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EB39C-D613-EF1F-67C2-20D619D9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64EEA-5E4B-9F67-E751-E20D79EF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86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FE9E7-8A50-816F-9EA2-1EF303C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5FFDB-3A07-A50F-C617-357A99A2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0D11D-078F-666C-156E-96DB59E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16153-AC31-78BF-8C4A-0F736F98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284BB-C8ED-B75D-B1B2-9D7953DA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C5AFA-4C66-D3E9-E743-1C6B1B439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89996-48B2-8371-7909-BE16273E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E6972-968B-C4A9-09F5-E2A2D31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ABD46-5627-00DB-6E6F-1B83CD63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9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0969F-CAC0-8A57-2A86-2C9C10D0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C5BB8-96EA-AB0A-0A86-23CFB160F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EF7B7-6DD6-19F3-1DEB-1353E88F4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E3E33-CBEA-1496-0132-B2C92248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24F0A-C830-963D-0EB2-A7F364C2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FAC50-A5B0-6534-77F1-1D7C55B1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0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986309-38C9-6599-5387-6EEB0F0B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72406-FF29-369D-B11B-603C76F6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99633-4BC5-3E13-EF68-0570B7699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6405-5588-944F-9B92-B12060E259C7}" type="datetimeFigureOut">
              <a:rPr kumimoji="1" lang="zh-CN" altLang="en-US" smtClean="0"/>
              <a:t>2023/5/20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AD708-AC3D-924C-6C26-AF596D313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8A5AA-6A22-4239-2F9C-E3593A84B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83A7-C679-F945-92F8-C321932B13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2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26" Type="http://schemas.openxmlformats.org/officeDocument/2006/relationships/image" Target="../media/image19.png"/><Relationship Id="rId21" Type="http://schemas.openxmlformats.org/officeDocument/2006/relationships/customXml" Target="../ink/ink4.xml"/><Relationship Id="rId34" Type="http://schemas.openxmlformats.org/officeDocument/2006/relationships/image" Target="../media/image23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15.png"/><Relationship Id="rId25" Type="http://schemas.openxmlformats.org/officeDocument/2006/relationships/customXml" Target="../ink/ink6.xml"/><Relationship Id="rId33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23" Type="http://schemas.openxmlformats.org/officeDocument/2006/relationships/customXml" Target="../ink/ink5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customXml" Target="../ink/ink3.xml"/><Relationship Id="rId31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customXml" Target="../ink/ink7.xml"/><Relationship Id="rId30" Type="http://schemas.openxmlformats.org/officeDocument/2006/relationships/image" Target="../media/image21.png"/><Relationship Id="rId35" Type="http://schemas.openxmlformats.org/officeDocument/2006/relationships/customXml" Target="../ink/ink11.xml"/><Relationship Id="rId8" Type="http://schemas.openxmlformats.org/officeDocument/2006/relationships/image" Target="../media/image5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背景图案&#10;&#10;低可信度描述已自动生成">
            <a:extLst>
              <a:ext uri="{FF2B5EF4-FFF2-40B4-BE49-F238E27FC236}">
                <a16:creationId xmlns:a16="http://schemas.microsoft.com/office/drawing/2014/main" id="{1410BCDE-AD53-ED21-496A-9A6C8AEC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23" y="3836052"/>
            <a:ext cx="690369" cy="452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8818CBDD-C282-2833-2B3F-BBB3AD92E8FB}"/>
                  </a:ext>
                </a:extLst>
              </p14:cNvPr>
              <p14:cNvContentPartPr/>
              <p14:nvPr/>
            </p14:nvContentPartPr>
            <p14:xfrm>
              <a:off x="2056421" y="1041100"/>
              <a:ext cx="360" cy="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8818CBDD-C282-2833-2B3F-BBB3AD92E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421" y="10234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447E5A46-FF29-DA63-80C2-8D180956F64D}"/>
                  </a:ext>
                </a:extLst>
              </p14:cNvPr>
              <p14:cNvContentPartPr/>
              <p14:nvPr/>
            </p14:nvContentPartPr>
            <p14:xfrm>
              <a:off x="7441661" y="4437340"/>
              <a:ext cx="463320" cy="2012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447E5A46-FF29-DA63-80C2-8D180956F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3661" y="4419340"/>
                <a:ext cx="498960" cy="236880"/>
              </a:xfrm>
              <a:prstGeom prst="rect">
                <a:avLst/>
              </a:prstGeom>
            </p:spPr>
          </p:pic>
        </mc:Fallback>
      </mc:AlternateContent>
      <p:pic>
        <p:nvPicPr>
          <p:cNvPr id="54" name="图片 53" descr="背景图案&#10;&#10;低可信度描述已自动生成">
            <a:extLst>
              <a:ext uri="{FF2B5EF4-FFF2-40B4-BE49-F238E27FC236}">
                <a16:creationId xmlns:a16="http://schemas.microsoft.com/office/drawing/2014/main" id="{03F79FB3-5BEB-74ED-29CD-713997084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481" y="5352600"/>
            <a:ext cx="3953536" cy="1244600"/>
          </a:xfrm>
          <a:prstGeom prst="rect">
            <a:avLst/>
          </a:prstGeom>
        </p:spPr>
      </p:pic>
      <p:pic>
        <p:nvPicPr>
          <p:cNvPr id="56" name="图片 55" descr="篮球框&#10;&#10;中度可信度描述已自动生成">
            <a:extLst>
              <a:ext uri="{FF2B5EF4-FFF2-40B4-BE49-F238E27FC236}">
                <a16:creationId xmlns:a16="http://schemas.microsoft.com/office/drawing/2014/main" id="{D9675750-C1C1-58B5-BA21-07E366ED6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4997" y="1114363"/>
            <a:ext cx="2926020" cy="2721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240D207-F752-11FA-CAAC-20A9838CFD07}"/>
                  </a:ext>
                </a:extLst>
              </p:cNvPr>
              <p:cNvSpPr txBox="1"/>
              <p:nvPr/>
            </p:nvSpPr>
            <p:spPr>
              <a:xfrm>
                <a:off x="5581564" y="1342319"/>
                <a:ext cx="4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240D207-F752-11FA-CAAC-20A9838C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564" y="1342319"/>
                <a:ext cx="4728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7906825-1BFA-8FDA-7054-F81EC040BA9B}"/>
                  </a:ext>
                </a:extLst>
              </p:cNvPr>
              <p:cNvSpPr txBox="1"/>
              <p:nvPr/>
            </p:nvSpPr>
            <p:spPr>
              <a:xfrm>
                <a:off x="4696365" y="2776588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7906825-1BFA-8FDA-7054-F81EC040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65" y="2776588"/>
                <a:ext cx="4679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5429713-04AB-F6D4-B6D6-F90EB1C6E48B}"/>
                  </a:ext>
                </a:extLst>
              </p:cNvPr>
              <p:cNvSpPr txBox="1"/>
              <p:nvPr/>
            </p:nvSpPr>
            <p:spPr>
              <a:xfrm>
                <a:off x="6545814" y="2776588"/>
                <a:ext cx="4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5429713-04AB-F6D4-B6D6-F90EB1C6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14" y="2776588"/>
                <a:ext cx="4728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同心圆 59">
            <a:extLst>
              <a:ext uri="{FF2B5EF4-FFF2-40B4-BE49-F238E27FC236}">
                <a16:creationId xmlns:a16="http://schemas.microsoft.com/office/drawing/2014/main" id="{838743F0-6F5D-B273-4125-C4B711551FB8}"/>
              </a:ext>
            </a:extLst>
          </p:cNvPr>
          <p:cNvSpPr/>
          <p:nvPr/>
        </p:nvSpPr>
        <p:spPr>
          <a:xfrm>
            <a:off x="4473230" y="3879406"/>
            <a:ext cx="828942" cy="828942"/>
          </a:xfrm>
          <a:prstGeom prst="donut">
            <a:avLst>
              <a:gd name="adj" fmla="val 97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同心圆 60">
            <a:extLst>
              <a:ext uri="{FF2B5EF4-FFF2-40B4-BE49-F238E27FC236}">
                <a16:creationId xmlns:a16="http://schemas.microsoft.com/office/drawing/2014/main" id="{BF939E14-A3DD-8037-8F1B-B54977C2E3B3}"/>
              </a:ext>
            </a:extLst>
          </p:cNvPr>
          <p:cNvSpPr/>
          <p:nvPr/>
        </p:nvSpPr>
        <p:spPr>
          <a:xfrm>
            <a:off x="6418943" y="3910366"/>
            <a:ext cx="828942" cy="828942"/>
          </a:xfrm>
          <a:prstGeom prst="donut">
            <a:avLst>
              <a:gd name="adj" fmla="val 97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8BA48B0-8AA0-CF3B-3F80-0961BFC36289}"/>
              </a:ext>
            </a:extLst>
          </p:cNvPr>
          <p:cNvCxnSpPr>
            <a:cxnSpLocks/>
          </p:cNvCxnSpPr>
          <p:nvPr/>
        </p:nvCxnSpPr>
        <p:spPr>
          <a:xfrm>
            <a:off x="5091350" y="3385580"/>
            <a:ext cx="1454464" cy="52478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B7F8F267-8C1D-5B6E-E91B-F5E50EA1652B}"/>
              </a:ext>
            </a:extLst>
          </p:cNvPr>
          <p:cNvCxnSpPr>
            <a:cxnSpLocks/>
          </p:cNvCxnSpPr>
          <p:nvPr/>
        </p:nvCxnSpPr>
        <p:spPr>
          <a:xfrm flipH="1">
            <a:off x="5164314" y="3373876"/>
            <a:ext cx="1381500" cy="5364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 descr="背景图案&#10;&#10;低可信度描述已自动生成">
            <a:extLst>
              <a:ext uri="{FF2B5EF4-FFF2-40B4-BE49-F238E27FC236}">
                <a16:creationId xmlns:a16="http://schemas.microsoft.com/office/drawing/2014/main" id="{56252984-7E1A-69EB-1C6D-C9F6A4B6C7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0768" y="3372614"/>
            <a:ext cx="1054100" cy="463438"/>
          </a:xfrm>
          <a:prstGeom prst="rect">
            <a:avLst/>
          </a:prstGeom>
        </p:spPr>
      </p:pic>
      <p:pic>
        <p:nvPicPr>
          <p:cNvPr id="79" name="图片 78" descr="背景图案&#10;&#10;低可信度描述已自动生成">
            <a:extLst>
              <a:ext uri="{FF2B5EF4-FFF2-40B4-BE49-F238E27FC236}">
                <a16:creationId xmlns:a16="http://schemas.microsoft.com/office/drawing/2014/main" id="{F70B60BF-1B0D-C750-26D5-2EB0921B2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0084" y="3372001"/>
            <a:ext cx="1054100" cy="463438"/>
          </a:xfrm>
          <a:prstGeom prst="rect">
            <a:avLst/>
          </a:prstGeom>
        </p:spPr>
      </p:pic>
      <p:sp>
        <p:nvSpPr>
          <p:cNvPr id="82" name="下箭头 81">
            <a:extLst>
              <a:ext uri="{FF2B5EF4-FFF2-40B4-BE49-F238E27FC236}">
                <a16:creationId xmlns:a16="http://schemas.microsoft.com/office/drawing/2014/main" id="{AC4642BC-DE53-B39F-45F4-A240B962E1E3}"/>
              </a:ext>
            </a:extLst>
          </p:cNvPr>
          <p:cNvSpPr/>
          <p:nvPr/>
        </p:nvSpPr>
        <p:spPr>
          <a:xfrm>
            <a:off x="4740444" y="3375525"/>
            <a:ext cx="209616" cy="50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下箭头 82">
            <a:extLst>
              <a:ext uri="{FF2B5EF4-FFF2-40B4-BE49-F238E27FC236}">
                <a16:creationId xmlns:a16="http://schemas.microsoft.com/office/drawing/2014/main" id="{AFDADB49-9B18-7F52-D04B-0BD3ACAF4021}"/>
              </a:ext>
            </a:extLst>
          </p:cNvPr>
          <p:cNvSpPr/>
          <p:nvPr/>
        </p:nvSpPr>
        <p:spPr>
          <a:xfrm>
            <a:off x="6703799" y="3380011"/>
            <a:ext cx="209616" cy="50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05F680A-67FF-87E4-427B-8141D752C2EA}"/>
                  </a:ext>
                </a:extLst>
              </p:cNvPr>
              <p:cNvSpPr txBox="1"/>
              <p:nvPr/>
            </p:nvSpPr>
            <p:spPr>
              <a:xfrm>
                <a:off x="4641156" y="4135724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05F680A-67FF-87E4-427B-8141D752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6" y="4135724"/>
                <a:ext cx="4803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CB689F7-8091-DDB3-3D4C-8E4B936AEE6B}"/>
                  </a:ext>
                </a:extLst>
              </p:cNvPr>
              <p:cNvSpPr txBox="1"/>
              <p:nvPr/>
            </p:nvSpPr>
            <p:spPr>
              <a:xfrm>
                <a:off x="6587847" y="4153892"/>
                <a:ext cx="4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CB689F7-8091-DDB3-3D4C-8E4B936AE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7" y="4153892"/>
                <a:ext cx="4852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DD3F881-39CC-2DBB-7CCC-C9BA9693A775}"/>
              </a:ext>
            </a:extLst>
          </p:cNvPr>
          <p:cNvCxnSpPr>
            <a:cxnSpLocks/>
          </p:cNvCxnSpPr>
          <p:nvPr/>
        </p:nvCxnSpPr>
        <p:spPr>
          <a:xfrm flipH="1">
            <a:off x="3327481" y="2961254"/>
            <a:ext cx="9023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D3C9000D-BDB0-D253-7319-64873810BBF8}"/>
              </a:ext>
            </a:extLst>
          </p:cNvPr>
          <p:cNvSpPr txBox="1"/>
          <p:nvPr/>
        </p:nvSpPr>
        <p:spPr>
          <a:xfrm>
            <a:off x="6417142" y="176468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p(common)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4DAB20B-7EE9-0264-9ABC-32E9ADEA6408}"/>
                  </a:ext>
                </a:extLst>
              </p:cNvPr>
              <p:cNvSpPr txBox="1"/>
              <p:nvPr/>
            </p:nvSpPr>
            <p:spPr>
              <a:xfrm>
                <a:off x="5234017" y="3788490"/>
                <a:ext cx="132921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1400" dirty="0">
                    <a:solidFill>
                      <a:schemeClr val="accent1"/>
                    </a:solidFill>
                  </a:rPr>
                  <a:t> p(ambiguity)</a:t>
                </a:r>
                <a:endParaRPr kumimoji="1"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4DAB20B-7EE9-0264-9ABC-32E9ADEA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17" y="3788490"/>
                <a:ext cx="1329210" cy="396519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5EC3FC1-5145-A716-FCB6-51AB1797C891}"/>
                  </a:ext>
                </a:extLst>
              </p:cNvPr>
              <p:cNvSpPr txBox="1"/>
              <p:nvPr/>
            </p:nvSpPr>
            <p:spPr>
              <a:xfrm>
                <a:off x="2391165" y="2554249"/>
                <a:ext cx="2090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Reward prob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  <a:p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5EC3FC1-5145-A716-FCB6-51AB179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5" y="2554249"/>
                <a:ext cx="2090188" cy="646331"/>
              </a:xfrm>
              <a:prstGeom prst="rect">
                <a:avLst/>
              </a:prstGeom>
              <a:blipFill>
                <a:blip r:embed="rId16"/>
                <a:stretch>
                  <a:fillRect l="-2424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A209B15-6B3A-BF5B-E8D5-8B5A3DA3595D}"/>
                  </a:ext>
                </a:extLst>
              </p:cNvPr>
              <p:cNvSpPr txBox="1"/>
              <p:nvPr/>
            </p:nvSpPr>
            <p:spPr>
              <a:xfrm>
                <a:off x="7137134" y="2544430"/>
                <a:ext cx="23168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B050"/>
                    </a:solidFill>
                  </a:rPr>
                  <a:t>Reward prob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rgbClr val="00B050"/>
                  </a:solidFill>
                </a:endParaRPr>
              </a:p>
              <a:p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A209B15-6B3A-BF5B-E8D5-8B5A3DA3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134" y="2544430"/>
                <a:ext cx="2316838" cy="646331"/>
              </a:xfrm>
              <a:prstGeom prst="rect">
                <a:avLst/>
              </a:prstGeom>
              <a:blipFill>
                <a:blip r:embed="rId17"/>
                <a:stretch>
                  <a:fillRect l="-2732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58A5BAEC-8D77-BBC2-77D5-F26BA3762055}"/>
              </a:ext>
            </a:extLst>
          </p:cNvPr>
          <p:cNvCxnSpPr>
            <a:cxnSpLocks/>
          </p:cNvCxnSpPr>
          <p:nvPr/>
        </p:nvCxnSpPr>
        <p:spPr>
          <a:xfrm>
            <a:off x="7355473" y="2961254"/>
            <a:ext cx="84060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1189ED30-22B0-3379-8383-9DD9C923601A}"/>
              </a:ext>
            </a:extLst>
          </p:cNvPr>
          <p:cNvSpPr txBox="1"/>
          <p:nvPr/>
        </p:nvSpPr>
        <p:spPr>
          <a:xfrm>
            <a:off x="2833159" y="410847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observation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10839C6-BF4D-A6F8-B5D3-3AB4AC4875DF}"/>
              </a:ext>
            </a:extLst>
          </p:cNvPr>
          <p:cNvSpPr txBox="1"/>
          <p:nvPr/>
        </p:nvSpPr>
        <p:spPr>
          <a:xfrm>
            <a:off x="5241474" y="23249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B8DBD9E-7E88-8E0F-D6FB-8F1E39E4867E}"/>
              </a:ext>
            </a:extLst>
          </p:cNvPr>
          <p:cNvSpPr txBox="1"/>
          <p:nvPr/>
        </p:nvSpPr>
        <p:spPr>
          <a:xfrm>
            <a:off x="5974555" y="23372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  <p:pic>
        <p:nvPicPr>
          <p:cNvPr id="106" name="图片 105" descr="背景图案&#10;&#10;中度可信度描述已自动生成">
            <a:extLst>
              <a:ext uri="{FF2B5EF4-FFF2-40B4-BE49-F238E27FC236}">
                <a16:creationId xmlns:a16="http://schemas.microsoft.com/office/drawing/2014/main" id="{5AF2F216-95C7-FBAC-7626-D572076E6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96361" y="3975100"/>
            <a:ext cx="914400" cy="288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55C8AF1-1F9D-B94B-AF3A-4E0739CA6AEE}"/>
                  </a:ext>
                </a:extLst>
              </p14:cNvPr>
              <p14:cNvContentPartPr/>
              <p14:nvPr/>
            </p14:nvContentPartPr>
            <p14:xfrm>
              <a:off x="4923535" y="1803850"/>
              <a:ext cx="1779120" cy="754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55C8AF1-1F9D-B94B-AF3A-4E0739CA6A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5895" y="1786210"/>
                <a:ext cx="181476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E616C57-9D3B-CD8E-90CA-C4A24EFD398E}"/>
                  </a:ext>
                </a:extLst>
              </p14:cNvPr>
              <p14:cNvContentPartPr/>
              <p14:nvPr/>
            </p14:nvContentPartPr>
            <p14:xfrm>
              <a:off x="5465335" y="1865050"/>
              <a:ext cx="192960" cy="594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E616C57-9D3B-CD8E-90CA-C4A24EFD39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47695" y="1847410"/>
                <a:ext cx="2286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B4D02A4-4BC3-15AC-72DD-6ABC7D7144F9}"/>
                  </a:ext>
                </a:extLst>
              </p14:cNvPr>
              <p14:cNvContentPartPr/>
              <p14:nvPr/>
            </p14:nvContentPartPr>
            <p14:xfrm>
              <a:off x="5725975" y="2071690"/>
              <a:ext cx="446760" cy="693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B4D02A4-4BC3-15AC-72DD-6ABC7D7144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08335" y="2054050"/>
                <a:ext cx="48240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A794329-DAA2-1E13-168E-F9907BB9D0E4}"/>
                  </a:ext>
                </a:extLst>
              </p14:cNvPr>
              <p14:cNvContentPartPr/>
              <p14:nvPr/>
            </p14:nvContentPartPr>
            <p14:xfrm>
              <a:off x="5499895" y="1951450"/>
              <a:ext cx="903960" cy="8841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A794329-DAA2-1E13-168E-F9907BB9D0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82255" y="1933450"/>
                <a:ext cx="9396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FB31C3E-B72A-A1B0-B1DA-19BA7F52D4D0}"/>
                  </a:ext>
                </a:extLst>
              </p14:cNvPr>
              <p14:cNvContentPartPr/>
              <p14:nvPr/>
            </p14:nvContentPartPr>
            <p14:xfrm>
              <a:off x="5722015" y="2658490"/>
              <a:ext cx="237240" cy="1159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FB31C3E-B72A-A1B0-B1DA-19BA7F52D4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04375" y="2640850"/>
                <a:ext cx="272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552B11B-D464-D456-DE48-4FAEF2C8204E}"/>
                  </a:ext>
                </a:extLst>
              </p14:cNvPr>
              <p14:cNvContentPartPr/>
              <p14:nvPr/>
            </p14:nvContentPartPr>
            <p14:xfrm>
              <a:off x="5284255" y="2593690"/>
              <a:ext cx="568440" cy="246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552B11B-D464-D456-DE48-4FAEF2C820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6615" y="2575690"/>
                <a:ext cx="60408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AE5CC4-A6B2-A3EC-7E74-42711DD88BDD}"/>
              </a:ext>
            </a:extLst>
          </p:cNvPr>
          <p:cNvGrpSpPr/>
          <p:nvPr/>
        </p:nvGrpSpPr>
        <p:grpSpPr>
          <a:xfrm>
            <a:off x="5495215" y="1892770"/>
            <a:ext cx="167760" cy="395640"/>
            <a:chOff x="5495215" y="1892770"/>
            <a:chExt cx="16776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674E1A4-DFAD-E3E3-4C4E-5B6CA4C84D1C}"/>
                    </a:ext>
                  </a:extLst>
                </p14:cNvPr>
                <p14:cNvContentPartPr/>
                <p14:nvPr/>
              </p14:nvContentPartPr>
              <p14:xfrm>
                <a:off x="5595295" y="1911850"/>
                <a:ext cx="67680" cy="85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674E1A4-DFAD-E3E3-4C4E-5B6CA4C84D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77295" y="1894210"/>
                  <a:ext cx="103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C521D3A-4DF5-F750-CCF7-9F399CDC6D1A}"/>
                    </a:ext>
                  </a:extLst>
                </p14:cNvPr>
                <p14:cNvContentPartPr/>
                <p14:nvPr/>
              </p14:nvContentPartPr>
              <p14:xfrm>
                <a:off x="5502775" y="2160610"/>
                <a:ext cx="56520" cy="1278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C521D3A-4DF5-F750-CCF7-9F399CDC6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84775" y="2142970"/>
                  <a:ext cx="92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8B4A6D1-6077-8DE8-F1B3-48600B682302}"/>
                    </a:ext>
                  </a:extLst>
                </p14:cNvPr>
                <p14:cNvContentPartPr/>
                <p14:nvPr/>
              </p14:nvContentPartPr>
              <p14:xfrm>
                <a:off x="5495215" y="1892770"/>
                <a:ext cx="148320" cy="76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8B4A6D1-6077-8DE8-F1B3-48600B6823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77575" y="1875130"/>
                  <a:ext cx="183960" cy="11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下箭头 22">
            <a:extLst>
              <a:ext uri="{FF2B5EF4-FFF2-40B4-BE49-F238E27FC236}">
                <a16:creationId xmlns:a16="http://schemas.microsoft.com/office/drawing/2014/main" id="{6850181D-61A2-B39B-8789-3DE91CEAAD3C}"/>
              </a:ext>
            </a:extLst>
          </p:cNvPr>
          <p:cNvSpPr/>
          <p:nvPr/>
        </p:nvSpPr>
        <p:spPr>
          <a:xfrm rot="2254016">
            <a:off x="5151403" y="1737101"/>
            <a:ext cx="209616" cy="900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33299502-1B59-EC60-9B29-95F56EC4C9D2}"/>
              </a:ext>
            </a:extLst>
          </p:cNvPr>
          <p:cNvSpPr/>
          <p:nvPr/>
        </p:nvSpPr>
        <p:spPr>
          <a:xfrm rot="19423611">
            <a:off x="6295479" y="1741977"/>
            <a:ext cx="209616" cy="8802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 descr="背景图案&#10;&#10;低可信度描述已自动生成">
            <a:extLst>
              <a:ext uri="{FF2B5EF4-FFF2-40B4-BE49-F238E27FC236}">
                <a16:creationId xmlns:a16="http://schemas.microsoft.com/office/drawing/2014/main" id="{A8E4B3C9-1D18-4ED7-4813-19E3A655FE6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319011" y="2310930"/>
            <a:ext cx="1027964" cy="361354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C673043-DC2A-E225-C23F-C9F68ADC6CEC}"/>
              </a:ext>
            </a:extLst>
          </p:cNvPr>
          <p:cNvCxnSpPr>
            <a:cxnSpLocks/>
          </p:cNvCxnSpPr>
          <p:nvPr/>
        </p:nvCxnSpPr>
        <p:spPr>
          <a:xfrm>
            <a:off x="5581564" y="1911682"/>
            <a:ext cx="852525" cy="727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0600A7A-6B42-B35C-D7F8-586AB0C38DBC}"/>
              </a:ext>
            </a:extLst>
          </p:cNvPr>
          <p:cNvCxnSpPr>
            <a:cxnSpLocks/>
          </p:cNvCxnSpPr>
          <p:nvPr/>
        </p:nvCxnSpPr>
        <p:spPr>
          <a:xfrm flipH="1">
            <a:off x="5238019" y="1885330"/>
            <a:ext cx="850702" cy="7589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264E9F8-FFAA-2AFA-2E7A-C6AE28F44777}"/>
              </a:ext>
            </a:extLst>
          </p:cNvPr>
          <p:cNvSpPr txBox="1"/>
          <p:nvPr/>
        </p:nvSpPr>
        <p:spPr>
          <a:xfrm>
            <a:off x="3872455" y="176286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p(common)</a:t>
            </a:r>
            <a:endParaRPr kumimoji="1"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9EB486-6381-B357-9969-BBD640DFCD97}"/>
              </a:ext>
            </a:extLst>
          </p:cNvPr>
          <p:cNvSpPr txBox="1"/>
          <p:nvPr/>
        </p:nvSpPr>
        <p:spPr>
          <a:xfrm>
            <a:off x="5234017" y="2597061"/>
            <a:ext cx="157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1-p(common)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60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 Liu</dc:creator>
  <cp:lastModifiedBy>Jiachen Liu</cp:lastModifiedBy>
  <cp:revision>1</cp:revision>
  <dcterms:created xsi:type="dcterms:W3CDTF">2023-05-20T16:27:15Z</dcterms:created>
  <dcterms:modified xsi:type="dcterms:W3CDTF">2023-05-20T16:27:52Z</dcterms:modified>
</cp:coreProperties>
</file>