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 varScale="1">
        <p:scale>
          <a:sx n="80" d="100"/>
          <a:sy n="80" d="100"/>
        </p:scale>
        <p:origin x="52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88A1-9776-BA43-9FCF-515122E10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3ADBC-63C3-8B48-9A56-29AA4DA01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0AF90-35B8-574D-A654-D32A541B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ED42-9A74-E34E-9D00-7B5662BB781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3C08-87BE-2745-B798-FE6C1A99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EBD2B-A5F9-5741-868B-1DB9EF44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3E4B-E6FB-1648-B84C-DFCB535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7490-824E-6942-9539-B63A2BD8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40F62-7317-894F-AC64-51A66D924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8975-79B8-F348-A042-F878CECF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ED42-9A74-E34E-9D00-7B5662BB781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09702-F5DD-1A47-9E81-9C70B54D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1A00C-0D1D-6648-9257-D540EF3D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3E4B-E6FB-1648-B84C-DFCB535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8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D346F-8900-824C-A167-1747CF64B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0518A-3C7C-7742-9C6A-4D475AD45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97075-7A41-7C4D-A43E-2BEB6868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ED42-9A74-E34E-9D00-7B5662BB781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F40A-1730-3443-A3EF-A1BA3FCF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3B97-A091-D14C-ABDD-0FB5F70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3E4B-E6FB-1648-B84C-DFCB535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7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F19E-FE10-B245-96A8-3AF4EE58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DC6D-9167-2F47-A1C5-6EC29BCD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790FF-294D-7841-96C3-60656794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ED42-9A74-E34E-9D00-7B5662BB781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9D3E-BAF9-1248-BA91-BEC38864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D9100-6E21-B84B-BA16-3589A7E4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3E4B-E6FB-1648-B84C-DFCB535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AA03-9021-5B48-B9FF-BC5F05D2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014DD-791C-DA46-A5CC-84EE925A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FEFFC-7279-FE48-A79F-0DB9DA7F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ED42-9A74-E34E-9D00-7B5662BB781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2ED8C-199C-2148-8DC2-DF7F2C60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6B0F-7672-2148-9F93-5211B6B3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3E4B-E6FB-1648-B84C-DFCB535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30C0-0802-BB40-9F24-F967EE81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BE87-F794-7043-B172-7BD087357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1B9FC-D2D9-1649-A53F-BC90D2E01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637E0-73D0-154B-937C-62084909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ED42-9A74-E34E-9D00-7B5662BB781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CB726-4BB4-6B49-A628-0A3AD014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7E704-EC64-A641-8D89-2DCE881F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3E4B-E6FB-1648-B84C-DFCB535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4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05BC-0AA0-474A-AFC6-4B8DA298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B7529-AD9F-C249-8804-4A0BAEE92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1F1E8-5D63-F54C-BE1A-60C339AC0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11CA-DEC7-DB4E-BFD6-D1183CCD5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3971B-CBC0-3A43-8226-50F1BEB64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853CB-CE68-2A49-A008-2FFD3347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ED42-9A74-E34E-9D00-7B5662BB781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6A044-806E-8D43-8DBA-F750B2F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F18D9-2E9E-4349-928B-9A18FED7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3E4B-E6FB-1648-B84C-DFCB535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C00A-0C7A-F444-BB05-2DE44992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1EC39-9C9A-8642-8BED-F91CEF56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ED42-9A74-E34E-9D00-7B5662BB781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3D170-D2BC-CE4A-A05E-CCB2D57A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45708-ED6B-ED40-8873-6CAB4352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3E4B-E6FB-1648-B84C-DFCB535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0579E-48B7-C142-BAC1-4873F21C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ED42-9A74-E34E-9D00-7B5662BB781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75880-0C5B-F847-842B-5E4B90C3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5CEB1-6EC3-9440-A248-EC6C9562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3E4B-E6FB-1648-B84C-DFCB535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E62C-EAC8-1240-9722-C40D5C58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C8DA-4230-9D4C-AEC5-A3E47434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856E3-A390-AB43-B93E-94AF95F3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FE986-1774-6048-AF99-A77F2446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ED42-9A74-E34E-9D00-7B5662BB781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D7408-71E1-4040-9E89-83F94CF0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81BD3-A8E3-3D43-B5B7-3BE1705D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3E4B-E6FB-1648-B84C-DFCB535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1B2B-55E9-8A4D-A33D-DCFBFB43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ACBE1-75F7-E54A-A2C7-7E87625A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3C32-36BF-4549-8321-C7206783D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A39EB-7BB8-0646-8EB8-67A1D75E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ED42-9A74-E34E-9D00-7B5662BB781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C64C4-C1FE-A24A-9763-E50A4E40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BD1D-BB79-404D-87EE-7AA3080F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3E4B-E6FB-1648-B84C-DFCB535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4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E09B5-7E2A-874D-85EF-A7C9C9E5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02DC9-AD7B-294A-BB54-5AB4EECA2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ED75-C9B7-034F-B9F4-59FF6BABD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ED42-9A74-E34E-9D00-7B5662BB781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11C22-1E4B-9141-AE8D-AC5E8A1AF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002E-B2E7-2849-A746-EBC6F7C33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3E4B-E6FB-1648-B84C-DFCB5351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0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63F4-0D5F-8548-BB73-B55014FE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frame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54F3-1F48-7B4E-A090-D1D93F4C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Action</a:t>
            </a:r>
          </a:p>
          <a:p>
            <a:r>
              <a:rPr lang="en-US" dirty="0"/>
              <a:t>(shuttle A, shuttle B, planet A, planet B, accept reward)</a:t>
            </a:r>
          </a:p>
          <a:p>
            <a:r>
              <a:rPr lang="en-US" dirty="0"/>
              <a:t>No </a:t>
            </a:r>
            <a:r>
              <a:rPr lang="en-US" dirty="0" err="1"/>
              <a:t>safebet</a:t>
            </a:r>
            <a:r>
              <a:rPr lang="en-US" dirty="0"/>
              <a:t> first</a:t>
            </a:r>
          </a:p>
          <a:p>
            <a:r>
              <a:rPr lang="en-US" dirty="0"/>
              <a:t>if choose to bet, take safe reward, but observe outcome</a:t>
            </a:r>
          </a:p>
          <a:p>
            <a:endParaRPr lang="en-US" dirty="0"/>
          </a:p>
          <a:p>
            <a:r>
              <a:rPr lang="en-US" dirty="0"/>
              <a:t>Ask cue: choice(overall), choice(reward), state transition prediction</a:t>
            </a:r>
          </a:p>
          <a:p>
            <a:r>
              <a:rPr lang="en-US" dirty="0"/>
              <a:t>Ask choice overall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current planet </a:t>
            </a:r>
            <a:r>
              <a:rPr lang="en-US" dirty="0">
                <a:solidFill>
                  <a:schemeClr val="accent6"/>
                </a:solidFill>
              </a:rPr>
              <a:t>1,0,0, </a:t>
            </a:r>
            <a:r>
              <a:rPr lang="en-US" dirty="0">
                <a:solidFill>
                  <a:srgbClr val="FF0000"/>
                </a:solidFill>
              </a:rPr>
              <a:t>ask cue 1,0,0,0</a:t>
            </a:r>
            <a:r>
              <a:rPr lang="en-US" dirty="0">
                <a:solidFill>
                  <a:srgbClr val="0070C0"/>
                </a:solidFill>
              </a:rPr>
              <a:t>,current spaceship 0,0)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-&gt; 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current planet </a:t>
            </a:r>
            <a:r>
              <a:rPr lang="en-US" dirty="0">
                <a:solidFill>
                  <a:schemeClr val="accent6"/>
                </a:solidFill>
              </a:rPr>
              <a:t>0,1,0, </a:t>
            </a:r>
            <a:r>
              <a:rPr lang="en-US" dirty="0">
                <a:solidFill>
                  <a:srgbClr val="FF0000"/>
                </a:solidFill>
              </a:rPr>
              <a:t>ask cue 0,0,0,1</a:t>
            </a:r>
            <a:r>
              <a:rPr lang="en-US" dirty="0">
                <a:solidFill>
                  <a:srgbClr val="0070C0"/>
                </a:solidFill>
              </a:rPr>
              <a:t>,current spaceship 1,0)</a:t>
            </a:r>
          </a:p>
          <a:p>
            <a:r>
              <a:rPr lang="en-US" dirty="0"/>
              <a:t>Ask transition prediction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current planet </a:t>
            </a:r>
            <a:r>
              <a:rPr lang="en-US" dirty="0">
                <a:solidFill>
                  <a:schemeClr val="accent6"/>
                </a:solidFill>
              </a:rPr>
              <a:t>1,0,0, </a:t>
            </a:r>
            <a:r>
              <a:rPr lang="en-US" dirty="0">
                <a:solidFill>
                  <a:srgbClr val="FF0000"/>
                </a:solidFill>
              </a:rPr>
              <a:t>ask cue 0,0,1,0</a:t>
            </a:r>
            <a:r>
              <a:rPr lang="en-US" dirty="0">
                <a:solidFill>
                  <a:srgbClr val="0070C0"/>
                </a:solidFill>
              </a:rPr>
              <a:t>,current spaceship 1,0)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-&gt; 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current planet </a:t>
            </a:r>
            <a:r>
              <a:rPr lang="en-US" dirty="0">
                <a:solidFill>
                  <a:schemeClr val="accent6"/>
                </a:solidFill>
              </a:rPr>
              <a:t>0,1,0, </a:t>
            </a:r>
            <a:r>
              <a:rPr lang="en-US" dirty="0">
                <a:solidFill>
                  <a:srgbClr val="FF0000"/>
                </a:solidFill>
              </a:rPr>
              <a:t>ask cue 0,0,0,1</a:t>
            </a:r>
            <a:r>
              <a:rPr lang="en-US" dirty="0">
                <a:solidFill>
                  <a:srgbClr val="0070C0"/>
                </a:solidFill>
              </a:rPr>
              <a:t>,current spaceship 1,0)</a:t>
            </a:r>
            <a:endParaRPr lang="en-US" dirty="0"/>
          </a:p>
          <a:p>
            <a:r>
              <a:rPr lang="en-US" dirty="0"/>
              <a:t>Ask choice reward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current planet </a:t>
            </a:r>
            <a:r>
              <a:rPr lang="en-US" dirty="0">
                <a:solidFill>
                  <a:schemeClr val="accent6"/>
                </a:solidFill>
              </a:rPr>
              <a:t>0,1,0, </a:t>
            </a:r>
            <a:r>
              <a:rPr lang="en-US" dirty="0">
                <a:solidFill>
                  <a:srgbClr val="FF0000"/>
                </a:solidFill>
              </a:rPr>
              <a:t>ask cue 0,1,0,0</a:t>
            </a:r>
            <a:r>
              <a:rPr lang="en-US" dirty="0">
                <a:solidFill>
                  <a:srgbClr val="0070C0"/>
                </a:solidFill>
              </a:rPr>
              <a:t>,current spaceship 0,0)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5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A621-693F-3444-969A-8D6A2BD9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Multi-frame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B526-52D4-564E-A3C8-EED50333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current planet </a:t>
            </a:r>
            <a:r>
              <a:rPr lang="en-US" dirty="0">
                <a:solidFill>
                  <a:schemeClr val="accent6"/>
                </a:solidFill>
              </a:rPr>
              <a:t>1,0,0, </a:t>
            </a:r>
            <a:r>
              <a:rPr lang="en-US" dirty="0">
                <a:solidFill>
                  <a:srgbClr val="FF0000"/>
                </a:solidFill>
              </a:rPr>
              <a:t>ask cue 1,0,0</a:t>
            </a:r>
            <a:r>
              <a:rPr lang="en-US" dirty="0">
                <a:solidFill>
                  <a:srgbClr val="0070C0"/>
                </a:solidFill>
              </a:rPr>
              <a:t>,current spaceship 0,0)</a:t>
            </a:r>
          </a:p>
          <a:p>
            <a:r>
              <a:rPr lang="en-US" dirty="0"/>
              <a:t>Choose spaceship -&gt; (</a:t>
            </a:r>
            <a:r>
              <a:rPr lang="en-US" dirty="0">
                <a:solidFill>
                  <a:srgbClr val="92D050"/>
                </a:solidFill>
              </a:rPr>
              <a:t>current planet </a:t>
            </a:r>
            <a:r>
              <a:rPr lang="en-US" dirty="0">
                <a:solidFill>
                  <a:schemeClr val="accent6"/>
                </a:solidFill>
              </a:rPr>
              <a:t>1,0,0, </a:t>
            </a:r>
            <a:r>
              <a:rPr lang="en-US" dirty="0">
                <a:solidFill>
                  <a:srgbClr val="FF0000"/>
                </a:solidFill>
              </a:rPr>
              <a:t>ask cue 0,1,0</a:t>
            </a:r>
            <a:r>
              <a:rPr lang="en-US" dirty="0">
                <a:solidFill>
                  <a:srgbClr val="0070C0"/>
                </a:solidFill>
              </a:rPr>
              <a:t>,current spaceship 1,0)</a:t>
            </a:r>
          </a:p>
          <a:p>
            <a:r>
              <a:rPr lang="en-US" dirty="0"/>
              <a:t>Predict planet -&gt; (</a:t>
            </a:r>
            <a:r>
              <a:rPr lang="en-US" dirty="0">
                <a:solidFill>
                  <a:srgbClr val="92D050"/>
                </a:solidFill>
              </a:rPr>
              <a:t>landed planet </a:t>
            </a:r>
            <a:r>
              <a:rPr lang="en-US" dirty="0">
                <a:solidFill>
                  <a:schemeClr val="accent6"/>
                </a:solidFill>
              </a:rPr>
              <a:t>0,1,0, </a:t>
            </a:r>
            <a:r>
              <a:rPr lang="en-US" dirty="0">
                <a:solidFill>
                  <a:srgbClr val="FF0000"/>
                </a:solidFill>
              </a:rPr>
              <a:t>ask cue 0,0,1</a:t>
            </a:r>
            <a:r>
              <a:rPr lang="en-US" dirty="0">
                <a:solidFill>
                  <a:srgbClr val="0070C0"/>
                </a:solidFill>
              </a:rPr>
              <a:t>,current spaceship 0,0)</a:t>
            </a:r>
          </a:p>
          <a:p>
            <a:endParaRPr lang="en-US" dirty="0"/>
          </a:p>
          <a:p>
            <a:r>
              <a:rPr lang="en-US" dirty="0"/>
              <a:t>Action</a:t>
            </a:r>
          </a:p>
          <a:p>
            <a:r>
              <a:rPr lang="en-US" dirty="0"/>
              <a:t>(shuttle A, shuttle B, planet A, planet B, accept reward, </a:t>
            </a:r>
            <a:r>
              <a:rPr lang="en-US" dirty="0" err="1"/>
              <a:t>safebet</a:t>
            </a:r>
            <a:r>
              <a:rPr lang="en-US" dirty="0"/>
              <a:t>)</a:t>
            </a:r>
          </a:p>
          <a:p>
            <a:r>
              <a:rPr lang="en-US" dirty="0"/>
              <a:t>if choose to bet, take safe reward, but observe outcome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3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DBEB-F617-F687-40F0-8A876721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L, H, Ls, 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45F8-EEA4-79FB-2E81-CEF11B7B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current planet </a:t>
            </a:r>
            <a:r>
              <a:rPr lang="en-US" dirty="0">
                <a:solidFill>
                  <a:schemeClr val="accent6"/>
                </a:solidFill>
              </a:rPr>
              <a:t>1,0,0, </a:t>
            </a:r>
            <a:r>
              <a:rPr lang="en-US" dirty="0">
                <a:solidFill>
                  <a:srgbClr val="FF0000"/>
                </a:solidFill>
              </a:rPr>
              <a:t>ask cue 1,0,0</a:t>
            </a:r>
            <a:r>
              <a:rPr lang="en-US" dirty="0">
                <a:solidFill>
                  <a:srgbClr val="0070C0"/>
                </a:solidFill>
              </a:rPr>
              <a:t>, current spaceship 0,0, reward 0)</a:t>
            </a:r>
          </a:p>
          <a:p>
            <a:pPr marL="0" indent="0">
              <a:buNone/>
            </a:pPr>
            <a:r>
              <a:rPr lang="en-US" dirty="0"/>
              <a:t>Ls-&gt; (</a:t>
            </a:r>
            <a:r>
              <a:rPr lang="en-US" dirty="0">
                <a:solidFill>
                  <a:srgbClr val="92D050"/>
                </a:solidFill>
              </a:rPr>
              <a:t>current planet </a:t>
            </a:r>
            <a:r>
              <a:rPr lang="en-US" dirty="0">
                <a:solidFill>
                  <a:schemeClr val="accent6"/>
                </a:solidFill>
              </a:rPr>
              <a:t>0,1,0, </a:t>
            </a:r>
            <a:r>
              <a:rPr lang="en-US" dirty="0">
                <a:solidFill>
                  <a:srgbClr val="FF0000"/>
                </a:solidFill>
              </a:rPr>
              <a:t>ask cue 0,0,0</a:t>
            </a:r>
            <a:r>
              <a:rPr lang="en-US" dirty="0">
                <a:solidFill>
                  <a:srgbClr val="0070C0"/>
                </a:solidFill>
              </a:rPr>
              <a:t>, current spaceship 1,0, reward 1) + 0.1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current planet </a:t>
            </a:r>
            <a:r>
              <a:rPr lang="en-US" dirty="0">
                <a:solidFill>
                  <a:schemeClr val="accent6"/>
                </a:solidFill>
              </a:rPr>
              <a:t>1,0,0, </a:t>
            </a:r>
            <a:r>
              <a:rPr lang="en-US" dirty="0">
                <a:solidFill>
                  <a:srgbClr val="FF0000"/>
                </a:solidFill>
              </a:rPr>
              <a:t>ask cue 0,1,0</a:t>
            </a:r>
            <a:r>
              <a:rPr lang="en-US" dirty="0">
                <a:solidFill>
                  <a:srgbClr val="0070C0"/>
                </a:solidFill>
              </a:rPr>
              <a:t>, current spaceship 1,0, reward 0)</a:t>
            </a:r>
          </a:p>
          <a:p>
            <a:pPr marL="0" indent="0">
              <a:buNone/>
            </a:pPr>
            <a:r>
              <a:rPr lang="en-US" dirty="0"/>
              <a:t>L -&gt; (</a:t>
            </a:r>
            <a:r>
              <a:rPr lang="en-US" dirty="0">
                <a:solidFill>
                  <a:srgbClr val="92D050"/>
                </a:solidFill>
              </a:rPr>
              <a:t>current planet </a:t>
            </a:r>
            <a:r>
              <a:rPr lang="en-US" dirty="0">
                <a:solidFill>
                  <a:schemeClr val="accent6"/>
                </a:solidFill>
              </a:rPr>
              <a:t>0,0,1, </a:t>
            </a:r>
            <a:r>
              <a:rPr lang="en-US" dirty="0">
                <a:solidFill>
                  <a:srgbClr val="FF0000"/>
                </a:solidFill>
              </a:rPr>
              <a:t>ask cue 0,0,0</a:t>
            </a:r>
            <a:r>
              <a:rPr lang="en-US" dirty="0">
                <a:solidFill>
                  <a:srgbClr val="0070C0"/>
                </a:solidFill>
              </a:rPr>
              <a:t>, current spaceship 1,0, reward 0)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3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280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 frame version</vt:lpstr>
      <vt:lpstr>Multi-frame version</vt:lpstr>
      <vt:lpstr>L, H, Ls, 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Siyu</dc:creator>
  <cp:lastModifiedBy>Wang Siyu</cp:lastModifiedBy>
  <cp:revision>14</cp:revision>
  <dcterms:created xsi:type="dcterms:W3CDTF">2023-03-23T17:09:16Z</dcterms:created>
  <dcterms:modified xsi:type="dcterms:W3CDTF">2023-03-24T18:27:10Z</dcterms:modified>
</cp:coreProperties>
</file>