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</p:sldIdLst>
  <p:sldSz cx="9144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3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17" d="100"/>
          <a:sy n="117" d="100"/>
        </p:scale>
        <p:origin x="19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17:39:36.2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6484"/>
            <a:ext cx="7772400" cy="31834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02717"/>
            <a:ext cx="6858000" cy="220768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56405-5588-944F-9B92-B12060E259C7}" type="datetimeFigureOut">
              <a:rPr kumimoji="1" lang="zh-CN" altLang="en-US" smtClean="0"/>
              <a:t>2023/5/21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83A7-C679-F945-92F8-C321932B13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380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56405-5588-944F-9B92-B12060E259C7}" type="datetimeFigureOut">
              <a:rPr kumimoji="1" lang="zh-CN" altLang="en-US" smtClean="0"/>
              <a:t>2023/5/21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83A7-C679-F945-92F8-C321932B13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55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86834"/>
            <a:ext cx="1971675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86834"/>
            <a:ext cx="5800725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56405-5588-944F-9B92-B12060E259C7}" type="datetimeFigureOut">
              <a:rPr kumimoji="1" lang="zh-CN" altLang="en-US" smtClean="0"/>
              <a:t>2023/5/21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83A7-C679-F945-92F8-C321932B13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1972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56405-5588-944F-9B92-B12060E259C7}" type="datetimeFigureOut">
              <a:rPr kumimoji="1" lang="zh-CN" altLang="en-US" smtClean="0"/>
              <a:t>2023/5/21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83A7-C679-F945-92F8-C321932B13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494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279653"/>
            <a:ext cx="7886700" cy="38036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119286"/>
            <a:ext cx="7886700" cy="20002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56405-5588-944F-9B92-B12060E259C7}" type="datetimeFigureOut">
              <a:rPr kumimoji="1" lang="zh-CN" altLang="en-US" smtClean="0"/>
              <a:t>2023/5/21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83A7-C679-F945-92F8-C321932B13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343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434167"/>
            <a:ext cx="38862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434167"/>
            <a:ext cx="38862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56405-5588-944F-9B92-B12060E259C7}" type="datetimeFigureOut">
              <a:rPr kumimoji="1" lang="zh-CN" altLang="en-US" smtClean="0"/>
              <a:t>2023/5/21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83A7-C679-F945-92F8-C321932B13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7639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6836"/>
            <a:ext cx="78867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241551"/>
            <a:ext cx="3868340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340100"/>
            <a:ext cx="3868340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241551"/>
            <a:ext cx="3887391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340100"/>
            <a:ext cx="3887391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56405-5588-944F-9B92-B12060E259C7}" type="datetimeFigureOut">
              <a:rPr kumimoji="1" lang="zh-CN" altLang="en-US" smtClean="0"/>
              <a:t>2023/5/21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83A7-C679-F945-92F8-C321932B13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7314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56405-5588-944F-9B92-B12060E259C7}" type="datetimeFigureOut">
              <a:rPr kumimoji="1" lang="zh-CN" altLang="en-US" smtClean="0"/>
              <a:t>2023/5/21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83A7-C679-F945-92F8-C321932B13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1159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56405-5588-944F-9B92-B12060E259C7}" type="datetimeFigureOut">
              <a:rPr kumimoji="1" lang="zh-CN" altLang="en-US" smtClean="0"/>
              <a:t>2023/5/21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83A7-C679-F945-92F8-C321932B13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6621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316569"/>
            <a:ext cx="4629150" cy="64981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56405-5588-944F-9B92-B12060E259C7}" type="datetimeFigureOut">
              <a:rPr kumimoji="1" lang="zh-CN" altLang="en-US" smtClean="0"/>
              <a:t>2023/5/21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83A7-C679-F945-92F8-C321932B13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1464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316569"/>
            <a:ext cx="4629150" cy="64981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56405-5588-944F-9B92-B12060E259C7}" type="datetimeFigureOut">
              <a:rPr kumimoji="1" lang="zh-CN" altLang="en-US" smtClean="0"/>
              <a:t>2023/5/21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83A7-C679-F945-92F8-C321932B13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4822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86836"/>
            <a:ext cx="78867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434167"/>
            <a:ext cx="78867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56405-5588-944F-9B92-B12060E259C7}" type="datetimeFigureOut">
              <a:rPr kumimoji="1" lang="zh-CN" altLang="en-US" smtClean="0"/>
              <a:t>2023/5/21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583A7-C679-F945-92F8-C321932B13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0456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8818CBDD-C282-2833-2B3F-BBB3AD92E8FB}"/>
                  </a:ext>
                </a:extLst>
              </p14:cNvPr>
              <p14:cNvContentPartPr/>
              <p14:nvPr/>
            </p14:nvContentPartPr>
            <p14:xfrm>
              <a:off x="4177290" y="3965406"/>
              <a:ext cx="555" cy="555"/>
            </p14:xfrm>
          </p:contentPart>
        </mc:Choice>
        <mc:Fallback xmlns=""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8818CBDD-C282-2833-2B3F-BBB3AD92E8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49540" y="3937656"/>
                <a:ext cx="55500" cy="55500"/>
              </a:xfrm>
              <a:prstGeom prst="rect">
                <a:avLst/>
              </a:prstGeom>
            </p:spPr>
          </p:pic>
        </mc:Fallback>
      </mc:AlternateContent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C0600A7A-6B42-B35C-D7F8-586AB0C38DBC}"/>
              </a:ext>
            </a:extLst>
          </p:cNvPr>
          <p:cNvCxnSpPr>
            <a:cxnSpLocks/>
            <a:stCxn id="2" idx="4"/>
          </p:cNvCxnSpPr>
          <p:nvPr/>
        </p:nvCxnSpPr>
        <p:spPr>
          <a:xfrm flipH="1">
            <a:off x="3689370" y="1956320"/>
            <a:ext cx="875308" cy="109557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010E5446-0D30-F233-C188-66CDE018D384}"/>
              </a:ext>
            </a:extLst>
          </p:cNvPr>
          <p:cNvSpPr/>
          <p:nvPr/>
        </p:nvSpPr>
        <p:spPr>
          <a:xfrm>
            <a:off x="3689370" y="205705"/>
            <a:ext cx="1750615" cy="175061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5514E1E-FABF-AAF0-6299-11F50E24EDBE}"/>
              </a:ext>
            </a:extLst>
          </p:cNvPr>
          <p:cNvSpPr/>
          <p:nvPr/>
        </p:nvSpPr>
        <p:spPr>
          <a:xfrm>
            <a:off x="1780674" y="4088227"/>
            <a:ext cx="1750615" cy="1750615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9B27E73-5900-D19E-2EF0-FD5664A1C6F7}"/>
              </a:ext>
            </a:extLst>
          </p:cNvPr>
          <p:cNvSpPr/>
          <p:nvPr/>
        </p:nvSpPr>
        <p:spPr>
          <a:xfrm>
            <a:off x="1780674" y="7187680"/>
            <a:ext cx="1750615" cy="175061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O1</a:t>
            </a:r>
            <a:endParaRPr lang="en-US" sz="1520" dirty="0"/>
          </a:p>
        </p:txBody>
      </p:sp>
      <p:cxnSp>
        <p:nvCxnSpPr>
          <p:cNvPr id="28" name="直线箭头连接符 33">
            <a:extLst>
              <a:ext uri="{FF2B5EF4-FFF2-40B4-BE49-F238E27FC236}">
                <a16:creationId xmlns:a16="http://schemas.microsoft.com/office/drawing/2014/main" id="{3498EA04-2633-CB2B-23AC-4ECF6D0F80B1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2655982" y="3051898"/>
            <a:ext cx="1033387" cy="1036328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3">
            <a:extLst>
              <a:ext uri="{FF2B5EF4-FFF2-40B4-BE49-F238E27FC236}">
                <a16:creationId xmlns:a16="http://schemas.microsoft.com/office/drawing/2014/main" id="{CBDED08D-702C-78A3-AAEB-37228AFC9BDB}"/>
              </a:ext>
            </a:extLst>
          </p:cNvPr>
          <p:cNvCxnSpPr>
            <a:cxnSpLocks/>
          </p:cNvCxnSpPr>
          <p:nvPr/>
        </p:nvCxnSpPr>
        <p:spPr>
          <a:xfrm>
            <a:off x="4564676" y="1965757"/>
            <a:ext cx="875308" cy="109557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C828E7B7-55B1-074D-0FA7-2622F21C017F}"/>
              </a:ext>
            </a:extLst>
          </p:cNvPr>
          <p:cNvSpPr/>
          <p:nvPr/>
        </p:nvSpPr>
        <p:spPr>
          <a:xfrm flipH="1">
            <a:off x="5598065" y="4097664"/>
            <a:ext cx="1750615" cy="1750615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S2</a:t>
            </a:r>
          </a:p>
        </p:txBody>
      </p:sp>
      <p:cxnSp>
        <p:nvCxnSpPr>
          <p:cNvPr id="39" name="直线箭头连接符 33">
            <a:extLst>
              <a:ext uri="{FF2B5EF4-FFF2-40B4-BE49-F238E27FC236}">
                <a16:creationId xmlns:a16="http://schemas.microsoft.com/office/drawing/2014/main" id="{CFD29AFC-5699-4196-5C5B-7F8A4122328C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5439984" y="3061336"/>
            <a:ext cx="1033388" cy="1036328"/>
          </a:xfrm>
          <a:prstGeom prst="straightConnector1">
            <a:avLst/>
          </a:prstGeom>
          <a:solidFill>
            <a:schemeClr val="accent3"/>
          </a:solidFill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BF067B3-4328-2A85-BA67-7201F9BF0DB4}"/>
              </a:ext>
            </a:extLst>
          </p:cNvPr>
          <p:cNvCxnSpPr>
            <a:cxnSpLocks/>
          </p:cNvCxnSpPr>
          <p:nvPr/>
        </p:nvCxnSpPr>
        <p:spPr>
          <a:xfrm>
            <a:off x="3689370" y="3051898"/>
            <a:ext cx="2567051" cy="1033144"/>
          </a:xfrm>
          <a:prstGeom prst="straightConnector1">
            <a:avLst/>
          </a:prstGeom>
          <a:ln w="1016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ABA70A9-86DF-06AE-E45B-ED5FF37FEE7C}"/>
              </a:ext>
            </a:extLst>
          </p:cNvPr>
          <p:cNvCxnSpPr>
            <a:cxnSpLocks/>
          </p:cNvCxnSpPr>
          <p:nvPr/>
        </p:nvCxnSpPr>
        <p:spPr>
          <a:xfrm flipH="1">
            <a:off x="2916455" y="3051898"/>
            <a:ext cx="2523529" cy="1014270"/>
          </a:xfrm>
          <a:prstGeom prst="straightConnector1">
            <a:avLst/>
          </a:prstGeom>
          <a:ln w="1016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B0360A2-C53C-1B4B-8D6B-7717BB605CE5}"/>
              </a:ext>
            </a:extLst>
          </p:cNvPr>
          <p:cNvCxnSpPr>
            <a:stCxn id="13" idx="4"/>
            <a:endCxn id="17" idx="0"/>
          </p:cNvCxnSpPr>
          <p:nvPr/>
        </p:nvCxnSpPr>
        <p:spPr>
          <a:xfrm>
            <a:off x="2655982" y="5838842"/>
            <a:ext cx="0" cy="1348839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8192267B-A0C9-2D5C-E14A-864FDBC99BCE}"/>
              </a:ext>
            </a:extLst>
          </p:cNvPr>
          <p:cNvSpPr/>
          <p:nvPr/>
        </p:nvSpPr>
        <p:spPr>
          <a:xfrm>
            <a:off x="5612711" y="7187680"/>
            <a:ext cx="1750615" cy="175061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O2</a:t>
            </a:r>
            <a:endParaRPr lang="en-US" sz="152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63504A4-53F1-1BB3-8E14-FB0001F45249}"/>
              </a:ext>
            </a:extLst>
          </p:cNvPr>
          <p:cNvCxnSpPr>
            <a:cxnSpLocks/>
            <a:stCxn id="38" idx="4"/>
            <a:endCxn id="52" idx="0"/>
          </p:cNvCxnSpPr>
          <p:nvPr/>
        </p:nvCxnSpPr>
        <p:spPr>
          <a:xfrm>
            <a:off x="6473371" y="5848280"/>
            <a:ext cx="14649" cy="1339401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B4E8527-CB2E-8729-3FFA-FF1D65E95F38}"/>
              </a:ext>
            </a:extLst>
          </p:cNvPr>
          <p:cNvCxnSpPr>
            <a:cxnSpLocks/>
          </p:cNvCxnSpPr>
          <p:nvPr/>
        </p:nvCxnSpPr>
        <p:spPr>
          <a:xfrm>
            <a:off x="2655980" y="5860901"/>
            <a:ext cx="1843370" cy="610148"/>
          </a:xfrm>
          <a:prstGeom prst="straightConnector1">
            <a:avLst/>
          </a:prstGeom>
          <a:ln w="3810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1D632AD-0735-5A56-0160-D14CCF8C6F26}"/>
              </a:ext>
            </a:extLst>
          </p:cNvPr>
          <p:cNvCxnSpPr>
            <a:cxnSpLocks/>
            <a:stCxn id="38" idx="4"/>
          </p:cNvCxnSpPr>
          <p:nvPr/>
        </p:nvCxnSpPr>
        <p:spPr>
          <a:xfrm flipH="1">
            <a:off x="4598311" y="5848279"/>
            <a:ext cx="1875061" cy="622769"/>
          </a:xfrm>
          <a:prstGeom prst="straightConnector1">
            <a:avLst/>
          </a:prstGeom>
          <a:ln w="3810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0B2A6F5-14A9-5068-23CE-A9E9A2BC003A}"/>
              </a:ext>
            </a:extLst>
          </p:cNvPr>
          <p:cNvCxnSpPr>
            <a:stCxn id="13" idx="3"/>
          </p:cNvCxnSpPr>
          <p:nvPr/>
        </p:nvCxnSpPr>
        <p:spPr>
          <a:xfrm flipH="1">
            <a:off x="962526" y="5582470"/>
            <a:ext cx="1074520" cy="16052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8E39B03-E634-4A74-FDB5-4565F5DD9C0E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7092308" y="5591907"/>
            <a:ext cx="1089166" cy="167516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85BB7E38-DE9D-E1CC-2D9C-1825E6A20C44}"/>
              </a:ext>
            </a:extLst>
          </p:cNvPr>
          <p:cNvSpPr txBox="1"/>
          <p:nvPr/>
        </p:nvSpPr>
        <p:spPr>
          <a:xfrm>
            <a:off x="358238" y="7159352"/>
            <a:ext cx="10550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R(S1)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469C6D0-C283-3781-660A-B54DEA5DF60B}"/>
              </a:ext>
            </a:extLst>
          </p:cNvPr>
          <p:cNvSpPr txBox="1"/>
          <p:nvPr/>
        </p:nvSpPr>
        <p:spPr>
          <a:xfrm>
            <a:off x="7787826" y="7267074"/>
            <a:ext cx="10550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R(S2)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1052E92-CED8-568E-D474-D8F709E447B4}"/>
              </a:ext>
            </a:extLst>
          </p:cNvPr>
          <p:cNvSpPr txBox="1"/>
          <p:nvPr/>
        </p:nvSpPr>
        <p:spPr>
          <a:xfrm>
            <a:off x="7405969" y="5630068"/>
            <a:ext cx="1851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P(reward|S2)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07A8AA2-2083-C7FD-8E2C-75EC88A1B1C3}"/>
              </a:ext>
            </a:extLst>
          </p:cNvPr>
          <p:cNvSpPr txBox="1"/>
          <p:nvPr/>
        </p:nvSpPr>
        <p:spPr>
          <a:xfrm>
            <a:off x="-13111" y="5582469"/>
            <a:ext cx="1851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P(reward|S1)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AF595C2-34F8-E607-577D-9DF0DDAAEBCD}"/>
              </a:ext>
            </a:extLst>
          </p:cNvPr>
          <p:cNvSpPr txBox="1"/>
          <p:nvPr/>
        </p:nvSpPr>
        <p:spPr>
          <a:xfrm>
            <a:off x="3689369" y="5498365"/>
            <a:ext cx="177324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P(ambiguity)</a:t>
            </a:r>
          </a:p>
          <a:p>
            <a:pPr algn="ctr"/>
            <a:r>
              <a:rPr lang="en-US" sz="2400" dirty="0">
                <a:solidFill>
                  <a:srgbClr val="0070C0"/>
                </a:solidFill>
              </a:rPr>
              <a:t>or </a:t>
            </a:r>
            <a:r>
              <a:rPr lang="en-US" sz="2400" dirty="0" err="1">
                <a:solidFill>
                  <a:srgbClr val="0070C0"/>
                </a:solidFill>
              </a:rPr>
              <a:t>pA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B6541D0-7AB4-686F-AA74-374C32E03BD1}"/>
              </a:ext>
            </a:extLst>
          </p:cNvPr>
          <p:cNvSpPr txBox="1"/>
          <p:nvPr/>
        </p:nvSpPr>
        <p:spPr>
          <a:xfrm>
            <a:off x="1831041" y="6240216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1-pA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7C9693F-6200-AFA5-6C66-B7051F0BDFE0}"/>
              </a:ext>
            </a:extLst>
          </p:cNvPr>
          <p:cNvSpPr txBox="1"/>
          <p:nvPr/>
        </p:nvSpPr>
        <p:spPr>
          <a:xfrm>
            <a:off x="6538388" y="6287147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1-pA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6E872BE-8490-E3BB-898A-124E6F1B602E}"/>
              </a:ext>
            </a:extLst>
          </p:cNvPr>
          <p:cNvCxnSpPr>
            <a:cxnSpLocks/>
          </p:cNvCxnSpPr>
          <p:nvPr/>
        </p:nvCxnSpPr>
        <p:spPr>
          <a:xfrm flipH="1">
            <a:off x="2706351" y="6527425"/>
            <a:ext cx="1824692" cy="631927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8CF3191-6025-A25C-5F3F-4F7AE4C48978}"/>
              </a:ext>
            </a:extLst>
          </p:cNvPr>
          <p:cNvCxnSpPr>
            <a:cxnSpLocks/>
          </p:cNvCxnSpPr>
          <p:nvPr/>
        </p:nvCxnSpPr>
        <p:spPr>
          <a:xfrm>
            <a:off x="4551680" y="6527800"/>
            <a:ext cx="1871320" cy="631552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F04A7DC-ABEF-3478-6E07-7B91E138B673}"/>
                  </a:ext>
                </a:extLst>
              </p:cNvPr>
              <p:cNvSpPr txBox="1"/>
              <p:nvPr/>
            </p:nvSpPr>
            <p:spPr>
              <a:xfrm>
                <a:off x="3537432" y="6782111"/>
                <a:ext cx="623697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dirty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i="0" dirty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pA</m:t>
                          </m:r>
                        </m:num>
                        <m:den>
                          <m:r>
                            <a:rPr lang="en-US" sz="2400" b="0" i="1" dirty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F04A7DC-ABEF-3478-6E07-7B91E138B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7432" y="6782111"/>
                <a:ext cx="623697" cy="7838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TextBox 115">
            <a:extLst>
              <a:ext uri="{FF2B5EF4-FFF2-40B4-BE49-F238E27FC236}">
                <a16:creationId xmlns:a16="http://schemas.microsoft.com/office/drawing/2014/main" id="{5009AFA5-C6B5-DA04-7A1A-2825424F302A}"/>
              </a:ext>
            </a:extLst>
          </p:cNvPr>
          <p:cNvSpPr txBox="1"/>
          <p:nvPr/>
        </p:nvSpPr>
        <p:spPr>
          <a:xfrm>
            <a:off x="2792913" y="2104434"/>
            <a:ext cx="118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Action L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789C205-A5DE-C401-E43B-E23D287ABD1F}"/>
              </a:ext>
            </a:extLst>
          </p:cNvPr>
          <p:cNvSpPr txBox="1"/>
          <p:nvPr/>
        </p:nvSpPr>
        <p:spPr>
          <a:xfrm>
            <a:off x="5146786" y="2089617"/>
            <a:ext cx="1225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Action R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CF5B91D-3F81-8DC0-B631-A7AE405EB1B5}"/>
              </a:ext>
            </a:extLst>
          </p:cNvPr>
          <p:cNvSpPr txBox="1"/>
          <p:nvPr/>
        </p:nvSpPr>
        <p:spPr>
          <a:xfrm>
            <a:off x="1275282" y="3143792"/>
            <a:ext cx="1886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</a:rPr>
              <a:t>1-p(common)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AE08202-1F75-F382-60DF-D4B18607A5C5}"/>
              </a:ext>
            </a:extLst>
          </p:cNvPr>
          <p:cNvSpPr txBox="1"/>
          <p:nvPr/>
        </p:nvSpPr>
        <p:spPr>
          <a:xfrm>
            <a:off x="5987229" y="3138171"/>
            <a:ext cx="188609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</a:rPr>
              <a:t>1-p(common)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FA5A3D3-812B-4501-7BA5-CECF9BF89F5A}"/>
              </a:ext>
            </a:extLst>
          </p:cNvPr>
          <p:cNvSpPr txBox="1"/>
          <p:nvPr/>
        </p:nvSpPr>
        <p:spPr>
          <a:xfrm>
            <a:off x="3724920" y="3717558"/>
            <a:ext cx="163602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</a:rPr>
              <a:t>p(common)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B09B26B-9520-DC0B-BE0D-9AC73DC4D853}"/>
              </a:ext>
            </a:extLst>
          </p:cNvPr>
          <p:cNvSpPr/>
          <p:nvPr/>
        </p:nvSpPr>
        <p:spPr>
          <a:xfrm>
            <a:off x="163629" y="205705"/>
            <a:ext cx="1667412" cy="679819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Observable to agent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C6952D9-EF03-A789-3CF2-6A88F3CA4360}"/>
              </a:ext>
            </a:extLst>
          </p:cNvPr>
          <p:cNvSpPr/>
          <p:nvPr/>
        </p:nvSpPr>
        <p:spPr>
          <a:xfrm>
            <a:off x="163629" y="946000"/>
            <a:ext cx="1667412" cy="6798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from agent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76AC536-6747-EB0E-2623-94C5428DEA67}"/>
                  </a:ext>
                </a:extLst>
              </p:cNvPr>
              <p:cNvSpPr txBox="1"/>
              <p:nvPr/>
            </p:nvSpPr>
            <p:spPr>
              <a:xfrm>
                <a:off x="4958260" y="6786626"/>
                <a:ext cx="623697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dirty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i="0" dirty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pA</m:t>
                          </m:r>
                        </m:num>
                        <m:den>
                          <m:r>
                            <a:rPr lang="en-US" sz="2400" b="0" i="1" dirty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76AC536-6747-EB0E-2623-94C5428DE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260" y="6786626"/>
                <a:ext cx="623697" cy="7838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7606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69</TotalTime>
  <Words>57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Jiachen Liu</dc:creator>
  <cp:lastModifiedBy>Wang Siyu</cp:lastModifiedBy>
  <cp:revision>49</cp:revision>
  <dcterms:created xsi:type="dcterms:W3CDTF">2023-05-20T16:27:15Z</dcterms:created>
  <dcterms:modified xsi:type="dcterms:W3CDTF">2023-05-21T10:54:03Z</dcterms:modified>
</cp:coreProperties>
</file>