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3DA8-D496-CCE3-8D7B-0E7D3D279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C0264-D767-1D6C-1067-52809006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533F-9EC8-E029-0966-AC3C383B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21F2-DF02-4F72-EA17-37328450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2312-9998-254E-0FFD-989B9DF1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7AE-0D0A-A5CB-4037-AD2EAD1A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D4793-611F-9309-36AC-4C17D377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D1A-132A-6D28-70E0-3FFD3FFB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3C306-565C-E80E-B1E9-AB3F94D9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F1BE-97BD-385B-99BF-39FBE377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9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27E98-E03E-2DDF-3C7A-51193E9F4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E009-90CD-D929-5210-79F27EB2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795C-2F2F-683F-A4FF-4DF437E3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6606-B30F-96E3-38C2-E59E9D81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D93D-619A-6582-1BB7-C6745F1E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B448-4302-E888-44F4-95014C25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C8D3-93D2-1AAE-5955-1D6D0B8C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FE2C-3EF4-75A3-5893-90D92507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55A9-35FB-2BD9-2F88-A90130AF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8F74-5D75-15E4-F174-642E6806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E29C-BB66-6E31-15DD-BC739010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07FC2-1D8F-7C5B-870C-613BC873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4C45-63AB-4A2E-9E48-ED6BCA38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8F9D-0AC8-2EC8-5718-01F5797B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B96F-B021-09BB-E62A-17D0D39F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AF96-AA67-B7C5-D786-373F2A9C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CBAC-6496-8007-57D3-D644A9E5D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28D7D-03B2-9E09-BB7A-E778C5208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EC3A-57FD-DCBF-E33E-9589943F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B8D6-EE5A-13C4-8C03-1867CF5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28A77-6B2C-6DD7-1573-6F716450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A962-AFD4-AAA2-71C9-F68A980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A4FF-4682-26BA-D106-C10A9676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6883B-9E96-B0CC-ADDC-AE07F7A55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6300-8A7E-424E-36EF-12B9DA6C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23AAB-88A8-3EA9-CDE5-29AF2BEE5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6ED1E-D883-DF9A-8BAA-2F1A90BE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6F78C-CB11-5CAE-B77E-4A766DD0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556B2-0B3D-5778-52A1-A3BCAE43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2EE2-AE1C-7C6C-03D4-804C43DD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7261A-D64F-81F7-9128-AC346C52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62F8-DC6A-5804-6FB1-3F65153B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41CE4-8A95-E7C7-707E-FF4B2F4C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74394-9C9D-D043-2F60-97EEA582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6437-C4D7-A89E-3855-C0080BEE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ED227-8494-A061-D9E4-46779B3C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2C0F-14A1-8569-DC23-EB62BE0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427B-6BD0-CEA4-2E2C-CEEBA15F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2499B-EE86-F62F-B221-B006EE47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34774-DFAF-A862-2AA5-62B6EB9E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01F9-D00B-4E60-6D52-DCDFE2DE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3B7A0-FD4F-43DF-2C67-0F01998D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A4FF-312B-8530-311E-631A8FE6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F2CE3-D4BE-832B-926B-7E02562FB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6AF10-D8AE-B9E6-C81A-0FDBF7324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7454A-D3F5-C27E-CA7C-62B99968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2548D-2F13-683F-E09C-544778C1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7111-A9EF-91DA-F1DC-4DF7C60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07AFF-CA53-BE27-19A5-1BBE10EB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1D82-C15E-2DE7-FFAF-8557FFA4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6E95-32AC-98EB-9312-4071DC085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9B30-8274-4FCA-BAFC-C0FE745BB7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95B3-373E-02B3-527C-17A6DB21C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DE40-2676-AA85-CE7C-A868B61F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4A14F-7FCA-4177-9040-BC2721DC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5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B02C-DD75-A4E7-DB09-9418BD51A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7C6F0-F1C4-C569-1060-987B8A3F8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0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E134-F69F-FBAE-5CD9-D7F0508F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E657-B56F-7D95-6297-DBC2F6FE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F1EB1-93B4-AA60-F14B-562A7845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8" y="0"/>
            <a:ext cx="1146832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3B60D-0DFA-BED2-423D-BF416A5B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503" y="3447186"/>
            <a:ext cx="3874428" cy="32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1888-6323-8551-5A44-22EC7105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F7A2-ADFD-2DF4-4002-16169123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B46D-8413-53EB-6E50-71C63D1A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1B64-16A7-9AA8-2F1E-7A785780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C9C7C-6C59-7760-1FE8-28BAED13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5" y="0"/>
            <a:ext cx="9868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1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0F77-E264-E63C-1E2A-DAB545A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CC5B-2E54-15C7-2517-DDD6081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67AFA-FBDE-8852-2F2E-F250D680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7" y="0"/>
            <a:ext cx="1147794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57AE9-3209-B3D2-C9CE-E632EDC7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939" y="3274674"/>
            <a:ext cx="4377861" cy="37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2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6E2-6612-7BF1-1D19-0B6A5A45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8AB826-243A-0E0E-BEFF-3C392E8D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03530D8-080E-052C-EE7B-62816EE49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38" y="2559387"/>
            <a:ext cx="3445433" cy="3445433"/>
          </a:xfrm>
          <a:prstGeom prst="rect">
            <a:avLst/>
          </a:prstGeom>
        </p:spPr>
      </p:pic>
      <p:pic>
        <p:nvPicPr>
          <p:cNvPr id="9" name="Content Placeholder 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6592D48F-F45E-E45F-83E4-E69D5591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93" y="2559387"/>
            <a:ext cx="3445433" cy="344543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BC10866-DE5F-4AE1-927D-5176D5B28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5648" y="2559388"/>
            <a:ext cx="3445433" cy="34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6CDE5E47-0957-F069-2885-C2EB1926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13" y="1050295"/>
            <a:ext cx="3445433" cy="3445433"/>
          </a:xfrm>
          <a:prstGeom prst="rect">
            <a:avLst/>
          </a:prstGeom>
        </p:spPr>
      </p:pic>
      <p:pic>
        <p:nvPicPr>
          <p:cNvPr id="5" name="Content Placeholder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0962F32B-6158-3F4E-D067-82D7D9798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77" y="1210183"/>
            <a:ext cx="3445433" cy="3445433"/>
          </a:xfrm>
          <a:prstGeom prst="rect">
            <a:avLst/>
          </a:prstGeom>
        </p:spPr>
      </p:pic>
      <p:pic>
        <p:nvPicPr>
          <p:cNvPr id="9" name="Picture 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3622DAEB-01E4-D41F-C3BF-91C31CA2A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4" y="1050295"/>
            <a:ext cx="3445433" cy="34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9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line&#10;&#10;Description automatically generated">
            <a:extLst>
              <a:ext uri="{FF2B5EF4-FFF2-40B4-BE49-F238E27FC236}">
                <a16:creationId xmlns:a16="http://schemas.microsoft.com/office/drawing/2014/main" id="{C986765D-F910-013E-4A63-460125112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1" y="1097492"/>
            <a:ext cx="4351338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C14C0-B9F2-7E22-E12B-0BE81003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168400"/>
            <a:ext cx="4280430" cy="42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3CEF4-19BB-0A00-8DBB-FD218473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5" y="0"/>
            <a:ext cx="9868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CB5B92-BCFC-9407-DBAE-2E848B15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5" y="0"/>
            <a:ext cx="9868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0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3B91E-3906-D700-FF09-0EE2E2F9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5" y="0"/>
            <a:ext cx="9868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9636-85FA-8B3F-EC7D-7308E0FE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F3F3CCF-51F3-E192-543A-120178069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33" y="601359"/>
            <a:ext cx="5545478" cy="5891516"/>
          </a:xfrm>
        </p:spPr>
      </p:pic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EDEC1BCA-9DFB-9F21-CFFD-9E8645075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" y="473958"/>
            <a:ext cx="5785314" cy="61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44AD-F944-32B2-7768-3BDB2229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905D-19A9-4ABB-4D44-1C67E8BF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12ED4-407C-531B-0EE3-5E258F28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5" y="0"/>
            <a:ext cx="9868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8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trans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Siyu</dc:creator>
  <cp:lastModifiedBy>Wang Siyu</cp:lastModifiedBy>
  <cp:revision>20</cp:revision>
  <dcterms:created xsi:type="dcterms:W3CDTF">2023-05-18T07:01:52Z</dcterms:created>
  <dcterms:modified xsi:type="dcterms:W3CDTF">2023-05-19T09:17:03Z</dcterms:modified>
</cp:coreProperties>
</file>