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6_AF5FA26B.xml" ContentType="application/vnd.ms-powerpoint.comments+xml"/>
  <Override PartName="/ppt/notesSlides/notesSlide6.xml" ContentType="application/vnd.openxmlformats-officedocument.presentationml.notesSlide+xml"/>
  <Override PartName="/ppt/comments/modernComment_107_BE881FC5.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9" r:id="rId2"/>
    <p:sldId id="271" r:id="rId3"/>
    <p:sldId id="269" r:id="rId4"/>
    <p:sldId id="261" r:id="rId5"/>
    <p:sldId id="262" r:id="rId6"/>
    <p:sldId id="263" r:id="rId7"/>
    <p:sldId id="278" r:id="rId8"/>
    <p:sldId id="258" r:id="rId9"/>
    <p:sldId id="270" r:id="rId10"/>
    <p:sldId id="264" r:id="rId11"/>
    <p:sldId id="265" r:id="rId12"/>
    <p:sldId id="267" r:id="rId13"/>
    <p:sldId id="274"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9BE09-6565-046B-F7B4-D02F7A9B5E49}" name="Wang Siyu" initials="WS" userId="3f00a5b4dc936d2d" providerId="Windows Live"/>
  <p188:author id="{0600ACDE-335E-93A6-3FCC-D0D11B0AC72A}" name="Wieland, Julia Rachel - (juliawieland)" initials="WJR(" userId="S::juliawieland@email.arizona.edu::5d158ec9-bac6-434c-8871-2370db4f537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Wang Siyu" initials="WS" lastIdx="3" clrIdx="0">
    <p:extLst>
      <p:ext uri="{19B8F6BF-5375-455C-9EA6-DF929625EA0E}">
        <p15:presenceInfo xmlns:p15="http://schemas.microsoft.com/office/powerpoint/2012/main" userId="3f00a5b4dc936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683" autoAdjust="0"/>
    <p:restoredTop sz="76367" autoAdjust="0"/>
  </p:normalViewPr>
  <p:slideViewPr>
    <p:cSldViewPr snapToGrid="0" snapToObjects="1">
      <p:cViewPr varScale="1">
        <p:scale>
          <a:sx n="67" d="100"/>
          <a:sy n="67" d="100"/>
        </p:scale>
        <p:origin x="17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6_AF5FA26B.xml><?xml version="1.0" encoding="utf-8"?>
<p188:cmLst xmlns:a="http://schemas.openxmlformats.org/drawingml/2006/main" xmlns:r="http://schemas.openxmlformats.org/officeDocument/2006/relationships" xmlns:p188="http://schemas.microsoft.com/office/powerpoint/2018/8/main">
  <p188:cm id="{BAA05CDA-DBCB-1949-A4D0-D68CAF9F0A3A}" authorId="{0600ACDE-335E-93A6-3FCC-D0D11B0AC72A}" status="resolved" created="2021-11-21T18:28:37.616">
    <pc:sldMkLst xmlns:pc="http://schemas.microsoft.com/office/powerpoint/2013/main/command">
      <pc:docMk/>
      <pc:sldMk cId="2942280299" sldId="262"/>
    </pc:sldMkLst>
    <p188:replyLst>
      <p188:reply id="{5AE20589-A08B-EE46-A9C4-AFA21C164940}" authorId="{C219BE09-6565-046B-F7B4-D02F7A9B5E49}" created="2021-12-29T19:30:30.050">
        <p188:txBody>
          <a:bodyPr/>
          <a:lstStyle/>
          <a:p>
            <a:r>
              <a:rPr lang="en-US"/>
              <a:t>Good is the better of the two and bad is the worse of the two</a:t>
            </a:r>
          </a:p>
        </p188:txBody>
      </p188:reply>
    </p188:replyLst>
    <p188:txBody>
      <a:bodyPr/>
      <a:lstStyle/>
      <a:p>
        <a:r>
          <a:rPr lang="en-US"/>
          <a:t>is guided bad only looking at 1 drop? and is guided good only looking at 5 drops?</a:t>
        </a:r>
      </a:p>
    </p188:txBody>
  </p188:cm>
</p188:cmLst>
</file>

<file path=ppt/comments/modernComment_107_BE881FC5.xml><?xml version="1.0" encoding="utf-8"?>
<p188:cmLst xmlns:a="http://schemas.openxmlformats.org/drawingml/2006/main" xmlns:r="http://schemas.openxmlformats.org/officeDocument/2006/relationships" xmlns:p188="http://schemas.microsoft.com/office/powerpoint/2018/8/main">
  <p188:cm id="{97EA33F3-E0A3-5E45-A75B-7260B23ECC7C}" authorId="{0600ACDE-335E-93A6-3FCC-D0D11B0AC72A}" status="resolved" created="2021-11-21T18:27:46.762">
    <pc:sldMkLst xmlns:pc="http://schemas.microsoft.com/office/powerpoint/2013/main/command">
      <pc:docMk/>
      <pc:sldMk cId="3196592069" sldId="263"/>
    </pc:sldMkLst>
    <p188:txBody>
      <a:bodyPr/>
      <a:lstStyle/>
      <a:p>
        <a:r>
          <a:rPr lang="en-US"/>
          <a:t>add guided reward on x-axis of figure A, B, C</a:t>
        </a:r>
      </a:p>
    </p188:txBody>
  </p188:cm>
  <p188:cm id="{92CD08F8-6455-DC47-9783-5D82AEE52495}" authorId="{0600ACDE-335E-93A6-3FCC-D0D11B0AC72A}" status="resolved" created="2021-11-22T17:06:41.608">
    <pc:sldMkLst xmlns:pc="http://schemas.microsoft.com/office/powerpoint/2013/main/command">
      <pc:docMk/>
      <pc:sldMk cId="3196592069" sldId="263"/>
    </pc:sldMkLst>
    <p188:txBody>
      <a:bodyPr/>
      <a:lstStyle/>
      <a:p>
        <a:r>
          <a:rPr lang="en-US"/>
          <a:t>“Probability of choosing he high reward option” 
should be “the” instead of “he”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5FD6-3710-F04D-9AB3-FDC18F3722D0}" type="datetimeFigureOut">
              <a:rPr lang="en-US" smtClean="0"/>
              <a:t>12/31/21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711B5-40E4-B242-95E1-8A72AD066741}" type="slidenum">
              <a:rPr lang="en-US" smtClean="0"/>
              <a:t>‹#›</a:t>
            </a:fld>
            <a:endParaRPr lang="en-US"/>
          </a:p>
        </p:txBody>
      </p:sp>
    </p:spTree>
    <p:extLst>
      <p:ext uri="{BB962C8B-B14F-4D97-AF65-F5344CB8AC3E}">
        <p14:creationId xmlns:p14="http://schemas.microsoft.com/office/powerpoint/2010/main" val="379648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a:t>
            </a:r>
            <a:r>
              <a:rPr lang="en-US" baseline="0" dirty="0"/>
              <a:t>A: In rat experiments, the 2 sets of home bases, lights and feeders were used alternatively between games. B. Timeline of the rat experiments. Rats were trained to start each trial by reaching the home base (HB, no reward). They were then given a small number (here </a:t>
            </a:r>
            <a:r>
              <a:rPr lang="en-US" baseline="0" dirty="0" err="1"/>
              <a:t>nGuided</a:t>
            </a:r>
            <a:r>
              <a:rPr lang="en-US" baseline="0" dirty="0"/>
              <a:t> = 3) of guided trial (e.g. Trial 1-3, one blinking light, here 1 drop). Subsequent trials consisted in 2 simultaneously blinking lights (here Horizon = 1). The end of a game was signaled by a sweeping tone and a change of home base. C. Horizon conditions (the number of free trials) in Experiment 1, the number of guided trials are always 3 in Experiment 1.</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  Effects of volatility on exploration by comparing random vs constant reward conditions (Experiment 3). A. </a:t>
                </a:r>
                <a:r>
                  <a:rPr lang="en-US" baseline="0" dirty="0"/>
                  <a:t>P</a:t>
                </a:r>
                <a:r>
                  <a:rPr lang="en-US" dirty="0"/>
                  <a:t>robability of switching from the last chosen option as a function of trial number. B. Probability of exploring the unguided option in the 1</a:t>
                </a:r>
                <a:r>
                  <a:rPr lang="en-US" baseline="30000" dirty="0"/>
                  <a:t>st</a:t>
                </a:r>
                <a:r>
                  <a:rPr lang="en-US" dirty="0"/>
                  <a:t> free choice as a function of guided reward size. C.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r>
                      <a:rPr lang="en-US" sz="1200" b="0" i="0" kern="1200" smtClean="0">
                        <a:solidFill>
                          <a:schemeClr val="tx1"/>
                        </a:solidFill>
                        <a:effectLst/>
                        <a:latin typeface="Cambria Math" panose="02040503050406030204" pitchFamily="18" charset="0"/>
                        <a:ea typeface="+mn-ea"/>
                        <a:cs typeface="+mn-cs"/>
                      </a:rPr>
                      <m:t>.  </m:t>
                    </m:r>
                  </m:oMath>
                </a14:m>
                <a:r>
                  <a:rPr lang="en-US" dirty="0"/>
                  <a:t> D.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dirty="0"/>
                  <a:t>. E. </a:t>
                </a:r>
                <a:r>
                  <a:rPr lang="en-US" sz="1200" kern="1200" dirty="0">
                    <a:solidFill>
                      <a:schemeClr val="tx1"/>
                    </a:solidFill>
                    <a:effectLst/>
                    <a:latin typeface="+mn-lt"/>
                    <a:ea typeface="+mn-ea"/>
                    <a:cs typeface="+mn-cs"/>
                  </a:rPr>
                  <a:t>Posterior distributions over the group-level means of 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F.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  Effects of volatility on exploration by comparing random vs constant reward conditions (Experiment 3). A. </a:t>
                </a:r>
                <a:r>
                  <a:rPr lang="en-US" baseline="0" dirty="0"/>
                  <a:t>P</a:t>
                </a:r>
                <a:r>
                  <a:rPr lang="en-US" dirty="0"/>
                  <a:t>robability of switching from the last chosen option as a function of trial number. B. Probability of exploring the unguided option in the 1</a:t>
                </a:r>
                <a:r>
                  <a:rPr lang="en-US" baseline="30000" dirty="0"/>
                  <a:t>st</a:t>
                </a:r>
                <a:r>
                  <a:rPr lang="en-US" dirty="0"/>
                  <a:t> free choice as a function of guided reward size. C. </a:t>
                </a:r>
                <a:r>
                  <a:rPr lang="en-US" sz="1200" kern="1200" dirty="0">
                    <a:solidFill>
                      <a:schemeClr val="tx1"/>
                    </a:solidFill>
                    <a:effectLst/>
                    <a:latin typeface="+mn-lt"/>
                    <a:ea typeface="+mn-ea"/>
                    <a:cs typeface="+mn-cs"/>
                  </a:rPr>
                  <a:t>Posterior distributions over the group-level means of exploration threshold </a:t>
                </a:r>
                <a:r>
                  <a:rPr lang="en-US" sz="1200" i="0" kern="1200">
                    <a:solidFill>
                      <a:schemeClr val="tx1"/>
                    </a:solidFill>
                    <a:effectLst/>
                    <a:latin typeface="Cambria Math" panose="02040503050406030204" pitchFamily="18" charset="0"/>
                    <a:ea typeface="+mn-ea"/>
                    <a:cs typeface="+mn-cs"/>
                  </a:rPr>
                  <a:t>𝜃</a:t>
                </a:r>
                <a:r>
                  <a:rPr lang="en-US" sz="1200" b="0" i="0" kern="1200">
                    <a:solidFill>
                      <a:schemeClr val="tx1"/>
                    </a:solidFill>
                    <a:effectLst/>
                    <a:latin typeface="Cambria Math" panose="02040503050406030204" pitchFamily="18" charset="0"/>
                    <a:ea typeface="+mn-ea"/>
                    <a:cs typeface="+mn-cs"/>
                  </a:rPr>
                  <a:t>.  </a:t>
                </a:r>
                <a:r>
                  <a:rPr lang="en-US" dirty="0"/>
                  <a:t> D.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exploration threshold </a:t>
                </a:r>
                <a:r>
                  <a:rPr lang="en-US" sz="1200" i="0" kern="1200">
                    <a:solidFill>
                      <a:schemeClr val="tx1"/>
                    </a:solidFill>
                    <a:effectLst/>
                    <a:latin typeface="Cambria Math" panose="02040503050406030204" pitchFamily="18" charset="0"/>
                    <a:ea typeface="+mn-ea"/>
                    <a:cs typeface="+mn-cs"/>
                  </a:rPr>
                  <a:t>𝜃</a:t>
                </a:r>
                <a:r>
                  <a:rPr lang="en-US" dirty="0"/>
                  <a:t>. E. </a:t>
                </a:r>
                <a:r>
                  <a:rPr lang="en-US" sz="1200" kern="1200" dirty="0">
                    <a:solidFill>
                      <a:schemeClr val="tx1"/>
                    </a:solidFill>
                    <a:effectLst/>
                    <a:latin typeface="+mn-lt"/>
                    <a:ea typeface="+mn-ea"/>
                    <a:cs typeface="+mn-cs"/>
                  </a:rPr>
                  <a:t>Posterior distributions over the group-level means of decision noise </a:t>
                </a:r>
                <a:r>
                  <a:rPr lang="en-US" sz="1200" i="0" kern="1200">
                    <a:solidFill>
                      <a:schemeClr val="tx1"/>
                    </a:solidFill>
                    <a:effectLst/>
                    <a:latin typeface="Cambria Math" panose="02040503050406030204" pitchFamily="18" charset="0"/>
                    <a:ea typeface="+mn-ea"/>
                    <a:cs typeface="+mn-cs"/>
                  </a:rPr>
                  <a:t>𝜎</a:t>
                </a:r>
                <a:r>
                  <a:rPr lang="en-US" dirty="0"/>
                  <a:t>. F.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r>
                  <a:rPr lang="en-US" sz="1200" i="0" kern="1200">
                    <a:solidFill>
                      <a:schemeClr val="tx1"/>
                    </a:solidFill>
                    <a:effectLst/>
                    <a:latin typeface="Cambria Math" panose="02040503050406030204" pitchFamily="18" charset="0"/>
                    <a:ea typeface="+mn-ea"/>
                    <a:cs typeface="+mn-cs"/>
                  </a:rPr>
                  <a:t>𝜎</a:t>
                </a:r>
                <a:r>
                  <a:rPr lang="en-US" dirty="0"/>
                  <a:t>.</a:t>
                </a:r>
              </a:p>
              <a:p>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10</a:t>
            </a:fld>
            <a:endParaRPr lang="en-US"/>
          </a:p>
        </p:txBody>
      </p:sp>
    </p:spTree>
    <p:extLst>
      <p:ext uri="{BB962C8B-B14F-4D97-AF65-F5344CB8AC3E}">
        <p14:creationId xmlns:p14="http://schemas.microsoft.com/office/powerpoint/2010/main" val="133341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11. Differences in exploration in Guided vs Free choice condition (Experiment 2). At the start of a game, rats</a:t>
            </a:r>
            <a:r>
              <a:rPr lang="en-US" baseline="0" dirty="0"/>
              <a:t> were given one guided trial (1 light blinking, Guided condition) or a free choice instead (2 lights blinking, Free choice condition). A: Probability of choosing the option with the highest reward in free choices after the guided trial vs after the first free choice for H = 1 and H = 6. B: P</a:t>
            </a:r>
            <a:r>
              <a:rPr lang="en-US" dirty="0"/>
              <a:t>robability of switching from the last chosen option </a:t>
            </a:r>
            <a:r>
              <a:rPr lang="en-US" baseline="0" dirty="0"/>
              <a:t>in Guided vs Free condition for H = 1 and H = 6. </a:t>
            </a:r>
            <a:r>
              <a:rPr lang="en-US" dirty="0"/>
              <a:t> C: Influence of reward size during the first trials (Guided or Free choice) on exploration. D: Average percentage of exploring the unchosen option in Guided vs Free choice condition by horizon, blue is H = 1, red is H = 6, lighter color is Free choice condition and darker color is Guided condition.</a:t>
            </a:r>
          </a:p>
        </p:txBody>
      </p:sp>
      <p:sp>
        <p:nvSpPr>
          <p:cNvPr id="4" name="Slide Number Placeholder 3"/>
          <p:cNvSpPr>
            <a:spLocks noGrp="1"/>
          </p:cNvSpPr>
          <p:nvPr>
            <p:ph type="sldNum" sz="quarter" idx="5"/>
          </p:nvPr>
        </p:nvSpPr>
        <p:spPr/>
        <p:txBody>
          <a:bodyPr/>
          <a:lstStyle/>
          <a:p>
            <a:fld id="{68A711B5-40E4-B242-95E1-8A72AD066741}" type="slidenum">
              <a:rPr lang="en-US" smtClean="0"/>
              <a:t>11</a:t>
            </a:fld>
            <a:endParaRPr lang="en-US"/>
          </a:p>
        </p:txBody>
      </p:sp>
    </p:spTree>
    <p:extLst>
      <p:ext uri="{BB962C8B-B14F-4D97-AF65-F5344CB8AC3E}">
        <p14:creationId xmlns:p14="http://schemas.microsoft.com/office/powerpoint/2010/main" val="76936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Figure 12. Model estimates of exploration threshold and decision noise in Free choice condition vs Guided condition. A and C.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dirty="0"/>
                  <a:t> (A) and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(C).</a:t>
                </a:r>
                <a:r>
                  <a:rPr lang="en-US" baseline="0" dirty="0"/>
                  <a:t> B. </a:t>
                </a:r>
                <a:r>
                  <a:rPr lang="en-US" dirty="0"/>
                  <a:t>Posterior distribution </a:t>
                </a:r>
                <a:r>
                  <a:rPr lang="en-US" sz="1200" kern="1200" dirty="0">
                    <a:solidFill>
                      <a:schemeClr val="tx1"/>
                    </a:solidFill>
                    <a:effectLst/>
                    <a:latin typeface="+mn-lt"/>
                    <a:ea typeface="+mn-ea"/>
                    <a:cs typeface="+mn-cs"/>
                  </a:rPr>
                  <a:t>over the group-level means of</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𝐹𝑟𝑒𝑒</m:t>
                        </m:r>
                      </m:e>
                    </m:d>
                    <m:r>
                      <a:rPr lang="en-US" b="0" i="1"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𝐺𝑢𝑖𝑑𝑒𝑑</m:t>
                        </m:r>
                      </m:e>
                    </m:d>
                    <m:r>
                      <a:rPr lang="en-US" b="0" i="0" smtClean="0">
                        <a:latin typeface="Cambria Math" panose="02040503050406030204" pitchFamily="18" charset="0"/>
                      </a:rPr>
                      <m:t>.</m:t>
                    </m:r>
                  </m:oMath>
                </a14:m>
                <a:r>
                  <a:rPr lang="en-US" dirty="0"/>
                  <a:t> D. Posterior distribution </a:t>
                </a:r>
                <a:r>
                  <a:rPr lang="en-US" sz="1200" kern="1200" dirty="0">
                    <a:solidFill>
                      <a:schemeClr val="tx1"/>
                    </a:solidFill>
                    <a:effectLst/>
                    <a:latin typeface="+mn-lt"/>
                    <a:ea typeface="+mn-ea"/>
                    <a:cs typeface="+mn-cs"/>
                  </a:rPr>
                  <a:t>over the group-level means of </a:t>
                </a:r>
                <a:r>
                  <a:rPr lang="en-US" dirty="0"/>
                  <a:t>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𝐹𝑟𝑒𝑒</m:t>
                        </m:r>
                      </m:e>
                    </m:d>
                    <m:r>
                      <a:rPr lang="en-US" b="0" i="0"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𝐺𝑢𝑖𝑑𝑒𝑑</m:t>
                        </m:r>
                      </m:e>
                    </m:d>
                    <m:r>
                      <a:rPr lang="en-US" b="0" i="0" smtClean="0">
                        <a:latin typeface="Cambria Math" panose="02040503050406030204" pitchFamily="18" charset="0"/>
                      </a:rPr>
                      <m:t>.</m:t>
                    </m:r>
                  </m:oMath>
                </a14:m>
                <a:endParaRPr lang="en-US" dirty="0"/>
              </a:p>
            </p:txBody>
          </p:sp>
        </mc:Choice>
        <mc:Fallback xmlns="">
          <p:sp>
            <p:nvSpPr>
              <p:cNvPr id="3" name="Notes Placeholder 2"/>
              <p:cNvSpPr>
                <a:spLocks noGrp="1"/>
              </p:cNvSpPr>
              <p:nvPr>
                <p:ph type="body" idx="1"/>
              </p:nvPr>
            </p:nvSpPr>
            <p:spPr/>
            <p:txBody>
              <a:bodyPr/>
              <a:lstStyle/>
              <a:p>
                <a:r>
                  <a:rPr lang="en-US" dirty="0"/>
                  <a:t>Figure 12. Model estimates of exploration threshold and decision noise in Free choice condition vs Guided condition. A and C. </a:t>
                </a:r>
                <a:r>
                  <a:rPr lang="en-US" sz="1200" kern="1200" dirty="0">
                    <a:solidFill>
                      <a:schemeClr val="tx1"/>
                    </a:solidFill>
                    <a:effectLst/>
                    <a:latin typeface="+mn-lt"/>
                    <a:ea typeface="+mn-ea"/>
                    <a:cs typeface="+mn-cs"/>
                  </a:rPr>
                  <a:t>Posterior distributions over the group-level means of exploration threshold </a:t>
                </a:r>
                <a:r>
                  <a:rPr lang="en-US" sz="1200" i="0" kern="1200">
                    <a:solidFill>
                      <a:schemeClr val="tx1"/>
                    </a:solidFill>
                    <a:effectLst/>
                    <a:latin typeface="Cambria Math" panose="02040503050406030204" pitchFamily="18" charset="0"/>
                    <a:ea typeface="+mn-ea"/>
                    <a:cs typeface="+mn-cs"/>
                  </a:rPr>
                  <a:t>𝜃</a:t>
                </a:r>
                <a:r>
                  <a:rPr lang="en-US" dirty="0"/>
                  <a:t> (A) and </a:t>
                </a:r>
                <a:r>
                  <a:rPr lang="en-US" sz="1200" kern="1200" dirty="0">
                    <a:solidFill>
                      <a:schemeClr val="tx1"/>
                    </a:solidFill>
                    <a:effectLst/>
                    <a:latin typeface="+mn-lt"/>
                    <a:ea typeface="+mn-ea"/>
                    <a:cs typeface="+mn-cs"/>
                  </a:rPr>
                  <a:t>decision noise </a:t>
                </a:r>
                <a:r>
                  <a:rPr lang="en-US" sz="1200" i="0" kern="1200">
                    <a:solidFill>
                      <a:schemeClr val="tx1"/>
                    </a:solidFill>
                    <a:effectLst/>
                    <a:latin typeface="Cambria Math" panose="02040503050406030204" pitchFamily="18" charset="0"/>
                    <a:ea typeface="+mn-ea"/>
                    <a:cs typeface="+mn-cs"/>
                  </a:rPr>
                  <a:t>𝜎</a:t>
                </a:r>
                <a:r>
                  <a:rPr lang="en-US" dirty="0"/>
                  <a:t> (C).</a:t>
                </a:r>
                <a:r>
                  <a:rPr lang="en-US" baseline="0" dirty="0"/>
                  <a:t> B. </a:t>
                </a:r>
                <a:r>
                  <a:rPr lang="en-US" dirty="0"/>
                  <a:t>Posterior distribution </a:t>
                </a:r>
                <a:r>
                  <a:rPr lang="en-US" sz="1200" kern="1200" dirty="0">
                    <a:solidFill>
                      <a:schemeClr val="tx1"/>
                    </a:solidFill>
                    <a:effectLst/>
                    <a:latin typeface="+mn-lt"/>
                    <a:ea typeface="+mn-ea"/>
                    <a:cs typeface="+mn-cs"/>
                  </a:rPr>
                  <a:t>over the group-level means of</a:t>
                </a:r>
                <a:r>
                  <a:rPr lang="en-US" b="0" i="0">
                    <a:latin typeface="Cambria Math" panose="02040503050406030204" pitchFamily="18" charset="0"/>
                  </a:rPr>
                  <a:t> 𝜃(𝐹𝑟𝑒𝑒)−𝜃(𝐺𝑢𝑖𝑑𝑒𝑑).</a:t>
                </a:r>
                <a:r>
                  <a:rPr lang="en-US" dirty="0"/>
                  <a:t> D. Posterior distribution </a:t>
                </a:r>
                <a:r>
                  <a:rPr lang="en-US" sz="1200" kern="1200" dirty="0">
                    <a:solidFill>
                      <a:schemeClr val="tx1"/>
                    </a:solidFill>
                    <a:effectLst/>
                    <a:latin typeface="+mn-lt"/>
                    <a:ea typeface="+mn-ea"/>
                    <a:cs typeface="+mn-cs"/>
                  </a:rPr>
                  <a:t>over the group-level means of </a:t>
                </a:r>
                <a:r>
                  <a:rPr lang="en-US" dirty="0"/>
                  <a:t> </a:t>
                </a:r>
                <a:r>
                  <a:rPr lang="en-US" b="0" i="0">
                    <a:latin typeface="Cambria Math" panose="02040503050406030204" pitchFamily="18" charset="0"/>
                  </a:rPr>
                  <a:t>𝜎(𝐹𝑟𝑒𝑒)−𝜎(𝐺𝑢𝑖𝑑𝑒𝑑).</a:t>
                </a:r>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12</a:t>
            </a:fld>
            <a:endParaRPr lang="en-US"/>
          </a:p>
        </p:txBody>
      </p:sp>
    </p:spTree>
    <p:extLst>
      <p:ext uri="{BB962C8B-B14F-4D97-AF65-F5344CB8AC3E}">
        <p14:creationId xmlns:p14="http://schemas.microsoft.com/office/powerpoint/2010/main" val="402135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13</a:t>
            </a:fld>
            <a:endParaRPr lang="en-US"/>
          </a:p>
        </p:txBody>
      </p:sp>
    </p:spTree>
    <p:extLst>
      <p:ext uri="{BB962C8B-B14F-4D97-AF65-F5344CB8AC3E}">
        <p14:creationId xmlns:p14="http://schemas.microsoft.com/office/powerpoint/2010/main" val="204026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S1. Human Experiment 5 (Rewards range from 1 to 100). A: Probability of choosing the option with the highest reward as a function of trial number. B: Probability of switching from the last chosen option as a function of trial number. C: p(high reward) in the 1</a:t>
            </a:r>
            <a:r>
              <a:rPr lang="en-US" baseline="30000" dirty="0"/>
              <a:t>st</a:t>
            </a:r>
            <a:r>
              <a:rPr lang="en-US" dirty="0"/>
              <a:t> free choice as a function of guided reward size by horizon. D: average p(high reward, 1st choice) by horizon. E: p(high reward) in the last free choice as a function of guided reward size by horizon. F: average p(high reward, last choice) by horizon. G: p(explore) as a function of guided reward size by horizon. H: average p(explore) by horizon. I: Model estimates of group-level exploration thresholds. J: Average of subject-level estimates of exploration thresholds by horizon. K: Model estimates of group-level decision noise. L: Average of subject-level estimates of decision noise by horizon. </a:t>
            </a:r>
          </a:p>
        </p:txBody>
      </p:sp>
      <p:sp>
        <p:nvSpPr>
          <p:cNvPr id="4" name="Slide Number Placeholder 3"/>
          <p:cNvSpPr>
            <a:spLocks noGrp="1"/>
          </p:cNvSpPr>
          <p:nvPr>
            <p:ph type="sldNum" sz="quarter" idx="5"/>
          </p:nvPr>
        </p:nvSpPr>
        <p:spPr/>
        <p:txBody>
          <a:bodyPr/>
          <a:lstStyle/>
          <a:p>
            <a:fld id="{68A711B5-40E4-B242-95E1-8A72AD066741}" type="slidenum">
              <a:rPr lang="en-US" smtClean="0"/>
              <a:t>14</a:t>
            </a:fld>
            <a:endParaRPr lang="en-US"/>
          </a:p>
        </p:txBody>
      </p:sp>
    </p:spTree>
    <p:extLst>
      <p:ext uri="{BB962C8B-B14F-4D97-AF65-F5344CB8AC3E}">
        <p14:creationId xmlns:p14="http://schemas.microsoft.com/office/powerpoint/2010/main" val="1721565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S2. Sound cue variant of Experiment 2. In this experiment, the different horizon conditions are cued by either a low-pitch sound (H = 1) or a high-pitch sound (H = 6). Games of different horizons are interleaved. A: p(explore) as a function of guided reward size. B. Model estimates of exploration threshold. C. Model estimates of decision noise.</a:t>
            </a:r>
          </a:p>
        </p:txBody>
      </p:sp>
      <p:sp>
        <p:nvSpPr>
          <p:cNvPr id="4" name="Slide Number Placeholder 3"/>
          <p:cNvSpPr>
            <a:spLocks noGrp="1"/>
          </p:cNvSpPr>
          <p:nvPr>
            <p:ph type="sldNum" sz="quarter" idx="5"/>
          </p:nvPr>
        </p:nvSpPr>
        <p:spPr/>
        <p:txBody>
          <a:bodyPr/>
          <a:lstStyle/>
          <a:p>
            <a:fld id="{68A711B5-40E4-B242-95E1-8A72AD066741}" type="slidenum">
              <a:rPr lang="en-US" smtClean="0"/>
              <a:t>15</a:t>
            </a:fld>
            <a:endParaRPr lang="en-US"/>
          </a:p>
        </p:txBody>
      </p:sp>
    </p:spTree>
    <p:extLst>
      <p:ext uri="{BB962C8B-B14F-4D97-AF65-F5344CB8AC3E}">
        <p14:creationId xmlns:p14="http://schemas.microsoft.com/office/powerpoint/2010/main" val="392504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A. In rat Experiment 2 (except for the sound cue variant), horizon conditions are alternated between games. B. Task conditions (</a:t>
            </a:r>
            <a:r>
              <a:rPr lang="en-US" dirty="0" err="1"/>
              <a:t>nGuided</a:t>
            </a:r>
            <a:r>
              <a:rPr lang="en-US" dirty="0"/>
              <a:t> x Horizon) in Experiment 2. The number of guided trials are 0, 1 or 3 trials, the number of free trials (horizons) are either 1 or 6 trials. Note that when </a:t>
            </a:r>
            <a:r>
              <a:rPr lang="en-US" dirty="0" err="1"/>
              <a:t>nGuided</a:t>
            </a:r>
            <a:r>
              <a:rPr lang="en-US" dirty="0"/>
              <a:t> = 0, there are H + 1 free trials and the first of these are treated as a (self-guided) guided trial. </a:t>
            </a:r>
          </a:p>
        </p:txBody>
      </p:sp>
      <p:sp>
        <p:nvSpPr>
          <p:cNvPr id="4" name="Slide Number Placeholder 3"/>
          <p:cNvSpPr>
            <a:spLocks noGrp="1"/>
          </p:cNvSpPr>
          <p:nvPr>
            <p:ph type="sldNum" sz="quarter" idx="5"/>
          </p:nvPr>
        </p:nvSpPr>
        <p:spPr/>
        <p:txBody>
          <a:bodyPr/>
          <a:lstStyle/>
          <a:p>
            <a:fld id="{68A711B5-40E4-B242-95E1-8A72AD066741}" type="slidenum">
              <a:rPr lang="en-US" smtClean="0"/>
              <a:t>2</a:t>
            </a:fld>
            <a:endParaRPr lang="en-US"/>
          </a:p>
        </p:txBody>
      </p:sp>
    </p:spTree>
    <p:extLst>
      <p:ext uri="{BB962C8B-B14F-4D97-AF65-F5344CB8AC3E}">
        <p14:creationId xmlns:p14="http://schemas.microsoft.com/office/powerpoint/2010/main" val="73935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3: A. Timeline of the human experiments</a:t>
            </a:r>
            <a:r>
              <a:rPr lang="en-US" baseline="0" dirty="0">
                <a:effectLst/>
              </a:rPr>
              <a:t> (Experiment 4 and 5)</a:t>
            </a:r>
            <a:r>
              <a:rPr lang="en-US" dirty="0"/>
              <a:t>: </a:t>
            </a:r>
            <a:r>
              <a:rPr lang="en-US" baseline="0" dirty="0"/>
              <a:t>Human subjects were presented with a 2-armed bandit display of explicit time horizon (here Horizon = 2). They were guided to the first bandit and obtained a visible reward (here 3 points). Subsequent trials consisted in simultaneously colored squares indicating free choices between the two bandits. B. Task</a:t>
            </a:r>
            <a:r>
              <a:rPr lang="en-US" dirty="0"/>
              <a:t> conditions in Experiment 4 and 5. There are four horizon conditions H = 1, 2, 5 and 10.</a:t>
            </a:r>
          </a:p>
          <a:p>
            <a:pPr marL="228600" indent="-228600">
              <a:buAutoNum type="alphaUcPeriod"/>
            </a:pP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3</a:t>
            </a:fld>
            <a:endParaRPr lang="en-US"/>
          </a:p>
        </p:txBody>
      </p:sp>
    </p:spTree>
    <p:extLst>
      <p:ext uri="{BB962C8B-B14F-4D97-AF65-F5344CB8AC3E}">
        <p14:creationId xmlns:p14="http://schemas.microsoft.com/office/powerpoint/2010/main" val="160846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4:  A and C. Probability of choosing the option with the highest reward for humans (A) and rats (C). B and D. P</a:t>
            </a:r>
            <a:r>
              <a:rPr lang="en-US" dirty="0"/>
              <a:t>robability of switching from the last chosen option </a:t>
            </a:r>
            <a:r>
              <a:rPr lang="en-US" baseline="0" dirty="0"/>
              <a:t>in free choices for humans (B) and rats (D). The human data here is from Experiment 4 and the rat data is from Experiment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4</a:t>
            </a:fld>
            <a:endParaRPr lang="en-US"/>
          </a:p>
        </p:txBody>
      </p:sp>
    </p:spTree>
    <p:extLst>
      <p:ext uri="{BB962C8B-B14F-4D97-AF65-F5344CB8AC3E}">
        <p14:creationId xmlns:p14="http://schemas.microsoft.com/office/powerpoint/2010/main" val="353069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5: Probability of choosing the option with the highest reward, i.e. p(high reward) and p</a:t>
            </a:r>
            <a:r>
              <a:rPr lang="en-US" dirty="0"/>
              <a:t>robability of switching from the last chosen option </a:t>
            </a:r>
            <a:r>
              <a:rPr lang="en-US" baseline="0" dirty="0"/>
              <a:t>in free choices, i.e. p(switch), split up by whether the guided option is the objectively better option, for humans (A, C) and rats (B, D). </a:t>
            </a:r>
            <a:r>
              <a:rPr lang="en-US" baseline="0" dirty="0">
                <a:effectLst/>
              </a:rPr>
              <a:t>(Experiment 1 and 4)</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5</a:t>
            </a:fld>
            <a:endParaRPr lang="en-US"/>
          </a:p>
        </p:txBody>
      </p:sp>
    </p:spTree>
    <p:extLst>
      <p:ext uri="{BB962C8B-B14F-4D97-AF65-F5344CB8AC3E}">
        <p14:creationId xmlns:p14="http://schemas.microsoft.com/office/powerpoint/2010/main" val="1314210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6: Probability of choosing the option with the highest reward in the 1</a:t>
            </a:r>
            <a:r>
              <a:rPr lang="en-US" baseline="30000" dirty="0"/>
              <a:t>st</a:t>
            </a:r>
            <a:r>
              <a:rPr lang="en-US" dirty="0"/>
              <a:t> and last free choice as a function of </a:t>
            </a:r>
            <a:r>
              <a:rPr lang="en-US" baseline="0" dirty="0"/>
              <a:t>guided reward size. A and C. Probability of choosing the high reward option in the 1st choice of each horizon as a function of guided reward size for humans(A) and for rats (C). B and D. Probability of choosing the high reward option in the 1</a:t>
            </a:r>
            <a:r>
              <a:rPr lang="en-US" baseline="30000" dirty="0"/>
              <a:t>st</a:t>
            </a:r>
            <a:r>
              <a:rPr lang="en-US" baseline="0" dirty="0"/>
              <a:t> free choice of each horizon as a function of guided reward size for humans (B) and for rats(D). </a:t>
            </a:r>
            <a:r>
              <a:rPr lang="en-US" baseline="0" dirty="0">
                <a:effectLst/>
              </a:rPr>
              <a:t>(Experiment 1 and 4)</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6</a:t>
            </a:fld>
            <a:endParaRPr lang="en-US"/>
          </a:p>
        </p:txBody>
      </p:sp>
    </p:spTree>
    <p:extLst>
      <p:ext uri="{BB962C8B-B14F-4D97-AF65-F5344CB8AC3E}">
        <p14:creationId xmlns:p14="http://schemas.microsoft.com/office/powerpoint/2010/main" val="294454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7: A and C. </a:t>
            </a:r>
            <a:r>
              <a:rPr lang="en-US" baseline="0" dirty="0"/>
              <a:t>P</a:t>
            </a:r>
            <a:r>
              <a:rPr lang="en-US" dirty="0"/>
              <a:t>robability of exploring the unguided option </a:t>
            </a:r>
            <a:r>
              <a:rPr lang="en-US" baseline="0" dirty="0"/>
              <a:t>(i.e. P(switch) at trial number 1) </a:t>
            </a:r>
            <a:r>
              <a:rPr lang="en-US" dirty="0"/>
              <a:t>in the 1</a:t>
            </a:r>
            <a:r>
              <a:rPr lang="en-US" baseline="30000" dirty="0"/>
              <a:t>st</a:t>
            </a:r>
            <a:r>
              <a:rPr lang="en-US" dirty="0"/>
              <a:t> free choice as a function of </a:t>
            </a:r>
            <a:r>
              <a:rPr lang="en-US" baseline="0" dirty="0"/>
              <a:t>guided reward size for humans (A) and for rats (C). B and D. P</a:t>
            </a:r>
            <a:r>
              <a:rPr lang="en-US" dirty="0"/>
              <a:t>robability of exploring the unguided option as a function of horizon for humans (B) and for rats (D). </a:t>
            </a:r>
            <a:r>
              <a:rPr lang="en-US" baseline="0" dirty="0">
                <a:effectLst/>
              </a:rPr>
              <a:t>(Experiment 1 and 4)</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7</a:t>
            </a:fld>
            <a:endParaRPr lang="en-US"/>
          </a:p>
        </p:txBody>
      </p:sp>
    </p:spTree>
    <p:extLst>
      <p:ext uri="{BB962C8B-B14F-4D97-AF65-F5344CB8AC3E}">
        <p14:creationId xmlns:p14="http://schemas.microsoft.com/office/powerpoint/2010/main" val="293469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Model-based estimates of exploration threshold and decision noise for humans (A-D) and rats (E-H). A and</a:t>
                </a:r>
                <a:r>
                  <a:rPr lang="en-US" baseline="0" dirty="0"/>
                  <a:t> E</a:t>
                </a:r>
                <a:r>
                  <a:rPr lang="en-US" dirty="0"/>
                  <a:t>.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dirty="0">
                    <a:solidFill>
                      <a:schemeClr val="tx1"/>
                    </a:solidFill>
                    <a:effectLst/>
                    <a:latin typeface="+mn-lt"/>
                    <a:ea typeface="+mn-ea"/>
                    <a:cs typeface="+mn-cs"/>
                  </a:rPr>
                  <a:t>. B and F.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exploration threshold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𝜃</m:t>
                    </m:r>
                  </m:oMath>
                </a14:m>
                <a:r>
                  <a:rPr lang="en-US" dirty="0">
                    <a:effectLst/>
                  </a:rPr>
                  <a:t> as</a:t>
                </a:r>
                <a:r>
                  <a:rPr lang="en-US" baseline="0" dirty="0">
                    <a:effectLst/>
                  </a:rPr>
                  <a:t> a function of horizon. C</a:t>
                </a:r>
                <a:r>
                  <a:rPr lang="en-US" dirty="0"/>
                  <a:t> and</a:t>
                </a:r>
                <a:r>
                  <a:rPr lang="en-US" baseline="0" dirty="0"/>
                  <a:t> G</a:t>
                </a:r>
                <a:r>
                  <a:rPr lang="en-US" dirty="0"/>
                  <a:t>. </a:t>
                </a:r>
                <a:r>
                  <a:rPr lang="en-US" sz="1200" kern="1200" dirty="0">
                    <a:solidFill>
                      <a:schemeClr val="tx1"/>
                    </a:solidFill>
                    <a:effectLst/>
                    <a:latin typeface="+mn-lt"/>
                    <a:ea typeface="+mn-ea"/>
                    <a:cs typeface="+mn-cs"/>
                  </a:rPr>
                  <a:t>Posterior distributions over the group-level means of 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sz="1200" kern="1200" dirty="0">
                    <a:solidFill>
                      <a:schemeClr val="tx1"/>
                    </a:solidFill>
                    <a:effectLst/>
                    <a:latin typeface="+mn-lt"/>
                    <a:ea typeface="+mn-ea"/>
                    <a:cs typeface="+mn-cs"/>
                  </a:rPr>
                  <a:t>. D and H.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a:t>
                </a:r>
                <a:r>
                  <a:rPr lang="en-US" dirty="0">
                    <a:effectLst/>
                  </a:rPr>
                  <a:t>as</a:t>
                </a:r>
                <a:r>
                  <a:rPr lang="en-US" baseline="0" dirty="0">
                    <a:effectLst/>
                  </a:rPr>
                  <a:t> a function of horizon. (Experiment 1 and 4)</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Model-based estimates of exploration threshold and decision noise for humans (A-D) and rats (E-H). A and</a:t>
                </a:r>
                <a:r>
                  <a:rPr lang="en-US" baseline="0" dirty="0"/>
                  <a:t> E</a:t>
                </a:r>
                <a:r>
                  <a:rPr lang="en-US" dirty="0"/>
                  <a:t>. </a:t>
                </a:r>
                <a:r>
                  <a:rPr lang="en-US" sz="1200" kern="1200" dirty="0">
                    <a:solidFill>
                      <a:schemeClr val="tx1"/>
                    </a:solidFill>
                    <a:effectLst/>
                    <a:latin typeface="+mn-lt"/>
                    <a:ea typeface="+mn-ea"/>
                    <a:cs typeface="+mn-cs"/>
                  </a:rPr>
                  <a:t>Posterior distributions over the group-level means of exploration threshold </a:t>
                </a:r>
                <a:r>
                  <a:rPr lang="en-US" sz="1200" i="0" kern="1200">
                    <a:solidFill>
                      <a:schemeClr val="tx1"/>
                    </a:solidFill>
                    <a:effectLst/>
                    <a:latin typeface="Cambria Math" panose="02040503050406030204" pitchFamily="18" charset="0"/>
                    <a:ea typeface="+mn-ea"/>
                    <a:cs typeface="+mn-cs"/>
                  </a:rPr>
                  <a:t>𝜃</a:t>
                </a:r>
                <a:r>
                  <a:rPr lang="en-US" sz="1200" kern="1200" dirty="0">
                    <a:solidFill>
                      <a:schemeClr val="tx1"/>
                    </a:solidFill>
                    <a:effectLst/>
                    <a:latin typeface="+mn-lt"/>
                    <a:ea typeface="+mn-ea"/>
                    <a:cs typeface="+mn-cs"/>
                  </a:rPr>
                  <a:t>. B and F.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exploration threshold </a:t>
                </a:r>
                <a:r>
                  <a:rPr lang="en-US" sz="1200" i="0" kern="1200">
                    <a:solidFill>
                      <a:schemeClr val="tx1"/>
                    </a:solidFill>
                    <a:effectLst/>
                    <a:latin typeface="Cambria Math" panose="02040503050406030204" pitchFamily="18" charset="0"/>
                    <a:ea typeface="+mn-ea"/>
                    <a:cs typeface="+mn-cs"/>
                  </a:rPr>
                  <a:t>𝜃</a:t>
                </a:r>
                <a:r>
                  <a:rPr lang="en-US" dirty="0">
                    <a:effectLst/>
                  </a:rPr>
                  <a:t> as</a:t>
                </a:r>
                <a:r>
                  <a:rPr lang="en-US" baseline="0" dirty="0">
                    <a:effectLst/>
                  </a:rPr>
                  <a:t> a function of horizon. C</a:t>
                </a:r>
                <a:r>
                  <a:rPr lang="en-US" dirty="0"/>
                  <a:t> and</a:t>
                </a:r>
                <a:r>
                  <a:rPr lang="en-US" baseline="0" dirty="0"/>
                  <a:t> G</a:t>
                </a:r>
                <a:r>
                  <a:rPr lang="en-US" dirty="0"/>
                  <a:t>. </a:t>
                </a:r>
                <a:r>
                  <a:rPr lang="en-US" sz="1200" kern="1200" dirty="0">
                    <a:solidFill>
                      <a:schemeClr val="tx1"/>
                    </a:solidFill>
                    <a:effectLst/>
                    <a:latin typeface="+mn-lt"/>
                    <a:ea typeface="+mn-ea"/>
                    <a:cs typeface="+mn-cs"/>
                  </a:rPr>
                  <a:t>Posterior distributions over the group-level means of decision noise </a:t>
                </a:r>
                <a:r>
                  <a:rPr lang="en-US" sz="1200" i="0" kern="1200">
                    <a:solidFill>
                      <a:schemeClr val="tx1"/>
                    </a:solidFill>
                    <a:effectLst/>
                    <a:latin typeface="Cambria Math" panose="02040503050406030204" pitchFamily="18" charset="0"/>
                    <a:ea typeface="+mn-ea"/>
                    <a:cs typeface="+mn-cs"/>
                  </a:rPr>
                  <a:t>𝜎</a:t>
                </a:r>
                <a:r>
                  <a:rPr lang="en-US" sz="1200" kern="1200" dirty="0">
                    <a:solidFill>
                      <a:schemeClr val="tx1"/>
                    </a:solidFill>
                    <a:effectLst/>
                    <a:latin typeface="+mn-lt"/>
                    <a:ea typeface="+mn-ea"/>
                    <a:cs typeface="+mn-cs"/>
                  </a:rPr>
                  <a:t>. D and H.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r>
                  <a:rPr lang="en-US" sz="1200" i="0" kern="1200">
                    <a:solidFill>
                      <a:schemeClr val="tx1"/>
                    </a:solidFill>
                    <a:effectLst/>
                    <a:latin typeface="Cambria Math" panose="02040503050406030204" pitchFamily="18" charset="0"/>
                    <a:ea typeface="+mn-ea"/>
                    <a:cs typeface="+mn-cs"/>
                  </a:rPr>
                  <a:t>𝜎</a:t>
                </a:r>
                <a:r>
                  <a:rPr lang="en-US" dirty="0"/>
                  <a:t> </a:t>
                </a:r>
                <a:r>
                  <a:rPr lang="en-US" dirty="0">
                    <a:effectLst/>
                  </a:rPr>
                  <a:t>as</a:t>
                </a:r>
                <a:r>
                  <a:rPr lang="en-US" baseline="0" dirty="0">
                    <a:effectLst/>
                  </a:rPr>
                  <a:t> a function of horizon. (Experiment 1 and 4)</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8</a:t>
            </a:fld>
            <a:endParaRPr lang="en-US"/>
          </a:p>
        </p:txBody>
      </p:sp>
    </p:spTree>
    <p:extLst>
      <p:ext uri="{BB962C8B-B14F-4D97-AF65-F5344CB8AC3E}">
        <p14:creationId xmlns:p14="http://schemas.microsoft.com/office/powerpoint/2010/main" val="240636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Figure 9: Differences in directed and random exploration in H = 1 vs H = 6 in rats. A. Probability of exploring the unguided option vs guided reward size separated by horizon condition, for </a:t>
                </a:r>
                <a:r>
                  <a:rPr lang="en-US" dirty="0" err="1"/>
                  <a:t>nGuided</a:t>
                </a:r>
                <a:r>
                  <a:rPr lang="en-US" dirty="0"/>
                  <a:t> = 0, 1 and 3 respectively. B. Average p(explore) by horizon (blue</a:t>
                </a:r>
                <a:r>
                  <a:rPr lang="en-US" baseline="0" dirty="0"/>
                  <a:t> is H = 1, red is H = 6)</a:t>
                </a:r>
                <a:r>
                  <a:rPr lang="en-US" dirty="0"/>
                  <a:t> and </a:t>
                </a:r>
                <a:r>
                  <a:rPr lang="en-US" dirty="0" err="1"/>
                  <a:t>nGuided</a:t>
                </a:r>
                <a:r>
                  <a:rPr lang="en-US" dirty="0"/>
                  <a:t>. C.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oMath>
                </a14:m>
                <a:r>
                  <a:rPr lang="en-US" dirty="0"/>
                  <a:t> and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=6)</m:t>
                    </m:r>
                  </m:oMath>
                </a14:m>
                <a:r>
                  <a:rPr lang="en-US" dirty="0"/>
                  <a:t> for </a:t>
                </a:r>
                <a:r>
                  <a:rPr lang="en-US" dirty="0" err="1"/>
                  <a:t>nGuided</a:t>
                </a:r>
                <a:r>
                  <a:rPr lang="en-US" dirty="0"/>
                  <a:t> = 0, 1 and 3. D.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dirty="0">
                    <a:effectLst/>
                  </a:rPr>
                  <a:t> as</a:t>
                </a:r>
                <a:r>
                  <a:rPr lang="en-US" baseline="0" dirty="0">
                    <a:effectLst/>
                  </a:rPr>
                  <a:t> a function of horizon. E</a:t>
                </a:r>
                <a:r>
                  <a:rPr lang="en-US" dirty="0"/>
                  <a:t>. </a:t>
                </a:r>
                <a:r>
                  <a:rPr lang="en-US" sz="1200" kern="1200" dirty="0">
                    <a:solidFill>
                      <a:schemeClr val="tx1"/>
                    </a:solidFill>
                    <a:effectLst/>
                    <a:latin typeface="+mn-lt"/>
                    <a:ea typeface="+mn-ea"/>
                    <a:cs typeface="+mn-cs"/>
                  </a:rPr>
                  <a:t>Posterior distributions over the group-level means of</a:t>
                </a:r>
                <a:r>
                  <a:rPr lang="en-US" dirty="0"/>
                  <a:t> decision</a:t>
                </a:r>
                <a:r>
                  <a:rPr lang="en-US" baseline="0" dirty="0"/>
                  <a:t> noise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oMath>
                </a14:m>
                <a:r>
                  <a:rPr lang="en-US" dirty="0"/>
                  <a:t> and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=6)</m:t>
                    </m:r>
                  </m:oMath>
                </a14:m>
                <a:r>
                  <a:rPr lang="en-US" dirty="0"/>
                  <a:t> for </a:t>
                </a:r>
                <a:r>
                  <a:rPr lang="en-US" dirty="0" err="1"/>
                  <a:t>nGuided</a:t>
                </a:r>
                <a:r>
                  <a:rPr lang="en-US" dirty="0"/>
                  <a:t> = 0, 1 and 3. F.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a:t>
                </a:r>
                <a:r>
                  <a:rPr lang="en-US" dirty="0">
                    <a:effectLst/>
                  </a:rPr>
                  <a:t>as</a:t>
                </a:r>
                <a:r>
                  <a:rPr lang="en-US" baseline="0" dirty="0">
                    <a:effectLst/>
                  </a:rPr>
                  <a:t> a function of horizon. G. </a:t>
                </a:r>
                <a:r>
                  <a:rPr lang="en-US" dirty="0"/>
                  <a:t>Posterior distribution </a:t>
                </a:r>
                <a:r>
                  <a:rPr lang="en-US" sz="1200" kern="1200" dirty="0">
                    <a:solidFill>
                      <a:schemeClr val="tx1"/>
                    </a:solidFill>
                    <a:effectLst/>
                    <a:latin typeface="+mn-lt"/>
                    <a:ea typeface="+mn-ea"/>
                    <a:cs typeface="+mn-cs"/>
                  </a:rPr>
                  <a:t>over the group-level means of </a:t>
                </a:r>
                <a:r>
                  <a:rPr lang="en-US" dirty="0"/>
                  <a:t> </a:t>
                </a:r>
                <a14:m>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=6</m:t>
                        </m:r>
                      </m:e>
                    </m:d>
                    <m:r>
                      <a:rPr lang="en-US" b="0" i="0"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oMath>
                </a14:m>
                <a:r>
                  <a:rPr lang="en-US" dirty="0"/>
                  <a:t>. H.</a:t>
                </a:r>
                <a:r>
                  <a:rPr lang="en-US" baseline="0" dirty="0">
                    <a:effectLst/>
                  </a:rPr>
                  <a:t> </a:t>
                </a:r>
                <a:r>
                  <a:rPr lang="en-US" dirty="0"/>
                  <a:t>Posterior distribution </a:t>
                </a:r>
                <a:r>
                  <a:rPr lang="en-US" sz="1200" kern="1200" dirty="0">
                    <a:solidFill>
                      <a:schemeClr val="tx1"/>
                    </a:solidFill>
                    <a:effectLst/>
                    <a:latin typeface="+mn-lt"/>
                    <a:ea typeface="+mn-ea"/>
                    <a:cs typeface="+mn-cs"/>
                  </a:rPr>
                  <a:t>over the group-level means of </a:t>
                </a:r>
                <a:r>
                  <a:rPr lang="en-US" dirty="0"/>
                  <a:t>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=6</m:t>
                        </m:r>
                      </m:e>
                    </m:d>
                    <m:r>
                      <a:rPr lang="en-US" b="0" i="0"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r>
                      <a:rPr lang="en-US" b="0" i="0" smtClean="0">
                        <a:latin typeface="Cambria Math" panose="02040503050406030204" pitchFamily="18" charset="0"/>
                      </a:rPr>
                      <m:t>.</m:t>
                    </m:r>
                  </m:oMath>
                </a14:m>
                <a:r>
                  <a:rPr lang="en-US" dirty="0"/>
                  <a:t> </a:t>
                </a:r>
                <a:r>
                  <a:rPr lang="en-US" baseline="0" dirty="0"/>
                  <a:t>(</a:t>
                </a:r>
                <a:r>
                  <a:rPr lang="en-US" dirty="0"/>
                  <a:t>Experiment 2)</a:t>
                </a:r>
              </a:p>
            </p:txBody>
          </p:sp>
        </mc:Choice>
        <mc:Fallback xmlns="">
          <p:sp>
            <p:nvSpPr>
              <p:cNvPr id="3" name="Notes Placeholder 2"/>
              <p:cNvSpPr>
                <a:spLocks noGrp="1"/>
              </p:cNvSpPr>
              <p:nvPr>
                <p:ph type="body" idx="1"/>
              </p:nvPr>
            </p:nvSpPr>
            <p:spPr/>
            <p:txBody>
              <a:bodyPr/>
              <a:lstStyle/>
              <a:p>
                <a:r>
                  <a:rPr lang="en-US" dirty="0"/>
                  <a:t>Figure 8: Differences in exploration in H = 1 vs H = 6 in rats, Experiment 2. A. p(explore) vs guided reward separated by horizon, for </a:t>
                </a:r>
                <a:r>
                  <a:rPr lang="en-US" dirty="0" err="1"/>
                  <a:t>nGuided</a:t>
                </a:r>
                <a:r>
                  <a:rPr lang="en-US" dirty="0"/>
                  <a:t> = 0, 1 and 3. B. Average p(explore) by horizon and </a:t>
                </a:r>
                <a:r>
                  <a:rPr lang="en-US" dirty="0" err="1"/>
                  <a:t>nGuided</a:t>
                </a:r>
                <a:r>
                  <a:rPr lang="en-US" dirty="0"/>
                  <a:t>, blue is H = 1 and red is H = 6. C. Model-based estimates of exploration threshold </a:t>
                </a:r>
                <a:r>
                  <a:rPr lang="en-US" b="0" i="0">
                    <a:latin typeface="Cambria Math" panose="02040503050406030204" pitchFamily="18" charset="0"/>
                  </a:rPr>
                  <a:t>𝜃(𝐻=1)</a:t>
                </a:r>
                <a:r>
                  <a:rPr lang="en-US" dirty="0"/>
                  <a:t> and </a:t>
                </a:r>
                <a:r>
                  <a:rPr lang="en-US" b="0" i="0">
                    <a:latin typeface="Cambria Math" panose="02040503050406030204" pitchFamily="18" charset="0"/>
                  </a:rPr>
                  <a:t>𝜃(𝐻=6)</a:t>
                </a:r>
                <a:r>
                  <a:rPr lang="en-US" dirty="0"/>
                  <a:t> for </a:t>
                </a:r>
                <a:r>
                  <a:rPr lang="en-US" dirty="0" err="1"/>
                  <a:t>nGuided</a:t>
                </a:r>
                <a:r>
                  <a:rPr lang="en-US" dirty="0"/>
                  <a:t> = 0, 1 and 3. D. Model-based estimates of decision</a:t>
                </a:r>
                <a:r>
                  <a:rPr lang="en-US" baseline="0" dirty="0"/>
                  <a:t> noise </a:t>
                </a:r>
                <a:r>
                  <a:rPr lang="en-US" b="0" i="0">
                    <a:latin typeface="Cambria Math" panose="02040503050406030204" pitchFamily="18" charset="0"/>
                  </a:rPr>
                  <a:t>𝜎(𝐻=1)</a:t>
                </a:r>
                <a:r>
                  <a:rPr lang="en-US" dirty="0"/>
                  <a:t> and </a:t>
                </a:r>
                <a:r>
                  <a:rPr lang="en-US" b="0" i="0">
                    <a:latin typeface="Cambria Math" panose="02040503050406030204" pitchFamily="18" charset="0"/>
                  </a:rPr>
                  <a:t>𝜎(𝐻=6)</a:t>
                </a:r>
                <a:r>
                  <a:rPr lang="en-US" dirty="0"/>
                  <a:t> for </a:t>
                </a:r>
                <a:r>
                  <a:rPr lang="en-US" dirty="0" err="1"/>
                  <a:t>nGuided</a:t>
                </a:r>
                <a:r>
                  <a:rPr lang="en-US" dirty="0"/>
                  <a:t> = 0, 1 and 3. E. Posterior distribution of </a:t>
                </a:r>
                <a:r>
                  <a:rPr lang="en-US" b="0" i="0">
                    <a:latin typeface="Cambria Math" panose="02040503050406030204" pitchFamily="18" charset="0"/>
                  </a:rPr>
                  <a:t>𝜃(𝐻=6)−𝜃(𝐻=1)</a:t>
                </a:r>
                <a:r>
                  <a:rPr lang="en-US" dirty="0"/>
                  <a:t>. F. Posterior distribution of </a:t>
                </a:r>
                <a:r>
                  <a:rPr lang="en-US" b="0" i="0">
                    <a:latin typeface="Cambria Math" panose="02040503050406030204" pitchFamily="18" charset="0"/>
                  </a:rPr>
                  <a:t>𝜎(𝐻=6)−𝜎(𝐻=1).</a:t>
                </a:r>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9</a:t>
            </a:fld>
            <a:endParaRPr lang="en-US"/>
          </a:p>
        </p:txBody>
      </p:sp>
    </p:spTree>
    <p:extLst>
      <p:ext uri="{BB962C8B-B14F-4D97-AF65-F5344CB8AC3E}">
        <p14:creationId xmlns:p14="http://schemas.microsoft.com/office/powerpoint/2010/main" val="324389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4954-7C0D-AD4A-AAAB-9CDEA237F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FD78F-E516-9E4D-8BFF-AB708DE06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715FC-43A9-9747-A502-F5A1F4838CD7}"/>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5" name="Footer Placeholder 4">
            <a:extLst>
              <a:ext uri="{FF2B5EF4-FFF2-40B4-BE49-F238E27FC236}">
                <a16:creationId xmlns:a16="http://schemas.microsoft.com/office/drawing/2014/main" id="{EFFC39F4-A10F-6948-8788-F79D6235B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E5E0-3D17-0C44-A5DB-D35FB9506D4B}"/>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90863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313C-6E1D-E54A-9A07-DE889953E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FF1EC-25FF-CC47-BB99-5BD8EAEB8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3A90F-FE25-0843-B86E-F828E8FCC956}"/>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5" name="Footer Placeholder 4">
            <a:extLst>
              <a:ext uri="{FF2B5EF4-FFF2-40B4-BE49-F238E27FC236}">
                <a16:creationId xmlns:a16="http://schemas.microsoft.com/office/drawing/2014/main" id="{F37218F8-3786-634E-9AA5-53C2F0583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AE5C2-1535-0540-90F0-22893F8390AD}"/>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6808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2D2E8-2FD6-B54D-AED3-9497EC9B6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55983-6837-884C-91C5-08261447F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E942-0D81-AE45-9CEB-8A708DF306A8}"/>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5" name="Footer Placeholder 4">
            <a:extLst>
              <a:ext uri="{FF2B5EF4-FFF2-40B4-BE49-F238E27FC236}">
                <a16:creationId xmlns:a16="http://schemas.microsoft.com/office/drawing/2014/main" id="{66F07D62-13B7-7C4A-A739-03BBFC9C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CF37C-E1FC-6A48-A603-04F4BBBA6AFA}"/>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060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53F-794C-6440-8E8E-E197E0B2F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3B91B-3738-AD4C-909F-8B2D11565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24CA1-C470-DE41-B307-B77E812D12A0}"/>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5" name="Footer Placeholder 4">
            <a:extLst>
              <a:ext uri="{FF2B5EF4-FFF2-40B4-BE49-F238E27FC236}">
                <a16:creationId xmlns:a16="http://schemas.microsoft.com/office/drawing/2014/main" id="{60C783E2-C850-1945-8AB9-F43D91CA2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A6C2-E0EC-5746-8A8F-2A37D997A9D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4895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0B45-97DD-9D46-9DE1-9BF05EB9B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5AE099-1732-2E48-811F-2111899F6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D7AB5-A260-A040-9828-BA2BF6793B67}"/>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5" name="Footer Placeholder 4">
            <a:extLst>
              <a:ext uri="{FF2B5EF4-FFF2-40B4-BE49-F238E27FC236}">
                <a16:creationId xmlns:a16="http://schemas.microsoft.com/office/drawing/2014/main" id="{D4DA63D1-F3C4-0841-9DFC-BA650B30E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6781-416E-9C46-B443-EEC3FAD6586E}"/>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7206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BA3-D193-1E43-8793-4AC026351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EE8AA-FD82-B046-8C2D-6FDFB217E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3E3A7-57CE-DD4C-B5EA-8AEB5B7C6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A4517-B697-DD42-9ED5-8163BD0DAB36}"/>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6" name="Footer Placeholder 5">
            <a:extLst>
              <a:ext uri="{FF2B5EF4-FFF2-40B4-BE49-F238E27FC236}">
                <a16:creationId xmlns:a16="http://schemas.microsoft.com/office/drawing/2014/main" id="{BCF1DD06-1931-8145-91D7-85C16F3E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F03E2-81C2-1F4D-B64B-B7BE5562A0C3}"/>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85673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4769-6F0C-7942-BFB8-124EC0CF8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44CDC-8EC9-2C4C-AC4A-41952D26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D1C7-AE6A-1D4F-B558-A72F276B0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C1489-4D09-974E-8448-07F0677A4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A182-5A82-824D-8B07-A19F194A4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534D1-A414-7B4C-A7C6-A255BC37D484}"/>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8" name="Footer Placeholder 7">
            <a:extLst>
              <a:ext uri="{FF2B5EF4-FFF2-40B4-BE49-F238E27FC236}">
                <a16:creationId xmlns:a16="http://schemas.microsoft.com/office/drawing/2014/main" id="{6221DDD4-5DA3-A54E-B6C7-BEAE393FD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216BEA-92C0-4447-8B22-554DEA86237F}"/>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42582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662D-CC80-D346-A625-6FC99B0B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021519-8B13-B24B-A0A3-4A4C29D1B9D5}"/>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4" name="Footer Placeholder 3">
            <a:extLst>
              <a:ext uri="{FF2B5EF4-FFF2-40B4-BE49-F238E27FC236}">
                <a16:creationId xmlns:a16="http://schemas.microsoft.com/office/drawing/2014/main" id="{CBC4A130-E641-5545-89A6-F37562B88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6BF1C-EFC7-EA4F-BF48-8B54AE00A3B2}"/>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9581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4B29A-4282-364A-A850-E646247CC8A0}"/>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3" name="Footer Placeholder 2">
            <a:extLst>
              <a:ext uri="{FF2B5EF4-FFF2-40B4-BE49-F238E27FC236}">
                <a16:creationId xmlns:a16="http://schemas.microsoft.com/office/drawing/2014/main" id="{8433C319-938B-5B4F-99F1-0114D6409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8562B-D0AD-684E-9AE7-E0A3F9138E5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780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0A60-3ABE-644A-83BD-13D81750E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4020E-CB65-3F44-8711-F44844743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4DB5D-E04C-6A49-B56B-17CE68985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A38D3-D56E-3645-885E-B3AB01C6658E}"/>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6" name="Footer Placeholder 5">
            <a:extLst>
              <a:ext uri="{FF2B5EF4-FFF2-40B4-BE49-F238E27FC236}">
                <a16:creationId xmlns:a16="http://schemas.microsoft.com/office/drawing/2014/main" id="{38869326-1308-8C4C-AFA2-A0881224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6867-4875-744D-AC15-CEC9296F73D6}"/>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038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2CEB-ADA6-1044-BA44-4BAA7ED57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1C6B4-5419-BA44-AA23-B197D130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A246A-A285-534E-9C47-4BA076E56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9F16-8618-834A-9E6D-AE47C3B07443}"/>
              </a:ext>
            </a:extLst>
          </p:cNvPr>
          <p:cNvSpPr>
            <a:spLocks noGrp="1"/>
          </p:cNvSpPr>
          <p:nvPr>
            <p:ph type="dt" sz="half" idx="10"/>
          </p:nvPr>
        </p:nvSpPr>
        <p:spPr/>
        <p:txBody>
          <a:bodyPr/>
          <a:lstStyle/>
          <a:p>
            <a:fld id="{616D1491-61FB-4045-A268-8D37C424EE49}" type="datetimeFigureOut">
              <a:rPr lang="en-US" smtClean="0"/>
              <a:t>12/31/21</a:t>
            </a:fld>
            <a:endParaRPr lang="en-US"/>
          </a:p>
        </p:txBody>
      </p:sp>
      <p:sp>
        <p:nvSpPr>
          <p:cNvPr id="6" name="Footer Placeholder 5">
            <a:extLst>
              <a:ext uri="{FF2B5EF4-FFF2-40B4-BE49-F238E27FC236}">
                <a16:creationId xmlns:a16="http://schemas.microsoft.com/office/drawing/2014/main" id="{99A486C1-EEBF-444C-B7F6-CF3B8157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77177-8304-4D44-9059-2E65A9C53085}"/>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8314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C12BE-6D09-8646-9AA4-3ADCC30A7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AAD63-D0E9-CD4D-B953-3845CC45F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40E2-EA7C-BC4F-B38A-3A133CA2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D1491-61FB-4045-A268-8D37C424EE49}" type="datetimeFigureOut">
              <a:rPr lang="en-US" smtClean="0"/>
              <a:t>12/31/21</a:t>
            </a:fld>
            <a:endParaRPr lang="en-US"/>
          </a:p>
        </p:txBody>
      </p:sp>
      <p:sp>
        <p:nvSpPr>
          <p:cNvPr id="5" name="Footer Placeholder 4">
            <a:extLst>
              <a:ext uri="{FF2B5EF4-FFF2-40B4-BE49-F238E27FC236}">
                <a16:creationId xmlns:a16="http://schemas.microsoft.com/office/drawing/2014/main" id="{D3CDAD5F-2B0D-E24B-A98C-ECF38DE05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48117-625D-2143-A602-8DE9E58FD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9BB1-B3B4-3D4E-9519-8F79A18AF488}" type="slidenum">
              <a:rPr lang="en-US" smtClean="0"/>
              <a:t>‹#›</a:t>
            </a:fld>
            <a:endParaRPr lang="en-US"/>
          </a:p>
        </p:txBody>
      </p:sp>
    </p:spTree>
    <p:extLst>
      <p:ext uri="{BB962C8B-B14F-4D97-AF65-F5344CB8AC3E}">
        <p14:creationId xmlns:p14="http://schemas.microsoft.com/office/powerpoint/2010/main" val="81010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3.tiff"/><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3.png"/><Relationship Id="rId17"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2.png"/><Relationship Id="rId1" Type="http://schemas.openxmlformats.org/officeDocument/2006/relationships/slideLayout" Target="../slideLayouts/slideLayout2.xml"/><Relationship Id="rId11" Type="http://schemas.openxmlformats.org/officeDocument/2006/relationships/image" Target="../media/image9.png"/><Relationship Id="rId19"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png"/><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6_AF5FA26B.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7_BE881FC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A874000A-2F4B-494C-8F8C-7A97AACC1E68}"/>
              </a:ext>
            </a:extLst>
          </p:cNvPr>
          <p:cNvGrpSpPr/>
          <p:nvPr/>
        </p:nvGrpSpPr>
        <p:grpSpPr>
          <a:xfrm>
            <a:off x="12674" y="22697"/>
            <a:ext cx="2304255" cy="5824837"/>
            <a:chOff x="4288166" y="-15875"/>
            <a:chExt cx="2304255" cy="5824837"/>
          </a:xfrm>
        </p:grpSpPr>
        <p:sp>
          <p:nvSpPr>
            <p:cNvPr id="245" name="TextBox 244">
              <a:extLst>
                <a:ext uri="{FF2B5EF4-FFF2-40B4-BE49-F238E27FC236}">
                  <a16:creationId xmlns:a16="http://schemas.microsoft.com/office/drawing/2014/main" id="{7088C328-1253-8B45-9F71-538B7ED526B6}"/>
                </a:ext>
              </a:extLst>
            </p:cNvPr>
            <p:cNvSpPr txBox="1"/>
            <p:nvPr/>
          </p:nvSpPr>
          <p:spPr>
            <a:xfrm rot="5400000">
              <a:off x="4337200" y="4648607"/>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793" name="TextBox 792">
              <a:extLst>
                <a:ext uri="{FF2B5EF4-FFF2-40B4-BE49-F238E27FC236}">
                  <a16:creationId xmlns:a16="http://schemas.microsoft.com/office/drawing/2014/main" id="{D87DAEBF-4102-1C4F-91BC-5AED093C7EA1}"/>
                </a:ext>
              </a:extLst>
            </p:cNvPr>
            <p:cNvSpPr txBox="1"/>
            <p:nvPr/>
          </p:nvSpPr>
          <p:spPr>
            <a:xfrm>
              <a:off x="4288166" y="-15875"/>
              <a:ext cx="369886" cy="461665"/>
            </a:xfrm>
            <a:prstGeom prst="rect">
              <a:avLst/>
            </a:prstGeom>
            <a:noFill/>
          </p:spPr>
          <p:txBody>
            <a:bodyPr wrap="square" rtlCol="0">
              <a:spAutoFit/>
            </a:bodyPr>
            <a:lstStyle/>
            <a:p>
              <a:r>
                <a:rPr lang="en-US" sz="2400" b="1" dirty="0">
                  <a:latin typeface="Arial"/>
                  <a:cs typeface="Arial"/>
                </a:rPr>
                <a:t>A</a:t>
              </a:r>
            </a:p>
          </p:txBody>
        </p:sp>
        <p:grpSp>
          <p:nvGrpSpPr>
            <p:cNvPr id="1520" name="Group 1519">
              <a:extLst>
                <a:ext uri="{FF2B5EF4-FFF2-40B4-BE49-F238E27FC236}">
                  <a16:creationId xmlns:a16="http://schemas.microsoft.com/office/drawing/2014/main" id="{EF3788DD-BCC4-8C41-BE61-F5A006FDAB50}"/>
                </a:ext>
              </a:extLst>
            </p:cNvPr>
            <p:cNvGrpSpPr/>
            <p:nvPr/>
          </p:nvGrpSpPr>
          <p:grpSpPr>
            <a:xfrm>
              <a:off x="4672968" y="76762"/>
              <a:ext cx="984262" cy="1281159"/>
              <a:chOff x="363875" y="413442"/>
              <a:chExt cx="1306980" cy="1701220"/>
            </a:xfrm>
          </p:grpSpPr>
          <p:sp>
            <p:nvSpPr>
              <p:cNvPr id="1521" name="Oval 1520">
                <a:extLst>
                  <a:ext uri="{FF2B5EF4-FFF2-40B4-BE49-F238E27FC236}">
                    <a16:creationId xmlns:a16="http://schemas.microsoft.com/office/drawing/2014/main" id="{8450FD9D-30F2-954B-9A6B-B8FE6BC96142}"/>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22" name="Rectangle 1521">
                <a:extLst>
                  <a:ext uri="{FF2B5EF4-FFF2-40B4-BE49-F238E27FC236}">
                    <a16:creationId xmlns:a16="http://schemas.microsoft.com/office/drawing/2014/main" id="{D2E45C7E-E46F-424B-A713-B3A8BB1E162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23" name="Rectangle 1522">
                <a:extLst>
                  <a:ext uri="{FF2B5EF4-FFF2-40B4-BE49-F238E27FC236}">
                    <a16:creationId xmlns:a16="http://schemas.microsoft.com/office/drawing/2014/main" id="{3F92958C-0707-2442-AF05-06A2CB8324A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24" name="Rectangle 1523">
                <a:extLst>
                  <a:ext uri="{FF2B5EF4-FFF2-40B4-BE49-F238E27FC236}">
                    <a16:creationId xmlns:a16="http://schemas.microsoft.com/office/drawing/2014/main" id="{D559E719-CC65-2F49-97BF-0085E8344F9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25" name="Rectangle 1524">
                <a:extLst>
                  <a:ext uri="{FF2B5EF4-FFF2-40B4-BE49-F238E27FC236}">
                    <a16:creationId xmlns:a16="http://schemas.microsoft.com/office/drawing/2014/main" id="{79F40B83-5F45-0E4A-A5E3-C9B23D75EFB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26" name="Picture 1525">
                <a:extLst>
                  <a:ext uri="{FF2B5EF4-FFF2-40B4-BE49-F238E27FC236}">
                    <a16:creationId xmlns:a16="http://schemas.microsoft.com/office/drawing/2014/main" id="{28552F01-CA7E-2847-933D-432FA985138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27" name="Picture 1526">
                <a:extLst>
                  <a:ext uri="{FF2B5EF4-FFF2-40B4-BE49-F238E27FC236}">
                    <a16:creationId xmlns:a16="http://schemas.microsoft.com/office/drawing/2014/main" id="{E99B7A1F-144D-4B4B-AB46-DFEAC58E583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28" name="Picture 1527">
                <a:extLst>
                  <a:ext uri="{FF2B5EF4-FFF2-40B4-BE49-F238E27FC236}">
                    <a16:creationId xmlns:a16="http://schemas.microsoft.com/office/drawing/2014/main" id="{921B0FB1-11FB-B94F-AC84-CC4B8181D84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29" name="Picture 1528">
                <a:extLst>
                  <a:ext uri="{FF2B5EF4-FFF2-40B4-BE49-F238E27FC236}">
                    <a16:creationId xmlns:a16="http://schemas.microsoft.com/office/drawing/2014/main" id="{C44AE9D2-36E5-114D-962B-472E2AE592F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30" name="Picture 1529">
                <a:extLst>
                  <a:ext uri="{FF2B5EF4-FFF2-40B4-BE49-F238E27FC236}">
                    <a16:creationId xmlns:a16="http://schemas.microsoft.com/office/drawing/2014/main" id="{CA7D996C-57FF-834C-8EC8-D3B2DC613C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31" name="Picture 1530">
                <a:extLst>
                  <a:ext uri="{FF2B5EF4-FFF2-40B4-BE49-F238E27FC236}">
                    <a16:creationId xmlns:a16="http://schemas.microsoft.com/office/drawing/2014/main" id="{C546885D-6D42-9447-8E43-81811D26D19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34" name="Picture 1533">
                <a:extLst>
                  <a:ext uri="{FF2B5EF4-FFF2-40B4-BE49-F238E27FC236}">
                    <a16:creationId xmlns:a16="http://schemas.microsoft.com/office/drawing/2014/main" id="{B841EE53-6491-7C4F-8E93-7D12D4755C84}"/>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535" name="Picture 1534">
                <a:extLst>
                  <a:ext uri="{FF2B5EF4-FFF2-40B4-BE49-F238E27FC236}">
                    <a16:creationId xmlns:a16="http://schemas.microsoft.com/office/drawing/2014/main" id="{9028A65E-CD82-3C4E-9508-331B5CA34D96}"/>
                  </a:ext>
                </a:extLst>
              </p:cNvPr>
              <p:cNvPicPr>
                <a:picLocks noChangeAspect="1"/>
              </p:cNvPicPr>
              <p:nvPr/>
            </p:nvPicPr>
            <p:blipFill>
              <a:blip r:embed="rId4"/>
              <a:stretch>
                <a:fillRect/>
              </a:stretch>
            </p:blipFill>
            <p:spPr>
              <a:xfrm>
                <a:off x="1459482" y="540898"/>
                <a:ext cx="211373" cy="253207"/>
              </a:xfrm>
              <a:prstGeom prst="rect">
                <a:avLst/>
              </a:prstGeom>
            </p:spPr>
          </p:pic>
          <p:pic>
            <p:nvPicPr>
              <p:cNvPr id="1536" name="Picture 1535">
                <a:extLst>
                  <a:ext uri="{FF2B5EF4-FFF2-40B4-BE49-F238E27FC236}">
                    <a16:creationId xmlns:a16="http://schemas.microsoft.com/office/drawing/2014/main" id="{BF36BCFE-0B3E-EE42-936A-00478B447C5A}"/>
                  </a:ext>
                </a:extLst>
              </p:cNvPr>
              <p:cNvPicPr>
                <a:picLocks noChangeAspect="1"/>
              </p:cNvPicPr>
              <p:nvPr/>
            </p:nvPicPr>
            <p:blipFill>
              <a:blip r:embed="rId4"/>
              <a:stretch>
                <a:fillRect/>
              </a:stretch>
            </p:blipFill>
            <p:spPr>
              <a:xfrm>
                <a:off x="902980" y="1861455"/>
                <a:ext cx="211373" cy="253207"/>
              </a:xfrm>
              <a:prstGeom prst="rect">
                <a:avLst/>
              </a:prstGeom>
            </p:spPr>
          </p:pic>
        </p:grpSp>
        <p:grpSp>
          <p:nvGrpSpPr>
            <p:cNvPr id="1537" name="Group 1536">
              <a:extLst>
                <a:ext uri="{FF2B5EF4-FFF2-40B4-BE49-F238E27FC236}">
                  <a16:creationId xmlns:a16="http://schemas.microsoft.com/office/drawing/2014/main" id="{9F7E4125-F439-3C4D-9D7D-032E6710A0EB}"/>
                </a:ext>
              </a:extLst>
            </p:cNvPr>
            <p:cNvGrpSpPr/>
            <p:nvPr/>
          </p:nvGrpSpPr>
          <p:grpSpPr>
            <a:xfrm>
              <a:off x="4683335" y="3322589"/>
              <a:ext cx="984262" cy="1281159"/>
              <a:chOff x="363875" y="413442"/>
              <a:chExt cx="1306980" cy="1701220"/>
            </a:xfrm>
          </p:grpSpPr>
          <p:sp>
            <p:nvSpPr>
              <p:cNvPr id="1538" name="Oval 1537">
                <a:extLst>
                  <a:ext uri="{FF2B5EF4-FFF2-40B4-BE49-F238E27FC236}">
                    <a16:creationId xmlns:a16="http://schemas.microsoft.com/office/drawing/2014/main" id="{240ED646-B52E-0544-B6C9-E3A14F17CEA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39" name="Rectangle 1538">
                <a:extLst>
                  <a:ext uri="{FF2B5EF4-FFF2-40B4-BE49-F238E27FC236}">
                    <a16:creationId xmlns:a16="http://schemas.microsoft.com/office/drawing/2014/main" id="{EE8641CE-B43C-6D4C-8AC5-A08C2D608C8A}"/>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0" name="Rectangle 1539">
                <a:extLst>
                  <a:ext uri="{FF2B5EF4-FFF2-40B4-BE49-F238E27FC236}">
                    <a16:creationId xmlns:a16="http://schemas.microsoft.com/office/drawing/2014/main" id="{657A030B-DA99-B347-A9CD-148D4114DD2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1" name="Rectangle 1540">
                <a:extLst>
                  <a:ext uri="{FF2B5EF4-FFF2-40B4-BE49-F238E27FC236}">
                    <a16:creationId xmlns:a16="http://schemas.microsoft.com/office/drawing/2014/main" id="{4CD2756E-BB0D-F04C-9325-42BC097767A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2" name="Rectangle 1541">
                <a:extLst>
                  <a:ext uri="{FF2B5EF4-FFF2-40B4-BE49-F238E27FC236}">
                    <a16:creationId xmlns:a16="http://schemas.microsoft.com/office/drawing/2014/main" id="{BED34A24-920B-534E-A838-FBBE100538F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43" name="Picture 1542">
                <a:extLst>
                  <a:ext uri="{FF2B5EF4-FFF2-40B4-BE49-F238E27FC236}">
                    <a16:creationId xmlns:a16="http://schemas.microsoft.com/office/drawing/2014/main" id="{11D68819-922C-B645-8B94-F811BA88475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44" name="Picture 1543">
                <a:extLst>
                  <a:ext uri="{FF2B5EF4-FFF2-40B4-BE49-F238E27FC236}">
                    <a16:creationId xmlns:a16="http://schemas.microsoft.com/office/drawing/2014/main" id="{A811B99F-4002-E74B-BAB4-A519C2A3214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45" name="Picture 1544">
                <a:extLst>
                  <a:ext uri="{FF2B5EF4-FFF2-40B4-BE49-F238E27FC236}">
                    <a16:creationId xmlns:a16="http://schemas.microsoft.com/office/drawing/2014/main" id="{C245E3B0-4B45-E146-87CD-50128730A51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46" name="Picture 1545">
                <a:extLst>
                  <a:ext uri="{FF2B5EF4-FFF2-40B4-BE49-F238E27FC236}">
                    <a16:creationId xmlns:a16="http://schemas.microsoft.com/office/drawing/2014/main" id="{48DF4C5E-A0FD-EC4B-B0AD-E171C5F4FC9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47" name="Picture 1546">
                <a:extLst>
                  <a:ext uri="{FF2B5EF4-FFF2-40B4-BE49-F238E27FC236}">
                    <a16:creationId xmlns:a16="http://schemas.microsoft.com/office/drawing/2014/main" id="{28A62533-35D7-2740-A75C-0E5FB9BC1FD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48" name="Picture 1547">
                <a:extLst>
                  <a:ext uri="{FF2B5EF4-FFF2-40B4-BE49-F238E27FC236}">
                    <a16:creationId xmlns:a16="http://schemas.microsoft.com/office/drawing/2014/main" id="{FF281519-47D8-2E42-83EC-52CFB841463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49" name="Picture 1548">
                <a:extLst>
                  <a:ext uri="{FF2B5EF4-FFF2-40B4-BE49-F238E27FC236}">
                    <a16:creationId xmlns:a16="http://schemas.microsoft.com/office/drawing/2014/main" id="{264CE998-154A-C64A-A1DB-AAE1501A9816}"/>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550" name="Picture 1549">
                <a:extLst>
                  <a:ext uri="{FF2B5EF4-FFF2-40B4-BE49-F238E27FC236}">
                    <a16:creationId xmlns:a16="http://schemas.microsoft.com/office/drawing/2014/main" id="{5A0745A6-55C3-E84B-B63A-D71EBF8AD0CF}"/>
                  </a:ext>
                </a:extLst>
              </p:cNvPr>
              <p:cNvPicPr>
                <a:picLocks noChangeAspect="1"/>
              </p:cNvPicPr>
              <p:nvPr/>
            </p:nvPicPr>
            <p:blipFill>
              <a:blip r:embed="rId4"/>
              <a:stretch>
                <a:fillRect/>
              </a:stretch>
            </p:blipFill>
            <p:spPr>
              <a:xfrm>
                <a:off x="1459482" y="540898"/>
                <a:ext cx="211373" cy="253207"/>
              </a:xfrm>
              <a:prstGeom prst="rect">
                <a:avLst/>
              </a:prstGeom>
            </p:spPr>
          </p:pic>
          <p:pic>
            <p:nvPicPr>
              <p:cNvPr id="1551" name="Picture 1550">
                <a:extLst>
                  <a:ext uri="{FF2B5EF4-FFF2-40B4-BE49-F238E27FC236}">
                    <a16:creationId xmlns:a16="http://schemas.microsoft.com/office/drawing/2014/main" id="{12182A1B-0FF3-C348-8F7E-F13929713589}"/>
                  </a:ext>
                </a:extLst>
              </p:cNvPr>
              <p:cNvPicPr>
                <a:picLocks noChangeAspect="1"/>
              </p:cNvPicPr>
              <p:nvPr/>
            </p:nvPicPr>
            <p:blipFill>
              <a:blip r:embed="rId4"/>
              <a:stretch>
                <a:fillRect/>
              </a:stretch>
            </p:blipFill>
            <p:spPr>
              <a:xfrm>
                <a:off x="902980" y="1861455"/>
                <a:ext cx="211373" cy="253207"/>
              </a:xfrm>
              <a:prstGeom prst="rect">
                <a:avLst/>
              </a:prstGeom>
            </p:spPr>
          </p:pic>
        </p:grpSp>
        <p:grpSp>
          <p:nvGrpSpPr>
            <p:cNvPr id="1552" name="Group 1551">
              <a:extLst>
                <a:ext uri="{FF2B5EF4-FFF2-40B4-BE49-F238E27FC236}">
                  <a16:creationId xmlns:a16="http://schemas.microsoft.com/office/drawing/2014/main" id="{0A531F4C-728B-884A-9006-C40283225BFD}"/>
                </a:ext>
              </a:extLst>
            </p:cNvPr>
            <p:cNvGrpSpPr/>
            <p:nvPr/>
          </p:nvGrpSpPr>
          <p:grpSpPr>
            <a:xfrm>
              <a:off x="4668211" y="1682424"/>
              <a:ext cx="1013383" cy="1270599"/>
              <a:chOff x="343849" y="369423"/>
              <a:chExt cx="1345649" cy="1687197"/>
            </a:xfrm>
          </p:grpSpPr>
          <p:sp>
            <p:nvSpPr>
              <p:cNvPr id="1553" name="Oval 1552">
                <a:extLst>
                  <a:ext uri="{FF2B5EF4-FFF2-40B4-BE49-F238E27FC236}">
                    <a16:creationId xmlns:a16="http://schemas.microsoft.com/office/drawing/2014/main" id="{41C0762C-7BA0-704D-A912-4921853B719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54" name="Rectangle 1553">
                <a:extLst>
                  <a:ext uri="{FF2B5EF4-FFF2-40B4-BE49-F238E27FC236}">
                    <a16:creationId xmlns:a16="http://schemas.microsoft.com/office/drawing/2014/main" id="{E53F28FE-A603-9948-8522-A38448B3138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5" name="Rectangle 1554">
                <a:extLst>
                  <a:ext uri="{FF2B5EF4-FFF2-40B4-BE49-F238E27FC236}">
                    <a16:creationId xmlns:a16="http://schemas.microsoft.com/office/drawing/2014/main" id="{FC3F0C9A-3B99-A841-A511-684ECC5A689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6" name="Rectangle 1555">
                <a:extLst>
                  <a:ext uri="{FF2B5EF4-FFF2-40B4-BE49-F238E27FC236}">
                    <a16:creationId xmlns:a16="http://schemas.microsoft.com/office/drawing/2014/main" id="{CC506000-4893-2C4F-978C-BDE2382E878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7" name="Rectangle 1556">
                <a:extLst>
                  <a:ext uri="{FF2B5EF4-FFF2-40B4-BE49-F238E27FC236}">
                    <a16:creationId xmlns:a16="http://schemas.microsoft.com/office/drawing/2014/main" id="{DA276E05-8747-F846-98EB-A4BCFFBE966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58" name="Picture 1557">
                <a:extLst>
                  <a:ext uri="{FF2B5EF4-FFF2-40B4-BE49-F238E27FC236}">
                    <a16:creationId xmlns:a16="http://schemas.microsoft.com/office/drawing/2014/main" id="{9653BD37-F36B-5D4C-9A24-022FD3889214}"/>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59" name="Picture 1558">
                <a:extLst>
                  <a:ext uri="{FF2B5EF4-FFF2-40B4-BE49-F238E27FC236}">
                    <a16:creationId xmlns:a16="http://schemas.microsoft.com/office/drawing/2014/main" id="{A013DF8E-7893-894F-8155-495AAEF28F0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60" name="Picture 1559">
                <a:extLst>
                  <a:ext uri="{FF2B5EF4-FFF2-40B4-BE49-F238E27FC236}">
                    <a16:creationId xmlns:a16="http://schemas.microsoft.com/office/drawing/2014/main" id="{81CFE884-7ABC-9748-AF32-3E85AE2EED6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61" name="Picture 1560">
                <a:extLst>
                  <a:ext uri="{FF2B5EF4-FFF2-40B4-BE49-F238E27FC236}">
                    <a16:creationId xmlns:a16="http://schemas.microsoft.com/office/drawing/2014/main" id="{346CE4E1-201E-5C4A-B9E5-4A20354CBC3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62" name="Picture 1561">
                <a:extLst>
                  <a:ext uri="{FF2B5EF4-FFF2-40B4-BE49-F238E27FC236}">
                    <a16:creationId xmlns:a16="http://schemas.microsoft.com/office/drawing/2014/main" id="{44643B18-4FFB-394B-A0CB-E8EA17DDA910}"/>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63" name="Picture 1562">
                <a:extLst>
                  <a:ext uri="{FF2B5EF4-FFF2-40B4-BE49-F238E27FC236}">
                    <a16:creationId xmlns:a16="http://schemas.microsoft.com/office/drawing/2014/main" id="{BA01D8EE-C9A7-C444-8779-75EE41F18BB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64" name="Picture 1563">
                <a:extLst>
                  <a:ext uri="{FF2B5EF4-FFF2-40B4-BE49-F238E27FC236}">
                    <a16:creationId xmlns:a16="http://schemas.microsoft.com/office/drawing/2014/main" id="{17AD45F7-99DF-4144-8B9D-31C58255D1CB}"/>
                  </a:ext>
                </a:extLst>
              </p:cNvPr>
              <p:cNvPicPr>
                <a:picLocks noChangeAspect="1"/>
              </p:cNvPicPr>
              <p:nvPr/>
            </p:nvPicPr>
            <p:blipFill>
              <a:blip r:embed="rId4"/>
              <a:stretch>
                <a:fillRect/>
              </a:stretch>
            </p:blipFill>
            <p:spPr>
              <a:xfrm>
                <a:off x="343849" y="1672824"/>
                <a:ext cx="211373" cy="253207"/>
              </a:xfrm>
              <a:prstGeom prst="rect">
                <a:avLst/>
              </a:prstGeom>
            </p:spPr>
          </p:pic>
          <p:pic>
            <p:nvPicPr>
              <p:cNvPr id="1565" name="Picture 1564">
                <a:extLst>
                  <a:ext uri="{FF2B5EF4-FFF2-40B4-BE49-F238E27FC236}">
                    <a16:creationId xmlns:a16="http://schemas.microsoft.com/office/drawing/2014/main" id="{05ADABB2-6F69-C54B-A727-3A72465B722E}"/>
                  </a:ext>
                </a:extLst>
              </p:cNvPr>
              <p:cNvPicPr>
                <a:picLocks noChangeAspect="1"/>
              </p:cNvPicPr>
              <p:nvPr/>
            </p:nvPicPr>
            <p:blipFill>
              <a:blip r:embed="rId4"/>
              <a:stretch>
                <a:fillRect/>
              </a:stretch>
            </p:blipFill>
            <p:spPr>
              <a:xfrm>
                <a:off x="1478125" y="1672503"/>
                <a:ext cx="211373" cy="253207"/>
              </a:xfrm>
              <a:prstGeom prst="rect">
                <a:avLst/>
              </a:prstGeom>
            </p:spPr>
          </p:pic>
          <p:pic>
            <p:nvPicPr>
              <p:cNvPr id="1566" name="Picture 1565">
                <a:extLst>
                  <a:ext uri="{FF2B5EF4-FFF2-40B4-BE49-F238E27FC236}">
                    <a16:creationId xmlns:a16="http://schemas.microsoft.com/office/drawing/2014/main" id="{59A7C8D0-27D2-F348-B5E6-B58D33E3D612}"/>
                  </a:ext>
                </a:extLst>
              </p:cNvPr>
              <p:cNvPicPr>
                <a:picLocks noChangeAspect="1"/>
              </p:cNvPicPr>
              <p:nvPr/>
            </p:nvPicPr>
            <p:blipFill>
              <a:blip r:embed="rId4"/>
              <a:stretch>
                <a:fillRect/>
              </a:stretch>
            </p:blipFill>
            <p:spPr>
              <a:xfrm>
                <a:off x="911736" y="369423"/>
                <a:ext cx="211373" cy="253207"/>
              </a:xfrm>
              <a:prstGeom prst="rect">
                <a:avLst/>
              </a:prstGeom>
            </p:spPr>
          </p:pic>
        </p:grpSp>
        <mc:AlternateContent xmlns:mc="http://schemas.openxmlformats.org/markup-compatibility/2006" xmlns:a14="http://schemas.microsoft.com/office/drawing/2010/main">
          <mc:Choice Requires="a14">
            <p:sp>
              <p:nvSpPr>
                <p:cNvPr id="1567" name="TextBox 1566">
                  <a:extLst>
                    <a:ext uri="{FF2B5EF4-FFF2-40B4-BE49-F238E27FC236}">
                      <a16:creationId xmlns:a16="http://schemas.microsoft.com/office/drawing/2014/main" id="{B9B9D262-A961-C740-B9BF-C248972A422E}"/>
                    </a:ext>
                  </a:extLst>
                </p:cNvPr>
                <p:cNvSpPr txBox="1"/>
                <p:nvPr/>
              </p:nvSpPr>
              <p:spPr>
                <a:xfrm rot="5400000">
                  <a:off x="4277025" y="132942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7" name="TextBox 1566">
                  <a:extLst>
                    <a:ext uri="{FF2B5EF4-FFF2-40B4-BE49-F238E27FC236}">
                      <a16:creationId xmlns:a16="http://schemas.microsoft.com/office/drawing/2014/main" id="{B9B9D262-A961-C740-B9BF-C248972A422E}"/>
                    </a:ext>
                  </a:extLst>
                </p:cNvPr>
                <p:cNvSpPr txBox="1">
                  <a:spLocks noRot="1" noChangeAspect="1" noMove="1" noResize="1" noEditPoints="1" noAdjustHandles="1" noChangeArrowheads="1" noChangeShapeType="1" noTextEdit="1"/>
                </p:cNvSpPr>
                <p:nvPr/>
              </p:nvSpPr>
              <p:spPr>
                <a:xfrm rot="5400000">
                  <a:off x="4277025" y="1329424"/>
                  <a:ext cx="1843656"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8" name="TextBox 1567">
                  <a:extLst>
                    <a:ext uri="{FF2B5EF4-FFF2-40B4-BE49-F238E27FC236}">
                      <a16:creationId xmlns:a16="http://schemas.microsoft.com/office/drawing/2014/main" id="{904AE1BE-4FF8-004C-810E-F16FC14373B4}"/>
                    </a:ext>
                  </a:extLst>
                </p:cNvPr>
                <p:cNvSpPr txBox="1"/>
                <p:nvPr/>
              </p:nvSpPr>
              <p:spPr>
                <a:xfrm rot="5400000">
                  <a:off x="4288207" y="293693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8" name="TextBox 1567">
                  <a:extLst>
                    <a:ext uri="{FF2B5EF4-FFF2-40B4-BE49-F238E27FC236}">
                      <a16:creationId xmlns:a16="http://schemas.microsoft.com/office/drawing/2014/main" id="{904AE1BE-4FF8-004C-810E-F16FC14373B4}"/>
                    </a:ext>
                  </a:extLst>
                </p:cNvPr>
                <p:cNvSpPr txBox="1">
                  <a:spLocks noRot="1" noChangeAspect="1" noMove="1" noResize="1" noEditPoints="1" noAdjustHandles="1" noChangeArrowheads="1" noChangeShapeType="1" noTextEdit="1"/>
                </p:cNvSpPr>
                <p:nvPr/>
              </p:nvSpPr>
              <p:spPr>
                <a:xfrm rot="5400000">
                  <a:off x="4288207" y="2936934"/>
                  <a:ext cx="1843656" cy="477054"/>
                </a:xfrm>
                <a:prstGeom prst="rect">
                  <a:avLst/>
                </a:prstGeom>
                <a:blipFill>
                  <a:blip r:embed="rId17"/>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B7B8C852-9068-4948-8E21-238822A2D7C3}"/>
                </a:ext>
              </a:extLst>
            </p:cNvPr>
            <p:cNvSpPr txBox="1"/>
            <p:nvPr/>
          </p:nvSpPr>
          <p:spPr>
            <a:xfrm>
              <a:off x="5681594" y="513631"/>
              <a:ext cx="910827" cy="646331"/>
            </a:xfrm>
            <a:prstGeom prst="rect">
              <a:avLst/>
            </a:prstGeom>
            <a:noFill/>
          </p:spPr>
          <p:txBody>
            <a:bodyPr wrap="none" rtlCol="0">
              <a:spAutoFit/>
            </a:bodyPr>
            <a:lstStyle/>
            <a:p>
              <a:r>
                <a:rPr lang="en-US" dirty="0"/>
                <a:t>Game 1</a:t>
              </a:r>
            </a:p>
            <a:p>
              <a:r>
                <a:rPr lang="en-US" dirty="0"/>
                <a:t>Fixed H</a:t>
              </a:r>
            </a:p>
          </p:txBody>
        </p:sp>
        <p:sp>
          <p:nvSpPr>
            <p:cNvPr id="1569" name="TextBox 1568">
              <a:extLst>
                <a:ext uri="{FF2B5EF4-FFF2-40B4-BE49-F238E27FC236}">
                  <a16:creationId xmlns:a16="http://schemas.microsoft.com/office/drawing/2014/main" id="{DFBC364C-8086-1849-88E0-BFF09B938C5F}"/>
                </a:ext>
              </a:extLst>
            </p:cNvPr>
            <p:cNvSpPr txBox="1"/>
            <p:nvPr/>
          </p:nvSpPr>
          <p:spPr>
            <a:xfrm>
              <a:off x="5681594" y="2118855"/>
              <a:ext cx="910827" cy="646331"/>
            </a:xfrm>
            <a:prstGeom prst="rect">
              <a:avLst/>
            </a:prstGeom>
            <a:noFill/>
          </p:spPr>
          <p:txBody>
            <a:bodyPr wrap="none" rtlCol="0">
              <a:spAutoFit/>
            </a:bodyPr>
            <a:lstStyle/>
            <a:p>
              <a:r>
                <a:rPr lang="en-US" dirty="0"/>
                <a:t>Game 2</a:t>
              </a:r>
            </a:p>
            <a:p>
              <a:r>
                <a:rPr lang="en-US" dirty="0"/>
                <a:t>Fixed H</a:t>
              </a:r>
            </a:p>
          </p:txBody>
        </p:sp>
        <p:sp>
          <p:nvSpPr>
            <p:cNvPr id="1570" name="TextBox 1569">
              <a:extLst>
                <a:ext uri="{FF2B5EF4-FFF2-40B4-BE49-F238E27FC236}">
                  <a16:creationId xmlns:a16="http://schemas.microsoft.com/office/drawing/2014/main" id="{73CA555F-C3AC-A247-8003-76F98DB78E42}"/>
                </a:ext>
              </a:extLst>
            </p:cNvPr>
            <p:cNvSpPr txBox="1"/>
            <p:nvPr/>
          </p:nvSpPr>
          <p:spPr>
            <a:xfrm>
              <a:off x="5666360" y="3780274"/>
              <a:ext cx="910827" cy="646331"/>
            </a:xfrm>
            <a:prstGeom prst="rect">
              <a:avLst/>
            </a:prstGeom>
            <a:noFill/>
          </p:spPr>
          <p:txBody>
            <a:bodyPr wrap="none" rtlCol="0">
              <a:spAutoFit/>
            </a:bodyPr>
            <a:lstStyle/>
            <a:p>
              <a:r>
                <a:rPr lang="en-US" dirty="0"/>
                <a:t>Game 3</a:t>
              </a:r>
            </a:p>
            <a:p>
              <a:r>
                <a:rPr lang="en-US" dirty="0"/>
                <a:t>Fixed H</a:t>
              </a:r>
            </a:p>
          </p:txBody>
        </p:sp>
      </p:grpSp>
      <p:grpSp>
        <p:nvGrpSpPr>
          <p:cNvPr id="2" name="Group 1">
            <a:extLst>
              <a:ext uri="{FF2B5EF4-FFF2-40B4-BE49-F238E27FC236}">
                <a16:creationId xmlns:a16="http://schemas.microsoft.com/office/drawing/2014/main" id="{508EE670-F16D-7744-9BFE-098412523DF6}"/>
              </a:ext>
            </a:extLst>
          </p:cNvPr>
          <p:cNvGrpSpPr/>
          <p:nvPr/>
        </p:nvGrpSpPr>
        <p:grpSpPr>
          <a:xfrm>
            <a:off x="2308952" y="-25020"/>
            <a:ext cx="9224749" cy="6876072"/>
            <a:chOff x="0" y="-33662"/>
            <a:chExt cx="9224749" cy="6876072"/>
          </a:xfrm>
        </p:grpSpPr>
        <p:sp>
          <p:nvSpPr>
            <p:cNvPr id="246" name="TextBox 245">
              <a:extLst>
                <a:ext uri="{FF2B5EF4-FFF2-40B4-BE49-F238E27FC236}">
                  <a16:creationId xmlns:a16="http://schemas.microsoft.com/office/drawing/2014/main" id="{BE132FE2-CFA8-2243-BBF8-EB69269054DE}"/>
                </a:ext>
              </a:extLst>
            </p:cNvPr>
            <p:cNvSpPr txBox="1"/>
            <p:nvPr/>
          </p:nvSpPr>
          <p:spPr>
            <a:xfrm>
              <a:off x="0" y="0"/>
              <a:ext cx="369886" cy="461665"/>
            </a:xfrm>
            <a:prstGeom prst="rect">
              <a:avLst/>
            </a:prstGeom>
            <a:noFill/>
          </p:spPr>
          <p:txBody>
            <a:bodyPr wrap="square" rtlCol="0">
              <a:spAutoFit/>
            </a:bodyPr>
            <a:lstStyle/>
            <a:p>
              <a:r>
                <a:rPr lang="en-US" sz="2400" b="1" dirty="0">
                  <a:latin typeface="Arial"/>
                  <a:cs typeface="Arial"/>
                </a:rPr>
                <a:t>B</a:t>
              </a:r>
            </a:p>
          </p:txBody>
        </p:sp>
        <p:grpSp>
          <p:nvGrpSpPr>
            <p:cNvPr id="16" name="Group 15">
              <a:extLst>
                <a:ext uri="{FF2B5EF4-FFF2-40B4-BE49-F238E27FC236}">
                  <a16:creationId xmlns:a16="http://schemas.microsoft.com/office/drawing/2014/main" id="{8FE817D8-FE3F-3746-B427-ED631D13BEAA}"/>
                </a:ext>
              </a:extLst>
            </p:cNvPr>
            <p:cNvGrpSpPr/>
            <p:nvPr/>
          </p:nvGrpSpPr>
          <p:grpSpPr>
            <a:xfrm>
              <a:off x="384319" y="0"/>
              <a:ext cx="3621438" cy="5681255"/>
              <a:chOff x="309368" y="710520"/>
              <a:chExt cx="3621438" cy="5681255"/>
            </a:xfrm>
          </p:grpSpPr>
          <p:grpSp>
            <p:nvGrpSpPr>
              <p:cNvPr id="15" name="Group 14">
                <a:extLst>
                  <a:ext uri="{FF2B5EF4-FFF2-40B4-BE49-F238E27FC236}">
                    <a16:creationId xmlns:a16="http://schemas.microsoft.com/office/drawing/2014/main" id="{AAC27D55-3149-D34D-94C4-5BBDEAD05919}"/>
                  </a:ext>
                </a:extLst>
              </p:cNvPr>
              <p:cNvGrpSpPr/>
              <p:nvPr/>
            </p:nvGrpSpPr>
            <p:grpSpPr>
              <a:xfrm>
                <a:off x="309368" y="710520"/>
                <a:ext cx="3621438" cy="5681255"/>
                <a:chOff x="46518" y="211024"/>
                <a:chExt cx="4807130" cy="7541357"/>
              </a:xfrm>
            </p:grpSpPr>
            <p:sp>
              <p:nvSpPr>
                <p:cNvPr id="279" name="TextBox 278">
                  <a:extLst>
                    <a:ext uri="{FF2B5EF4-FFF2-40B4-BE49-F238E27FC236}">
                      <a16:creationId xmlns:a16="http://schemas.microsoft.com/office/drawing/2014/main" id="{0299DCBB-D068-0141-9F6E-D13627E9AFC6}"/>
                    </a:ext>
                  </a:extLst>
                </p:cNvPr>
                <p:cNvSpPr txBox="1"/>
                <p:nvPr/>
              </p:nvSpPr>
              <p:spPr>
                <a:xfrm>
                  <a:off x="268782" y="1841782"/>
                  <a:ext cx="1609352" cy="612819"/>
                </a:xfrm>
                <a:prstGeom prst="rect">
                  <a:avLst/>
                </a:prstGeom>
                <a:noFill/>
              </p:spPr>
              <p:txBody>
                <a:bodyPr wrap="square" rtlCol="0">
                  <a:spAutoFit/>
                </a:bodyPr>
                <a:lstStyle/>
                <a:p>
                  <a:pPr algn="ctr"/>
                  <a:r>
                    <a:rPr lang="en-US" sz="1200" dirty="0">
                      <a:latin typeface="Arial"/>
                      <a:cs typeface="Arial"/>
                    </a:rPr>
                    <a:t>Game 1 start</a:t>
                  </a:r>
                </a:p>
                <a:p>
                  <a:pPr algn="ctr"/>
                  <a:r>
                    <a:rPr lang="en-US" sz="1200" dirty="0">
                      <a:latin typeface="Arial"/>
                      <a:cs typeface="Arial"/>
                    </a:rPr>
                    <a:t>home base</a:t>
                  </a:r>
                </a:p>
              </p:txBody>
            </p:sp>
            <p:grpSp>
              <p:nvGrpSpPr>
                <p:cNvPr id="14" name="Group 13">
                  <a:extLst>
                    <a:ext uri="{FF2B5EF4-FFF2-40B4-BE49-F238E27FC236}">
                      <a16:creationId xmlns:a16="http://schemas.microsoft.com/office/drawing/2014/main" id="{A92E6DDD-5336-934E-8E3B-4D577E909335}"/>
                    </a:ext>
                  </a:extLst>
                </p:cNvPr>
                <p:cNvGrpSpPr/>
                <p:nvPr/>
              </p:nvGrpSpPr>
              <p:grpSpPr>
                <a:xfrm>
                  <a:off x="46518" y="211024"/>
                  <a:ext cx="4807130" cy="7541357"/>
                  <a:chOff x="46518" y="211024"/>
                  <a:chExt cx="4807130" cy="7541357"/>
                </a:xfrm>
              </p:grpSpPr>
              <p:grpSp>
                <p:nvGrpSpPr>
                  <p:cNvPr id="7" name="Group 6">
                    <a:extLst>
                      <a:ext uri="{FF2B5EF4-FFF2-40B4-BE49-F238E27FC236}">
                        <a16:creationId xmlns:a16="http://schemas.microsoft.com/office/drawing/2014/main" id="{7A02B377-7108-B44A-87A5-7F6DCA0DCDDF}"/>
                      </a:ext>
                    </a:extLst>
                  </p:cNvPr>
                  <p:cNvGrpSpPr/>
                  <p:nvPr/>
                </p:nvGrpSpPr>
                <p:grpSpPr>
                  <a:xfrm>
                    <a:off x="439426" y="211024"/>
                    <a:ext cx="1224026" cy="1702119"/>
                    <a:chOff x="400309" y="413442"/>
                    <a:chExt cx="1224455" cy="1702714"/>
                  </a:xfrm>
                </p:grpSpPr>
                <p:sp>
                  <p:nvSpPr>
                    <p:cNvPr id="84" name="Oval 83">
                      <a:extLst>
                        <a:ext uri="{FF2B5EF4-FFF2-40B4-BE49-F238E27FC236}">
                          <a16:creationId xmlns:a16="http://schemas.microsoft.com/office/drawing/2014/main" id="{DBF3B3E6-6135-2746-8871-2003DCFD222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220" name="Group 219">
                    <a:extLst>
                      <a:ext uri="{FF2B5EF4-FFF2-40B4-BE49-F238E27FC236}">
                        <a16:creationId xmlns:a16="http://schemas.microsoft.com/office/drawing/2014/main" id="{E4191C7B-2914-5747-BF70-EAFE2A638D79}"/>
                      </a:ext>
                    </a:extLst>
                  </p:cNvPr>
                  <p:cNvGrpSpPr/>
                  <p:nvPr/>
                </p:nvGrpSpPr>
                <p:grpSpPr>
                  <a:xfrm>
                    <a:off x="1890010" y="211024"/>
                    <a:ext cx="1260447" cy="1642604"/>
                    <a:chOff x="363875" y="413442"/>
                    <a:chExt cx="1260889" cy="1643178"/>
                  </a:xfrm>
                </p:grpSpPr>
                <p:sp>
                  <p:nvSpPr>
                    <p:cNvPr id="222" name="Oval 221">
                      <a:extLst>
                        <a:ext uri="{FF2B5EF4-FFF2-40B4-BE49-F238E27FC236}">
                          <a16:creationId xmlns:a16="http://schemas.microsoft.com/office/drawing/2014/main" id="{E7122729-EE80-AF4B-98A9-AD3B7E1B4AD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25" name="Rectangle 224">
                      <a:extLst>
                        <a:ext uri="{FF2B5EF4-FFF2-40B4-BE49-F238E27FC236}">
                          <a16:creationId xmlns:a16="http://schemas.microsoft.com/office/drawing/2014/main" id="{B4CDFDA9-846F-EE41-A9D6-FF375BE0A313}"/>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41" name="Rectangle 240">
                      <a:extLst>
                        <a:ext uri="{FF2B5EF4-FFF2-40B4-BE49-F238E27FC236}">
                          <a16:creationId xmlns:a16="http://schemas.microsoft.com/office/drawing/2014/main" id="{F04507C4-CA13-BF4F-868B-DE3FFBD0C113}"/>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44" name="Rectangle 243">
                      <a:extLst>
                        <a:ext uri="{FF2B5EF4-FFF2-40B4-BE49-F238E27FC236}">
                          <a16:creationId xmlns:a16="http://schemas.microsoft.com/office/drawing/2014/main" id="{4FE545AD-ADA5-7545-BB93-C9127CEA731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48" name="Rectangle 247">
                      <a:extLst>
                        <a:ext uri="{FF2B5EF4-FFF2-40B4-BE49-F238E27FC236}">
                          <a16:creationId xmlns:a16="http://schemas.microsoft.com/office/drawing/2014/main" id="{9BC320A4-AC24-6B4A-A0E9-5913C630EF59}"/>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49" name="Picture 248">
                      <a:extLst>
                        <a:ext uri="{FF2B5EF4-FFF2-40B4-BE49-F238E27FC236}">
                          <a16:creationId xmlns:a16="http://schemas.microsoft.com/office/drawing/2014/main" id="{20DE12E6-5701-3347-B0EE-1F4632AA19A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50" name="Picture 249">
                      <a:extLst>
                        <a:ext uri="{FF2B5EF4-FFF2-40B4-BE49-F238E27FC236}">
                          <a16:creationId xmlns:a16="http://schemas.microsoft.com/office/drawing/2014/main" id="{60908F14-DCEB-024D-BDFA-6283D000214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51" name="Picture 250">
                      <a:extLst>
                        <a:ext uri="{FF2B5EF4-FFF2-40B4-BE49-F238E27FC236}">
                          <a16:creationId xmlns:a16="http://schemas.microsoft.com/office/drawing/2014/main" id="{7573F036-F4E4-AF4A-B86B-F25C35D505F8}"/>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52" name="Picture 251">
                      <a:extLst>
                        <a:ext uri="{FF2B5EF4-FFF2-40B4-BE49-F238E27FC236}">
                          <a16:creationId xmlns:a16="http://schemas.microsoft.com/office/drawing/2014/main" id="{EFF7BC59-883B-E144-A67C-6010C149E33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53" name="Picture 252">
                      <a:extLst>
                        <a:ext uri="{FF2B5EF4-FFF2-40B4-BE49-F238E27FC236}">
                          <a16:creationId xmlns:a16="http://schemas.microsoft.com/office/drawing/2014/main" id="{78C146AE-27AE-E749-9334-3796E791B6D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54" name="Picture 253">
                      <a:extLst>
                        <a:ext uri="{FF2B5EF4-FFF2-40B4-BE49-F238E27FC236}">
                          <a16:creationId xmlns:a16="http://schemas.microsoft.com/office/drawing/2014/main" id="{7C06F6A1-2D4D-1443-B680-94292E16120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55" name="Picture 254">
                      <a:extLst>
                        <a:ext uri="{FF2B5EF4-FFF2-40B4-BE49-F238E27FC236}">
                          <a16:creationId xmlns:a16="http://schemas.microsoft.com/office/drawing/2014/main" id="{732082ED-AA00-5040-8C19-E14F6CFD9183}"/>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56" name="Straight Arrow Connector 255">
                      <a:extLst>
                        <a:ext uri="{FF2B5EF4-FFF2-40B4-BE49-F238E27FC236}">
                          <a16:creationId xmlns:a16="http://schemas.microsoft.com/office/drawing/2014/main" id="{DE0477C2-D334-D942-8158-88C5DCC4E03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7" name="Picture 256">
                      <a:extLst>
                        <a:ext uri="{FF2B5EF4-FFF2-40B4-BE49-F238E27FC236}">
                          <a16:creationId xmlns:a16="http://schemas.microsoft.com/office/drawing/2014/main" id="{F93636D2-D01D-2540-A089-A3FDD0FE54D6}"/>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258" name="Group 257">
                    <a:extLst>
                      <a:ext uri="{FF2B5EF4-FFF2-40B4-BE49-F238E27FC236}">
                        <a16:creationId xmlns:a16="http://schemas.microsoft.com/office/drawing/2014/main" id="{630767B0-4F46-9341-939F-C75547F8404F}"/>
                      </a:ext>
                    </a:extLst>
                  </p:cNvPr>
                  <p:cNvGrpSpPr/>
                  <p:nvPr/>
                </p:nvGrpSpPr>
                <p:grpSpPr>
                  <a:xfrm>
                    <a:off x="3413436" y="211024"/>
                    <a:ext cx="1224026" cy="1702119"/>
                    <a:chOff x="400309" y="413442"/>
                    <a:chExt cx="1224455" cy="1702714"/>
                  </a:xfrm>
                </p:grpSpPr>
                <p:sp>
                  <p:nvSpPr>
                    <p:cNvPr id="259" name="Oval 258">
                      <a:extLst>
                        <a:ext uri="{FF2B5EF4-FFF2-40B4-BE49-F238E27FC236}">
                          <a16:creationId xmlns:a16="http://schemas.microsoft.com/office/drawing/2014/main" id="{08535C18-F8EF-7C45-9DA3-7EA8ED9CB1F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60" name="Rectangle 259">
                      <a:extLst>
                        <a:ext uri="{FF2B5EF4-FFF2-40B4-BE49-F238E27FC236}">
                          <a16:creationId xmlns:a16="http://schemas.microsoft.com/office/drawing/2014/main" id="{F2A4A02F-F22A-C54A-BD52-26C8F773611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61" name="Rectangle 260">
                      <a:extLst>
                        <a:ext uri="{FF2B5EF4-FFF2-40B4-BE49-F238E27FC236}">
                          <a16:creationId xmlns:a16="http://schemas.microsoft.com/office/drawing/2014/main" id="{515ED5B0-8F30-144E-AE1D-F07E16D0151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62" name="Rectangle 261">
                      <a:extLst>
                        <a:ext uri="{FF2B5EF4-FFF2-40B4-BE49-F238E27FC236}">
                          <a16:creationId xmlns:a16="http://schemas.microsoft.com/office/drawing/2014/main" id="{943ED165-FA33-6A41-ADD9-DBD09E04A85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63" name="Rectangle 262">
                      <a:extLst>
                        <a:ext uri="{FF2B5EF4-FFF2-40B4-BE49-F238E27FC236}">
                          <a16:creationId xmlns:a16="http://schemas.microsoft.com/office/drawing/2014/main" id="{93A4FFB0-BDC2-9644-9628-E733A37A51E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64" name="Picture 263">
                      <a:extLst>
                        <a:ext uri="{FF2B5EF4-FFF2-40B4-BE49-F238E27FC236}">
                          <a16:creationId xmlns:a16="http://schemas.microsoft.com/office/drawing/2014/main" id="{DA75080A-285E-2140-93C0-0A71EB7C477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65" name="Picture 264">
                      <a:extLst>
                        <a:ext uri="{FF2B5EF4-FFF2-40B4-BE49-F238E27FC236}">
                          <a16:creationId xmlns:a16="http://schemas.microsoft.com/office/drawing/2014/main" id="{9D2C446A-FF02-1141-B786-5BF5F773E00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66" name="Picture 265">
                      <a:extLst>
                        <a:ext uri="{FF2B5EF4-FFF2-40B4-BE49-F238E27FC236}">
                          <a16:creationId xmlns:a16="http://schemas.microsoft.com/office/drawing/2014/main" id="{1EE75676-6818-1B43-8474-C56289302E8D}"/>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67" name="Picture 266">
                      <a:extLst>
                        <a:ext uri="{FF2B5EF4-FFF2-40B4-BE49-F238E27FC236}">
                          <a16:creationId xmlns:a16="http://schemas.microsoft.com/office/drawing/2014/main" id="{78C2813A-FC4C-0A46-9AD4-FEF7508AD6F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68" name="Picture 267">
                      <a:extLst>
                        <a:ext uri="{FF2B5EF4-FFF2-40B4-BE49-F238E27FC236}">
                          <a16:creationId xmlns:a16="http://schemas.microsoft.com/office/drawing/2014/main" id="{2405FD31-B9E8-FD46-9B7A-264BFE2152F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69" name="Picture 268">
                      <a:extLst>
                        <a:ext uri="{FF2B5EF4-FFF2-40B4-BE49-F238E27FC236}">
                          <a16:creationId xmlns:a16="http://schemas.microsoft.com/office/drawing/2014/main" id="{7C07B792-FB65-8D41-B71C-779939671B6A}"/>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70" name="Picture 269">
                      <a:extLst>
                        <a:ext uri="{FF2B5EF4-FFF2-40B4-BE49-F238E27FC236}">
                          <a16:creationId xmlns:a16="http://schemas.microsoft.com/office/drawing/2014/main" id="{B183B7EE-CF54-1A42-B8A5-86A14704B2A7}"/>
                        </a:ext>
                      </a:extLst>
                    </p:cNvPr>
                    <p:cNvPicPr>
                      <a:picLocks noChangeAspect="1"/>
                    </p:cNvPicPr>
                    <p:nvPr/>
                  </p:nvPicPr>
                  <p:blipFill>
                    <a:blip r:embed="rId18"/>
                    <a:stretch>
                      <a:fillRect/>
                    </a:stretch>
                  </p:blipFill>
                  <p:spPr>
                    <a:xfrm>
                      <a:off x="572112" y="955023"/>
                      <a:ext cx="181412" cy="181411"/>
                    </a:xfrm>
                    <a:prstGeom prst="rect">
                      <a:avLst/>
                    </a:prstGeom>
                  </p:spPr>
                </p:pic>
                <p:cxnSp>
                  <p:nvCxnSpPr>
                    <p:cNvPr id="271" name="Straight Arrow Connector 270">
                      <a:extLst>
                        <a:ext uri="{FF2B5EF4-FFF2-40B4-BE49-F238E27FC236}">
                          <a16:creationId xmlns:a16="http://schemas.microsoft.com/office/drawing/2014/main" id="{0F53775E-6CB2-6E48-ABA0-8899619D3D21}"/>
                        </a:ext>
                      </a:extLst>
                    </p:cNvPr>
                    <p:cNvCxnSpPr>
                      <a:cxnSpLocks/>
                      <a:endCxn id="270" idx="2"/>
                    </p:cNvCxnSpPr>
                    <p:nvPr/>
                  </p:nvCxnSpPr>
                  <p:spPr>
                    <a:xfrm flipH="1" flipV="1">
                      <a:off x="662818" y="1136435"/>
                      <a:ext cx="373249" cy="427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2" name="Picture 271">
                      <a:extLst>
                        <a:ext uri="{FF2B5EF4-FFF2-40B4-BE49-F238E27FC236}">
                          <a16:creationId xmlns:a16="http://schemas.microsoft.com/office/drawing/2014/main" id="{FF8F1D99-D48A-7946-BBFC-765559907C23}"/>
                        </a:ext>
                      </a:extLst>
                    </p:cNvPr>
                    <p:cNvPicPr>
                      <a:picLocks noChangeAspect="1"/>
                    </p:cNvPicPr>
                    <p:nvPr/>
                  </p:nvPicPr>
                  <p:blipFill>
                    <a:blip r:embed="rId4"/>
                    <a:stretch>
                      <a:fillRect/>
                    </a:stretch>
                  </p:blipFill>
                  <p:spPr>
                    <a:xfrm>
                      <a:off x="910624" y="1862949"/>
                      <a:ext cx="211373" cy="253207"/>
                    </a:xfrm>
                    <a:prstGeom prst="rect">
                      <a:avLst/>
                    </a:prstGeom>
                  </p:spPr>
                </p:pic>
              </p:grpSp>
              <p:sp>
                <p:nvSpPr>
                  <p:cNvPr id="273" name="TextBox 272">
                    <a:extLst>
                      <a:ext uri="{FF2B5EF4-FFF2-40B4-BE49-F238E27FC236}">
                        <a16:creationId xmlns:a16="http://schemas.microsoft.com/office/drawing/2014/main" id="{A830A07A-EFDC-2040-8F15-CB4293E6DE29}"/>
                      </a:ext>
                    </a:extLst>
                  </p:cNvPr>
                  <p:cNvSpPr txBox="1"/>
                  <p:nvPr/>
                </p:nvSpPr>
                <p:spPr>
                  <a:xfrm>
                    <a:off x="1690857" y="1842982"/>
                    <a:ext cx="1609352" cy="546896"/>
                  </a:xfrm>
                  <a:prstGeom prst="rect">
                    <a:avLst/>
                  </a:prstGeom>
                  <a:noFill/>
                </p:spPr>
                <p:txBody>
                  <a:bodyPr wrap="square" rtlCol="0">
                    <a:spAutoFit/>
                  </a:bodyPr>
                  <a:lstStyle/>
                  <a:p>
                    <a:pPr algn="ctr"/>
                    <a:r>
                      <a:rPr lang="en-US" sz="1200" dirty="0">
                        <a:latin typeface="Arial"/>
                        <a:cs typeface="Arial"/>
                      </a:rPr>
                      <a:t>Trial 1 cue</a:t>
                    </a:r>
                  </a:p>
                  <a:p>
                    <a:pPr algn="ctr"/>
                    <a:r>
                      <a:rPr lang="en-US" sz="1200" dirty="0">
                        <a:latin typeface="Arial"/>
                        <a:cs typeface="Arial"/>
                      </a:rPr>
                      <a:t>(guided)</a:t>
                    </a:r>
                  </a:p>
                </p:txBody>
              </p:sp>
              <p:sp>
                <p:nvSpPr>
                  <p:cNvPr id="274" name="TextBox 273">
                    <a:extLst>
                      <a:ext uri="{FF2B5EF4-FFF2-40B4-BE49-F238E27FC236}">
                        <a16:creationId xmlns:a16="http://schemas.microsoft.com/office/drawing/2014/main" id="{8F2A9AAD-4142-654D-AF4F-17B7D85E60BB}"/>
                      </a:ext>
                    </a:extLst>
                  </p:cNvPr>
                  <p:cNvSpPr txBox="1"/>
                  <p:nvPr/>
                </p:nvSpPr>
                <p:spPr>
                  <a:xfrm>
                    <a:off x="3244296" y="1848117"/>
                    <a:ext cx="1609352" cy="328138"/>
                  </a:xfrm>
                  <a:prstGeom prst="rect">
                    <a:avLst/>
                  </a:prstGeom>
                  <a:noFill/>
                </p:spPr>
                <p:txBody>
                  <a:bodyPr wrap="square" rtlCol="0">
                    <a:spAutoFit/>
                  </a:bodyPr>
                  <a:lstStyle/>
                  <a:p>
                    <a:pPr algn="ctr"/>
                    <a:r>
                      <a:rPr lang="en-US" sz="1200" dirty="0">
                        <a:latin typeface="Arial"/>
                        <a:cs typeface="Arial"/>
                      </a:rPr>
                      <a:t>Trial 1 response</a:t>
                    </a:r>
                  </a:p>
                </p:txBody>
              </p:sp>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19"/>
                  <a:stretch>
                    <a:fillRect/>
                  </a:stretch>
                </p:blipFill>
                <p:spPr>
                  <a:xfrm>
                    <a:off x="3300210" y="551143"/>
                    <a:ext cx="164526" cy="227633"/>
                  </a:xfrm>
                  <a:prstGeom prst="rect">
                    <a:avLst/>
                  </a:prstGeom>
                </p:spPr>
              </p:pic>
              <mc:AlternateContent xmlns:mc="http://schemas.openxmlformats.org/markup-compatibility/2006" xmlns:a14="http://schemas.microsoft.com/office/drawing/2010/main">
                <mc:Choice Requires="a14">
                  <p:sp>
                    <p:nvSpPr>
                      <p:cNvPr id="330" name="TextBox 329">
                        <a:extLst>
                          <a:ext uri="{FF2B5EF4-FFF2-40B4-BE49-F238E27FC236}">
                            <a16:creationId xmlns:a16="http://schemas.microsoft.com/office/drawing/2014/main" id="{6CEA4116-3C91-4446-AC48-AA4142455CD8}"/>
                          </a:ext>
                        </a:extLst>
                      </p:cNvPr>
                      <p:cNvSpPr txBox="1"/>
                      <p:nvPr/>
                    </p:nvSpPr>
                    <p:spPr>
                      <a:xfrm>
                        <a:off x="1615304"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330" name="TextBox 329">
                        <a:extLst>
                          <a:ext uri="{FF2B5EF4-FFF2-40B4-BE49-F238E27FC236}">
                            <a16:creationId xmlns:a16="http://schemas.microsoft.com/office/drawing/2014/main" id="{6CEA4116-3C91-4446-AC48-AA4142455CD8}"/>
                          </a:ext>
                        </a:extLst>
                      </p:cNvPr>
                      <p:cNvSpPr txBox="1">
                        <a:spLocks noRot="1" noChangeAspect="1" noMove="1" noResize="1" noEditPoints="1" noAdjustHandles="1" noChangeArrowheads="1" noChangeShapeType="1" noTextEdit="1"/>
                      </p:cNvSpPr>
                      <p:nvPr/>
                    </p:nvSpPr>
                    <p:spPr>
                      <a:xfrm>
                        <a:off x="1615304" y="921032"/>
                        <a:ext cx="420851" cy="26555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1" name="TextBox 330">
                        <a:extLst>
                          <a:ext uri="{FF2B5EF4-FFF2-40B4-BE49-F238E27FC236}">
                            <a16:creationId xmlns:a16="http://schemas.microsoft.com/office/drawing/2014/main" id="{4B276FA0-7710-7A4B-9341-A05BB39B33D5}"/>
                          </a:ext>
                        </a:extLst>
                      </p:cNvPr>
                      <p:cNvSpPr txBox="1"/>
                      <p:nvPr/>
                    </p:nvSpPr>
                    <p:spPr>
                      <a:xfrm>
                        <a:off x="3102672"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331" name="TextBox 330">
                        <a:extLst>
                          <a:ext uri="{FF2B5EF4-FFF2-40B4-BE49-F238E27FC236}">
                            <a16:creationId xmlns:a16="http://schemas.microsoft.com/office/drawing/2014/main" id="{4B276FA0-7710-7A4B-9341-A05BB39B33D5}"/>
                          </a:ext>
                        </a:extLst>
                      </p:cNvPr>
                      <p:cNvSpPr txBox="1">
                        <a:spLocks noRot="1" noChangeAspect="1" noMove="1" noResize="1" noEditPoints="1" noAdjustHandles="1" noChangeArrowheads="1" noChangeShapeType="1" noTextEdit="1"/>
                      </p:cNvSpPr>
                      <p:nvPr/>
                    </p:nvSpPr>
                    <p:spPr>
                      <a:xfrm>
                        <a:off x="3102672" y="921032"/>
                        <a:ext cx="420851" cy="26555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1" name="TextBox 1570">
                        <a:extLst>
                          <a:ext uri="{FF2B5EF4-FFF2-40B4-BE49-F238E27FC236}">
                            <a16:creationId xmlns:a16="http://schemas.microsoft.com/office/drawing/2014/main" id="{E9D27AC6-BC84-6E4D-94F0-80572213D0E4}"/>
                          </a:ext>
                        </a:extLst>
                      </p:cNvPr>
                      <p:cNvSpPr txBox="1"/>
                      <p:nvPr/>
                    </p:nvSpPr>
                    <p:spPr>
                      <a:xfrm>
                        <a:off x="63704" y="3134403"/>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1571" name="TextBox 1570">
                        <a:extLst>
                          <a:ext uri="{FF2B5EF4-FFF2-40B4-BE49-F238E27FC236}">
                            <a16:creationId xmlns:a16="http://schemas.microsoft.com/office/drawing/2014/main" id="{E9D27AC6-BC84-6E4D-94F0-80572213D0E4}"/>
                          </a:ext>
                        </a:extLst>
                      </p:cNvPr>
                      <p:cNvSpPr txBox="1">
                        <a:spLocks noRot="1" noChangeAspect="1" noMove="1" noResize="1" noEditPoints="1" noAdjustHandles="1" noChangeArrowheads="1" noChangeShapeType="1" noTextEdit="1"/>
                      </p:cNvSpPr>
                      <p:nvPr/>
                    </p:nvSpPr>
                    <p:spPr>
                      <a:xfrm>
                        <a:off x="63704" y="3134403"/>
                        <a:ext cx="420851" cy="26555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2" name="TextBox 1571">
                        <a:extLst>
                          <a:ext uri="{FF2B5EF4-FFF2-40B4-BE49-F238E27FC236}">
                            <a16:creationId xmlns:a16="http://schemas.microsoft.com/office/drawing/2014/main" id="{EAF101C9-63A9-6342-9441-3F8C6BA6D6FA}"/>
                          </a:ext>
                        </a:extLst>
                      </p:cNvPr>
                      <p:cNvSpPr txBox="1"/>
                      <p:nvPr/>
                    </p:nvSpPr>
                    <p:spPr>
                      <a:xfrm>
                        <a:off x="46518" y="5282471"/>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1572" name="TextBox 1571">
                        <a:extLst>
                          <a:ext uri="{FF2B5EF4-FFF2-40B4-BE49-F238E27FC236}">
                            <a16:creationId xmlns:a16="http://schemas.microsoft.com/office/drawing/2014/main" id="{EAF101C9-63A9-6342-9441-3F8C6BA6D6FA}"/>
                          </a:ext>
                        </a:extLst>
                      </p:cNvPr>
                      <p:cNvSpPr txBox="1">
                        <a:spLocks noRot="1" noChangeAspect="1" noMove="1" noResize="1" noEditPoints="1" noAdjustHandles="1" noChangeArrowheads="1" noChangeShapeType="1" noTextEdit="1"/>
                      </p:cNvSpPr>
                      <p:nvPr/>
                    </p:nvSpPr>
                    <p:spPr>
                      <a:xfrm>
                        <a:off x="46518" y="5282471"/>
                        <a:ext cx="420851" cy="26555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3" name="TextBox 1572">
                        <a:extLst>
                          <a:ext uri="{FF2B5EF4-FFF2-40B4-BE49-F238E27FC236}">
                            <a16:creationId xmlns:a16="http://schemas.microsoft.com/office/drawing/2014/main" id="{54AEBCBE-60BD-A44B-853A-86A05A2790C8}"/>
                          </a:ext>
                        </a:extLst>
                      </p:cNvPr>
                      <p:cNvSpPr txBox="1"/>
                      <p:nvPr/>
                    </p:nvSpPr>
                    <p:spPr>
                      <a:xfrm>
                        <a:off x="49837" y="7486826"/>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1573" name="TextBox 1572">
                        <a:extLst>
                          <a:ext uri="{FF2B5EF4-FFF2-40B4-BE49-F238E27FC236}">
                            <a16:creationId xmlns:a16="http://schemas.microsoft.com/office/drawing/2014/main" id="{54AEBCBE-60BD-A44B-853A-86A05A2790C8}"/>
                          </a:ext>
                        </a:extLst>
                      </p:cNvPr>
                      <p:cNvSpPr txBox="1">
                        <a:spLocks noRot="1" noChangeAspect="1" noMove="1" noResize="1" noEditPoints="1" noAdjustHandles="1" noChangeArrowheads="1" noChangeShapeType="1" noTextEdit="1"/>
                      </p:cNvSpPr>
                      <p:nvPr/>
                    </p:nvSpPr>
                    <p:spPr>
                      <a:xfrm>
                        <a:off x="49837" y="7486826"/>
                        <a:ext cx="420851" cy="265555"/>
                      </a:xfrm>
                      <a:prstGeom prst="rect">
                        <a:avLst/>
                      </a:prstGeom>
                      <a:blipFill>
                        <a:blip r:embed="rId11"/>
                        <a:stretch>
                          <a:fillRect/>
                        </a:stretch>
                      </a:blipFill>
                    </p:spPr>
                    <p:txBody>
                      <a:bodyPr/>
                      <a:lstStyle/>
                      <a:p>
                        <a:r>
                          <a:rPr lang="en-US">
                            <a:noFill/>
                          </a:rPr>
                          <a:t> </a:t>
                        </a:r>
                      </a:p>
                    </p:txBody>
                  </p:sp>
                </mc:Fallback>
              </mc:AlternateContent>
            </p:grpSp>
          </p:grpSp>
          <p:grpSp>
            <p:nvGrpSpPr>
              <p:cNvPr id="599" name="Group 598">
                <a:extLst>
                  <a:ext uri="{FF2B5EF4-FFF2-40B4-BE49-F238E27FC236}">
                    <a16:creationId xmlns:a16="http://schemas.microsoft.com/office/drawing/2014/main" id="{DFD368C9-7DFD-3649-9EE5-BEF4136F88A4}"/>
                  </a:ext>
                </a:extLst>
              </p:cNvPr>
              <p:cNvGrpSpPr/>
              <p:nvPr/>
            </p:nvGrpSpPr>
            <p:grpSpPr>
              <a:xfrm>
                <a:off x="459698" y="2364186"/>
                <a:ext cx="3453993" cy="1694963"/>
                <a:chOff x="268782" y="211024"/>
                <a:chExt cx="4584866" cy="2249912"/>
              </a:xfrm>
            </p:grpSpPr>
            <p:sp>
              <p:nvSpPr>
                <p:cNvPr id="600" name="TextBox 599">
                  <a:extLst>
                    <a:ext uri="{FF2B5EF4-FFF2-40B4-BE49-F238E27FC236}">
                      <a16:creationId xmlns:a16="http://schemas.microsoft.com/office/drawing/2014/main" id="{D0C4E98F-17E4-894B-9F30-1B756F0D29D3}"/>
                    </a:ext>
                  </a:extLst>
                </p:cNvPr>
                <p:cNvSpPr txBox="1"/>
                <p:nvPr/>
              </p:nvSpPr>
              <p:spPr>
                <a:xfrm>
                  <a:off x="268782" y="1841782"/>
                  <a:ext cx="1609352" cy="328138"/>
                </a:xfrm>
                <a:prstGeom prst="rect">
                  <a:avLst/>
                </a:prstGeom>
                <a:noFill/>
              </p:spPr>
              <p:txBody>
                <a:bodyPr wrap="square" rtlCol="0">
                  <a:spAutoFit/>
                </a:bodyPr>
                <a:lstStyle/>
                <a:p>
                  <a:pPr algn="ctr"/>
                  <a:r>
                    <a:rPr lang="en-US" sz="1200" dirty="0">
                      <a:latin typeface="Arial"/>
                      <a:cs typeface="Arial"/>
                    </a:rPr>
                    <a:t>home base</a:t>
                  </a:r>
                </a:p>
              </p:txBody>
            </p:sp>
            <p:grpSp>
              <p:nvGrpSpPr>
                <p:cNvPr id="601" name="Group 600">
                  <a:extLst>
                    <a:ext uri="{FF2B5EF4-FFF2-40B4-BE49-F238E27FC236}">
                      <a16:creationId xmlns:a16="http://schemas.microsoft.com/office/drawing/2014/main" id="{24923D93-6D0E-164E-AA66-FEA838D664E9}"/>
                    </a:ext>
                  </a:extLst>
                </p:cNvPr>
                <p:cNvGrpSpPr/>
                <p:nvPr/>
              </p:nvGrpSpPr>
              <p:grpSpPr>
                <a:xfrm>
                  <a:off x="439426" y="211024"/>
                  <a:ext cx="4414222" cy="2249912"/>
                  <a:chOff x="439426" y="211024"/>
                  <a:chExt cx="4414222" cy="2249912"/>
                </a:xfrm>
              </p:grpSpPr>
              <p:grpSp>
                <p:nvGrpSpPr>
                  <p:cNvPr id="602" name="Group 601">
                    <a:extLst>
                      <a:ext uri="{FF2B5EF4-FFF2-40B4-BE49-F238E27FC236}">
                        <a16:creationId xmlns:a16="http://schemas.microsoft.com/office/drawing/2014/main" id="{26416D79-C9C7-AC40-84A5-8DE03529B97E}"/>
                      </a:ext>
                    </a:extLst>
                  </p:cNvPr>
                  <p:cNvGrpSpPr/>
                  <p:nvPr/>
                </p:nvGrpSpPr>
                <p:grpSpPr>
                  <a:xfrm>
                    <a:off x="439426" y="211024"/>
                    <a:ext cx="1224026" cy="1702119"/>
                    <a:chOff x="400309" y="413442"/>
                    <a:chExt cx="1224455" cy="1702714"/>
                  </a:xfrm>
                </p:grpSpPr>
                <p:sp>
                  <p:nvSpPr>
                    <p:cNvPr id="638" name="Oval 637">
                      <a:extLst>
                        <a:ext uri="{FF2B5EF4-FFF2-40B4-BE49-F238E27FC236}">
                          <a16:creationId xmlns:a16="http://schemas.microsoft.com/office/drawing/2014/main" id="{ED1773BB-DB48-A64C-AC7A-6172853F54A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39" name="Rectangle 638">
                      <a:extLst>
                        <a:ext uri="{FF2B5EF4-FFF2-40B4-BE49-F238E27FC236}">
                          <a16:creationId xmlns:a16="http://schemas.microsoft.com/office/drawing/2014/main" id="{757575C7-E8A5-B747-AF4E-EB09710ACEA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40" name="Rectangle 639">
                      <a:extLst>
                        <a:ext uri="{FF2B5EF4-FFF2-40B4-BE49-F238E27FC236}">
                          <a16:creationId xmlns:a16="http://schemas.microsoft.com/office/drawing/2014/main" id="{980A4EB2-D725-364C-A941-933594A67D8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41" name="Rectangle 640">
                      <a:extLst>
                        <a:ext uri="{FF2B5EF4-FFF2-40B4-BE49-F238E27FC236}">
                          <a16:creationId xmlns:a16="http://schemas.microsoft.com/office/drawing/2014/main" id="{81FD07AF-A7CD-B44D-AF80-E75BA304D96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42" name="Rectangle 641">
                      <a:extLst>
                        <a:ext uri="{FF2B5EF4-FFF2-40B4-BE49-F238E27FC236}">
                          <a16:creationId xmlns:a16="http://schemas.microsoft.com/office/drawing/2014/main" id="{720A4334-D1E9-D642-AEC7-6F2452209CE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43" name="Picture 642">
                      <a:extLst>
                        <a:ext uri="{FF2B5EF4-FFF2-40B4-BE49-F238E27FC236}">
                          <a16:creationId xmlns:a16="http://schemas.microsoft.com/office/drawing/2014/main" id="{7ABB0EB6-EAED-EB45-B9A8-D34BF37C930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44" name="Picture 643">
                      <a:extLst>
                        <a:ext uri="{FF2B5EF4-FFF2-40B4-BE49-F238E27FC236}">
                          <a16:creationId xmlns:a16="http://schemas.microsoft.com/office/drawing/2014/main" id="{E537E11D-5248-9043-8F0D-77108C2153A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45" name="Picture 644">
                      <a:extLst>
                        <a:ext uri="{FF2B5EF4-FFF2-40B4-BE49-F238E27FC236}">
                          <a16:creationId xmlns:a16="http://schemas.microsoft.com/office/drawing/2014/main" id="{B2907884-763B-2743-BF18-B86C7435DA4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46" name="Picture 645">
                      <a:extLst>
                        <a:ext uri="{FF2B5EF4-FFF2-40B4-BE49-F238E27FC236}">
                          <a16:creationId xmlns:a16="http://schemas.microsoft.com/office/drawing/2014/main" id="{EA3B5359-87B9-B649-BDB3-CB2E2BCEF77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47" name="Picture 646">
                      <a:extLst>
                        <a:ext uri="{FF2B5EF4-FFF2-40B4-BE49-F238E27FC236}">
                          <a16:creationId xmlns:a16="http://schemas.microsoft.com/office/drawing/2014/main" id="{A23F1895-566A-4C46-ACE1-2F72080BD7C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48" name="Picture 647">
                      <a:extLst>
                        <a:ext uri="{FF2B5EF4-FFF2-40B4-BE49-F238E27FC236}">
                          <a16:creationId xmlns:a16="http://schemas.microsoft.com/office/drawing/2014/main" id="{3E08A753-920A-194A-A83C-3481D153FED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49" name="Picture 648">
                      <a:extLst>
                        <a:ext uri="{FF2B5EF4-FFF2-40B4-BE49-F238E27FC236}">
                          <a16:creationId xmlns:a16="http://schemas.microsoft.com/office/drawing/2014/main" id="{06001F5D-C3EB-1149-AA9C-28F585C4053F}"/>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650" name="Straight Arrow Connector 649">
                      <a:extLst>
                        <a:ext uri="{FF2B5EF4-FFF2-40B4-BE49-F238E27FC236}">
                          <a16:creationId xmlns:a16="http://schemas.microsoft.com/office/drawing/2014/main" id="{CB2E20E6-3B0D-3142-AD7E-1645FD725D0B}"/>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1" name="Picture 650">
                      <a:extLst>
                        <a:ext uri="{FF2B5EF4-FFF2-40B4-BE49-F238E27FC236}">
                          <a16:creationId xmlns:a16="http://schemas.microsoft.com/office/drawing/2014/main" id="{72F7C0A1-7FC2-A340-A1BA-45B32020A331}"/>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603" name="Group 602">
                    <a:extLst>
                      <a:ext uri="{FF2B5EF4-FFF2-40B4-BE49-F238E27FC236}">
                        <a16:creationId xmlns:a16="http://schemas.microsoft.com/office/drawing/2014/main" id="{74D89CCA-5715-6346-9C00-E32635452BB2}"/>
                      </a:ext>
                    </a:extLst>
                  </p:cNvPr>
                  <p:cNvGrpSpPr/>
                  <p:nvPr/>
                </p:nvGrpSpPr>
                <p:grpSpPr>
                  <a:xfrm>
                    <a:off x="1890010" y="211024"/>
                    <a:ext cx="1260447" cy="1642604"/>
                    <a:chOff x="363875" y="413442"/>
                    <a:chExt cx="1260889" cy="1643178"/>
                  </a:xfrm>
                </p:grpSpPr>
                <p:sp>
                  <p:nvSpPr>
                    <p:cNvPr id="624" name="Oval 623">
                      <a:extLst>
                        <a:ext uri="{FF2B5EF4-FFF2-40B4-BE49-F238E27FC236}">
                          <a16:creationId xmlns:a16="http://schemas.microsoft.com/office/drawing/2014/main" id="{BAA8EF40-DC3C-4F4D-AE5B-A111F71E91E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25" name="Rectangle 624">
                      <a:extLst>
                        <a:ext uri="{FF2B5EF4-FFF2-40B4-BE49-F238E27FC236}">
                          <a16:creationId xmlns:a16="http://schemas.microsoft.com/office/drawing/2014/main" id="{67291D63-57DA-2A4A-A541-0C17A569D84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26" name="Rectangle 625">
                      <a:extLst>
                        <a:ext uri="{FF2B5EF4-FFF2-40B4-BE49-F238E27FC236}">
                          <a16:creationId xmlns:a16="http://schemas.microsoft.com/office/drawing/2014/main" id="{CFE06D0D-7E53-E543-B2F5-2052E4048916}"/>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7" name="Rectangle 626">
                      <a:extLst>
                        <a:ext uri="{FF2B5EF4-FFF2-40B4-BE49-F238E27FC236}">
                          <a16:creationId xmlns:a16="http://schemas.microsoft.com/office/drawing/2014/main" id="{F4056429-8FC6-2F41-BE6B-369E52E1D04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8" name="Rectangle 627">
                      <a:extLst>
                        <a:ext uri="{FF2B5EF4-FFF2-40B4-BE49-F238E27FC236}">
                          <a16:creationId xmlns:a16="http://schemas.microsoft.com/office/drawing/2014/main" id="{FFBB418F-5BBC-444B-9DD6-0C8B97563F6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29" name="Picture 628">
                      <a:extLst>
                        <a:ext uri="{FF2B5EF4-FFF2-40B4-BE49-F238E27FC236}">
                          <a16:creationId xmlns:a16="http://schemas.microsoft.com/office/drawing/2014/main" id="{1E8559D4-AD23-5047-96A2-4F5E0C4A8AF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30" name="Picture 629">
                      <a:extLst>
                        <a:ext uri="{FF2B5EF4-FFF2-40B4-BE49-F238E27FC236}">
                          <a16:creationId xmlns:a16="http://schemas.microsoft.com/office/drawing/2014/main" id="{C3BD8379-120D-CE4D-B5DA-D8C16721724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31" name="Picture 630">
                      <a:extLst>
                        <a:ext uri="{FF2B5EF4-FFF2-40B4-BE49-F238E27FC236}">
                          <a16:creationId xmlns:a16="http://schemas.microsoft.com/office/drawing/2014/main" id="{3704C6D9-AD46-C543-971D-060DB0EA2945}"/>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32" name="Picture 631">
                      <a:extLst>
                        <a:ext uri="{FF2B5EF4-FFF2-40B4-BE49-F238E27FC236}">
                          <a16:creationId xmlns:a16="http://schemas.microsoft.com/office/drawing/2014/main" id="{4FD15335-04D0-7B4E-8E96-9A3DBB28FA3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33" name="Picture 632">
                      <a:extLst>
                        <a:ext uri="{FF2B5EF4-FFF2-40B4-BE49-F238E27FC236}">
                          <a16:creationId xmlns:a16="http://schemas.microsoft.com/office/drawing/2014/main" id="{F1BD0941-8A88-324D-9B93-13DAC686DE5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34" name="Picture 633">
                      <a:extLst>
                        <a:ext uri="{FF2B5EF4-FFF2-40B4-BE49-F238E27FC236}">
                          <a16:creationId xmlns:a16="http://schemas.microsoft.com/office/drawing/2014/main" id="{BB01BAF8-3C7D-4E49-A2B7-2D2A4EE58A2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35" name="Picture 634">
                      <a:extLst>
                        <a:ext uri="{FF2B5EF4-FFF2-40B4-BE49-F238E27FC236}">
                          <a16:creationId xmlns:a16="http://schemas.microsoft.com/office/drawing/2014/main" id="{999EFBE5-5360-4246-8B44-3CD2817DE114}"/>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636" name="Straight Arrow Connector 635">
                      <a:extLst>
                        <a:ext uri="{FF2B5EF4-FFF2-40B4-BE49-F238E27FC236}">
                          <a16:creationId xmlns:a16="http://schemas.microsoft.com/office/drawing/2014/main" id="{4DB149BA-9BB4-5C4C-B61D-9625A00BC3E0}"/>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7" name="Picture 636">
                      <a:extLst>
                        <a:ext uri="{FF2B5EF4-FFF2-40B4-BE49-F238E27FC236}">
                          <a16:creationId xmlns:a16="http://schemas.microsoft.com/office/drawing/2014/main" id="{30114802-767B-9747-8B72-42BE08C45E0D}"/>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604" name="Group 603">
                    <a:extLst>
                      <a:ext uri="{FF2B5EF4-FFF2-40B4-BE49-F238E27FC236}">
                        <a16:creationId xmlns:a16="http://schemas.microsoft.com/office/drawing/2014/main" id="{8A0FCA20-98A7-3C49-B829-F1DD09B7AAEF}"/>
                      </a:ext>
                    </a:extLst>
                  </p:cNvPr>
                  <p:cNvGrpSpPr/>
                  <p:nvPr/>
                </p:nvGrpSpPr>
                <p:grpSpPr>
                  <a:xfrm>
                    <a:off x="3413436" y="211024"/>
                    <a:ext cx="1224026" cy="1702119"/>
                    <a:chOff x="400309" y="413442"/>
                    <a:chExt cx="1224455" cy="1702714"/>
                  </a:xfrm>
                </p:grpSpPr>
                <p:sp>
                  <p:nvSpPr>
                    <p:cNvPr id="610" name="Oval 609">
                      <a:extLst>
                        <a:ext uri="{FF2B5EF4-FFF2-40B4-BE49-F238E27FC236}">
                          <a16:creationId xmlns:a16="http://schemas.microsoft.com/office/drawing/2014/main" id="{A090A283-A098-BE40-90C0-885EFB872FD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11" name="Rectangle 610">
                      <a:extLst>
                        <a:ext uri="{FF2B5EF4-FFF2-40B4-BE49-F238E27FC236}">
                          <a16:creationId xmlns:a16="http://schemas.microsoft.com/office/drawing/2014/main" id="{A812FF86-1980-154C-B23F-1C4F256C7D20}"/>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12" name="Rectangle 611">
                      <a:extLst>
                        <a:ext uri="{FF2B5EF4-FFF2-40B4-BE49-F238E27FC236}">
                          <a16:creationId xmlns:a16="http://schemas.microsoft.com/office/drawing/2014/main" id="{554A9E93-4593-6847-97D4-E5B0C777582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13" name="Rectangle 612">
                      <a:extLst>
                        <a:ext uri="{FF2B5EF4-FFF2-40B4-BE49-F238E27FC236}">
                          <a16:creationId xmlns:a16="http://schemas.microsoft.com/office/drawing/2014/main" id="{87CC9206-7CCF-EB47-B701-36A90B8E58D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14" name="Rectangle 613">
                      <a:extLst>
                        <a:ext uri="{FF2B5EF4-FFF2-40B4-BE49-F238E27FC236}">
                          <a16:creationId xmlns:a16="http://schemas.microsoft.com/office/drawing/2014/main" id="{04DD617C-0FC6-3B44-8E4C-2955430BCDF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15" name="Picture 614">
                      <a:extLst>
                        <a:ext uri="{FF2B5EF4-FFF2-40B4-BE49-F238E27FC236}">
                          <a16:creationId xmlns:a16="http://schemas.microsoft.com/office/drawing/2014/main" id="{708295E8-6208-764F-B10D-14B6ED32185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16" name="Picture 615">
                      <a:extLst>
                        <a:ext uri="{FF2B5EF4-FFF2-40B4-BE49-F238E27FC236}">
                          <a16:creationId xmlns:a16="http://schemas.microsoft.com/office/drawing/2014/main" id="{314AAF3F-50FC-DD40-A6FF-D900FBB7A0B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17" name="Picture 616">
                      <a:extLst>
                        <a:ext uri="{FF2B5EF4-FFF2-40B4-BE49-F238E27FC236}">
                          <a16:creationId xmlns:a16="http://schemas.microsoft.com/office/drawing/2014/main" id="{4102D235-498D-3243-836E-0F8F0B76164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18" name="Picture 617">
                      <a:extLst>
                        <a:ext uri="{FF2B5EF4-FFF2-40B4-BE49-F238E27FC236}">
                          <a16:creationId xmlns:a16="http://schemas.microsoft.com/office/drawing/2014/main" id="{DCD514EA-11D1-2F4A-95BE-E604704B509D}"/>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19" name="Picture 618">
                      <a:extLst>
                        <a:ext uri="{FF2B5EF4-FFF2-40B4-BE49-F238E27FC236}">
                          <a16:creationId xmlns:a16="http://schemas.microsoft.com/office/drawing/2014/main" id="{B545EB19-AA95-3647-9D3A-C0495399BFA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20" name="Picture 619">
                      <a:extLst>
                        <a:ext uri="{FF2B5EF4-FFF2-40B4-BE49-F238E27FC236}">
                          <a16:creationId xmlns:a16="http://schemas.microsoft.com/office/drawing/2014/main" id="{36C25CB5-11E7-6B46-9EA4-666E6891E2D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21" name="Picture 620">
                      <a:extLst>
                        <a:ext uri="{FF2B5EF4-FFF2-40B4-BE49-F238E27FC236}">
                          <a16:creationId xmlns:a16="http://schemas.microsoft.com/office/drawing/2014/main" id="{6283FFCD-15E4-014A-BE16-65EFA3B8A9A7}"/>
                        </a:ext>
                      </a:extLst>
                    </p:cNvPr>
                    <p:cNvPicPr>
                      <a:picLocks noChangeAspect="1"/>
                    </p:cNvPicPr>
                    <p:nvPr/>
                  </p:nvPicPr>
                  <p:blipFill>
                    <a:blip r:embed="rId18"/>
                    <a:stretch>
                      <a:fillRect/>
                    </a:stretch>
                  </p:blipFill>
                  <p:spPr>
                    <a:xfrm>
                      <a:off x="572112" y="955023"/>
                      <a:ext cx="181412" cy="181411"/>
                    </a:xfrm>
                    <a:prstGeom prst="rect">
                      <a:avLst/>
                    </a:prstGeom>
                  </p:spPr>
                </p:pic>
                <p:cxnSp>
                  <p:nvCxnSpPr>
                    <p:cNvPr id="622" name="Straight Arrow Connector 621">
                      <a:extLst>
                        <a:ext uri="{FF2B5EF4-FFF2-40B4-BE49-F238E27FC236}">
                          <a16:creationId xmlns:a16="http://schemas.microsoft.com/office/drawing/2014/main" id="{32C6812E-F2A3-8C4D-AD22-45DA73B4626F}"/>
                        </a:ext>
                      </a:extLst>
                    </p:cNvPr>
                    <p:cNvCxnSpPr>
                      <a:cxnSpLocks/>
                      <a:endCxn id="621" idx="2"/>
                    </p:cNvCxnSpPr>
                    <p:nvPr/>
                  </p:nvCxnSpPr>
                  <p:spPr>
                    <a:xfrm flipH="1" flipV="1">
                      <a:off x="662818" y="1136435"/>
                      <a:ext cx="373249" cy="427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23" name="Picture 622">
                      <a:extLst>
                        <a:ext uri="{FF2B5EF4-FFF2-40B4-BE49-F238E27FC236}">
                          <a16:creationId xmlns:a16="http://schemas.microsoft.com/office/drawing/2014/main" id="{F38EC1BA-86E9-BE42-9DB4-393AE234FD6C}"/>
                        </a:ext>
                      </a:extLst>
                    </p:cNvPr>
                    <p:cNvPicPr>
                      <a:picLocks noChangeAspect="1"/>
                    </p:cNvPicPr>
                    <p:nvPr/>
                  </p:nvPicPr>
                  <p:blipFill>
                    <a:blip r:embed="rId4"/>
                    <a:stretch>
                      <a:fillRect/>
                    </a:stretch>
                  </p:blipFill>
                  <p:spPr>
                    <a:xfrm>
                      <a:off x="910624" y="1862949"/>
                      <a:ext cx="211373" cy="253207"/>
                    </a:xfrm>
                    <a:prstGeom prst="rect">
                      <a:avLst/>
                    </a:prstGeom>
                  </p:spPr>
                </p:pic>
              </p:grpSp>
              <p:sp>
                <p:nvSpPr>
                  <p:cNvPr id="605" name="TextBox 604">
                    <a:extLst>
                      <a:ext uri="{FF2B5EF4-FFF2-40B4-BE49-F238E27FC236}">
                        <a16:creationId xmlns:a16="http://schemas.microsoft.com/office/drawing/2014/main" id="{7940764D-5C8E-7246-9F30-EDEB5E4C3A66}"/>
                      </a:ext>
                    </a:extLst>
                  </p:cNvPr>
                  <p:cNvSpPr txBox="1"/>
                  <p:nvPr/>
                </p:nvSpPr>
                <p:spPr>
                  <a:xfrm>
                    <a:off x="1690857" y="1842982"/>
                    <a:ext cx="1609352" cy="612819"/>
                  </a:xfrm>
                  <a:prstGeom prst="rect">
                    <a:avLst/>
                  </a:prstGeom>
                  <a:noFill/>
                </p:spPr>
                <p:txBody>
                  <a:bodyPr wrap="square" rtlCol="0">
                    <a:spAutoFit/>
                  </a:bodyPr>
                  <a:lstStyle/>
                  <a:p>
                    <a:pPr algn="ctr"/>
                    <a:r>
                      <a:rPr lang="en-US" sz="1200" dirty="0">
                        <a:latin typeface="Arial"/>
                        <a:cs typeface="Arial"/>
                      </a:rPr>
                      <a:t>Trial 2 cue</a:t>
                    </a:r>
                  </a:p>
                  <a:p>
                    <a:pPr algn="ctr"/>
                    <a:r>
                      <a:rPr lang="en-US" sz="1200" dirty="0">
                        <a:latin typeface="Arial"/>
                        <a:cs typeface="Arial"/>
                      </a:rPr>
                      <a:t>(guided)</a:t>
                    </a:r>
                  </a:p>
                </p:txBody>
              </p:sp>
              <p:sp>
                <p:nvSpPr>
                  <p:cNvPr id="606" name="TextBox 605">
                    <a:extLst>
                      <a:ext uri="{FF2B5EF4-FFF2-40B4-BE49-F238E27FC236}">
                        <a16:creationId xmlns:a16="http://schemas.microsoft.com/office/drawing/2014/main" id="{69DE9F27-B340-A947-B102-857DA64D536D}"/>
                      </a:ext>
                    </a:extLst>
                  </p:cNvPr>
                  <p:cNvSpPr txBox="1"/>
                  <p:nvPr/>
                </p:nvSpPr>
                <p:spPr>
                  <a:xfrm>
                    <a:off x="3244296" y="1848117"/>
                    <a:ext cx="1609352" cy="612819"/>
                  </a:xfrm>
                  <a:prstGeom prst="rect">
                    <a:avLst/>
                  </a:prstGeom>
                  <a:noFill/>
                </p:spPr>
                <p:txBody>
                  <a:bodyPr wrap="square" rtlCol="0">
                    <a:spAutoFit/>
                  </a:bodyPr>
                  <a:lstStyle/>
                  <a:p>
                    <a:pPr algn="ctr"/>
                    <a:r>
                      <a:rPr lang="en-US" sz="1200" dirty="0">
                        <a:latin typeface="Arial"/>
                        <a:cs typeface="Arial"/>
                      </a:rPr>
                      <a:t>Trial 2 response</a:t>
                    </a:r>
                  </a:p>
                </p:txBody>
              </p:sp>
              <p:pic>
                <p:nvPicPr>
                  <p:cNvPr id="607" name="Picture 606">
                    <a:extLst>
                      <a:ext uri="{FF2B5EF4-FFF2-40B4-BE49-F238E27FC236}">
                        <a16:creationId xmlns:a16="http://schemas.microsoft.com/office/drawing/2014/main" id="{DBFDD991-F414-8B44-B040-9B4DA644F3E6}"/>
                      </a:ext>
                    </a:extLst>
                  </p:cNvPr>
                  <p:cNvPicPr>
                    <a:picLocks noChangeAspect="1"/>
                  </p:cNvPicPr>
                  <p:nvPr/>
                </p:nvPicPr>
                <p:blipFill>
                  <a:blip r:embed="rId19"/>
                  <a:stretch>
                    <a:fillRect/>
                  </a:stretch>
                </p:blipFill>
                <p:spPr>
                  <a:xfrm>
                    <a:off x="3300210" y="551143"/>
                    <a:ext cx="164526" cy="227633"/>
                  </a:xfrm>
                  <a:prstGeom prst="rect">
                    <a:avLst/>
                  </a:prstGeom>
                </p:spPr>
              </p:pic>
              <mc:AlternateContent xmlns:mc="http://schemas.openxmlformats.org/markup-compatibility/2006" xmlns:a14="http://schemas.microsoft.com/office/drawing/2010/main">
                <mc:Choice Requires="a14">
                  <p:sp>
                    <p:nvSpPr>
                      <p:cNvPr id="608" name="TextBox 607">
                        <a:extLst>
                          <a:ext uri="{FF2B5EF4-FFF2-40B4-BE49-F238E27FC236}">
                            <a16:creationId xmlns:a16="http://schemas.microsoft.com/office/drawing/2014/main" id="{B46A580A-71DD-A344-98D5-1D47AF601179}"/>
                          </a:ext>
                        </a:extLst>
                      </p:cNvPr>
                      <p:cNvSpPr txBox="1"/>
                      <p:nvPr/>
                    </p:nvSpPr>
                    <p:spPr>
                      <a:xfrm>
                        <a:off x="1615304"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08" name="TextBox 607">
                        <a:extLst>
                          <a:ext uri="{FF2B5EF4-FFF2-40B4-BE49-F238E27FC236}">
                            <a16:creationId xmlns:a16="http://schemas.microsoft.com/office/drawing/2014/main" id="{B46A580A-71DD-A344-98D5-1D47AF601179}"/>
                          </a:ext>
                        </a:extLst>
                      </p:cNvPr>
                      <p:cNvSpPr txBox="1">
                        <a:spLocks noRot="1" noChangeAspect="1" noMove="1" noResize="1" noEditPoints="1" noAdjustHandles="1" noChangeArrowheads="1" noChangeShapeType="1" noTextEdit="1"/>
                      </p:cNvSpPr>
                      <p:nvPr/>
                    </p:nvSpPr>
                    <p:spPr>
                      <a:xfrm>
                        <a:off x="1615304" y="921032"/>
                        <a:ext cx="420851" cy="26555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9" name="TextBox 608">
                        <a:extLst>
                          <a:ext uri="{FF2B5EF4-FFF2-40B4-BE49-F238E27FC236}">
                            <a16:creationId xmlns:a16="http://schemas.microsoft.com/office/drawing/2014/main" id="{7F3E8B45-8D32-A242-B973-C7D161B30F19}"/>
                          </a:ext>
                        </a:extLst>
                      </p:cNvPr>
                      <p:cNvSpPr txBox="1"/>
                      <p:nvPr/>
                    </p:nvSpPr>
                    <p:spPr>
                      <a:xfrm>
                        <a:off x="3102672"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09" name="TextBox 608">
                        <a:extLst>
                          <a:ext uri="{FF2B5EF4-FFF2-40B4-BE49-F238E27FC236}">
                            <a16:creationId xmlns:a16="http://schemas.microsoft.com/office/drawing/2014/main" id="{7F3E8B45-8D32-A242-B973-C7D161B30F19}"/>
                          </a:ext>
                        </a:extLst>
                      </p:cNvPr>
                      <p:cNvSpPr txBox="1">
                        <a:spLocks noRot="1" noChangeAspect="1" noMove="1" noResize="1" noEditPoints="1" noAdjustHandles="1" noChangeArrowheads="1" noChangeShapeType="1" noTextEdit="1"/>
                      </p:cNvSpPr>
                      <p:nvPr/>
                    </p:nvSpPr>
                    <p:spPr>
                      <a:xfrm>
                        <a:off x="3102672" y="921032"/>
                        <a:ext cx="420851" cy="265555"/>
                      </a:xfrm>
                      <a:prstGeom prst="rect">
                        <a:avLst/>
                      </a:prstGeom>
                      <a:blipFill>
                        <a:blip r:embed="rId9"/>
                        <a:stretch>
                          <a:fillRect/>
                        </a:stretch>
                      </a:blipFill>
                    </p:spPr>
                    <p:txBody>
                      <a:bodyPr/>
                      <a:lstStyle/>
                      <a:p>
                        <a:r>
                          <a:rPr lang="en-US">
                            <a:noFill/>
                          </a:rPr>
                          <a:t> </a:t>
                        </a:r>
                      </a:p>
                    </p:txBody>
                  </p:sp>
                </mc:Fallback>
              </mc:AlternateContent>
            </p:grpSp>
          </p:grpSp>
        </p:grpSp>
        <p:grpSp>
          <p:nvGrpSpPr>
            <p:cNvPr id="653" name="Group 652">
              <a:extLst>
                <a:ext uri="{FF2B5EF4-FFF2-40B4-BE49-F238E27FC236}">
                  <a16:creationId xmlns:a16="http://schemas.microsoft.com/office/drawing/2014/main" id="{7A8890E7-8BA2-484C-BB58-07FF22436EA6}"/>
                </a:ext>
              </a:extLst>
            </p:cNvPr>
            <p:cNvGrpSpPr/>
            <p:nvPr/>
          </p:nvGrpSpPr>
          <p:grpSpPr>
            <a:xfrm>
              <a:off x="526092" y="3292652"/>
              <a:ext cx="3453993" cy="1694963"/>
              <a:chOff x="268782" y="211024"/>
              <a:chExt cx="4584866" cy="2249912"/>
            </a:xfrm>
          </p:grpSpPr>
          <p:sp>
            <p:nvSpPr>
              <p:cNvPr id="707" name="TextBox 706">
                <a:extLst>
                  <a:ext uri="{FF2B5EF4-FFF2-40B4-BE49-F238E27FC236}">
                    <a16:creationId xmlns:a16="http://schemas.microsoft.com/office/drawing/2014/main" id="{B583BC37-BBC2-234A-A956-8AFC7736C402}"/>
                  </a:ext>
                </a:extLst>
              </p:cNvPr>
              <p:cNvSpPr txBox="1"/>
              <p:nvPr/>
            </p:nvSpPr>
            <p:spPr>
              <a:xfrm>
                <a:off x="268782" y="1841782"/>
                <a:ext cx="1609352" cy="328138"/>
              </a:xfrm>
              <a:prstGeom prst="rect">
                <a:avLst/>
              </a:prstGeom>
              <a:noFill/>
            </p:spPr>
            <p:txBody>
              <a:bodyPr wrap="square" rtlCol="0">
                <a:spAutoFit/>
              </a:bodyPr>
              <a:lstStyle/>
              <a:p>
                <a:pPr algn="ctr"/>
                <a:r>
                  <a:rPr lang="en-US" sz="1200" dirty="0">
                    <a:latin typeface="Arial"/>
                    <a:cs typeface="Arial"/>
                  </a:rPr>
                  <a:t>home base</a:t>
                </a:r>
              </a:p>
            </p:txBody>
          </p:sp>
          <p:grpSp>
            <p:nvGrpSpPr>
              <p:cNvPr id="708" name="Group 707">
                <a:extLst>
                  <a:ext uri="{FF2B5EF4-FFF2-40B4-BE49-F238E27FC236}">
                    <a16:creationId xmlns:a16="http://schemas.microsoft.com/office/drawing/2014/main" id="{69A0A0BD-1B56-1441-8B8C-4207C3FB3951}"/>
                  </a:ext>
                </a:extLst>
              </p:cNvPr>
              <p:cNvGrpSpPr/>
              <p:nvPr/>
            </p:nvGrpSpPr>
            <p:grpSpPr>
              <a:xfrm>
                <a:off x="439426" y="211024"/>
                <a:ext cx="4414222" cy="2249912"/>
                <a:chOff x="439426" y="211024"/>
                <a:chExt cx="4414222" cy="2249912"/>
              </a:xfrm>
            </p:grpSpPr>
            <p:grpSp>
              <p:nvGrpSpPr>
                <p:cNvPr id="709" name="Group 708">
                  <a:extLst>
                    <a:ext uri="{FF2B5EF4-FFF2-40B4-BE49-F238E27FC236}">
                      <a16:creationId xmlns:a16="http://schemas.microsoft.com/office/drawing/2014/main" id="{F3C68DAC-3C17-CD43-95C4-652DCDEAB1ED}"/>
                    </a:ext>
                  </a:extLst>
                </p:cNvPr>
                <p:cNvGrpSpPr/>
                <p:nvPr/>
              </p:nvGrpSpPr>
              <p:grpSpPr>
                <a:xfrm>
                  <a:off x="439426" y="211024"/>
                  <a:ext cx="1224026" cy="1702119"/>
                  <a:chOff x="400309" y="413442"/>
                  <a:chExt cx="1224455" cy="1702714"/>
                </a:xfrm>
              </p:grpSpPr>
              <p:sp>
                <p:nvSpPr>
                  <p:cNvPr id="745" name="Oval 744">
                    <a:extLst>
                      <a:ext uri="{FF2B5EF4-FFF2-40B4-BE49-F238E27FC236}">
                        <a16:creationId xmlns:a16="http://schemas.microsoft.com/office/drawing/2014/main" id="{1B3AD1DE-BAD8-2E4C-A11C-A953EF45760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46" name="Rectangle 745">
                    <a:extLst>
                      <a:ext uri="{FF2B5EF4-FFF2-40B4-BE49-F238E27FC236}">
                        <a16:creationId xmlns:a16="http://schemas.microsoft.com/office/drawing/2014/main" id="{898DDE2C-9EFD-9548-ADE1-27F399189C0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47" name="Rectangle 746">
                    <a:extLst>
                      <a:ext uri="{FF2B5EF4-FFF2-40B4-BE49-F238E27FC236}">
                        <a16:creationId xmlns:a16="http://schemas.microsoft.com/office/drawing/2014/main" id="{72A15519-70FB-4C4A-B5E9-FA1E3D89B55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48" name="Rectangle 747">
                    <a:extLst>
                      <a:ext uri="{FF2B5EF4-FFF2-40B4-BE49-F238E27FC236}">
                        <a16:creationId xmlns:a16="http://schemas.microsoft.com/office/drawing/2014/main" id="{A316EED2-4670-7246-A875-7AD21DECF5A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49" name="Rectangle 748">
                    <a:extLst>
                      <a:ext uri="{FF2B5EF4-FFF2-40B4-BE49-F238E27FC236}">
                        <a16:creationId xmlns:a16="http://schemas.microsoft.com/office/drawing/2014/main" id="{022C09F3-7499-5C4A-BF9F-4F1F24B77B2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50" name="Picture 749">
                    <a:extLst>
                      <a:ext uri="{FF2B5EF4-FFF2-40B4-BE49-F238E27FC236}">
                        <a16:creationId xmlns:a16="http://schemas.microsoft.com/office/drawing/2014/main" id="{4C50BE94-AFA4-0142-85EC-5350E97D066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51" name="Picture 750">
                    <a:extLst>
                      <a:ext uri="{FF2B5EF4-FFF2-40B4-BE49-F238E27FC236}">
                        <a16:creationId xmlns:a16="http://schemas.microsoft.com/office/drawing/2014/main" id="{D5AF5993-175A-2D40-9898-96DE37C656F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52" name="Picture 751">
                    <a:extLst>
                      <a:ext uri="{FF2B5EF4-FFF2-40B4-BE49-F238E27FC236}">
                        <a16:creationId xmlns:a16="http://schemas.microsoft.com/office/drawing/2014/main" id="{54FA0465-5684-2A48-AD1C-C3628C7F211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53" name="Picture 752">
                    <a:extLst>
                      <a:ext uri="{FF2B5EF4-FFF2-40B4-BE49-F238E27FC236}">
                        <a16:creationId xmlns:a16="http://schemas.microsoft.com/office/drawing/2014/main" id="{425AD37F-718F-6549-B2D2-0E721CB141C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54" name="Picture 753">
                    <a:extLst>
                      <a:ext uri="{FF2B5EF4-FFF2-40B4-BE49-F238E27FC236}">
                        <a16:creationId xmlns:a16="http://schemas.microsoft.com/office/drawing/2014/main" id="{DCA86B7A-7EEA-5C45-8479-12311884BEA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55" name="Picture 754">
                    <a:extLst>
                      <a:ext uri="{FF2B5EF4-FFF2-40B4-BE49-F238E27FC236}">
                        <a16:creationId xmlns:a16="http://schemas.microsoft.com/office/drawing/2014/main" id="{6B60016A-E140-4E45-816A-0EA575970EE5}"/>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56" name="Picture 755">
                    <a:extLst>
                      <a:ext uri="{FF2B5EF4-FFF2-40B4-BE49-F238E27FC236}">
                        <a16:creationId xmlns:a16="http://schemas.microsoft.com/office/drawing/2014/main" id="{08F53DED-F19B-A540-9281-3E5D1F5D8343}"/>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757" name="Straight Arrow Connector 756">
                    <a:extLst>
                      <a:ext uri="{FF2B5EF4-FFF2-40B4-BE49-F238E27FC236}">
                        <a16:creationId xmlns:a16="http://schemas.microsoft.com/office/drawing/2014/main" id="{15CA4093-5FD3-444D-ABC4-BBDB9E291A30}"/>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8" name="Picture 757">
                    <a:extLst>
                      <a:ext uri="{FF2B5EF4-FFF2-40B4-BE49-F238E27FC236}">
                        <a16:creationId xmlns:a16="http://schemas.microsoft.com/office/drawing/2014/main" id="{129A871B-9197-6D42-BA62-A6B10C031307}"/>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710" name="Group 709">
                  <a:extLst>
                    <a:ext uri="{FF2B5EF4-FFF2-40B4-BE49-F238E27FC236}">
                      <a16:creationId xmlns:a16="http://schemas.microsoft.com/office/drawing/2014/main" id="{810D63E7-BEF3-824C-8AA6-4AD0345E49CA}"/>
                    </a:ext>
                  </a:extLst>
                </p:cNvPr>
                <p:cNvGrpSpPr/>
                <p:nvPr/>
              </p:nvGrpSpPr>
              <p:grpSpPr>
                <a:xfrm>
                  <a:off x="1890010" y="211024"/>
                  <a:ext cx="1260447" cy="1642604"/>
                  <a:chOff x="363875" y="413442"/>
                  <a:chExt cx="1260889" cy="1643178"/>
                </a:xfrm>
              </p:grpSpPr>
              <p:sp>
                <p:nvSpPr>
                  <p:cNvPr id="731" name="Oval 730">
                    <a:extLst>
                      <a:ext uri="{FF2B5EF4-FFF2-40B4-BE49-F238E27FC236}">
                        <a16:creationId xmlns:a16="http://schemas.microsoft.com/office/drawing/2014/main" id="{43FC4BC9-EEE9-6248-BEE8-09222F954D7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32" name="Rectangle 731">
                    <a:extLst>
                      <a:ext uri="{FF2B5EF4-FFF2-40B4-BE49-F238E27FC236}">
                        <a16:creationId xmlns:a16="http://schemas.microsoft.com/office/drawing/2014/main" id="{0CE54259-1EF9-874C-A5C2-426BA5622B3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33" name="Rectangle 732">
                    <a:extLst>
                      <a:ext uri="{FF2B5EF4-FFF2-40B4-BE49-F238E27FC236}">
                        <a16:creationId xmlns:a16="http://schemas.microsoft.com/office/drawing/2014/main" id="{37F16A84-7DBE-1D4F-83BC-48F29195E6E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34" name="Rectangle 733">
                    <a:extLst>
                      <a:ext uri="{FF2B5EF4-FFF2-40B4-BE49-F238E27FC236}">
                        <a16:creationId xmlns:a16="http://schemas.microsoft.com/office/drawing/2014/main" id="{5A78F7CD-9BC0-AD48-A497-97E5D7FA977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35" name="Rectangle 734">
                    <a:extLst>
                      <a:ext uri="{FF2B5EF4-FFF2-40B4-BE49-F238E27FC236}">
                        <a16:creationId xmlns:a16="http://schemas.microsoft.com/office/drawing/2014/main" id="{8EFCFD9C-9D7C-FC4C-AE22-6B3EDE989B3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36" name="Picture 735">
                    <a:extLst>
                      <a:ext uri="{FF2B5EF4-FFF2-40B4-BE49-F238E27FC236}">
                        <a16:creationId xmlns:a16="http://schemas.microsoft.com/office/drawing/2014/main" id="{00A00F29-79DD-834B-AB21-5F106190EAEB}"/>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37" name="Picture 736">
                    <a:extLst>
                      <a:ext uri="{FF2B5EF4-FFF2-40B4-BE49-F238E27FC236}">
                        <a16:creationId xmlns:a16="http://schemas.microsoft.com/office/drawing/2014/main" id="{D5B583AD-9D6A-B043-9073-8B2618CF012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38" name="Picture 737">
                    <a:extLst>
                      <a:ext uri="{FF2B5EF4-FFF2-40B4-BE49-F238E27FC236}">
                        <a16:creationId xmlns:a16="http://schemas.microsoft.com/office/drawing/2014/main" id="{EC5356A7-6E72-C24E-B5A2-3EACDFD2084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39" name="Picture 738">
                    <a:extLst>
                      <a:ext uri="{FF2B5EF4-FFF2-40B4-BE49-F238E27FC236}">
                        <a16:creationId xmlns:a16="http://schemas.microsoft.com/office/drawing/2014/main" id="{C2A7E7D8-5BBF-F341-BE77-F39230B74BA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40" name="Picture 739">
                    <a:extLst>
                      <a:ext uri="{FF2B5EF4-FFF2-40B4-BE49-F238E27FC236}">
                        <a16:creationId xmlns:a16="http://schemas.microsoft.com/office/drawing/2014/main" id="{8A142C87-E114-F44B-9224-CD9632F4A31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41" name="Picture 740">
                    <a:extLst>
                      <a:ext uri="{FF2B5EF4-FFF2-40B4-BE49-F238E27FC236}">
                        <a16:creationId xmlns:a16="http://schemas.microsoft.com/office/drawing/2014/main" id="{9FD0D442-52A8-7041-9EE1-49D8DF7A6D9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42" name="Picture 741">
                    <a:extLst>
                      <a:ext uri="{FF2B5EF4-FFF2-40B4-BE49-F238E27FC236}">
                        <a16:creationId xmlns:a16="http://schemas.microsoft.com/office/drawing/2014/main" id="{7389344E-1AA2-0F42-B133-67E4AE4A42DE}"/>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743" name="Straight Arrow Connector 742">
                    <a:extLst>
                      <a:ext uri="{FF2B5EF4-FFF2-40B4-BE49-F238E27FC236}">
                        <a16:creationId xmlns:a16="http://schemas.microsoft.com/office/drawing/2014/main" id="{497DCA72-490A-4B43-8DF2-D3BEDA19AFE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44" name="Picture 743">
                    <a:extLst>
                      <a:ext uri="{FF2B5EF4-FFF2-40B4-BE49-F238E27FC236}">
                        <a16:creationId xmlns:a16="http://schemas.microsoft.com/office/drawing/2014/main" id="{CF7E4FAE-CC8A-8642-BAE9-F0CF5E5DF706}"/>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711" name="Group 710">
                  <a:extLst>
                    <a:ext uri="{FF2B5EF4-FFF2-40B4-BE49-F238E27FC236}">
                      <a16:creationId xmlns:a16="http://schemas.microsoft.com/office/drawing/2014/main" id="{BE6FE2F2-D135-4B4F-9F5C-007681687615}"/>
                    </a:ext>
                  </a:extLst>
                </p:cNvPr>
                <p:cNvGrpSpPr/>
                <p:nvPr/>
              </p:nvGrpSpPr>
              <p:grpSpPr>
                <a:xfrm>
                  <a:off x="3413436" y="211024"/>
                  <a:ext cx="1224026" cy="1702119"/>
                  <a:chOff x="400309" y="413442"/>
                  <a:chExt cx="1224455" cy="1702714"/>
                </a:xfrm>
              </p:grpSpPr>
              <p:sp>
                <p:nvSpPr>
                  <p:cNvPr id="717" name="Oval 716">
                    <a:extLst>
                      <a:ext uri="{FF2B5EF4-FFF2-40B4-BE49-F238E27FC236}">
                        <a16:creationId xmlns:a16="http://schemas.microsoft.com/office/drawing/2014/main" id="{548B37ED-B8F4-AE46-AE66-58078FB0AA7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18" name="Rectangle 717">
                    <a:extLst>
                      <a:ext uri="{FF2B5EF4-FFF2-40B4-BE49-F238E27FC236}">
                        <a16:creationId xmlns:a16="http://schemas.microsoft.com/office/drawing/2014/main" id="{893A8F2B-1867-BC40-B462-A592F1346D6F}"/>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19" name="Rectangle 718">
                    <a:extLst>
                      <a:ext uri="{FF2B5EF4-FFF2-40B4-BE49-F238E27FC236}">
                        <a16:creationId xmlns:a16="http://schemas.microsoft.com/office/drawing/2014/main" id="{DC31EBA9-41A7-6A42-B107-4EB5CD05D7F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20" name="Rectangle 719">
                    <a:extLst>
                      <a:ext uri="{FF2B5EF4-FFF2-40B4-BE49-F238E27FC236}">
                        <a16:creationId xmlns:a16="http://schemas.microsoft.com/office/drawing/2014/main" id="{06426FC8-7412-664D-AD46-56CD108E338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21" name="Rectangle 720">
                    <a:extLst>
                      <a:ext uri="{FF2B5EF4-FFF2-40B4-BE49-F238E27FC236}">
                        <a16:creationId xmlns:a16="http://schemas.microsoft.com/office/drawing/2014/main" id="{3CA40D9E-5A96-AD44-997A-98027781927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22" name="Picture 721">
                    <a:extLst>
                      <a:ext uri="{FF2B5EF4-FFF2-40B4-BE49-F238E27FC236}">
                        <a16:creationId xmlns:a16="http://schemas.microsoft.com/office/drawing/2014/main" id="{52FC1639-E215-B64A-9C3B-0033FAE4E58D}"/>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23" name="Picture 722">
                    <a:extLst>
                      <a:ext uri="{FF2B5EF4-FFF2-40B4-BE49-F238E27FC236}">
                        <a16:creationId xmlns:a16="http://schemas.microsoft.com/office/drawing/2014/main" id="{8A9826CE-5812-3649-BC1D-9FF7BCCF035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24" name="Picture 723">
                    <a:extLst>
                      <a:ext uri="{FF2B5EF4-FFF2-40B4-BE49-F238E27FC236}">
                        <a16:creationId xmlns:a16="http://schemas.microsoft.com/office/drawing/2014/main" id="{D512C7C2-0555-DE45-8B4F-E887427ED17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25" name="Picture 724">
                    <a:extLst>
                      <a:ext uri="{FF2B5EF4-FFF2-40B4-BE49-F238E27FC236}">
                        <a16:creationId xmlns:a16="http://schemas.microsoft.com/office/drawing/2014/main" id="{486351CE-92CF-4149-BC57-9F6804F694A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26" name="Picture 725">
                    <a:extLst>
                      <a:ext uri="{FF2B5EF4-FFF2-40B4-BE49-F238E27FC236}">
                        <a16:creationId xmlns:a16="http://schemas.microsoft.com/office/drawing/2014/main" id="{2A5F026C-DFCC-694A-A334-4359527D275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27" name="Picture 726">
                    <a:extLst>
                      <a:ext uri="{FF2B5EF4-FFF2-40B4-BE49-F238E27FC236}">
                        <a16:creationId xmlns:a16="http://schemas.microsoft.com/office/drawing/2014/main" id="{8A980C98-1B56-6B49-9C32-2B55E3FB8EA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28" name="Picture 727">
                    <a:extLst>
                      <a:ext uri="{FF2B5EF4-FFF2-40B4-BE49-F238E27FC236}">
                        <a16:creationId xmlns:a16="http://schemas.microsoft.com/office/drawing/2014/main" id="{C6AEE406-BE8D-0748-B5DA-81BE084B61AE}"/>
                      </a:ext>
                    </a:extLst>
                  </p:cNvPr>
                  <p:cNvPicPr>
                    <a:picLocks noChangeAspect="1"/>
                  </p:cNvPicPr>
                  <p:nvPr/>
                </p:nvPicPr>
                <p:blipFill>
                  <a:blip r:embed="rId18"/>
                  <a:stretch>
                    <a:fillRect/>
                  </a:stretch>
                </p:blipFill>
                <p:spPr>
                  <a:xfrm>
                    <a:off x="572112" y="955023"/>
                    <a:ext cx="181412" cy="181411"/>
                  </a:xfrm>
                  <a:prstGeom prst="rect">
                    <a:avLst/>
                  </a:prstGeom>
                </p:spPr>
              </p:pic>
              <p:cxnSp>
                <p:nvCxnSpPr>
                  <p:cNvPr id="729" name="Straight Arrow Connector 728">
                    <a:extLst>
                      <a:ext uri="{FF2B5EF4-FFF2-40B4-BE49-F238E27FC236}">
                        <a16:creationId xmlns:a16="http://schemas.microsoft.com/office/drawing/2014/main" id="{A616F455-AB3E-434D-B88D-3C762D1507E9}"/>
                      </a:ext>
                    </a:extLst>
                  </p:cNvPr>
                  <p:cNvCxnSpPr>
                    <a:cxnSpLocks/>
                    <a:endCxn id="728" idx="2"/>
                  </p:cNvCxnSpPr>
                  <p:nvPr/>
                </p:nvCxnSpPr>
                <p:spPr>
                  <a:xfrm flipH="1" flipV="1">
                    <a:off x="662818" y="1136435"/>
                    <a:ext cx="373249" cy="427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30" name="Picture 729">
                    <a:extLst>
                      <a:ext uri="{FF2B5EF4-FFF2-40B4-BE49-F238E27FC236}">
                        <a16:creationId xmlns:a16="http://schemas.microsoft.com/office/drawing/2014/main" id="{D40EB852-8560-904A-B774-96483940C57A}"/>
                      </a:ext>
                    </a:extLst>
                  </p:cNvPr>
                  <p:cNvPicPr>
                    <a:picLocks noChangeAspect="1"/>
                  </p:cNvPicPr>
                  <p:nvPr/>
                </p:nvPicPr>
                <p:blipFill>
                  <a:blip r:embed="rId4"/>
                  <a:stretch>
                    <a:fillRect/>
                  </a:stretch>
                </p:blipFill>
                <p:spPr>
                  <a:xfrm>
                    <a:off x="910624" y="1862949"/>
                    <a:ext cx="211373" cy="253207"/>
                  </a:xfrm>
                  <a:prstGeom prst="rect">
                    <a:avLst/>
                  </a:prstGeom>
                </p:spPr>
              </p:pic>
            </p:grpSp>
            <p:sp>
              <p:nvSpPr>
                <p:cNvPr id="712" name="TextBox 711">
                  <a:extLst>
                    <a:ext uri="{FF2B5EF4-FFF2-40B4-BE49-F238E27FC236}">
                      <a16:creationId xmlns:a16="http://schemas.microsoft.com/office/drawing/2014/main" id="{80F27335-30E1-BC4E-954E-C237F71BBB52}"/>
                    </a:ext>
                  </a:extLst>
                </p:cNvPr>
                <p:cNvSpPr txBox="1"/>
                <p:nvPr/>
              </p:nvSpPr>
              <p:spPr>
                <a:xfrm>
                  <a:off x="1690857" y="1842982"/>
                  <a:ext cx="1609352" cy="612819"/>
                </a:xfrm>
                <a:prstGeom prst="rect">
                  <a:avLst/>
                </a:prstGeom>
                <a:noFill/>
              </p:spPr>
              <p:txBody>
                <a:bodyPr wrap="square" rtlCol="0">
                  <a:spAutoFit/>
                </a:bodyPr>
                <a:lstStyle/>
                <a:p>
                  <a:pPr algn="ctr"/>
                  <a:r>
                    <a:rPr lang="en-US" sz="1200" dirty="0">
                      <a:latin typeface="Arial"/>
                      <a:cs typeface="Arial"/>
                    </a:rPr>
                    <a:t>Trial 3 cue</a:t>
                  </a:r>
                </a:p>
                <a:p>
                  <a:pPr algn="ctr"/>
                  <a:r>
                    <a:rPr lang="en-US" sz="1200" dirty="0">
                      <a:latin typeface="Arial"/>
                      <a:cs typeface="Arial"/>
                    </a:rPr>
                    <a:t>(guided)</a:t>
                  </a:r>
                </a:p>
              </p:txBody>
            </p:sp>
            <p:sp>
              <p:nvSpPr>
                <p:cNvPr id="713" name="TextBox 712">
                  <a:extLst>
                    <a:ext uri="{FF2B5EF4-FFF2-40B4-BE49-F238E27FC236}">
                      <a16:creationId xmlns:a16="http://schemas.microsoft.com/office/drawing/2014/main" id="{B86D37C6-17F2-C647-93EB-0C787C0F73E0}"/>
                    </a:ext>
                  </a:extLst>
                </p:cNvPr>
                <p:cNvSpPr txBox="1"/>
                <p:nvPr/>
              </p:nvSpPr>
              <p:spPr>
                <a:xfrm>
                  <a:off x="3244296" y="1848117"/>
                  <a:ext cx="1609352" cy="612819"/>
                </a:xfrm>
                <a:prstGeom prst="rect">
                  <a:avLst/>
                </a:prstGeom>
                <a:noFill/>
              </p:spPr>
              <p:txBody>
                <a:bodyPr wrap="square" rtlCol="0">
                  <a:spAutoFit/>
                </a:bodyPr>
                <a:lstStyle/>
                <a:p>
                  <a:pPr algn="ctr"/>
                  <a:r>
                    <a:rPr lang="en-US" sz="1200" dirty="0">
                      <a:latin typeface="Arial"/>
                      <a:cs typeface="Arial"/>
                    </a:rPr>
                    <a:t>Trial 3 response</a:t>
                  </a:r>
                </a:p>
              </p:txBody>
            </p:sp>
            <p:pic>
              <p:nvPicPr>
                <p:cNvPr id="714" name="Picture 713">
                  <a:extLst>
                    <a:ext uri="{FF2B5EF4-FFF2-40B4-BE49-F238E27FC236}">
                      <a16:creationId xmlns:a16="http://schemas.microsoft.com/office/drawing/2014/main" id="{41D5608F-3BF7-6149-96EB-657BC722A12E}"/>
                    </a:ext>
                  </a:extLst>
                </p:cNvPr>
                <p:cNvPicPr>
                  <a:picLocks noChangeAspect="1"/>
                </p:cNvPicPr>
                <p:nvPr/>
              </p:nvPicPr>
              <p:blipFill>
                <a:blip r:embed="rId19"/>
                <a:stretch>
                  <a:fillRect/>
                </a:stretch>
              </p:blipFill>
              <p:spPr>
                <a:xfrm>
                  <a:off x="3300210" y="551143"/>
                  <a:ext cx="164526" cy="227633"/>
                </a:xfrm>
                <a:prstGeom prst="rect">
                  <a:avLst/>
                </a:prstGeom>
              </p:spPr>
            </p:pic>
            <mc:AlternateContent xmlns:mc="http://schemas.openxmlformats.org/markup-compatibility/2006" xmlns:a14="http://schemas.microsoft.com/office/drawing/2010/main">
              <mc:Choice Requires="a14">
                <p:sp>
                  <p:nvSpPr>
                    <p:cNvPr id="715" name="TextBox 714">
                      <a:extLst>
                        <a:ext uri="{FF2B5EF4-FFF2-40B4-BE49-F238E27FC236}">
                          <a16:creationId xmlns:a16="http://schemas.microsoft.com/office/drawing/2014/main" id="{0381AA08-3DAF-D04A-BDF9-202525832E93}"/>
                        </a:ext>
                      </a:extLst>
                    </p:cNvPr>
                    <p:cNvSpPr txBox="1"/>
                    <p:nvPr/>
                  </p:nvSpPr>
                  <p:spPr>
                    <a:xfrm>
                      <a:off x="1615304"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715" name="TextBox 714">
                      <a:extLst>
                        <a:ext uri="{FF2B5EF4-FFF2-40B4-BE49-F238E27FC236}">
                          <a16:creationId xmlns:a16="http://schemas.microsoft.com/office/drawing/2014/main" id="{0381AA08-3DAF-D04A-BDF9-202525832E93}"/>
                        </a:ext>
                      </a:extLst>
                    </p:cNvPr>
                    <p:cNvSpPr txBox="1">
                      <a:spLocks noRot="1" noChangeAspect="1" noMove="1" noResize="1" noEditPoints="1" noAdjustHandles="1" noChangeArrowheads="1" noChangeShapeType="1" noTextEdit="1"/>
                    </p:cNvSpPr>
                    <p:nvPr/>
                  </p:nvSpPr>
                  <p:spPr>
                    <a:xfrm>
                      <a:off x="1615304" y="921032"/>
                      <a:ext cx="420851" cy="26555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6" name="TextBox 715">
                      <a:extLst>
                        <a:ext uri="{FF2B5EF4-FFF2-40B4-BE49-F238E27FC236}">
                          <a16:creationId xmlns:a16="http://schemas.microsoft.com/office/drawing/2014/main" id="{183ECC18-4C68-4745-964A-7CFF9DF0A165}"/>
                        </a:ext>
                      </a:extLst>
                    </p:cNvPr>
                    <p:cNvSpPr txBox="1"/>
                    <p:nvPr/>
                  </p:nvSpPr>
                  <p:spPr>
                    <a:xfrm>
                      <a:off x="3102672"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716" name="TextBox 715">
                      <a:extLst>
                        <a:ext uri="{FF2B5EF4-FFF2-40B4-BE49-F238E27FC236}">
                          <a16:creationId xmlns:a16="http://schemas.microsoft.com/office/drawing/2014/main" id="{183ECC18-4C68-4745-964A-7CFF9DF0A165}"/>
                        </a:ext>
                      </a:extLst>
                    </p:cNvPr>
                    <p:cNvSpPr txBox="1">
                      <a:spLocks noRot="1" noChangeAspect="1" noMove="1" noResize="1" noEditPoints="1" noAdjustHandles="1" noChangeArrowheads="1" noChangeShapeType="1" noTextEdit="1"/>
                    </p:cNvSpPr>
                    <p:nvPr/>
                  </p:nvSpPr>
                  <p:spPr>
                    <a:xfrm>
                      <a:off x="3102672" y="921032"/>
                      <a:ext cx="420851" cy="265555"/>
                    </a:xfrm>
                    <a:prstGeom prst="rect">
                      <a:avLst/>
                    </a:prstGeom>
                    <a:blipFill>
                      <a:blip r:embed="rId13"/>
                      <a:stretch>
                        <a:fillRect/>
                      </a:stretch>
                    </a:blipFill>
                  </p:spPr>
                  <p:txBody>
                    <a:bodyPr/>
                    <a:lstStyle/>
                    <a:p>
                      <a:r>
                        <a:rPr lang="en-US">
                          <a:noFill/>
                        </a:rPr>
                        <a:t> </a:t>
                      </a:r>
                    </a:p>
                  </p:txBody>
                </p:sp>
              </mc:Fallback>
            </mc:AlternateContent>
          </p:grpSp>
        </p:grpSp>
        <p:sp>
          <p:nvSpPr>
            <p:cNvPr id="655" name="TextBox 654">
              <a:extLst>
                <a:ext uri="{FF2B5EF4-FFF2-40B4-BE49-F238E27FC236}">
                  <a16:creationId xmlns:a16="http://schemas.microsoft.com/office/drawing/2014/main" id="{FDD443F7-FA92-964B-AB6E-7D5E6572B206}"/>
                </a:ext>
              </a:extLst>
            </p:cNvPr>
            <p:cNvSpPr txBox="1"/>
            <p:nvPr/>
          </p:nvSpPr>
          <p:spPr>
            <a:xfrm>
              <a:off x="508977" y="6174844"/>
              <a:ext cx="1212400" cy="247202"/>
            </a:xfrm>
            <a:prstGeom prst="rect">
              <a:avLst/>
            </a:prstGeom>
            <a:noFill/>
          </p:spPr>
          <p:txBody>
            <a:bodyPr wrap="square" rtlCol="0">
              <a:spAutoFit/>
            </a:bodyPr>
            <a:lstStyle/>
            <a:p>
              <a:pPr algn="ctr"/>
              <a:r>
                <a:rPr lang="en-US" sz="1200" dirty="0">
                  <a:latin typeface="Arial"/>
                  <a:cs typeface="Arial"/>
                </a:rPr>
                <a:t>home base</a:t>
              </a:r>
            </a:p>
          </p:txBody>
        </p:sp>
        <p:grpSp>
          <p:nvGrpSpPr>
            <p:cNvPr id="657" name="Group 656">
              <a:extLst>
                <a:ext uri="{FF2B5EF4-FFF2-40B4-BE49-F238E27FC236}">
                  <a16:creationId xmlns:a16="http://schemas.microsoft.com/office/drawing/2014/main" id="{7100E3FA-DAE2-4042-BB2E-B461D36DFD58}"/>
                </a:ext>
              </a:extLst>
            </p:cNvPr>
            <p:cNvGrpSpPr/>
            <p:nvPr/>
          </p:nvGrpSpPr>
          <p:grpSpPr>
            <a:xfrm>
              <a:off x="637531" y="4946318"/>
              <a:ext cx="922116" cy="1282285"/>
              <a:chOff x="400309" y="413442"/>
              <a:chExt cx="1224455" cy="1702714"/>
            </a:xfrm>
          </p:grpSpPr>
          <p:sp>
            <p:nvSpPr>
              <p:cNvPr id="693" name="Oval 692">
                <a:extLst>
                  <a:ext uri="{FF2B5EF4-FFF2-40B4-BE49-F238E27FC236}">
                    <a16:creationId xmlns:a16="http://schemas.microsoft.com/office/drawing/2014/main" id="{53EBD5DC-E884-7F44-976C-6311536A217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94" name="Rectangle 693">
                <a:extLst>
                  <a:ext uri="{FF2B5EF4-FFF2-40B4-BE49-F238E27FC236}">
                    <a16:creationId xmlns:a16="http://schemas.microsoft.com/office/drawing/2014/main" id="{CF39200E-E653-3443-B502-025E3E59658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5" name="Rectangle 694">
                <a:extLst>
                  <a:ext uri="{FF2B5EF4-FFF2-40B4-BE49-F238E27FC236}">
                    <a16:creationId xmlns:a16="http://schemas.microsoft.com/office/drawing/2014/main" id="{DEEFA681-A8CE-F94F-ABBC-6EBC9AAE9BD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6" name="Rectangle 695">
                <a:extLst>
                  <a:ext uri="{FF2B5EF4-FFF2-40B4-BE49-F238E27FC236}">
                    <a16:creationId xmlns:a16="http://schemas.microsoft.com/office/drawing/2014/main" id="{0E45FCC9-439A-B143-B0CE-3127D18F7E6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7" name="Rectangle 696">
                <a:extLst>
                  <a:ext uri="{FF2B5EF4-FFF2-40B4-BE49-F238E27FC236}">
                    <a16:creationId xmlns:a16="http://schemas.microsoft.com/office/drawing/2014/main" id="{5443DA29-B71D-6946-824D-443674DD30B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98" name="Picture 697">
                <a:extLst>
                  <a:ext uri="{FF2B5EF4-FFF2-40B4-BE49-F238E27FC236}">
                    <a16:creationId xmlns:a16="http://schemas.microsoft.com/office/drawing/2014/main" id="{2BB81111-7B4F-AD4D-A67C-CE50EB4459F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99" name="Picture 698">
                <a:extLst>
                  <a:ext uri="{FF2B5EF4-FFF2-40B4-BE49-F238E27FC236}">
                    <a16:creationId xmlns:a16="http://schemas.microsoft.com/office/drawing/2014/main" id="{81A2C98B-8136-DE4C-92B0-07F1F7B1371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00" name="Picture 699">
                <a:extLst>
                  <a:ext uri="{FF2B5EF4-FFF2-40B4-BE49-F238E27FC236}">
                    <a16:creationId xmlns:a16="http://schemas.microsoft.com/office/drawing/2014/main" id="{52F2EB7A-44A6-4741-83FB-08286F98039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01" name="Picture 700">
                <a:extLst>
                  <a:ext uri="{FF2B5EF4-FFF2-40B4-BE49-F238E27FC236}">
                    <a16:creationId xmlns:a16="http://schemas.microsoft.com/office/drawing/2014/main" id="{0A742E28-0CA6-DB49-BAE8-7AE62E94311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02" name="Picture 701">
                <a:extLst>
                  <a:ext uri="{FF2B5EF4-FFF2-40B4-BE49-F238E27FC236}">
                    <a16:creationId xmlns:a16="http://schemas.microsoft.com/office/drawing/2014/main" id="{A966EAE6-0CF9-B544-A58D-D546D31F3E0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03" name="Picture 702">
                <a:extLst>
                  <a:ext uri="{FF2B5EF4-FFF2-40B4-BE49-F238E27FC236}">
                    <a16:creationId xmlns:a16="http://schemas.microsoft.com/office/drawing/2014/main" id="{473A4A24-9748-5542-8169-6C7657DEA9E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04" name="Picture 703">
                <a:extLst>
                  <a:ext uri="{FF2B5EF4-FFF2-40B4-BE49-F238E27FC236}">
                    <a16:creationId xmlns:a16="http://schemas.microsoft.com/office/drawing/2014/main" id="{1B83C0AC-D986-B444-BE4A-326714391077}"/>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705" name="Straight Arrow Connector 704">
                <a:extLst>
                  <a:ext uri="{FF2B5EF4-FFF2-40B4-BE49-F238E27FC236}">
                    <a16:creationId xmlns:a16="http://schemas.microsoft.com/office/drawing/2014/main" id="{D66197DD-19B8-A340-9C52-847D14AF4CBF}"/>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06" name="Picture 705">
                <a:extLst>
                  <a:ext uri="{FF2B5EF4-FFF2-40B4-BE49-F238E27FC236}">
                    <a16:creationId xmlns:a16="http://schemas.microsoft.com/office/drawing/2014/main" id="{0A0D5F4E-FA30-0D48-B0DA-47BB9C6033BA}"/>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658" name="Group 657">
              <a:extLst>
                <a:ext uri="{FF2B5EF4-FFF2-40B4-BE49-F238E27FC236}">
                  <a16:creationId xmlns:a16="http://schemas.microsoft.com/office/drawing/2014/main" id="{E178B630-0F83-7D4D-BD4C-F24C7CF2C673}"/>
                </a:ext>
              </a:extLst>
            </p:cNvPr>
            <p:cNvGrpSpPr/>
            <p:nvPr/>
          </p:nvGrpSpPr>
          <p:grpSpPr>
            <a:xfrm>
              <a:off x="1730324" y="4946318"/>
              <a:ext cx="984262" cy="1237450"/>
              <a:chOff x="363875" y="413442"/>
              <a:chExt cx="1306980" cy="1643178"/>
            </a:xfrm>
          </p:grpSpPr>
          <p:sp>
            <p:nvSpPr>
              <p:cNvPr id="679" name="Oval 678">
                <a:extLst>
                  <a:ext uri="{FF2B5EF4-FFF2-40B4-BE49-F238E27FC236}">
                    <a16:creationId xmlns:a16="http://schemas.microsoft.com/office/drawing/2014/main" id="{048A0800-3275-7A4D-A1AF-63B5B0DD948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80" name="Rectangle 679">
                <a:extLst>
                  <a:ext uri="{FF2B5EF4-FFF2-40B4-BE49-F238E27FC236}">
                    <a16:creationId xmlns:a16="http://schemas.microsoft.com/office/drawing/2014/main" id="{7CBEB71F-42A8-8D4E-91A7-6770A22CFAA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1" name="Rectangle 680">
                <a:extLst>
                  <a:ext uri="{FF2B5EF4-FFF2-40B4-BE49-F238E27FC236}">
                    <a16:creationId xmlns:a16="http://schemas.microsoft.com/office/drawing/2014/main" id="{14BCC9E2-AB8F-BC4E-BE37-8142EAE9D0D7}"/>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2" name="Rectangle 681">
                <a:extLst>
                  <a:ext uri="{FF2B5EF4-FFF2-40B4-BE49-F238E27FC236}">
                    <a16:creationId xmlns:a16="http://schemas.microsoft.com/office/drawing/2014/main" id="{2636F1B1-71A2-B642-8241-21E753C9091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3" name="Rectangle 682">
                <a:extLst>
                  <a:ext uri="{FF2B5EF4-FFF2-40B4-BE49-F238E27FC236}">
                    <a16:creationId xmlns:a16="http://schemas.microsoft.com/office/drawing/2014/main" id="{DE24016A-9DC2-BC4F-847A-F2F5F29FA5B0}"/>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84" name="Picture 683">
                <a:extLst>
                  <a:ext uri="{FF2B5EF4-FFF2-40B4-BE49-F238E27FC236}">
                    <a16:creationId xmlns:a16="http://schemas.microsoft.com/office/drawing/2014/main" id="{5DC18829-B39C-7A43-83AC-CC3054AC36C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85" name="Picture 684">
                <a:extLst>
                  <a:ext uri="{FF2B5EF4-FFF2-40B4-BE49-F238E27FC236}">
                    <a16:creationId xmlns:a16="http://schemas.microsoft.com/office/drawing/2014/main" id="{0D95AF46-E2DF-A741-91AC-4BB867A569C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86" name="Picture 685">
                <a:extLst>
                  <a:ext uri="{FF2B5EF4-FFF2-40B4-BE49-F238E27FC236}">
                    <a16:creationId xmlns:a16="http://schemas.microsoft.com/office/drawing/2014/main" id="{810E64AA-39AF-B543-992C-B2E49BCCF7B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87" name="Picture 686">
                <a:extLst>
                  <a:ext uri="{FF2B5EF4-FFF2-40B4-BE49-F238E27FC236}">
                    <a16:creationId xmlns:a16="http://schemas.microsoft.com/office/drawing/2014/main" id="{D7F34132-238C-4442-8BED-B499FEACFDE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88" name="Picture 687">
                <a:extLst>
                  <a:ext uri="{FF2B5EF4-FFF2-40B4-BE49-F238E27FC236}">
                    <a16:creationId xmlns:a16="http://schemas.microsoft.com/office/drawing/2014/main" id="{222CBFB6-7448-8346-9744-C4ED8AA1C49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89" name="Picture 688">
                <a:extLst>
                  <a:ext uri="{FF2B5EF4-FFF2-40B4-BE49-F238E27FC236}">
                    <a16:creationId xmlns:a16="http://schemas.microsoft.com/office/drawing/2014/main" id="{DBB9D3DC-D264-AF48-B9AA-A85699C46C8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90" name="Picture 689">
                <a:extLst>
                  <a:ext uri="{FF2B5EF4-FFF2-40B4-BE49-F238E27FC236}">
                    <a16:creationId xmlns:a16="http://schemas.microsoft.com/office/drawing/2014/main" id="{830767D5-0FFC-7647-A191-87D628C9E026}"/>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691" name="Straight Arrow Connector 690">
                <a:extLst>
                  <a:ext uri="{FF2B5EF4-FFF2-40B4-BE49-F238E27FC236}">
                    <a16:creationId xmlns:a16="http://schemas.microsoft.com/office/drawing/2014/main" id="{8FD2748B-95ED-5D4C-AF83-5391A0CB1CD0}"/>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92" name="Picture 691">
                <a:extLst>
                  <a:ext uri="{FF2B5EF4-FFF2-40B4-BE49-F238E27FC236}">
                    <a16:creationId xmlns:a16="http://schemas.microsoft.com/office/drawing/2014/main" id="{AB606F51-7EE8-6E4F-AFA5-7B26E9CF0BD9}"/>
                  </a:ext>
                </a:extLst>
              </p:cNvPr>
              <p:cNvPicPr>
                <a:picLocks noChangeAspect="1"/>
              </p:cNvPicPr>
              <p:nvPr/>
            </p:nvPicPr>
            <p:blipFill>
              <a:blip r:embed="rId4"/>
              <a:stretch>
                <a:fillRect/>
              </a:stretch>
            </p:blipFill>
            <p:spPr>
              <a:xfrm>
                <a:off x="363875" y="545829"/>
                <a:ext cx="211373" cy="253207"/>
              </a:xfrm>
              <a:prstGeom prst="rect">
                <a:avLst/>
              </a:prstGeom>
            </p:spPr>
          </p:pic>
          <p:pic>
            <p:nvPicPr>
              <p:cNvPr id="759" name="Picture 758">
                <a:extLst>
                  <a:ext uri="{FF2B5EF4-FFF2-40B4-BE49-F238E27FC236}">
                    <a16:creationId xmlns:a16="http://schemas.microsoft.com/office/drawing/2014/main" id="{E93C61F0-5D49-5F49-AB8D-956397B065D3}"/>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659" name="Group 658">
              <a:extLst>
                <a:ext uri="{FF2B5EF4-FFF2-40B4-BE49-F238E27FC236}">
                  <a16:creationId xmlns:a16="http://schemas.microsoft.com/office/drawing/2014/main" id="{801E71B3-05F0-9247-AC7B-D420CE7B6A6F}"/>
                </a:ext>
              </a:extLst>
            </p:cNvPr>
            <p:cNvGrpSpPr/>
            <p:nvPr/>
          </p:nvGrpSpPr>
          <p:grpSpPr>
            <a:xfrm>
              <a:off x="2877991" y="4946318"/>
              <a:ext cx="922116" cy="1282285"/>
              <a:chOff x="400309" y="413442"/>
              <a:chExt cx="1224455" cy="1702714"/>
            </a:xfrm>
          </p:grpSpPr>
          <p:sp>
            <p:nvSpPr>
              <p:cNvPr id="665" name="Oval 664">
                <a:extLst>
                  <a:ext uri="{FF2B5EF4-FFF2-40B4-BE49-F238E27FC236}">
                    <a16:creationId xmlns:a16="http://schemas.microsoft.com/office/drawing/2014/main" id="{4CC781FF-5C44-6941-8FFD-994E6E3DDBF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66" name="Rectangle 665">
                <a:extLst>
                  <a:ext uri="{FF2B5EF4-FFF2-40B4-BE49-F238E27FC236}">
                    <a16:creationId xmlns:a16="http://schemas.microsoft.com/office/drawing/2014/main" id="{FD9B0C31-81D3-9847-941F-30A4811838C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67" name="Rectangle 666">
                <a:extLst>
                  <a:ext uri="{FF2B5EF4-FFF2-40B4-BE49-F238E27FC236}">
                    <a16:creationId xmlns:a16="http://schemas.microsoft.com/office/drawing/2014/main" id="{EBB2F5C0-FD09-224F-8C70-C19A25101EA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68" name="Rectangle 667">
                <a:extLst>
                  <a:ext uri="{FF2B5EF4-FFF2-40B4-BE49-F238E27FC236}">
                    <a16:creationId xmlns:a16="http://schemas.microsoft.com/office/drawing/2014/main" id="{67D0BA8E-B448-434E-9253-00787FDCE96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69" name="Rectangle 668">
                <a:extLst>
                  <a:ext uri="{FF2B5EF4-FFF2-40B4-BE49-F238E27FC236}">
                    <a16:creationId xmlns:a16="http://schemas.microsoft.com/office/drawing/2014/main" id="{0BAEB3A7-0009-454F-BDEE-9A023A3C28B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70" name="Picture 669">
                <a:extLst>
                  <a:ext uri="{FF2B5EF4-FFF2-40B4-BE49-F238E27FC236}">
                    <a16:creationId xmlns:a16="http://schemas.microsoft.com/office/drawing/2014/main" id="{1EE21D18-5714-BD43-83A0-6FAD8041395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71" name="Picture 670">
                <a:extLst>
                  <a:ext uri="{FF2B5EF4-FFF2-40B4-BE49-F238E27FC236}">
                    <a16:creationId xmlns:a16="http://schemas.microsoft.com/office/drawing/2014/main" id="{80CF09B4-DE50-CC4E-A2AC-149336798BB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72" name="Picture 671">
                <a:extLst>
                  <a:ext uri="{FF2B5EF4-FFF2-40B4-BE49-F238E27FC236}">
                    <a16:creationId xmlns:a16="http://schemas.microsoft.com/office/drawing/2014/main" id="{5C69CFA2-A57C-3149-B044-05C994AAE0E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73" name="Picture 672">
                <a:extLst>
                  <a:ext uri="{FF2B5EF4-FFF2-40B4-BE49-F238E27FC236}">
                    <a16:creationId xmlns:a16="http://schemas.microsoft.com/office/drawing/2014/main" id="{500D5B06-7C87-E345-9DA9-782F876D677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74" name="Picture 673">
                <a:extLst>
                  <a:ext uri="{FF2B5EF4-FFF2-40B4-BE49-F238E27FC236}">
                    <a16:creationId xmlns:a16="http://schemas.microsoft.com/office/drawing/2014/main" id="{D7DD66AF-9B38-4D4C-9BAA-083D9E6906A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75" name="Picture 674">
                <a:extLst>
                  <a:ext uri="{FF2B5EF4-FFF2-40B4-BE49-F238E27FC236}">
                    <a16:creationId xmlns:a16="http://schemas.microsoft.com/office/drawing/2014/main" id="{8D7228C1-CFFA-0145-8CDB-0C27F3D19980}"/>
                  </a:ext>
                </a:extLst>
              </p:cNvPr>
              <p:cNvPicPr>
                <a:picLocks noChangeAspect="1"/>
              </p:cNvPicPr>
              <p:nvPr/>
            </p:nvPicPr>
            <p:blipFill>
              <a:blip r:embed="rId3"/>
              <a:stretch>
                <a:fillRect/>
              </a:stretch>
            </p:blipFill>
            <p:spPr>
              <a:xfrm>
                <a:off x="948147" y="1845510"/>
                <a:ext cx="128888" cy="211110"/>
              </a:xfrm>
              <a:prstGeom prst="rect">
                <a:avLst/>
              </a:prstGeom>
            </p:spPr>
          </p:pic>
          <p:cxnSp>
            <p:nvCxnSpPr>
              <p:cNvPr id="677" name="Straight Arrow Connector 676">
                <a:extLst>
                  <a:ext uri="{FF2B5EF4-FFF2-40B4-BE49-F238E27FC236}">
                    <a16:creationId xmlns:a16="http://schemas.microsoft.com/office/drawing/2014/main" id="{515F7093-4270-EC49-AE29-F8CD76D42ACC}"/>
                  </a:ext>
                </a:extLst>
              </p:cNvPr>
              <p:cNvCxnSpPr>
                <a:cxnSpLocks/>
                <a:endCxn id="760" idx="2"/>
              </p:cNvCxnSpPr>
              <p:nvPr/>
            </p:nvCxnSpPr>
            <p:spPr>
              <a:xfrm flipV="1">
                <a:off x="1036068" y="1150233"/>
                <a:ext cx="347285" cy="41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78" name="Picture 677">
                <a:extLst>
                  <a:ext uri="{FF2B5EF4-FFF2-40B4-BE49-F238E27FC236}">
                    <a16:creationId xmlns:a16="http://schemas.microsoft.com/office/drawing/2014/main" id="{9EE8F07A-9D03-C94B-A520-C89A78B5D125}"/>
                  </a:ext>
                </a:extLst>
              </p:cNvPr>
              <p:cNvPicPr>
                <a:picLocks noChangeAspect="1"/>
              </p:cNvPicPr>
              <p:nvPr/>
            </p:nvPicPr>
            <p:blipFill>
              <a:blip r:embed="rId4"/>
              <a:stretch>
                <a:fillRect/>
              </a:stretch>
            </p:blipFill>
            <p:spPr>
              <a:xfrm>
                <a:off x="910624" y="1862949"/>
                <a:ext cx="211373" cy="253207"/>
              </a:xfrm>
              <a:prstGeom prst="rect">
                <a:avLst/>
              </a:prstGeom>
            </p:spPr>
          </p:pic>
          <p:pic>
            <p:nvPicPr>
              <p:cNvPr id="760" name="Picture 759">
                <a:extLst>
                  <a:ext uri="{FF2B5EF4-FFF2-40B4-BE49-F238E27FC236}">
                    <a16:creationId xmlns:a16="http://schemas.microsoft.com/office/drawing/2014/main" id="{53CFC648-86E6-4B41-A394-21136827300D}"/>
                  </a:ext>
                </a:extLst>
              </p:cNvPr>
              <p:cNvPicPr>
                <a:picLocks noChangeAspect="1"/>
              </p:cNvPicPr>
              <p:nvPr/>
            </p:nvPicPr>
            <p:blipFill>
              <a:blip r:embed="rId18"/>
              <a:stretch>
                <a:fillRect/>
              </a:stretch>
            </p:blipFill>
            <p:spPr>
              <a:xfrm>
                <a:off x="1292646" y="968822"/>
                <a:ext cx="181412" cy="181412"/>
              </a:xfrm>
              <a:prstGeom prst="rect">
                <a:avLst/>
              </a:prstGeom>
            </p:spPr>
          </p:pic>
        </p:grpSp>
        <p:sp>
          <p:nvSpPr>
            <p:cNvPr id="660" name="TextBox 659">
              <a:extLst>
                <a:ext uri="{FF2B5EF4-FFF2-40B4-BE49-F238E27FC236}">
                  <a16:creationId xmlns:a16="http://schemas.microsoft.com/office/drawing/2014/main" id="{B31B983F-C39B-8D47-9A8F-B2E3C191E545}"/>
                </a:ext>
              </a:extLst>
            </p:cNvPr>
            <p:cNvSpPr txBox="1"/>
            <p:nvPr/>
          </p:nvSpPr>
          <p:spPr>
            <a:xfrm>
              <a:off x="1580292" y="6175748"/>
              <a:ext cx="1212400" cy="461665"/>
            </a:xfrm>
            <a:prstGeom prst="rect">
              <a:avLst/>
            </a:prstGeom>
            <a:noFill/>
          </p:spPr>
          <p:txBody>
            <a:bodyPr wrap="square" rtlCol="0">
              <a:spAutoFit/>
            </a:bodyPr>
            <a:lstStyle/>
            <a:p>
              <a:pPr algn="ctr"/>
              <a:r>
                <a:rPr lang="en-US" sz="1200" dirty="0">
                  <a:latin typeface="Arial"/>
                  <a:cs typeface="Arial"/>
                </a:rPr>
                <a:t>Trial 4 cue</a:t>
              </a:r>
            </a:p>
            <a:p>
              <a:pPr algn="ctr"/>
              <a:r>
                <a:rPr lang="en-US" sz="1200" dirty="0">
                  <a:latin typeface="Arial"/>
                  <a:cs typeface="Arial"/>
                </a:rPr>
                <a:t>(free)</a:t>
              </a:r>
            </a:p>
          </p:txBody>
        </p:sp>
        <p:sp>
          <p:nvSpPr>
            <p:cNvPr id="661" name="TextBox 660">
              <a:extLst>
                <a:ext uri="{FF2B5EF4-FFF2-40B4-BE49-F238E27FC236}">
                  <a16:creationId xmlns:a16="http://schemas.microsoft.com/office/drawing/2014/main" id="{3019E66F-0FAC-284C-A19A-D712452F4068}"/>
                </a:ext>
              </a:extLst>
            </p:cNvPr>
            <p:cNvSpPr txBox="1"/>
            <p:nvPr/>
          </p:nvSpPr>
          <p:spPr>
            <a:xfrm>
              <a:off x="2750570" y="6179616"/>
              <a:ext cx="1212400" cy="461665"/>
            </a:xfrm>
            <a:prstGeom prst="rect">
              <a:avLst/>
            </a:prstGeom>
            <a:noFill/>
          </p:spPr>
          <p:txBody>
            <a:bodyPr wrap="square" rtlCol="0">
              <a:spAutoFit/>
            </a:bodyPr>
            <a:lstStyle/>
            <a:p>
              <a:pPr algn="ctr"/>
              <a:r>
                <a:rPr lang="en-US" sz="1200" dirty="0">
                  <a:latin typeface="Arial"/>
                  <a:cs typeface="Arial"/>
                </a:rPr>
                <a:t>Trial 4 response</a:t>
              </a:r>
            </a:p>
          </p:txBody>
        </p:sp>
        <p:pic>
          <p:nvPicPr>
            <p:cNvPr id="662" name="Picture 661">
              <a:extLst>
                <a:ext uri="{FF2B5EF4-FFF2-40B4-BE49-F238E27FC236}">
                  <a16:creationId xmlns:a16="http://schemas.microsoft.com/office/drawing/2014/main" id="{62CBAA47-6266-C24D-BB7C-539E2B188926}"/>
                </a:ext>
              </a:extLst>
            </p:cNvPr>
            <p:cNvPicPr>
              <a:picLocks noChangeAspect="1"/>
            </p:cNvPicPr>
            <p:nvPr/>
          </p:nvPicPr>
          <p:blipFill>
            <a:blip r:embed="rId19"/>
            <a:stretch>
              <a:fillRect/>
            </a:stretch>
          </p:blipFill>
          <p:spPr>
            <a:xfrm>
              <a:off x="3803982" y="5181696"/>
              <a:ext cx="123945" cy="171487"/>
            </a:xfrm>
            <a:prstGeom prst="rect">
              <a:avLst/>
            </a:prstGeom>
          </p:spPr>
        </p:pic>
        <mc:AlternateContent xmlns:mc="http://schemas.openxmlformats.org/markup-compatibility/2006" xmlns:a14="http://schemas.microsoft.com/office/drawing/2010/main">
          <mc:Choice Requires="a14">
            <p:sp>
              <p:nvSpPr>
                <p:cNvPr id="663" name="TextBox 662">
                  <a:extLst>
                    <a:ext uri="{FF2B5EF4-FFF2-40B4-BE49-F238E27FC236}">
                      <a16:creationId xmlns:a16="http://schemas.microsoft.com/office/drawing/2014/main" id="{9EBA0273-AF0D-8D4E-A67E-A7057D2B5ADC}"/>
                    </a:ext>
                  </a:extLst>
                </p:cNvPr>
                <p:cNvSpPr txBox="1"/>
                <p:nvPr/>
              </p:nvSpPr>
              <p:spPr>
                <a:xfrm>
                  <a:off x="1523375" y="5481200"/>
                  <a:ext cx="317047" cy="2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63" name="TextBox 662">
                  <a:extLst>
                    <a:ext uri="{FF2B5EF4-FFF2-40B4-BE49-F238E27FC236}">
                      <a16:creationId xmlns:a16="http://schemas.microsoft.com/office/drawing/2014/main" id="{9EBA0273-AF0D-8D4E-A67E-A7057D2B5ADC}"/>
                    </a:ext>
                  </a:extLst>
                </p:cNvPr>
                <p:cNvSpPr txBox="1">
                  <a:spLocks noRot="1" noChangeAspect="1" noMove="1" noResize="1" noEditPoints="1" noAdjustHandles="1" noChangeArrowheads="1" noChangeShapeType="1" noTextEdit="1"/>
                </p:cNvSpPr>
                <p:nvPr/>
              </p:nvSpPr>
              <p:spPr>
                <a:xfrm>
                  <a:off x="1523375" y="5481200"/>
                  <a:ext cx="317047" cy="20005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4" name="TextBox 663">
                  <a:extLst>
                    <a:ext uri="{FF2B5EF4-FFF2-40B4-BE49-F238E27FC236}">
                      <a16:creationId xmlns:a16="http://schemas.microsoft.com/office/drawing/2014/main" id="{60416ECF-5B93-F34D-AC19-7627687E13D6}"/>
                    </a:ext>
                  </a:extLst>
                </p:cNvPr>
                <p:cNvSpPr txBox="1"/>
                <p:nvPr/>
              </p:nvSpPr>
              <p:spPr>
                <a:xfrm>
                  <a:off x="2643878" y="5481200"/>
                  <a:ext cx="317047" cy="2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64" name="TextBox 663">
                  <a:extLst>
                    <a:ext uri="{FF2B5EF4-FFF2-40B4-BE49-F238E27FC236}">
                      <a16:creationId xmlns:a16="http://schemas.microsoft.com/office/drawing/2014/main" id="{60416ECF-5B93-F34D-AC19-7627687E13D6}"/>
                    </a:ext>
                  </a:extLst>
                </p:cNvPr>
                <p:cNvSpPr txBox="1">
                  <a:spLocks noRot="1" noChangeAspect="1" noMove="1" noResize="1" noEditPoints="1" noAdjustHandles="1" noChangeArrowheads="1" noChangeShapeType="1" noTextEdit="1"/>
                </p:cNvSpPr>
                <p:nvPr/>
              </p:nvSpPr>
              <p:spPr>
                <a:xfrm>
                  <a:off x="2643878" y="5481200"/>
                  <a:ext cx="317047" cy="200055"/>
                </a:xfrm>
                <a:prstGeom prst="rect">
                  <a:avLst/>
                </a:prstGeom>
                <a:blipFill>
                  <a:blip r:embed="rId21"/>
                  <a:stretch>
                    <a:fillRect/>
                  </a:stretch>
                </a:blipFill>
              </p:spPr>
              <p:txBody>
                <a:bodyPr/>
                <a:lstStyle/>
                <a:p>
                  <a:r>
                    <a:rPr lang="en-US">
                      <a:noFill/>
                    </a:rPr>
                    <a:t> </a:t>
                  </a:r>
                </a:p>
              </p:txBody>
            </p:sp>
          </mc:Fallback>
        </mc:AlternateContent>
        <p:pic>
          <p:nvPicPr>
            <p:cNvPr id="761" name="Picture 760">
              <a:extLst>
                <a:ext uri="{FF2B5EF4-FFF2-40B4-BE49-F238E27FC236}">
                  <a16:creationId xmlns:a16="http://schemas.microsoft.com/office/drawing/2014/main" id="{007D0754-E17C-0D4B-A428-7CAE963B08F4}"/>
                </a:ext>
              </a:extLst>
            </p:cNvPr>
            <p:cNvPicPr>
              <a:picLocks noChangeAspect="1"/>
            </p:cNvPicPr>
            <p:nvPr/>
          </p:nvPicPr>
          <p:blipFill>
            <a:blip r:embed="rId19"/>
            <a:stretch>
              <a:fillRect/>
            </a:stretch>
          </p:blipFill>
          <p:spPr>
            <a:xfrm>
              <a:off x="3906408" y="5185769"/>
              <a:ext cx="123945" cy="171487"/>
            </a:xfrm>
            <a:prstGeom prst="rect">
              <a:avLst/>
            </a:prstGeom>
          </p:spPr>
        </p:pic>
        <p:grpSp>
          <p:nvGrpSpPr>
            <p:cNvPr id="1574" name="Group 1573">
              <a:extLst>
                <a:ext uri="{FF2B5EF4-FFF2-40B4-BE49-F238E27FC236}">
                  <a16:creationId xmlns:a16="http://schemas.microsoft.com/office/drawing/2014/main" id="{00551F53-1491-374E-8A8B-C6BC3B6A3B8F}"/>
                </a:ext>
              </a:extLst>
            </p:cNvPr>
            <p:cNvGrpSpPr/>
            <p:nvPr/>
          </p:nvGrpSpPr>
          <p:grpSpPr>
            <a:xfrm>
              <a:off x="4027691" y="-33662"/>
              <a:ext cx="5197058" cy="6876072"/>
              <a:chOff x="4413827" y="-67424"/>
              <a:chExt cx="5197058" cy="6876072"/>
            </a:xfrm>
          </p:grpSpPr>
          <p:sp>
            <p:nvSpPr>
              <p:cNvPr id="1575" name="TextBox 1574">
                <a:extLst>
                  <a:ext uri="{FF2B5EF4-FFF2-40B4-BE49-F238E27FC236}">
                    <a16:creationId xmlns:a16="http://schemas.microsoft.com/office/drawing/2014/main" id="{E4061F3D-B467-F24E-BC7D-546E7B400419}"/>
                  </a:ext>
                </a:extLst>
              </p:cNvPr>
              <p:cNvSpPr txBox="1"/>
              <p:nvPr/>
            </p:nvSpPr>
            <p:spPr>
              <a:xfrm>
                <a:off x="4785435" y="1467764"/>
                <a:ext cx="1575752" cy="369332"/>
              </a:xfrm>
              <a:prstGeom prst="rect">
                <a:avLst/>
              </a:prstGeom>
              <a:noFill/>
            </p:spPr>
            <p:txBody>
              <a:bodyPr wrap="none" rtlCol="0">
                <a:spAutoFit/>
              </a:bodyPr>
              <a:lstStyle/>
              <a:p>
                <a:r>
                  <a:rPr lang="en-US" dirty="0"/>
                  <a:t>Long condition</a:t>
                </a:r>
              </a:p>
            </p:txBody>
          </p:sp>
          <p:grpSp>
            <p:nvGrpSpPr>
              <p:cNvPr id="1576" name="Group 1575">
                <a:extLst>
                  <a:ext uri="{FF2B5EF4-FFF2-40B4-BE49-F238E27FC236}">
                    <a16:creationId xmlns:a16="http://schemas.microsoft.com/office/drawing/2014/main" id="{D44B8071-B249-9341-AFE7-17C86E45EFED}"/>
                  </a:ext>
                </a:extLst>
              </p:cNvPr>
              <p:cNvGrpSpPr/>
              <p:nvPr/>
            </p:nvGrpSpPr>
            <p:grpSpPr>
              <a:xfrm>
                <a:off x="4413827" y="-67424"/>
                <a:ext cx="5197058" cy="6876072"/>
                <a:chOff x="4413827" y="-67424"/>
                <a:chExt cx="5197058" cy="6876072"/>
              </a:xfrm>
            </p:grpSpPr>
            <p:grpSp>
              <p:nvGrpSpPr>
                <p:cNvPr id="1577" name="Group 1576">
                  <a:extLst>
                    <a:ext uri="{FF2B5EF4-FFF2-40B4-BE49-F238E27FC236}">
                      <a16:creationId xmlns:a16="http://schemas.microsoft.com/office/drawing/2014/main" id="{39EAEC1E-59A2-4C42-BA8E-89A16B6D3B14}"/>
                    </a:ext>
                  </a:extLst>
                </p:cNvPr>
                <p:cNvGrpSpPr/>
                <p:nvPr/>
              </p:nvGrpSpPr>
              <p:grpSpPr>
                <a:xfrm>
                  <a:off x="4918544" y="835080"/>
                  <a:ext cx="1724307" cy="717345"/>
                  <a:chOff x="4932888" y="-169"/>
                  <a:chExt cx="3013810" cy="1253803"/>
                </a:xfrm>
              </p:grpSpPr>
              <p:grpSp>
                <p:nvGrpSpPr>
                  <p:cNvPr id="2043" name="Group 2042">
                    <a:extLst>
                      <a:ext uri="{FF2B5EF4-FFF2-40B4-BE49-F238E27FC236}">
                        <a16:creationId xmlns:a16="http://schemas.microsoft.com/office/drawing/2014/main" id="{74C50EA8-51E9-5942-872F-3475A061EE81}"/>
                      </a:ext>
                    </a:extLst>
                  </p:cNvPr>
                  <p:cNvGrpSpPr/>
                  <p:nvPr/>
                </p:nvGrpSpPr>
                <p:grpSpPr>
                  <a:xfrm>
                    <a:off x="4932888" y="16184"/>
                    <a:ext cx="949552" cy="1237450"/>
                    <a:chOff x="363875" y="413442"/>
                    <a:chExt cx="1260889" cy="1643178"/>
                  </a:xfrm>
                </p:grpSpPr>
                <p:sp>
                  <p:nvSpPr>
                    <p:cNvPr id="2074" name="Oval 2073">
                      <a:extLst>
                        <a:ext uri="{FF2B5EF4-FFF2-40B4-BE49-F238E27FC236}">
                          <a16:creationId xmlns:a16="http://schemas.microsoft.com/office/drawing/2014/main" id="{5378CF70-42B9-8F49-AAF8-0FBF852E60F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75" name="Rectangle 2074">
                      <a:extLst>
                        <a:ext uri="{FF2B5EF4-FFF2-40B4-BE49-F238E27FC236}">
                          <a16:creationId xmlns:a16="http://schemas.microsoft.com/office/drawing/2014/main" id="{D67692F7-4AA9-3943-8ACD-9E51A84CFB4A}"/>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76" name="Rectangle 2075">
                      <a:extLst>
                        <a:ext uri="{FF2B5EF4-FFF2-40B4-BE49-F238E27FC236}">
                          <a16:creationId xmlns:a16="http://schemas.microsoft.com/office/drawing/2014/main" id="{7339A434-DFBA-C240-BEE3-927BE778747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77" name="Rectangle 2076">
                      <a:extLst>
                        <a:ext uri="{FF2B5EF4-FFF2-40B4-BE49-F238E27FC236}">
                          <a16:creationId xmlns:a16="http://schemas.microsoft.com/office/drawing/2014/main" id="{58392B60-D752-3D40-80E6-66F45F9190E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78" name="Rectangle 2077">
                      <a:extLst>
                        <a:ext uri="{FF2B5EF4-FFF2-40B4-BE49-F238E27FC236}">
                          <a16:creationId xmlns:a16="http://schemas.microsoft.com/office/drawing/2014/main" id="{A992A44D-4E4B-6441-9FDD-983053CDFE1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79" name="Picture 2078">
                      <a:extLst>
                        <a:ext uri="{FF2B5EF4-FFF2-40B4-BE49-F238E27FC236}">
                          <a16:creationId xmlns:a16="http://schemas.microsoft.com/office/drawing/2014/main" id="{C730698B-4EE6-A941-A7A1-39BBF0F3597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80" name="Picture 2079">
                      <a:extLst>
                        <a:ext uri="{FF2B5EF4-FFF2-40B4-BE49-F238E27FC236}">
                          <a16:creationId xmlns:a16="http://schemas.microsoft.com/office/drawing/2014/main" id="{74E34B02-607D-BD46-904D-CF6CDD128E6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81" name="Picture 2080">
                      <a:extLst>
                        <a:ext uri="{FF2B5EF4-FFF2-40B4-BE49-F238E27FC236}">
                          <a16:creationId xmlns:a16="http://schemas.microsoft.com/office/drawing/2014/main" id="{86C4154D-B0CD-244A-B6D6-D8CEF45AAF8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82" name="Picture 2081">
                      <a:extLst>
                        <a:ext uri="{FF2B5EF4-FFF2-40B4-BE49-F238E27FC236}">
                          <a16:creationId xmlns:a16="http://schemas.microsoft.com/office/drawing/2014/main" id="{5C519395-9270-8F42-9DCA-1FC5FFA44CF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83" name="Picture 2082">
                      <a:extLst>
                        <a:ext uri="{FF2B5EF4-FFF2-40B4-BE49-F238E27FC236}">
                          <a16:creationId xmlns:a16="http://schemas.microsoft.com/office/drawing/2014/main" id="{8F325B04-ED64-0041-8FB9-4E0BCBFF26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84" name="Picture 2083">
                      <a:extLst>
                        <a:ext uri="{FF2B5EF4-FFF2-40B4-BE49-F238E27FC236}">
                          <a16:creationId xmlns:a16="http://schemas.microsoft.com/office/drawing/2014/main" id="{FEB5DD5F-617D-7147-983E-20688C9445B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85" name="Picture 2084">
                      <a:extLst>
                        <a:ext uri="{FF2B5EF4-FFF2-40B4-BE49-F238E27FC236}">
                          <a16:creationId xmlns:a16="http://schemas.microsoft.com/office/drawing/2014/main" id="{B86F5693-8B11-A94A-A1E6-85F82B527361}"/>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86" name="Straight Arrow Connector 2085">
                      <a:extLst>
                        <a:ext uri="{FF2B5EF4-FFF2-40B4-BE49-F238E27FC236}">
                          <a16:creationId xmlns:a16="http://schemas.microsoft.com/office/drawing/2014/main" id="{6EC54931-994C-4843-906A-DAC2AFB1933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87" name="Picture 2086">
                      <a:extLst>
                        <a:ext uri="{FF2B5EF4-FFF2-40B4-BE49-F238E27FC236}">
                          <a16:creationId xmlns:a16="http://schemas.microsoft.com/office/drawing/2014/main" id="{2B914B2D-6137-8942-B19E-578DBA4A39BC}"/>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2044" name="Group 2043">
                    <a:extLst>
                      <a:ext uri="{FF2B5EF4-FFF2-40B4-BE49-F238E27FC236}">
                        <a16:creationId xmlns:a16="http://schemas.microsoft.com/office/drawing/2014/main" id="{4C25A0EC-B6E5-4143-B870-F8704B28B8AB}"/>
                      </a:ext>
                    </a:extLst>
                  </p:cNvPr>
                  <p:cNvGrpSpPr/>
                  <p:nvPr/>
                </p:nvGrpSpPr>
                <p:grpSpPr>
                  <a:xfrm>
                    <a:off x="5979220" y="-169"/>
                    <a:ext cx="949552" cy="1237450"/>
                    <a:chOff x="363875" y="413442"/>
                    <a:chExt cx="1260889" cy="1643178"/>
                  </a:xfrm>
                </p:grpSpPr>
                <p:sp>
                  <p:nvSpPr>
                    <p:cNvPr id="2060" name="Oval 2059">
                      <a:extLst>
                        <a:ext uri="{FF2B5EF4-FFF2-40B4-BE49-F238E27FC236}">
                          <a16:creationId xmlns:a16="http://schemas.microsoft.com/office/drawing/2014/main" id="{72A3E0C0-627D-614F-A6F8-D1B88344E7C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61" name="Rectangle 2060">
                      <a:extLst>
                        <a:ext uri="{FF2B5EF4-FFF2-40B4-BE49-F238E27FC236}">
                          <a16:creationId xmlns:a16="http://schemas.microsoft.com/office/drawing/2014/main" id="{B5765C0F-2670-0148-A2BA-E077F13059D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62" name="Rectangle 2061">
                      <a:extLst>
                        <a:ext uri="{FF2B5EF4-FFF2-40B4-BE49-F238E27FC236}">
                          <a16:creationId xmlns:a16="http://schemas.microsoft.com/office/drawing/2014/main" id="{3B1BB77E-187F-BC4C-9677-B61B78E6BF8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63" name="Rectangle 2062">
                      <a:extLst>
                        <a:ext uri="{FF2B5EF4-FFF2-40B4-BE49-F238E27FC236}">
                          <a16:creationId xmlns:a16="http://schemas.microsoft.com/office/drawing/2014/main" id="{A1FF5BDB-D601-224E-889B-ED9F4038735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64" name="Rectangle 2063">
                      <a:extLst>
                        <a:ext uri="{FF2B5EF4-FFF2-40B4-BE49-F238E27FC236}">
                          <a16:creationId xmlns:a16="http://schemas.microsoft.com/office/drawing/2014/main" id="{D538B1DC-7981-4248-A697-35163148368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65" name="Picture 2064">
                      <a:extLst>
                        <a:ext uri="{FF2B5EF4-FFF2-40B4-BE49-F238E27FC236}">
                          <a16:creationId xmlns:a16="http://schemas.microsoft.com/office/drawing/2014/main" id="{CE6FA09B-117C-BA49-816A-4B63911B19B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66" name="Picture 2065">
                      <a:extLst>
                        <a:ext uri="{FF2B5EF4-FFF2-40B4-BE49-F238E27FC236}">
                          <a16:creationId xmlns:a16="http://schemas.microsoft.com/office/drawing/2014/main" id="{713F9631-6CE3-9E42-8E56-9E6492DA303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67" name="Picture 2066">
                      <a:extLst>
                        <a:ext uri="{FF2B5EF4-FFF2-40B4-BE49-F238E27FC236}">
                          <a16:creationId xmlns:a16="http://schemas.microsoft.com/office/drawing/2014/main" id="{FD29DF6E-3105-E341-BB02-8CC1BD0BF85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68" name="Picture 2067">
                      <a:extLst>
                        <a:ext uri="{FF2B5EF4-FFF2-40B4-BE49-F238E27FC236}">
                          <a16:creationId xmlns:a16="http://schemas.microsoft.com/office/drawing/2014/main" id="{BB7A435F-E2BF-9B4D-BD77-D2794DD4507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69" name="Picture 2068">
                      <a:extLst>
                        <a:ext uri="{FF2B5EF4-FFF2-40B4-BE49-F238E27FC236}">
                          <a16:creationId xmlns:a16="http://schemas.microsoft.com/office/drawing/2014/main" id="{74B70C49-AD39-FC4D-BDC9-4C1311C60EB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70" name="Picture 2069">
                      <a:extLst>
                        <a:ext uri="{FF2B5EF4-FFF2-40B4-BE49-F238E27FC236}">
                          <a16:creationId xmlns:a16="http://schemas.microsoft.com/office/drawing/2014/main" id="{631E1FD3-45A3-3642-B2E5-FD17AD586B48}"/>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71" name="Picture 2070">
                      <a:extLst>
                        <a:ext uri="{FF2B5EF4-FFF2-40B4-BE49-F238E27FC236}">
                          <a16:creationId xmlns:a16="http://schemas.microsoft.com/office/drawing/2014/main" id="{7DB14DE0-AA21-784B-9133-AEAB56D6D086}"/>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72" name="Straight Arrow Connector 2071">
                      <a:extLst>
                        <a:ext uri="{FF2B5EF4-FFF2-40B4-BE49-F238E27FC236}">
                          <a16:creationId xmlns:a16="http://schemas.microsoft.com/office/drawing/2014/main" id="{69AA6D54-088B-854F-B0F7-C139F2856D9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73" name="Picture 2072">
                      <a:extLst>
                        <a:ext uri="{FF2B5EF4-FFF2-40B4-BE49-F238E27FC236}">
                          <a16:creationId xmlns:a16="http://schemas.microsoft.com/office/drawing/2014/main" id="{EBA467DA-C723-AA47-923D-73153673B7F6}"/>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2045" name="Group 2044">
                    <a:extLst>
                      <a:ext uri="{FF2B5EF4-FFF2-40B4-BE49-F238E27FC236}">
                        <a16:creationId xmlns:a16="http://schemas.microsoft.com/office/drawing/2014/main" id="{1C43F785-6686-1547-A3B8-43637DA78D23}"/>
                      </a:ext>
                    </a:extLst>
                  </p:cNvPr>
                  <p:cNvGrpSpPr/>
                  <p:nvPr/>
                </p:nvGrpSpPr>
                <p:grpSpPr>
                  <a:xfrm>
                    <a:off x="6997146" y="-169"/>
                    <a:ext cx="949552" cy="1237450"/>
                    <a:chOff x="363875" y="413442"/>
                    <a:chExt cx="1260889" cy="1643178"/>
                  </a:xfrm>
                </p:grpSpPr>
                <p:sp>
                  <p:nvSpPr>
                    <p:cNvPr id="2046" name="Oval 2045">
                      <a:extLst>
                        <a:ext uri="{FF2B5EF4-FFF2-40B4-BE49-F238E27FC236}">
                          <a16:creationId xmlns:a16="http://schemas.microsoft.com/office/drawing/2014/main" id="{DF0A8228-EF62-4A43-9C0E-13D66338690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47" name="Rectangle 2046">
                      <a:extLst>
                        <a:ext uri="{FF2B5EF4-FFF2-40B4-BE49-F238E27FC236}">
                          <a16:creationId xmlns:a16="http://schemas.microsoft.com/office/drawing/2014/main" id="{F23E4A84-E5EC-2640-AD2B-6FA7B2D01CD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48" name="Rectangle 2047">
                      <a:extLst>
                        <a:ext uri="{FF2B5EF4-FFF2-40B4-BE49-F238E27FC236}">
                          <a16:creationId xmlns:a16="http://schemas.microsoft.com/office/drawing/2014/main" id="{5EECE9CB-EBB6-4041-8726-59C5E5AD7BA7}"/>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49" name="Rectangle 2048">
                      <a:extLst>
                        <a:ext uri="{FF2B5EF4-FFF2-40B4-BE49-F238E27FC236}">
                          <a16:creationId xmlns:a16="http://schemas.microsoft.com/office/drawing/2014/main" id="{42BF63F0-0706-6C4C-91DE-46DDCC278DF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50" name="Rectangle 2049">
                      <a:extLst>
                        <a:ext uri="{FF2B5EF4-FFF2-40B4-BE49-F238E27FC236}">
                          <a16:creationId xmlns:a16="http://schemas.microsoft.com/office/drawing/2014/main" id="{C60DE500-8FB5-D24F-8841-FE2122A610E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51" name="Picture 2050">
                      <a:extLst>
                        <a:ext uri="{FF2B5EF4-FFF2-40B4-BE49-F238E27FC236}">
                          <a16:creationId xmlns:a16="http://schemas.microsoft.com/office/drawing/2014/main" id="{2F5260AE-B202-8D4C-8A6F-8F2521D2FE0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52" name="Picture 2051">
                      <a:extLst>
                        <a:ext uri="{FF2B5EF4-FFF2-40B4-BE49-F238E27FC236}">
                          <a16:creationId xmlns:a16="http://schemas.microsoft.com/office/drawing/2014/main" id="{A73D2867-9026-0047-B2F0-D72D3B223E2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53" name="Picture 2052">
                      <a:extLst>
                        <a:ext uri="{FF2B5EF4-FFF2-40B4-BE49-F238E27FC236}">
                          <a16:creationId xmlns:a16="http://schemas.microsoft.com/office/drawing/2014/main" id="{E66EC548-E5FF-FE49-9E36-32698C8DCDF9}"/>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54" name="Picture 2053">
                      <a:extLst>
                        <a:ext uri="{FF2B5EF4-FFF2-40B4-BE49-F238E27FC236}">
                          <a16:creationId xmlns:a16="http://schemas.microsoft.com/office/drawing/2014/main" id="{8521750C-39FF-1E4A-8B22-B675DA6076E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55" name="Picture 2054">
                      <a:extLst>
                        <a:ext uri="{FF2B5EF4-FFF2-40B4-BE49-F238E27FC236}">
                          <a16:creationId xmlns:a16="http://schemas.microsoft.com/office/drawing/2014/main" id="{192E56BC-F202-AA47-A108-41F0F2BF681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56" name="Picture 2055">
                      <a:extLst>
                        <a:ext uri="{FF2B5EF4-FFF2-40B4-BE49-F238E27FC236}">
                          <a16:creationId xmlns:a16="http://schemas.microsoft.com/office/drawing/2014/main" id="{0CC955F2-4017-254C-816F-CFA0F07E68B8}"/>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57" name="Picture 2056">
                      <a:extLst>
                        <a:ext uri="{FF2B5EF4-FFF2-40B4-BE49-F238E27FC236}">
                          <a16:creationId xmlns:a16="http://schemas.microsoft.com/office/drawing/2014/main" id="{ACAEF23F-6A86-9346-9259-1FD5B15A839E}"/>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58" name="Straight Arrow Connector 2057">
                      <a:extLst>
                        <a:ext uri="{FF2B5EF4-FFF2-40B4-BE49-F238E27FC236}">
                          <a16:creationId xmlns:a16="http://schemas.microsoft.com/office/drawing/2014/main" id="{61E74DFA-22AC-FC4D-A4C3-2FC3B9244C51}"/>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9" name="Picture 2058">
                      <a:extLst>
                        <a:ext uri="{FF2B5EF4-FFF2-40B4-BE49-F238E27FC236}">
                          <a16:creationId xmlns:a16="http://schemas.microsoft.com/office/drawing/2014/main" id="{B3E8A1F8-E9DA-2F4D-A218-D700DAB6B6FF}"/>
                        </a:ext>
                      </a:extLst>
                    </p:cNvPr>
                    <p:cNvPicPr>
                      <a:picLocks noChangeAspect="1"/>
                    </p:cNvPicPr>
                    <p:nvPr/>
                  </p:nvPicPr>
                  <p:blipFill>
                    <a:blip r:embed="rId4"/>
                    <a:stretch>
                      <a:fillRect/>
                    </a:stretch>
                  </p:blipFill>
                  <p:spPr>
                    <a:xfrm>
                      <a:off x="363875" y="545829"/>
                      <a:ext cx="211373" cy="253207"/>
                    </a:xfrm>
                    <a:prstGeom prst="rect">
                      <a:avLst/>
                    </a:prstGeom>
                  </p:spPr>
                </p:pic>
              </p:grpSp>
            </p:grpSp>
            <p:grpSp>
              <p:nvGrpSpPr>
                <p:cNvPr id="1578" name="Group 1577">
                  <a:extLst>
                    <a:ext uri="{FF2B5EF4-FFF2-40B4-BE49-F238E27FC236}">
                      <a16:creationId xmlns:a16="http://schemas.microsoft.com/office/drawing/2014/main" id="{FC3C7F73-9C68-504D-952D-F6A88E2C56FB}"/>
                    </a:ext>
                  </a:extLst>
                </p:cNvPr>
                <p:cNvGrpSpPr/>
                <p:nvPr/>
              </p:nvGrpSpPr>
              <p:grpSpPr>
                <a:xfrm>
                  <a:off x="6800072" y="826360"/>
                  <a:ext cx="563131" cy="707989"/>
                  <a:chOff x="363875" y="413442"/>
                  <a:chExt cx="1306980" cy="1643178"/>
                </a:xfrm>
              </p:grpSpPr>
              <p:sp>
                <p:nvSpPr>
                  <p:cNvPr id="2028" name="Oval 2027">
                    <a:extLst>
                      <a:ext uri="{FF2B5EF4-FFF2-40B4-BE49-F238E27FC236}">
                        <a16:creationId xmlns:a16="http://schemas.microsoft.com/office/drawing/2014/main" id="{D197F907-03B8-244C-8813-9E6417E6802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29" name="Rectangle 2028">
                    <a:extLst>
                      <a:ext uri="{FF2B5EF4-FFF2-40B4-BE49-F238E27FC236}">
                        <a16:creationId xmlns:a16="http://schemas.microsoft.com/office/drawing/2014/main" id="{3802464C-9BB8-644B-A698-79DC30C5880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30" name="Rectangle 2029">
                    <a:extLst>
                      <a:ext uri="{FF2B5EF4-FFF2-40B4-BE49-F238E27FC236}">
                        <a16:creationId xmlns:a16="http://schemas.microsoft.com/office/drawing/2014/main" id="{F5241A8A-5846-3D41-BC54-99925CD32AA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31" name="Rectangle 2030">
                    <a:extLst>
                      <a:ext uri="{FF2B5EF4-FFF2-40B4-BE49-F238E27FC236}">
                        <a16:creationId xmlns:a16="http://schemas.microsoft.com/office/drawing/2014/main" id="{EA76BAC9-DE55-724E-AA5D-B9D1A9ED009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32" name="Rectangle 2031">
                    <a:extLst>
                      <a:ext uri="{FF2B5EF4-FFF2-40B4-BE49-F238E27FC236}">
                        <a16:creationId xmlns:a16="http://schemas.microsoft.com/office/drawing/2014/main" id="{68EEEBD3-EED1-A24F-927D-520A3D77954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33" name="Picture 2032">
                    <a:extLst>
                      <a:ext uri="{FF2B5EF4-FFF2-40B4-BE49-F238E27FC236}">
                        <a16:creationId xmlns:a16="http://schemas.microsoft.com/office/drawing/2014/main" id="{642D4157-5F53-9B46-AB12-B8B3E09CD8C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34" name="Picture 2033">
                    <a:extLst>
                      <a:ext uri="{FF2B5EF4-FFF2-40B4-BE49-F238E27FC236}">
                        <a16:creationId xmlns:a16="http://schemas.microsoft.com/office/drawing/2014/main" id="{4FE0FCCF-B43C-2541-B203-F3E829ADB0B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35" name="Picture 2034">
                    <a:extLst>
                      <a:ext uri="{FF2B5EF4-FFF2-40B4-BE49-F238E27FC236}">
                        <a16:creationId xmlns:a16="http://schemas.microsoft.com/office/drawing/2014/main" id="{2F728BE9-7E35-2C41-9DB3-B67519F621A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36" name="Picture 2035">
                    <a:extLst>
                      <a:ext uri="{FF2B5EF4-FFF2-40B4-BE49-F238E27FC236}">
                        <a16:creationId xmlns:a16="http://schemas.microsoft.com/office/drawing/2014/main" id="{EE7585DC-C883-EF44-A6CA-1405C64662F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37" name="Picture 2036">
                    <a:extLst>
                      <a:ext uri="{FF2B5EF4-FFF2-40B4-BE49-F238E27FC236}">
                        <a16:creationId xmlns:a16="http://schemas.microsoft.com/office/drawing/2014/main" id="{EF761FAE-86C0-024F-8494-7284ACC2E3D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38" name="Picture 2037">
                    <a:extLst>
                      <a:ext uri="{FF2B5EF4-FFF2-40B4-BE49-F238E27FC236}">
                        <a16:creationId xmlns:a16="http://schemas.microsoft.com/office/drawing/2014/main" id="{6F47F644-12B3-F94D-8251-36AB68DF9AAC}"/>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39" name="Picture 2038">
                    <a:extLst>
                      <a:ext uri="{FF2B5EF4-FFF2-40B4-BE49-F238E27FC236}">
                        <a16:creationId xmlns:a16="http://schemas.microsoft.com/office/drawing/2014/main" id="{9E72DF53-19B5-9F47-BA1F-55A43A748170}"/>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40" name="Straight Arrow Connector 2039">
                    <a:extLst>
                      <a:ext uri="{FF2B5EF4-FFF2-40B4-BE49-F238E27FC236}">
                        <a16:creationId xmlns:a16="http://schemas.microsoft.com/office/drawing/2014/main" id="{51058681-956E-FA4F-A94C-472B503237F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41" name="Picture 2040">
                    <a:extLst>
                      <a:ext uri="{FF2B5EF4-FFF2-40B4-BE49-F238E27FC236}">
                        <a16:creationId xmlns:a16="http://schemas.microsoft.com/office/drawing/2014/main" id="{3848696E-8738-0F43-8D87-C339A8B066B5}"/>
                      </a:ext>
                    </a:extLst>
                  </p:cNvPr>
                  <p:cNvPicPr>
                    <a:picLocks noChangeAspect="1"/>
                  </p:cNvPicPr>
                  <p:nvPr/>
                </p:nvPicPr>
                <p:blipFill>
                  <a:blip r:embed="rId4"/>
                  <a:stretch>
                    <a:fillRect/>
                  </a:stretch>
                </p:blipFill>
                <p:spPr>
                  <a:xfrm>
                    <a:off x="363875" y="545829"/>
                    <a:ext cx="211373" cy="253207"/>
                  </a:xfrm>
                  <a:prstGeom prst="rect">
                    <a:avLst/>
                  </a:prstGeom>
                </p:spPr>
              </p:pic>
              <p:pic>
                <p:nvPicPr>
                  <p:cNvPr id="2042" name="Picture 2041">
                    <a:extLst>
                      <a:ext uri="{FF2B5EF4-FFF2-40B4-BE49-F238E27FC236}">
                        <a16:creationId xmlns:a16="http://schemas.microsoft.com/office/drawing/2014/main" id="{CB1E1718-9331-D945-996E-30D4136E2F06}"/>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579" name="Group 1578">
                  <a:extLst>
                    <a:ext uri="{FF2B5EF4-FFF2-40B4-BE49-F238E27FC236}">
                      <a16:creationId xmlns:a16="http://schemas.microsoft.com/office/drawing/2014/main" id="{1648F00B-FBB2-AF4F-9096-52D5F9B88999}"/>
                    </a:ext>
                  </a:extLst>
                </p:cNvPr>
                <p:cNvGrpSpPr/>
                <p:nvPr/>
              </p:nvGrpSpPr>
              <p:grpSpPr>
                <a:xfrm>
                  <a:off x="4924743" y="3279661"/>
                  <a:ext cx="1724307" cy="717345"/>
                  <a:chOff x="4932888" y="-169"/>
                  <a:chExt cx="3013810" cy="1253803"/>
                </a:xfrm>
              </p:grpSpPr>
              <p:grpSp>
                <p:nvGrpSpPr>
                  <p:cNvPr id="1983" name="Group 1982">
                    <a:extLst>
                      <a:ext uri="{FF2B5EF4-FFF2-40B4-BE49-F238E27FC236}">
                        <a16:creationId xmlns:a16="http://schemas.microsoft.com/office/drawing/2014/main" id="{77268F9F-6C62-B74F-B4FB-5BD65BA35AD8}"/>
                      </a:ext>
                    </a:extLst>
                  </p:cNvPr>
                  <p:cNvGrpSpPr/>
                  <p:nvPr/>
                </p:nvGrpSpPr>
                <p:grpSpPr>
                  <a:xfrm>
                    <a:off x="4932888" y="16184"/>
                    <a:ext cx="949552" cy="1237450"/>
                    <a:chOff x="363875" y="413442"/>
                    <a:chExt cx="1260889" cy="1643178"/>
                  </a:xfrm>
                </p:grpSpPr>
                <p:sp>
                  <p:nvSpPr>
                    <p:cNvPr id="2014" name="Oval 2013">
                      <a:extLst>
                        <a:ext uri="{FF2B5EF4-FFF2-40B4-BE49-F238E27FC236}">
                          <a16:creationId xmlns:a16="http://schemas.microsoft.com/office/drawing/2014/main" id="{68C859C8-6320-B643-AD66-234E0B38D51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15" name="Rectangle 2014">
                      <a:extLst>
                        <a:ext uri="{FF2B5EF4-FFF2-40B4-BE49-F238E27FC236}">
                          <a16:creationId xmlns:a16="http://schemas.microsoft.com/office/drawing/2014/main" id="{909FAA75-4B75-9549-A4E5-1A70DACD637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16" name="Rectangle 2015">
                      <a:extLst>
                        <a:ext uri="{FF2B5EF4-FFF2-40B4-BE49-F238E27FC236}">
                          <a16:creationId xmlns:a16="http://schemas.microsoft.com/office/drawing/2014/main" id="{D67F1838-9B7D-AC4A-A2D1-272681A5D5B5}"/>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17" name="Rectangle 2016">
                      <a:extLst>
                        <a:ext uri="{FF2B5EF4-FFF2-40B4-BE49-F238E27FC236}">
                          <a16:creationId xmlns:a16="http://schemas.microsoft.com/office/drawing/2014/main" id="{1846D383-5CDF-BC4E-BD43-E5EE2ADA018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18" name="Rectangle 2017">
                      <a:extLst>
                        <a:ext uri="{FF2B5EF4-FFF2-40B4-BE49-F238E27FC236}">
                          <a16:creationId xmlns:a16="http://schemas.microsoft.com/office/drawing/2014/main" id="{CEAAA089-1DE4-4B4D-91AD-83A33ECB936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19" name="Picture 2018">
                      <a:extLst>
                        <a:ext uri="{FF2B5EF4-FFF2-40B4-BE49-F238E27FC236}">
                          <a16:creationId xmlns:a16="http://schemas.microsoft.com/office/drawing/2014/main" id="{41634477-F8A5-A240-B340-8FB27EDAF30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20" name="Picture 2019">
                      <a:extLst>
                        <a:ext uri="{FF2B5EF4-FFF2-40B4-BE49-F238E27FC236}">
                          <a16:creationId xmlns:a16="http://schemas.microsoft.com/office/drawing/2014/main" id="{343268EA-089C-DA4F-AFD1-B97C26037C0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21" name="Picture 2020">
                      <a:extLst>
                        <a:ext uri="{FF2B5EF4-FFF2-40B4-BE49-F238E27FC236}">
                          <a16:creationId xmlns:a16="http://schemas.microsoft.com/office/drawing/2014/main" id="{F8E37B8C-3F19-DC44-94DF-802942D5FEFF}"/>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22" name="Picture 2021">
                      <a:extLst>
                        <a:ext uri="{FF2B5EF4-FFF2-40B4-BE49-F238E27FC236}">
                          <a16:creationId xmlns:a16="http://schemas.microsoft.com/office/drawing/2014/main" id="{1518CAB9-957F-E740-9067-FB4AE2FE959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23" name="Picture 2022">
                      <a:extLst>
                        <a:ext uri="{FF2B5EF4-FFF2-40B4-BE49-F238E27FC236}">
                          <a16:creationId xmlns:a16="http://schemas.microsoft.com/office/drawing/2014/main" id="{C0536FF4-D6D9-7647-9FB5-60BD9502312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24" name="Picture 2023">
                      <a:extLst>
                        <a:ext uri="{FF2B5EF4-FFF2-40B4-BE49-F238E27FC236}">
                          <a16:creationId xmlns:a16="http://schemas.microsoft.com/office/drawing/2014/main" id="{B9360373-9C03-044F-A63C-50A6390B106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25" name="Picture 2024">
                      <a:extLst>
                        <a:ext uri="{FF2B5EF4-FFF2-40B4-BE49-F238E27FC236}">
                          <a16:creationId xmlns:a16="http://schemas.microsoft.com/office/drawing/2014/main" id="{7D104629-C274-FB44-BA15-A6AF389C5208}"/>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26" name="Straight Arrow Connector 2025">
                      <a:extLst>
                        <a:ext uri="{FF2B5EF4-FFF2-40B4-BE49-F238E27FC236}">
                          <a16:creationId xmlns:a16="http://schemas.microsoft.com/office/drawing/2014/main" id="{ADC3F832-D57C-7345-B60F-C49579FADB5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27" name="Picture 2026">
                      <a:extLst>
                        <a:ext uri="{FF2B5EF4-FFF2-40B4-BE49-F238E27FC236}">
                          <a16:creationId xmlns:a16="http://schemas.microsoft.com/office/drawing/2014/main" id="{5C93B10A-5E9F-9146-A86B-1E3EEF678CDC}"/>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1984" name="Group 1983">
                    <a:extLst>
                      <a:ext uri="{FF2B5EF4-FFF2-40B4-BE49-F238E27FC236}">
                        <a16:creationId xmlns:a16="http://schemas.microsoft.com/office/drawing/2014/main" id="{906C54BF-1716-504B-B7B6-85268D329024}"/>
                      </a:ext>
                    </a:extLst>
                  </p:cNvPr>
                  <p:cNvGrpSpPr/>
                  <p:nvPr/>
                </p:nvGrpSpPr>
                <p:grpSpPr>
                  <a:xfrm>
                    <a:off x="5979220" y="-169"/>
                    <a:ext cx="949552" cy="1237450"/>
                    <a:chOff x="363875" y="413442"/>
                    <a:chExt cx="1260889" cy="1643178"/>
                  </a:xfrm>
                </p:grpSpPr>
                <p:sp>
                  <p:nvSpPr>
                    <p:cNvPr id="2000" name="Oval 1999">
                      <a:extLst>
                        <a:ext uri="{FF2B5EF4-FFF2-40B4-BE49-F238E27FC236}">
                          <a16:creationId xmlns:a16="http://schemas.microsoft.com/office/drawing/2014/main" id="{AACE93AA-BCE1-4B4E-A3E4-F9C496B3194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01" name="Rectangle 2000">
                      <a:extLst>
                        <a:ext uri="{FF2B5EF4-FFF2-40B4-BE49-F238E27FC236}">
                          <a16:creationId xmlns:a16="http://schemas.microsoft.com/office/drawing/2014/main" id="{C5808315-9524-724F-9450-9512F94393D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02" name="Rectangle 2001">
                      <a:extLst>
                        <a:ext uri="{FF2B5EF4-FFF2-40B4-BE49-F238E27FC236}">
                          <a16:creationId xmlns:a16="http://schemas.microsoft.com/office/drawing/2014/main" id="{C711918F-A59A-274A-9D06-C08DDD42DE3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03" name="Rectangle 2002">
                      <a:extLst>
                        <a:ext uri="{FF2B5EF4-FFF2-40B4-BE49-F238E27FC236}">
                          <a16:creationId xmlns:a16="http://schemas.microsoft.com/office/drawing/2014/main" id="{345142CD-BBE3-1F48-A8AF-879E22C81AC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04" name="Rectangle 2003">
                      <a:extLst>
                        <a:ext uri="{FF2B5EF4-FFF2-40B4-BE49-F238E27FC236}">
                          <a16:creationId xmlns:a16="http://schemas.microsoft.com/office/drawing/2014/main" id="{6D747C5E-8252-9F44-9DBD-90877FF6D85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05" name="Picture 2004">
                      <a:extLst>
                        <a:ext uri="{FF2B5EF4-FFF2-40B4-BE49-F238E27FC236}">
                          <a16:creationId xmlns:a16="http://schemas.microsoft.com/office/drawing/2014/main" id="{744C1DE7-975E-2D4E-A509-75BD66069F2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06" name="Picture 2005">
                      <a:extLst>
                        <a:ext uri="{FF2B5EF4-FFF2-40B4-BE49-F238E27FC236}">
                          <a16:creationId xmlns:a16="http://schemas.microsoft.com/office/drawing/2014/main" id="{D99ECF3E-303F-2F4B-BA33-3B0D5397F94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07" name="Picture 2006">
                      <a:extLst>
                        <a:ext uri="{FF2B5EF4-FFF2-40B4-BE49-F238E27FC236}">
                          <a16:creationId xmlns:a16="http://schemas.microsoft.com/office/drawing/2014/main" id="{F32815F6-20B6-5140-849C-9105AE4C33C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08" name="Picture 2007">
                      <a:extLst>
                        <a:ext uri="{FF2B5EF4-FFF2-40B4-BE49-F238E27FC236}">
                          <a16:creationId xmlns:a16="http://schemas.microsoft.com/office/drawing/2014/main" id="{0FA52949-846F-7047-A1A1-5DA21B85303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09" name="Picture 2008">
                      <a:extLst>
                        <a:ext uri="{FF2B5EF4-FFF2-40B4-BE49-F238E27FC236}">
                          <a16:creationId xmlns:a16="http://schemas.microsoft.com/office/drawing/2014/main" id="{01496C3E-5718-B54F-B32F-2F6909CD5DD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10" name="Picture 2009">
                      <a:extLst>
                        <a:ext uri="{FF2B5EF4-FFF2-40B4-BE49-F238E27FC236}">
                          <a16:creationId xmlns:a16="http://schemas.microsoft.com/office/drawing/2014/main" id="{F275D475-13E2-8448-902E-3F998455C7F8}"/>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11" name="Picture 2010">
                      <a:extLst>
                        <a:ext uri="{FF2B5EF4-FFF2-40B4-BE49-F238E27FC236}">
                          <a16:creationId xmlns:a16="http://schemas.microsoft.com/office/drawing/2014/main" id="{20C87607-DBB1-3741-B70A-22CE9B62ABCB}"/>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12" name="Straight Arrow Connector 2011">
                      <a:extLst>
                        <a:ext uri="{FF2B5EF4-FFF2-40B4-BE49-F238E27FC236}">
                          <a16:creationId xmlns:a16="http://schemas.microsoft.com/office/drawing/2014/main" id="{0B781FBD-43CA-8549-8D28-AFD203E97D2F}"/>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13" name="Picture 2012">
                      <a:extLst>
                        <a:ext uri="{FF2B5EF4-FFF2-40B4-BE49-F238E27FC236}">
                          <a16:creationId xmlns:a16="http://schemas.microsoft.com/office/drawing/2014/main" id="{FEBAECFF-83CC-174B-9A78-DA27E0819638}"/>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1985" name="Group 1984">
                    <a:extLst>
                      <a:ext uri="{FF2B5EF4-FFF2-40B4-BE49-F238E27FC236}">
                        <a16:creationId xmlns:a16="http://schemas.microsoft.com/office/drawing/2014/main" id="{C3261F30-587C-FA44-8668-FDB5B149CC7C}"/>
                      </a:ext>
                    </a:extLst>
                  </p:cNvPr>
                  <p:cNvGrpSpPr/>
                  <p:nvPr/>
                </p:nvGrpSpPr>
                <p:grpSpPr>
                  <a:xfrm>
                    <a:off x="6997146" y="-169"/>
                    <a:ext cx="949552" cy="1237450"/>
                    <a:chOff x="363875" y="413442"/>
                    <a:chExt cx="1260889" cy="1643178"/>
                  </a:xfrm>
                </p:grpSpPr>
                <p:sp>
                  <p:nvSpPr>
                    <p:cNvPr id="1986" name="Oval 1985">
                      <a:extLst>
                        <a:ext uri="{FF2B5EF4-FFF2-40B4-BE49-F238E27FC236}">
                          <a16:creationId xmlns:a16="http://schemas.microsoft.com/office/drawing/2014/main" id="{5AF3113D-A9DF-8B4B-8A21-67F2CFCFABB4}"/>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87" name="Rectangle 1986">
                      <a:extLst>
                        <a:ext uri="{FF2B5EF4-FFF2-40B4-BE49-F238E27FC236}">
                          <a16:creationId xmlns:a16="http://schemas.microsoft.com/office/drawing/2014/main" id="{02666623-6131-6940-9539-25A3F68E541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8" name="Rectangle 1987">
                      <a:extLst>
                        <a:ext uri="{FF2B5EF4-FFF2-40B4-BE49-F238E27FC236}">
                          <a16:creationId xmlns:a16="http://schemas.microsoft.com/office/drawing/2014/main" id="{B7883F46-FC93-D64D-AE3C-9CC9D2D882D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9" name="Rectangle 1988">
                      <a:extLst>
                        <a:ext uri="{FF2B5EF4-FFF2-40B4-BE49-F238E27FC236}">
                          <a16:creationId xmlns:a16="http://schemas.microsoft.com/office/drawing/2014/main" id="{5E80F019-11F7-9045-9181-30E77D160B5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90" name="Rectangle 1989">
                      <a:extLst>
                        <a:ext uri="{FF2B5EF4-FFF2-40B4-BE49-F238E27FC236}">
                          <a16:creationId xmlns:a16="http://schemas.microsoft.com/office/drawing/2014/main" id="{CA3082BD-EF18-1A47-9834-4B6A91FED9FB}"/>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91" name="Picture 1990">
                      <a:extLst>
                        <a:ext uri="{FF2B5EF4-FFF2-40B4-BE49-F238E27FC236}">
                          <a16:creationId xmlns:a16="http://schemas.microsoft.com/office/drawing/2014/main" id="{260C84FE-121B-C342-813F-5AD10CF91D7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92" name="Picture 1991">
                      <a:extLst>
                        <a:ext uri="{FF2B5EF4-FFF2-40B4-BE49-F238E27FC236}">
                          <a16:creationId xmlns:a16="http://schemas.microsoft.com/office/drawing/2014/main" id="{44AC8B47-F3B7-894B-AA82-430D653FE39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93" name="Picture 1992">
                      <a:extLst>
                        <a:ext uri="{FF2B5EF4-FFF2-40B4-BE49-F238E27FC236}">
                          <a16:creationId xmlns:a16="http://schemas.microsoft.com/office/drawing/2014/main" id="{36F34824-CE60-3D4C-A50D-DD4B392FC5D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94" name="Picture 1993">
                      <a:extLst>
                        <a:ext uri="{FF2B5EF4-FFF2-40B4-BE49-F238E27FC236}">
                          <a16:creationId xmlns:a16="http://schemas.microsoft.com/office/drawing/2014/main" id="{EE0D8B7F-B7EE-334B-974D-2CEA896EFEE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95" name="Picture 1994">
                      <a:extLst>
                        <a:ext uri="{FF2B5EF4-FFF2-40B4-BE49-F238E27FC236}">
                          <a16:creationId xmlns:a16="http://schemas.microsoft.com/office/drawing/2014/main" id="{1E95968D-A8C3-834C-BB6C-AD9A5BDA91A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96" name="Picture 1995">
                      <a:extLst>
                        <a:ext uri="{FF2B5EF4-FFF2-40B4-BE49-F238E27FC236}">
                          <a16:creationId xmlns:a16="http://schemas.microsoft.com/office/drawing/2014/main" id="{E339D4DA-8B9A-3746-9E3F-5E82998EC91C}"/>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97" name="Picture 1996">
                      <a:extLst>
                        <a:ext uri="{FF2B5EF4-FFF2-40B4-BE49-F238E27FC236}">
                          <a16:creationId xmlns:a16="http://schemas.microsoft.com/office/drawing/2014/main" id="{7052A98A-22E2-1547-97FC-3AA52E02FD46}"/>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98" name="Straight Arrow Connector 1997">
                      <a:extLst>
                        <a:ext uri="{FF2B5EF4-FFF2-40B4-BE49-F238E27FC236}">
                          <a16:creationId xmlns:a16="http://schemas.microsoft.com/office/drawing/2014/main" id="{3F464809-5676-FB43-B345-3D48345AC6A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99" name="Picture 1998">
                      <a:extLst>
                        <a:ext uri="{FF2B5EF4-FFF2-40B4-BE49-F238E27FC236}">
                          <a16:creationId xmlns:a16="http://schemas.microsoft.com/office/drawing/2014/main" id="{5BCF7C04-0517-0342-B16B-7901BAD63EE6}"/>
                        </a:ext>
                      </a:extLst>
                    </p:cNvPr>
                    <p:cNvPicPr>
                      <a:picLocks noChangeAspect="1"/>
                    </p:cNvPicPr>
                    <p:nvPr/>
                  </p:nvPicPr>
                  <p:blipFill>
                    <a:blip r:embed="rId4"/>
                    <a:stretch>
                      <a:fillRect/>
                    </a:stretch>
                  </p:blipFill>
                  <p:spPr>
                    <a:xfrm>
                      <a:off x="363875" y="545829"/>
                      <a:ext cx="211373" cy="253207"/>
                    </a:xfrm>
                    <a:prstGeom prst="rect">
                      <a:avLst/>
                    </a:prstGeom>
                  </p:spPr>
                </p:pic>
              </p:grpSp>
            </p:grpSp>
            <p:grpSp>
              <p:nvGrpSpPr>
                <p:cNvPr id="1580" name="Group 1579">
                  <a:extLst>
                    <a:ext uri="{FF2B5EF4-FFF2-40B4-BE49-F238E27FC236}">
                      <a16:creationId xmlns:a16="http://schemas.microsoft.com/office/drawing/2014/main" id="{CD281016-F596-AE43-975A-206DC3E07A64}"/>
                    </a:ext>
                  </a:extLst>
                </p:cNvPr>
                <p:cNvGrpSpPr/>
                <p:nvPr/>
              </p:nvGrpSpPr>
              <p:grpSpPr>
                <a:xfrm>
                  <a:off x="6797285" y="3260409"/>
                  <a:ext cx="1744166" cy="717345"/>
                  <a:chOff x="4932888" y="-169"/>
                  <a:chExt cx="3048520" cy="1253803"/>
                </a:xfrm>
              </p:grpSpPr>
              <p:grpSp>
                <p:nvGrpSpPr>
                  <p:cNvPr id="1935" name="Group 1934">
                    <a:extLst>
                      <a:ext uri="{FF2B5EF4-FFF2-40B4-BE49-F238E27FC236}">
                        <a16:creationId xmlns:a16="http://schemas.microsoft.com/office/drawing/2014/main" id="{66D6117F-3472-374D-82D6-0B8D1C1FAAE9}"/>
                      </a:ext>
                    </a:extLst>
                  </p:cNvPr>
                  <p:cNvGrpSpPr/>
                  <p:nvPr/>
                </p:nvGrpSpPr>
                <p:grpSpPr>
                  <a:xfrm>
                    <a:off x="4932888" y="16184"/>
                    <a:ext cx="984262" cy="1237450"/>
                    <a:chOff x="363875" y="413442"/>
                    <a:chExt cx="1306980" cy="1643178"/>
                  </a:xfrm>
                </p:grpSpPr>
                <p:sp>
                  <p:nvSpPr>
                    <p:cNvPr id="1968" name="Oval 1967">
                      <a:extLst>
                        <a:ext uri="{FF2B5EF4-FFF2-40B4-BE49-F238E27FC236}">
                          <a16:creationId xmlns:a16="http://schemas.microsoft.com/office/drawing/2014/main" id="{8F4AFF0E-3FF4-3E41-8EE3-FA7EA108FAE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69" name="Rectangle 1968">
                      <a:extLst>
                        <a:ext uri="{FF2B5EF4-FFF2-40B4-BE49-F238E27FC236}">
                          <a16:creationId xmlns:a16="http://schemas.microsoft.com/office/drawing/2014/main" id="{642AAE4E-7219-774E-86AD-635F285B9DD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0" name="Rectangle 1969">
                      <a:extLst>
                        <a:ext uri="{FF2B5EF4-FFF2-40B4-BE49-F238E27FC236}">
                          <a16:creationId xmlns:a16="http://schemas.microsoft.com/office/drawing/2014/main" id="{2BEA091D-1461-2A46-A738-35F1E83D114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1" name="Rectangle 1970">
                      <a:extLst>
                        <a:ext uri="{FF2B5EF4-FFF2-40B4-BE49-F238E27FC236}">
                          <a16:creationId xmlns:a16="http://schemas.microsoft.com/office/drawing/2014/main" id="{49E6CC0C-3CED-6C40-84F1-3CF92A8E6C6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2" name="Rectangle 1971">
                      <a:extLst>
                        <a:ext uri="{FF2B5EF4-FFF2-40B4-BE49-F238E27FC236}">
                          <a16:creationId xmlns:a16="http://schemas.microsoft.com/office/drawing/2014/main" id="{3341842F-13C7-4748-99F7-3B5815D3B6B9}"/>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73" name="Picture 1972">
                      <a:extLst>
                        <a:ext uri="{FF2B5EF4-FFF2-40B4-BE49-F238E27FC236}">
                          <a16:creationId xmlns:a16="http://schemas.microsoft.com/office/drawing/2014/main" id="{858F8C11-95A4-854E-A6E9-0F4AE6D841A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74" name="Picture 1973">
                      <a:extLst>
                        <a:ext uri="{FF2B5EF4-FFF2-40B4-BE49-F238E27FC236}">
                          <a16:creationId xmlns:a16="http://schemas.microsoft.com/office/drawing/2014/main" id="{52795D37-FB7A-1C4C-B5B8-0B80C505A95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75" name="Picture 1974">
                      <a:extLst>
                        <a:ext uri="{FF2B5EF4-FFF2-40B4-BE49-F238E27FC236}">
                          <a16:creationId xmlns:a16="http://schemas.microsoft.com/office/drawing/2014/main" id="{A270F21E-A05F-154C-A4B4-EEBFF100DCF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76" name="Picture 1975">
                      <a:extLst>
                        <a:ext uri="{FF2B5EF4-FFF2-40B4-BE49-F238E27FC236}">
                          <a16:creationId xmlns:a16="http://schemas.microsoft.com/office/drawing/2014/main" id="{D0AF60B0-43DC-0C48-A24C-C4B59BA0B63F}"/>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77" name="Picture 1976">
                      <a:extLst>
                        <a:ext uri="{FF2B5EF4-FFF2-40B4-BE49-F238E27FC236}">
                          <a16:creationId xmlns:a16="http://schemas.microsoft.com/office/drawing/2014/main" id="{4B041BDC-6A38-C440-B0BD-E453683139A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78" name="Picture 1977">
                      <a:extLst>
                        <a:ext uri="{FF2B5EF4-FFF2-40B4-BE49-F238E27FC236}">
                          <a16:creationId xmlns:a16="http://schemas.microsoft.com/office/drawing/2014/main" id="{1F0A6C63-854D-2E41-A20C-ABF3E4B6A53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79" name="Picture 1978">
                      <a:extLst>
                        <a:ext uri="{FF2B5EF4-FFF2-40B4-BE49-F238E27FC236}">
                          <a16:creationId xmlns:a16="http://schemas.microsoft.com/office/drawing/2014/main" id="{DE6A8CFE-6FE6-D240-B992-0FE2198CDF2E}"/>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80" name="Straight Arrow Connector 1979">
                      <a:extLst>
                        <a:ext uri="{FF2B5EF4-FFF2-40B4-BE49-F238E27FC236}">
                          <a16:creationId xmlns:a16="http://schemas.microsoft.com/office/drawing/2014/main" id="{149A0022-92E2-B94B-AB9E-D9B5118FA33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81" name="Picture 1980">
                      <a:extLst>
                        <a:ext uri="{FF2B5EF4-FFF2-40B4-BE49-F238E27FC236}">
                          <a16:creationId xmlns:a16="http://schemas.microsoft.com/office/drawing/2014/main" id="{12035480-A97E-A64A-9B52-9273F6868048}"/>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82" name="Picture 1981">
                      <a:extLst>
                        <a:ext uri="{FF2B5EF4-FFF2-40B4-BE49-F238E27FC236}">
                          <a16:creationId xmlns:a16="http://schemas.microsoft.com/office/drawing/2014/main" id="{C448E496-CD2F-144B-99F1-568FB944BE30}"/>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936" name="Group 1935">
                    <a:extLst>
                      <a:ext uri="{FF2B5EF4-FFF2-40B4-BE49-F238E27FC236}">
                        <a16:creationId xmlns:a16="http://schemas.microsoft.com/office/drawing/2014/main" id="{F68EC6D7-AC99-674C-9B58-CCFAA33FEDEA}"/>
                      </a:ext>
                    </a:extLst>
                  </p:cNvPr>
                  <p:cNvGrpSpPr/>
                  <p:nvPr/>
                </p:nvGrpSpPr>
                <p:grpSpPr>
                  <a:xfrm>
                    <a:off x="5979220" y="-169"/>
                    <a:ext cx="984262" cy="1237450"/>
                    <a:chOff x="363875" y="413442"/>
                    <a:chExt cx="1306980" cy="1643178"/>
                  </a:xfrm>
                </p:grpSpPr>
                <p:sp>
                  <p:nvSpPr>
                    <p:cNvPr id="1953" name="Oval 1952">
                      <a:extLst>
                        <a:ext uri="{FF2B5EF4-FFF2-40B4-BE49-F238E27FC236}">
                          <a16:creationId xmlns:a16="http://schemas.microsoft.com/office/drawing/2014/main" id="{B2D8464E-6699-604E-9364-97B92C096AF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54" name="Rectangle 1953">
                      <a:extLst>
                        <a:ext uri="{FF2B5EF4-FFF2-40B4-BE49-F238E27FC236}">
                          <a16:creationId xmlns:a16="http://schemas.microsoft.com/office/drawing/2014/main" id="{B42B7BC6-9D35-5144-B8D7-6B28C288F5D0}"/>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5" name="Rectangle 1954">
                      <a:extLst>
                        <a:ext uri="{FF2B5EF4-FFF2-40B4-BE49-F238E27FC236}">
                          <a16:creationId xmlns:a16="http://schemas.microsoft.com/office/drawing/2014/main" id="{EE8FB615-1DF6-6F43-A538-651024AF683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6" name="Rectangle 1955">
                      <a:extLst>
                        <a:ext uri="{FF2B5EF4-FFF2-40B4-BE49-F238E27FC236}">
                          <a16:creationId xmlns:a16="http://schemas.microsoft.com/office/drawing/2014/main" id="{8C742766-1E6F-8141-80FC-E2CCF3B2931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7" name="Rectangle 1956">
                      <a:extLst>
                        <a:ext uri="{FF2B5EF4-FFF2-40B4-BE49-F238E27FC236}">
                          <a16:creationId xmlns:a16="http://schemas.microsoft.com/office/drawing/2014/main" id="{55B02A1B-50D4-D24C-89EF-5936655B8EF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58" name="Picture 1957">
                      <a:extLst>
                        <a:ext uri="{FF2B5EF4-FFF2-40B4-BE49-F238E27FC236}">
                          <a16:creationId xmlns:a16="http://schemas.microsoft.com/office/drawing/2014/main" id="{79A77913-30CF-E145-B190-C22B05919AA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59" name="Picture 1958">
                      <a:extLst>
                        <a:ext uri="{FF2B5EF4-FFF2-40B4-BE49-F238E27FC236}">
                          <a16:creationId xmlns:a16="http://schemas.microsoft.com/office/drawing/2014/main" id="{FA44DE2D-082E-3C47-8A5B-1202F883B1D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60" name="Picture 1959">
                      <a:extLst>
                        <a:ext uri="{FF2B5EF4-FFF2-40B4-BE49-F238E27FC236}">
                          <a16:creationId xmlns:a16="http://schemas.microsoft.com/office/drawing/2014/main" id="{B2926201-D9C7-024A-91C9-6758F5A12D5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61" name="Picture 1960">
                      <a:extLst>
                        <a:ext uri="{FF2B5EF4-FFF2-40B4-BE49-F238E27FC236}">
                          <a16:creationId xmlns:a16="http://schemas.microsoft.com/office/drawing/2014/main" id="{F43E407B-7F57-7944-9D95-9E0276C3805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62" name="Picture 1961">
                      <a:extLst>
                        <a:ext uri="{FF2B5EF4-FFF2-40B4-BE49-F238E27FC236}">
                          <a16:creationId xmlns:a16="http://schemas.microsoft.com/office/drawing/2014/main" id="{811B9BAC-ECAA-0346-A720-843E6115A6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63" name="Picture 1962">
                      <a:extLst>
                        <a:ext uri="{FF2B5EF4-FFF2-40B4-BE49-F238E27FC236}">
                          <a16:creationId xmlns:a16="http://schemas.microsoft.com/office/drawing/2014/main" id="{B57267E1-3B7A-C644-8F83-DB5363C54E6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64" name="Picture 1963">
                      <a:extLst>
                        <a:ext uri="{FF2B5EF4-FFF2-40B4-BE49-F238E27FC236}">
                          <a16:creationId xmlns:a16="http://schemas.microsoft.com/office/drawing/2014/main" id="{91EC5E53-5388-CF4A-BCE8-83FCBBFB2E1B}"/>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65" name="Straight Arrow Connector 1964">
                      <a:extLst>
                        <a:ext uri="{FF2B5EF4-FFF2-40B4-BE49-F238E27FC236}">
                          <a16:creationId xmlns:a16="http://schemas.microsoft.com/office/drawing/2014/main" id="{9C85C620-0F05-2A42-ABD0-053AB4FF35F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66" name="Picture 1965">
                      <a:extLst>
                        <a:ext uri="{FF2B5EF4-FFF2-40B4-BE49-F238E27FC236}">
                          <a16:creationId xmlns:a16="http://schemas.microsoft.com/office/drawing/2014/main" id="{C72384F7-2170-F041-A235-9D98034F4BBF}"/>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67" name="Picture 1966">
                      <a:extLst>
                        <a:ext uri="{FF2B5EF4-FFF2-40B4-BE49-F238E27FC236}">
                          <a16:creationId xmlns:a16="http://schemas.microsoft.com/office/drawing/2014/main" id="{46754EF4-8141-454B-90F7-5B90BD684A2D}"/>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937" name="Group 1936">
                    <a:extLst>
                      <a:ext uri="{FF2B5EF4-FFF2-40B4-BE49-F238E27FC236}">
                        <a16:creationId xmlns:a16="http://schemas.microsoft.com/office/drawing/2014/main" id="{CFDA2C9A-7C18-1145-8CE6-34CA137AF203}"/>
                      </a:ext>
                    </a:extLst>
                  </p:cNvPr>
                  <p:cNvGrpSpPr/>
                  <p:nvPr/>
                </p:nvGrpSpPr>
                <p:grpSpPr>
                  <a:xfrm>
                    <a:off x="6997146" y="-169"/>
                    <a:ext cx="984262" cy="1237450"/>
                    <a:chOff x="363875" y="413442"/>
                    <a:chExt cx="1306980" cy="1643178"/>
                  </a:xfrm>
                </p:grpSpPr>
                <p:sp>
                  <p:nvSpPr>
                    <p:cNvPr id="1938" name="Oval 1937">
                      <a:extLst>
                        <a:ext uri="{FF2B5EF4-FFF2-40B4-BE49-F238E27FC236}">
                          <a16:creationId xmlns:a16="http://schemas.microsoft.com/office/drawing/2014/main" id="{0BAF920F-16E8-2B4D-9DBB-C208271B403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39" name="Rectangle 1938">
                      <a:extLst>
                        <a:ext uri="{FF2B5EF4-FFF2-40B4-BE49-F238E27FC236}">
                          <a16:creationId xmlns:a16="http://schemas.microsoft.com/office/drawing/2014/main" id="{4432491E-DA49-D343-A265-49B99E96761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40" name="Rectangle 1939">
                      <a:extLst>
                        <a:ext uri="{FF2B5EF4-FFF2-40B4-BE49-F238E27FC236}">
                          <a16:creationId xmlns:a16="http://schemas.microsoft.com/office/drawing/2014/main" id="{BBF39A7F-E3E6-0549-A311-4322041151B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41" name="Rectangle 1940">
                      <a:extLst>
                        <a:ext uri="{FF2B5EF4-FFF2-40B4-BE49-F238E27FC236}">
                          <a16:creationId xmlns:a16="http://schemas.microsoft.com/office/drawing/2014/main" id="{9B5A9247-62D0-3D41-BDCB-F4325EDC79E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42" name="Rectangle 1941">
                      <a:extLst>
                        <a:ext uri="{FF2B5EF4-FFF2-40B4-BE49-F238E27FC236}">
                          <a16:creationId xmlns:a16="http://schemas.microsoft.com/office/drawing/2014/main" id="{A32ACF7D-F346-6E4E-971F-3EA4FAB6C7FB}"/>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43" name="Picture 1942">
                      <a:extLst>
                        <a:ext uri="{FF2B5EF4-FFF2-40B4-BE49-F238E27FC236}">
                          <a16:creationId xmlns:a16="http://schemas.microsoft.com/office/drawing/2014/main" id="{B15270DD-30F8-3A48-8786-1702246DD15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44" name="Picture 1943">
                      <a:extLst>
                        <a:ext uri="{FF2B5EF4-FFF2-40B4-BE49-F238E27FC236}">
                          <a16:creationId xmlns:a16="http://schemas.microsoft.com/office/drawing/2014/main" id="{25CDBF36-6A6C-4E49-82F8-4D3A40733E37}"/>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45" name="Picture 1944">
                      <a:extLst>
                        <a:ext uri="{FF2B5EF4-FFF2-40B4-BE49-F238E27FC236}">
                          <a16:creationId xmlns:a16="http://schemas.microsoft.com/office/drawing/2014/main" id="{EB6633D6-DC2A-AF4E-B5EB-BE8098B1FC5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46" name="Picture 1945">
                      <a:extLst>
                        <a:ext uri="{FF2B5EF4-FFF2-40B4-BE49-F238E27FC236}">
                          <a16:creationId xmlns:a16="http://schemas.microsoft.com/office/drawing/2014/main" id="{40E469A8-AF3F-F844-B8F5-027AE959BB7F}"/>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47" name="Picture 1946">
                      <a:extLst>
                        <a:ext uri="{FF2B5EF4-FFF2-40B4-BE49-F238E27FC236}">
                          <a16:creationId xmlns:a16="http://schemas.microsoft.com/office/drawing/2014/main" id="{CAB9956B-C728-354D-BC3C-F101A91BA26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48" name="Picture 1947">
                      <a:extLst>
                        <a:ext uri="{FF2B5EF4-FFF2-40B4-BE49-F238E27FC236}">
                          <a16:creationId xmlns:a16="http://schemas.microsoft.com/office/drawing/2014/main" id="{B0B2A081-AC0A-FD4D-8713-2BB67FDAD8DA}"/>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49" name="Picture 1948">
                      <a:extLst>
                        <a:ext uri="{FF2B5EF4-FFF2-40B4-BE49-F238E27FC236}">
                          <a16:creationId xmlns:a16="http://schemas.microsoft.com/office/drawing/2014/main" id="{FC14BF3D-CACD-7946-9DC7-1C7B1BF796AD}"/>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50" name="Straight Arrow Connector 1949">
                      <a:extLst>
                        <a:ext uri="{FF2B5EF4-FFF2-40B4-BE49-F238E27FC236}">
                          <a16:creationId xmlns:a16="http://schemas.microsoft.com/office/drawing/2014/main" id="{F781EE6E-34CB-B74C-94D3-947276F54D5E}"/>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51" name="Picture 1950">
                      <a:extLst>
                        <a:ext uri="{FF2B5EF4-FFF2-40B4-BE49-F238E27FC236}">
                          <a16:creationId xmlns:a16="http://schemas.microsoft.com/office/drawing/2014/main" id="{98F87663-16C2-A14E-BAC2-60FD3A3B3098}"/>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52" name="Picture 1951">
                      <a:extLst>
                        <a:ext uri="{FF2B5EF4-FFF2-40B4-BE49-F238E27FC236}">
                          <a16:creationId xmlns:a16="http://schemas.microsoft.com/office/drawing/2014/main" id="{82D11FA8-3000-0B4C-8613-F82B01259DCC}"/>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1" name="Group 1580">
                  <a:extLst>
                    <a:ext uri="{FF2B5EF4-FFF2-40B4-BE49-F238E27FC236}">
                      <a16:creationId xmlns:a16="http://schemas.microsoft.com/office/drawing/2014/main" id="{C8A65BFD-E934-1247-8A93-0F62D9AC8642}"/>
                    </a:ext>
                  </a:extLst>
                </p:cNvPr>
                <p:cNvGrpSpPr/>
                <p:nvPr/>
              </p:nvGrpSpPr>
              <p:grpSpPr>
                <a:xfrm>
                  <a:off x="6815770" y="5373958"/>
                  <a:ext cx="1744166" cy="717345"/>
                  <a:chOff x="4932888" y="-169"/>
                  <a:chExt cx="3048520" cy="1253803"/>
                </a:xfrm>
              </p:grpSpPr>
              <p:grpSp>
                <p:nvGrpSpPr>
                  <p:cNvPr id="1887" name="Group 1886">
                    <a:extLst>
                      <a:ext uri="{FF2B5EF4-FFF2-40B4-BE49-F238E27FC236}">
                        <a16:creationId xmlns:a16="http://schemas.microsoft.com/office/drawing/2014/main" id="{C5AC843E-4A9E-DE4F-A5B3-1B8B5F2C6593}"/>
                      </a:ext>
                    </a:extLst>
                  </p:cNvPr>
                  <p:cNvGrpSpPr/>
                  <p:nvPr/>
                </p:nvGrpSpPr>
                <p:grpSpPr>
                  <a:xfrm>
                    <a:off x="4932888" y="16184"/>
                    <a:ext cx="984262" cy="1237450"/>
                    <a:chOff x="363875" y="413442"/>
                    <a:chExt cx="1306980" cy="1643178"/>
                  </a:xfrm>
                </p:grpSpPr>
                <p:sp>
                  <p:nvSpPr>
                    <p:cNvPr id="1920" name="Oval 1919">
                      <a:extLst>
                        <a:ext uri="{FF2B5EF4-FFF2-40B4-BE49-F238E27FC236}">
                          <a16:creationId xmlns:a16="http://schemas.microsoft.com/office/drawing/2014/main" id="{8EB4BAFD-FA68-034E-B107-1DFFE79FF8D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21" name="Rectangle 1920">
                      <a:extLst>
                        <a:ext uri="{FF2B5EF4-FFF2-40B4-BE49-F238E27FC236}">
                          <a16:creationId xmlns:a16="http://schemas.microsoft.com/office/drawing/2014/main" id="{7C2E3718-B113-9146-B4FD-BD20586AF0A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22" name="Rectangle 1921">
                      <a:extLst>
                        <a:ext uri="{FF2B5EF4-FFF2-40B4-BE49-F238E27FC236}">
                          <a16:creationId xmlns:a16="http://schemas.microsoft.com/office/drawing/2014/main" id="{F0D17147-4667-AF44-BD53-CA979D7E896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23" name="Rectangle 1922">
                      <a:extLst>
                        <a:ext uri="{FF2B5EF4-FFF2-40B4-BE49-F238E27FC236}">
                          <a16:creationId xmlns:a16="http://schemas.microsoft.com/office/drawing/2014/main" id="{D4AC133F-C943-AA49-8547-A14C4A1443D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24" name="Rectangle 1923">
                      <a:extLst>
                        <a:ext uri="{FF2B5EF4-FFF2-40B4-BE49-F238E27FC236}">
                          <a16:creationId xmlns:a16="http://schemas.microsoft.com/office/drawing/2014/main" id="{E3C0708C-556E-7045-949C-E1819896920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25" name="Picture 1924">
                      <a:extLst>
                        <a:ext uri="{FF2B5EF4-FFF2-40B4-BE49-F238E27FC236}">
                          <a16:creationId xmlns:a16="http://schemas.microsoft.com/office/drawing/2014/main" id="{02EA8835-BDCF-3F41-9836-B431F8602D5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26" name="Picture 1925">
                      <a:extLst>
                        <a:ext uri="{FF2B5EF4-FFF2-40B4-BE49-F238E27FC236}">
                          <a16:creationId xmlns:a16="http://schemas.microsoft.com/office/drawing/2014/main" id="{B74711F0-B603-B84A-AA19-D66615FE7B7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27" name="Picture 1926">
                      <a:extLst>
                        <a:ext uri="{FF2B5EF4-FFF2-40B4-BE49-F238E27FC236}">
                          <a16:creationId xmlns:a16="http://schemas.microsoft.com/office/drawing/2014/main" id="{5E7D3E28-D4C9-C54E-9A27-BD4AD072BC4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28" name="Picture 1927">
                      <a:extLst>
                        <a:ext uri="{FF2B5EF4-FFF2-40B4-BE49-F238E27FC236}">
                          <a16:creationId xmlns:a16="http://schemas.microsoft.com/office/drawing/2014/main" id="{D8AFCB3F-BFDE-2146-A739-0B24B0DA021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29" name="Picture 1928">
                      <a:extLst>
                        <a:ext uri="{FF2B5EF4-FFF2-40B4-BE49-F238E27FC236}">
                          <a16:creationId xmlns:a16="http://schemas.microsoft.com/office/drawing/2014/main" id="{945F843E-D396-BC4D-903A-1F9598CA1AF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30" name="Picture 1929">
                      <a:extLst>
                        <a:ext uri="{FF2B5EF4-FFF2-40B4-BE49-F238E27FC236}">
                          <a16:creationId xmlns:a16="http://schemas.microsoft.com/office/drawing/2014/main" id="{8852FE72-2B26-E843-8F4F-C76B41E319E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31" name="Picture 1930">
                      <a:extLst>
                        <a:ext uri="{FF2B5EF4-FFF2-40B4-BE49-F238E27FC236}">
                          <a16:creationId xmlns:a16="http://schemas.microsoft.com/office/drawing/2014/main" id="{70BF8BDB-725A-3B4A-9DC5-A1EE1B975A2F}"/>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32" name="Straight Arrow Connector 1931">
                      <a:extLst>
                        <a:ext uri="{FF2B5EF4-FFF2-40B4-BE49-F238E27FC236}">
                          <a16:creationId xmlns:a16="http://schemas.microsoft.com/office/drawing/2014/main" id="{19504773-F998-0549-AACE-08BBE011C77D}"/>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33" name="Picture 1932">
                      <a:extLst>
                        <a:ext uri="{FF2B5EF4-FFF2-40B4-BE49-F238E27FC236}">
                          <a16:creationId xmlns:a16="http://schemas.microsoft.com/office/drawing/2014/main" id="{1D1522E5-8766-204F-9D72-7C411850F136}"/>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34" name="Picture 1933">
                      <a:extLst>
                        <a:ext uri="{FF2B5EF4-FFF2-40B4-BE49-F238E27FC236}">
                          <a16:creationId xmlns:a16="http://schemas.microsoft.com/office/drawing/2014/main" id="{2B50702B-B972-F746-AD8B-9A5CA291CF1A}"/>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88" name="Group 1887">
                    <a:extLst>
                      <a:ext uri="{FF2B5EF4-FFF2-40B4-BE49-F238E27FC236}">
                        <a16:creationId xmlns:a16="http://schemas.microsoft.com/office/drawing/2014/main" id="{4E0AE174-D5D9-B947-8D92-FB3B53AFE8B1}"/>
                      </a:ext>
                    </a:extLst>
                  </p:cNvPr>
                  <p:cNvGrpSpPr/>
                  <p:nvPr/>
                </p:nvGrpSpPr>
                <p:grpSpPr>
                  <a:xfrm>
                    <a:off x="5979220" y="-169"/>
                    <a:ext cx="984262" cy="1237450"/>
                    <a:chOff x="363875" y="413442"/>
                    <a:chExt cx="1306980" cy="1643178"/>
                  </a:xfrm>
                </p:grpSpPr>
                <p:sp>
                  <p:nvSpPr>
                    <p:cNvPr id="1905" name="Oval 1904">
                      <a:extLst>
                        <a:ext uri="{FF2B5EF4-FFF2-40B4-BE49-F238E27FC236}">
                          <a16:creationId xmlns:a16="http://schemas.microsoft.com/office/drawing/2014/main" id="{2731F981-9573-8B44-9FB8-7D10694D66C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06" name="Rectangle 1905">
                      <a:extLst>
                        <a:ext uri="{FF2B5EF4-FFF2-40B4-BE49-F238E27FC236}">
                          <a16:creationId xmlns:a16="http://schemas.microsoft.com/office/drawing/2014/main" id="{DDE77025-2683-F346-9AE7-795C712FB59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07" name="Rectangle 1906">
                      <a:extLst>
                        <a:ext uri="{FF2B5EF4-FFF2-40B4-BE49-F238E27FC236}">
                          <a16:creationId xmlns:a16="http://schemas.microsoft.com/office/drawing/2014/main" id="{EA37C6CC-EB92-E645-BCE6-5B6988B91A4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08" name="Rectangle 1907">
                      <a:extLst>
                        <a:ext uri="{FF2B5EF4-FFF2-40B4-BE49-F238E27FC236}">
                          <a16:creationId xmlns:a16="http://schemas.microsoft.com/office/drawing/2014/main" id="{3E50FB9E-B966-C040-9C69-EB2255E0859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09" name="Rectangle 1908">
                      <a:extLst>
                        <a:ext uri="{FF2B5EF4-FFF2-40B4-BE49-F238E27FC236}">
                          <a16:creationId xmlns:a16="http://schemas.microsoft.com/office/drawing/2014/main" id="{7D746E49-9F23-354E-9746-6A2427C992BC}"/>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10" name="Picture 1909">
                      <a:extLst>
                        <a:ext uri="{FF2B5EF4-FFF2-40B4-BE49-F238E27FC236}">
                          <a16:creationId xmlns:a16="http://schemas.microsoft.com/office/drawing/2014/main" id="{D3294560-50B8-1C48-A2F5-ACA4B422186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11" name="Picture 1910">
                      <a:extLst>
                        <a:ext uri="{FF2B5EF4-FFF2-40B4-BE49-F238E27FC236}">
                          <a16:creationId xmlns:a16="http://schemas.microsoft.com/office/drawing/2014/main" id="{E7CE0339-980A-3D47-8706-061F32B9A2C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12" name="Picture 1911">
                      <a:extLst>
                        <a:ext uri="{FF2B5EF4-FFF2-40B4-BE49-F238E27FC236}">
                          <a16:creationId xmlns:a16="http://schemas.microsoft.com/office/drawing/2014/main" id="{F51708A8-4C60-E64D-87BE-4111E10004C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13" name="Picture 1912">
                      <a:extLst>
                        <a:ext uri="{FF2B5EF4-FFF2-40B4-BE49-F238E27FC236}">
                          <a16:creationId xmlns:a16="http://schemas.microsoft.com/office/drawing/2014/main" id="{03C295C4-2D71-5D4D-AA8C-D68A2962716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14" name="Picture 1913">
                      <a:extLst>
                        <a:ext uri="{FF2B5EF4-FFF2-40B4-BE49-F238E27FC236}">
                          <a16:creationId xmlns:a16="http://schemas.microsoft.com/office/drawing/2014/main" id="{37BF1C4B-8917-C54E-8CB3-917CA263AFB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15" name="Picture 1914">
                      <a:extLst>
                        <a:ext uri="{FF2B5EF4-FFF2-40B4-BE49-F238E27FC236}">
                          <a16:creationId xmlns:a16="http://schemas.microsoft.com/office/drawing/2014/main" id="{74217F7B-2719-4049-A104-183EE88CAB41}"/>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16" name="Picture 1915">
                      <a:extLst>
                        <a:ext uri="{FF2B5EF4-FFF2-40B4-BE49-F238E27FC236}">
                          <a16:creationId xmlns:a16="http://schemas.microsoft.com/office/drawing/2014/main" id="{0FE57BCA-6976-494A-AB25-5F85847B22AC}"/>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17" name="Straight Arrow Connector 1916">
                      <a:extLst>
                        <a:ext uri="{FF2B5EF4-FFF2-40B4-BE49-F238E27FC236}">
                          <a16:creationId xmlns:a16="http://schemas.microsoft.com/office/drawing/2014/main" id="{5093E4DB-C146-A043-BEBC-D0671FD3545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18" name="Picture 1917">
                      <a:extLst>
                        <a:ext uri="{FF2B5EF4-FFF2-40B4-BE49-F238E27FC236}">
                          <a16:creationId xmlns:a16="http://schemas.microsoft.com/office/drawing/2014/main" id="{138B4343-FFBA-D949-A05F-F5CCE7B47944}"/>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19" name="Picture 1918">
                      <a:extLst>
                        <a:ext uri="{FF2B5EF4-FFF2-40B4-BE49-F238E27FC236}">
                          <a16:creationId xmlns:a16="http://schemas.microsoft.com/office/drawing/2014/main" id="{2E12E354-9EA2-E746-B401-3B9C1E080B3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89" name="Group 1888">
                    <a:extLst>
                      <a:ext uri="{FF2B5EF4-FFF2-40B4-BE49-F238E27FC236}">
                        <a16:creationId xmlns:a16="http://schemas.microsoft.com/office/drawing/2014/main" id="{3F91310E-5D7A-9945-8134-D08C96623E09}"/>
                      </a:ext>
                    </a:extLst>
                  </p:cNvPr>
                  <p:cNvGrpSpPr/>
                  <p:nvPr/>
                </p:nvGrpSpPr>
                <p:grpSpPr>
                  <a:xfrm>
                    <a:off x="6997146" y="-169"/>
                    <a:ext cx="984262" cy="1237450"/>
                    <a:chOff x="363875" y="413442"/>
                    <a:chExt cx="1306980" cy="1643178"/>
                  </a:xfrm>
                </p:grpSpPr>
                <p:sp>
                  <p:nvSpPr>
                    <p:cNvPr id="1890" name="Oval 1889">
                      <a:extLst>
                        <a:ext uri="{FF2B5EF4-FFF2-40B4-BE49-F238E27FC236}">
                          <a16:creationId xmlns:a16="http://schemas.microsoft.com/office/drawing/2014/main" id="{C625C530-D884-F241-BF0B-AC5202B1EAF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91" name="Rectangle 1890">
                      <a:extLst>
                        <a:ext uri="{FF2B5EF4-FFF2-40B4-BE49-F238E27FC236}">
                          <a16:creationId xmlns:a16="http://schemas.microsoft.com/office/drawing/2014/main" id="{247FD70B-E89F-8842-ACB8-85A4F0B7F35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92" name="Rectangle 1891">
                      <a:extLst>
                        <a:ext uri="{FF2B5EF4-FFF2-40B4-BE49-F238E27FC236}">
                          <a16:creationId xmlns:a16="http://schemas.microsoft.com/office/drawing/2014/main" id="{EC760BC6-B6DD-7743-9FE0-669DD7018DD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93" name="Rectangle 1892">
                      <a:extLst>
                        <a:ext uri="{FF2B5EF4-FFF2-40B4-BE49-F238E27FC236}">
                          <a16:creationId xmlns:a16="http://schemas.microsoft.com/office/drawing/2014/main" id="{DDDC93EE-711D-F548-8E04-6C1482C07BC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94" name="Rectangle 1893">
                      <a:extLst>
                        <a:ext uri="{FF2B5EF4-FFF2-40B4-BE49-F238E27FC236}">
                          <a16:creationId xmlns:a16="http://schemas.microsoft.com/office/drawing/2014/main" id="{49AF1BD7-AED1-A84E-B98A-CAC9DA67848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95" name="Picture 1894">
                      <a:extLst>
                        <a:ext uri="{FF2B5EF4-FFF2-40B4-BE49-F238E27FC236}">
                          <a16:creationId xmlns:a16="http://schemas.microsoft.com/office/drawing/2014/main" id="{F4203F33-DE1D-E840-ADDA-4175D851812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96" name="Picture 1895">
                      <a:extLst>
                        <a:ext uri="{FF2B5EF4-FFF2-40B4-BE49-F238E27FC236}">
                          <a16:creationId xmlns:a16="http://schemas.microsoft.com/office/drawing/2014/main" id="{A60709A6-04FC-F344-A52E-A0B0D556C226}"/>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97" name="Picture 1896">
                      <a:extLst>
                        <a:ext uri="{FF2B5EF4-FFF2-40B4-BE49-F238E27FC236}">
                          <a16:creationId xmlns:a16="http://schemas.microsoft.com/office/drawing/2014/main" id="{F0BA85F1-540E-ED4B-8C1D-8DE00A5BF81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98" name="Picture 1897">
                      <a:extLst>
                        <a:ext uri="{FF2B5EF4-FFF2-40B4-BE49-F238E27FC236}">
                          <a16:creationId xmlns:a16="http://schemas.microsoft.com/office/drawing/2014/main" id="{A3F75944-F48F-3847-A7C6-A77A59B3747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99" name="Picture 1898">
                      <a:extLst>
                        <a:ext uri="{FF2B5EF4-FFF2-40B4-BE49-F238E27FC236}">
                          <a16:creationId xmlns:a16="http://schemas.microsoft.com/office/drawing/2014/main" id="{FA21D98E-28B7-CD40-9695-133B4E9EFFD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00" name="Picture 1899">
                      <a:extLst>
                        <a:ext uri="{FF2B5EF4-FFF2-40B4-BE49-F238E27FC236}">
                          <a16:creationId xmlns:a16="http://schemas.microsoft.com/office/drawing/2014/main" id="{B0E1A47C-A18A-C64E-8CCD-7B932D6CC03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01" name="Picture 1900">
                      <a:extLst>
                        <a:ext uri="{FF2B5EF4-FFF2-40B4-BE49-F238E27FC236}">
                          <a16:creationId xmlns:a16="http://schemas.microsoft.com/office/drawing/2014/main" id="{79929DF9-03D9-3C47-83C7-FF8AB66846D2}"/>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02" name="Straight Arrow Connector 1901">
                      <a:extLst>
                        <a:ext uri="{FF2B5EF4-FFF2-40B4-BE49-F238E27FC236}">
                          <a16:creationId xmlns:a16="http://schemas.microsoft.com/office/drawing/2014/main" id="{4BF7A6C3-B332-7543-B540-5EFFB53AE9F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03" name="Picture 1902">
                      <a:extLst>
                        <a:ext uri="{FF2B5EF4-FFF2-40B4-BE49-F238E27FC236}">
                          <a16:creationId xmlns:a16="http://schemas.microsoft.com/office/drawing/2014/main" id="{1388CE0C-E56D-B449-8DA4-4FD8385C6FB7}"/>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04" name="Picture 1903">
                      <a:extLst>
                        <a:ext uri="{FF2B5EF4-FFF2-40B4-BE49-F238E27FC236}">
                          <a16:creationId xmlns:a16="http://schemas.microsoft.com/office/drawing/2014/main" id="{28250DF9-959C-5E44-AC11-9F1CE441E767}"/>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2" name="Group 1581">
                  <a:extLst>
                    <a:ext uri="{FF2B5EF4-FFF2-40B4-BE49-F238E27FC236}">
                      <a16:creationId xmlns:a16="http://schemas.microsoft.com/office/drawing/2014/main" id="{BE160DDF-8F1D-E94F-9F83-51C2DF663AB7}"/>
                    </a:ext>
                  </a:extLst>
                </p:cNvPr>
                <p:cNvGrpSpPr/>
                <p:nvPr/>
              </p:nvGrpSpPr>
              <p:grpSpPr>
                <a:xfrm>
                  <a:off x="6806051" y="3977754"/>
                  <a:ext cx="1744166" cy="717345"/>
                  <a:chOff x="4932888" y="-169"/>
                  <a:chExt cx="3048520" cy="1253803"/>
                </a:xfrm>
              </p:grpSpPr>
              <p:grpSp>
                <p:nvGrpSpPr>
                  <p:cNvPr id="1839" name="Group 1838">
                    <a:extLst>
                      <a:ext uri="{FF2B5EF4-FFF2-40B4-BE49-F238E27FC236}">
                        <a16:creationId xmlns:a16="http://schemas.microsoft.com/office/drawing/2014/main" id="{388DDD2F-6EB8-2543-8702-0C7A5D47C8E4}"/>
                      </a:ext>
                    </a:extLst>
                  </p:cNvPr>
                  <p:cNvGrpSpPr/>
                  <p:nvPr/>
                </p:nvGrpSpPr>
                <p:grpSpPr>
                  <a:xfrm>
                    <a:off x="4932888" y="16184"/>
                    <a:ext cx="984262" cy="1237450"/>
                    <a:chOff x="363875" y="413442"/>
                    <a:chExt cx="1306980" cy="1643178"/>
                  </a:xfrm>
                </p:grpSpPr>
                <p:sp>
                  <p:nvSpPr>
                    <p:cNvPr id="1872" name="Oval 1871">
                      <a:extLst>
                        <a:ext uri="{FF2B5EF4-FFF2-40B4-BE49-F238E27FC236}">
                          <a16:creationId xmlns:a16="http://schemas.microsoft.com/office/drawing/2014/main" id="{43605599-3A45-264F-B8BA-5CC669ACF44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73" name="Rectangle 1872">
                      <a:extLst>
                        <a:ext uri="{FF2B5EF4-FFF2-40B4-BE49-F238E27FC236}">
                          <a16:creationId xmlns:a16="http://schemas.microsoft.com/office/drawing/2014/main" id="{0A35E1A5-ACD2-C940-9CC4-40DF24EB0DA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74" name="Rectangle 1873">
                      <a:extLst>
                        <a:ext uri="{FF2B5EF4-FFF2-40B4-BE49-F238E27FC236}">
                          <a16:creationId xmlns:a16="http://schemas.microsoft.com/office/drawing/2014/main" id="{B61200F1-323E-8641-A184-6797D9D69C7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75" name="Rectangle 1874">
                      <a:extLst>
                        <a:ext uri="{FF2B5EF4-FFF2-40B4-BE49-F238E27FC236}">
                          <a16:creationId xmlns:a16="http://schemas.microsoft.com/office/drawing/2014/main" id="{3D12A93A-083F-A54F-A5A3-B8127087544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76" name="Rectangle 1875">
                      <a:extLst>
                        <a:ext uri="{FF2B5EF4-FFF2-40B4-BE49-F238E27FC236}">
                          <a16:creationId xmlns:a16="http://schemas.microsoft.com/office/drawing/2014/main" id="{DE637C3D-8203-254D-84DE-21D7D23CA5B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77" name="Picture 1876">
                      <a:extLst>
                        <a:ext uri="{FF2B5EF4-FFF2-40B4-BE49-F238E27FC236}">
                          <a16:creationId xmlns:a16="http://schemas.microsoft.com/office/drawing/2014/main" id="{75814FAB-4B0B-884D-9B27-46282666D30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78" name="Picture 1877">
                      <a:extLst>
                        <a:ext uri="{FF2B5EF4-FFF2-40B4-BE49-F238E27FC236}">
                          <a16:creationId xmlns:a16="http://schemas.microsoft.com/office/drawing/2014/main" id="{843CAB5A-26CC-4748-B24B-C99AF7571B5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79" name="Picture 1878">
                      <a:extLst>
                        <a:ext uri="{FF2B5EF4-FFF2-40B4-BE49-F238E27FC236}">
                          <a16:creationId xmlns:a16="http://schemas.microsoft.com/office/drawing/2014/main" id="{446DFAE0-5288-E449-80D3-14E9BD72E9B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80" name="Picture 1879">
                      <a:extLst>
                        <a:ext uri="{FF2B5EF4-FFF2-40B4-BE49-F238E27FC236}">
                          <a16:creationId xmlns:a16="http://schemas.microsoft.com/office/drawing/2014/main" id="{7134598C-34D6-A04F-9714-8C0BA9A30A3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81" name="Picture 1880">
                      <a:extLst>
                        <a:ext uri="{FF2B5EF4-FFF2-40B4-BE49-F238E27FC236}">
                          <a16:creationId xmlns:a16="http://schemas.microsoft.com/office/drawing/2014/main" id="{F85708FA-566A-DA4E-8232-8183D316E71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82" name="Picture 1881">
                      <a:extLst>
                        <a:ext uri="{FF2B5EF4-FFF2-40B4-BE49-F238E27FC236}">
                          <a16:creationId xmlns:a16="http://schemas.microsoft.com/office/drawing/2014/main" id="{A0139C29-0347-5B4A-B940-E99C9F6674E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83" name="Picture 1882">
                      <a:extLst>
                        <a:ext uri="{FF2B5EF4-FFF2-40B4-BE49-F238E27FC236}">
                          <a16:creationId xmlns:a16="http://schemas.microsoft.com/office/drawing/2014/main" id="{7955F4E0-572E-6C44-8364-73F93B464977}"/>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84" name="Straight Arrow Connector 1883">
                      <a:extLst>
                        <a:ext uri="{FF2B5EF4-FFF2-40B4-BE49-F238E27FC236}">
                          <a16:creationId xmlns:a16="http://schemas.microsoft.com/office/drawing/2014/main" id="{8268B3C0-A788-FE4B-A8BF-E49F3191FD6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85" name="Picture 1884">
                      <a:extLst>
                        <a:ext uri="{FF2B5EF4-FFF2-40B4-BE49-F238E27FC236}">
                          <a16:creationId xmlns:a16="http://schemas.microsoft.com/office/drawing/2014/main" id="{A9AA7ECF-93BA-7B4E-AB92-BA5F161FD51B}"/>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86" name="Picture 1885">
                      <a:extLst>
                        <a:ext uri="{FF2B5EF4-FFF2-40B4-BE49-F238E27FC236}">
                          <a16:creationId xmlns:a16="http://schemas.microsoft.com/office/drawing/2014/main" id="{69AF062C-8C4F-1A4E-A6A2-52080B78F44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40" name="Group 1839">
                    <a:extLst>
                      <a:ext uri="{FF2B5EF4-FFF2-40B4-BE49-F238E27FC236}">
                        <a16:creationId xmlns:a16="http://schemas.microsoft.com/office/drawing/2014/main" id="{312CB6A5-35F3-B04A-93EE-3EDBF6EFBB25}"/>
                      </a:ext>
                    </a:extLst>
                  </p:cNvPr>
                  <p:cNvGrpSpPr/>
                  <p:nvPr/>
                </p:nvGrpSpPr>
                <p:grpSpPr>
                  <a:xfrm>
                    <a:off x="5979220" y="-169"/>
                    <a:ext cx="984262" cy="1237450"/>
                    <a:chOff x="363875" y="413442"/>
                    <a:chExt cx="1306980" cy="1643178"/>
                  </a:xfrm>
                </p:grpSpPr>
                <p:sp>
                  <p:nvSpPr>
                    <p:cNvPr id="1857" name="Oval 1856">
                      <a:extLst>
                        <a:ext uri="{FF2B5EF4-FFF2-40B4-BE49-F238E27FC236}">
                          <a16:creationId xmlns:a16="http://schemas.microsoft.com/office/drawing/2014/main" id="{956CAEB0-C8AE-F84C-82DF-917A096508F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58" name="Rectangle 1857">
                      <a:extLst>
                        <a:ext uri="{FF2B5EF4-FFF2-40B4-BE49-F238E27FC236}">
                          <a16:creationId xmlns:a16="http://schemas.microsoft.com/office/drawing/2014/main" id="{2C322589-671A-784B-B2A2-811E8C99BE6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59" name="Rectangle 1858">
                      <a:extLst>
                        <a:ext uri="{FF2B5EF4-FFF2-40B4-BE49-F238E27FC236}">
                          <a16:creationId xmlns:a16="http://schemas.microsoft.com/office/drawing/2014/main" id="{0708B09A-8533-BE43-93D6-C217EB050E1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60" name="Rectangle 1859">
                      <a:extLst>
                        <a:ext uri="{FF2B5EF4-FFF2-40B4-BE49-F238E27FC236}">
                          <a16:creationId xmlns:a16="http://schemas.microsoft.com/office/drawing/2014/main" id="{976F59AE-1B67-F94D-BAB1-4015FD3E16AA}"/>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61" name="Rectangle 1860">
                      <a:extLst>
                        <a:ext uri="{FF2B5EF4-FFF2-40B4-BE49-F238E27FC236}">
                          <a16:creationId xmlns:a16="http://schemas.microsoft.com/office/drawing/2014/main" id="{814D4351-7491-4F45-91F4-EC1CE2EA67E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62" name="Picture 1861">
                      <a:extLst>
                        <a:ext uri="{FF2B5EF4-FFF2-40B4-BE49-F238E27FC236}">
                          <a16:creationId xmlns:a16="http://schemas.microsoft.com/office/drawing/2014/main" id="{4B158859-1341-054D-8046-EA6C72BF79E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63" name="Picture 1862">
                      <a:extLst>
                        <a:ext uri="{FF2B5EF4-FFF2-40B4-BE49-F238E27FC236}">
                          <a16:creationId xmlns:a16="http://schemas.microsoft.com/office/drawing/2014/main" id="{9959BC7B-7B44-2942-91DE-DBCF7CAADAD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64" name="Picture 1863">
                      <a:extLst>
                        <a:ext uri="{FF2B5EF4-FFF2-40B4-BE49-F238E27FC236}">
                          <a16:creationId xmlns:a16="http://schemas.microsoft.com/office/drawing/2014/main" id="{38D8CCCC-23B3-D04F-8CF9-267C0DB4EF1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65" name="Picture 1864">
                      <a:extLst>
                        <a:ext uri="{FF2B5EF4-FFF2-40B4-BE49-F238E27FC236}">
                          <a16:creationId xmlns:a16="http://schemas.microsoft.com/office/drawing/2014/main" id="{536E5809-FBA0-0C4A-B6FF-6FC6BB48638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66" name="Picture 1865">
                      <a:extLst>
                        <a:ext uri="{FF2B5EF4-FFF2-40B4-BE49-F238E27FC236}">
                          <a16:creationId xmlns:a16="http://schemas.microsoft.com/office/drawing/2014/main" id="{05D50662-FD22-4C4A-AF79-C0B8168081F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67" name="Picture 1866">
                      <a:extLst>
                        <a:ext uri="{FF2B5EF4-FFF2-40B4-BE49-F238E27FC236}">
                          <a16:creationId xmlns:a16="http://schemas.microsoft.com/office/drawing/2014/main" id="{77318B33-76F3-2B44-93B0-833740F4F9EE}"/>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68" name="Picture 1867">
                      <a:extLst>
                        <a:ext uri="{FF2B5EF4-FFF2-40B4-BE49-F238E27FC236}">
                          <a16:creationId xmlns:a16="http://schemas.microsoft.com/office/drawing/2014/main" id="{71F3753D-71D1-A846-8D4A-A691D2BD46DF}"/>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69" name="Straight Arrow Connector 1868">
                      <a:extLst>
                        <a:ext uri="{FF2B5EF4-FFF2-40B4-BE49-F238E27FC236}">
                          <a16:creationId xmlns:a16="http://schemas.microsoft.com/office/drawing/2014/main" id="{18D03E54-7280-E944-99D5-3DD377BF091C}"/>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70" name="Picture 1869">
                      <a:extLst>
                        <a:ext uri="{FF2B5EF4-FFF2-40B4-BE49-F238E27FC236}">
                          <a16:creationId xmlns:a16="http://schemas.microsoft.com/office/drawing/2014/main" id="{F9A0B17F-77A0-AE4B-97E8-DB51BD2C498E}"/>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71" name="Picture 1870">
                      <a:extLst>
                        <a:ext uri="{FF2B5EF4-FFF2-40B4-BE49-F238E27FC236}">
                          <a16:creationId xmlns:a16="http://schemas.microsoft.com/office/drawing/2014/main" id="{956C92E6-767A-B247-8267-FA9D8C070CFC}"/>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41" name="Group 1840">
                    <a:extLst>
                      <a:ext uri="{FF2B5EF4-FFF2-40B4-BE49-F238E27FC236}">
                        <a16:creationId xmlns:a16="http://schemas.microsoft.com/office/drawing/2014/main" id="{4AFF6BD8-39FD-D74D-83BB-D9F67E502C0A}"/>
                      </a:ext>
                    </a:extLst>
                  </p:cNvPr>
                  <p:cNvGrpSpPr/>
                  <p:nvPr/>
                </p:nvGrpSpPr>
                <p:grpSpPr>
                  <a:xfrm>
                    <a:off x="6997146" y="-169"/>
                    <a:ext cx="984262" cy="1237450"/>
                    <a:chOff x="363875" y="413442"/>
                    <a:chExt cx="1306980" cy="1643178"/>
                  </a:xfrm>
                </p:grpSpPr>
                <p:sp>
                  <p:nvSpPr>
                    <p:cNvPr id="1842" name="Oval 1841">
                      <a:extLst>
                        <a:ext uri="{FF2B5EF4-FFF2-40B4-BE49-F238E27FC236}">
                          <a16:creationId xmlns:a16="http://schemas.microsoft.com/office/drawing/2014/main" id="{2E8D975A-0042-7F41-8429-832FE79AD662}"/>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43" name="Rectangle 1842">
                      <a:extLst>
                        <a:ext uri="{FF2B5EF4-FFF2-40B4-BE49-F238E27FC236}">
                          <a16:creationId xmlns:a16="http://schemas.microsoft.com/office/drawing/2014/main" id="{FBD39A37-4A2F-344F-8AAC-42C142B7B99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44" name="Rectangle 1843">
                      <a:extLst>
                        <a:ext uri="{FF2B5EF4-FFF2-40B4-BE49-F238E27FC236}">
                          <a16:creationId xmlns:a16="http://schemas.microsoft.com/office/drawing/2014/main" id="{DD4C9940-15EE-6148-80F0-5F8C8F37360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45" name="Rectangle 1844">
                      <a:extLst>
                        <a:ext uri="{FF2B5EF4-FFF2-40B4-BE49-F238E27FC236}">
                          <a16:creationId xmlns:a16="http://schemas.microsoft.com/office/drawing/2014/main" id="{36186D8A-B30B-BC48-A1FD-FF59B9B04FE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46" name="Rectangle 1845">
                      <a:extLst>
                        <a:ext uri="{FF2B5EF4-FFF2-40B4-BE49-F238E27FC236}">
                          <a16:creationId xmlns:a16="http://schemas.microsoft.com/office/drawing/2014/main" id="{4B653A9A-9721-4A48-8720-C648C0EB4AD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47" name="Picture 1846">
                      <a:extLst>
                        <a:ext uri="{FF2B5EF4-FFF2-40B4-BE49-F238E27FC236}">
                          <a16:creationId xmlns:a16="http://schemas.microsoft.com/office/drawing/2014/main" id="{E48D73E4-3744-074C-99A2-CA5507ECB3AD}"/>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48" name="Picture 1847">
                      <a:extLst>
                        <a:ext uri="{FF2B5EF4-FFF2-40B4-BE49-F238E27FC236}">
                          <a16:creationId xmlns:a16="http://schemas.microsoft.com/office/drawing/2014/main" id="{F38F659F-D4A5-644B-B353-C50537B9466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49" name="Picture 1848">
                      <a:extLst>
                        <a:ext uri="{FF2B5EF4-FFF2-40B4-BE49-F238E27FC236}">
                          <a16:creationId xmlns:a16="http://schemas.microsoft.com/office/drawing/2014/main" id="{804C29A0-AB4D-734A-98DB-722D98670C7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50" name="Picture 1849">
                      <a:extLst>
                        <a:ext uri="{FF2B5EF4-FFF2-40B4-BE49-F238E27FC236}">
                          <a16:creationId xmlns:a16="http://schemas.microsoft.com/office/drawing/2014/main" id="{59F237AA-CDDA-5A4C-A1AE-1598BF13256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51" name="Picture 1850">
                      <a:extLst>
                        <a:ext uri="{FF2B5EF4-FFF2-40B4-BE49-F238E27FC236}">
                          <a16:creationId xmlns:a16="http://schemas.microsoft.com/office/drawing/2014/main" id="{89F63C91-5F89-B74D-B1E3-DE072A41E3A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52" name="Picture 1851">
                      <a:extLst>
                        <a:ext uri="{FF2B5EF4-FFF2-40B4-BE49-F238E27FC236}">
                          <a16:creationId xmlns:a16="http://schemas.microsoft.com/office/drawing/2014/main" id="{081832DD-A466-DC4E-A7B2-C0176004A31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53" name="Picture 1852">
                      <a:extLst>
                        <a:ext uri="{FF2B5EF4-FFF2-40B4-BE49-F238E27FC236}">
                          <a16:creationId xmlns:a16="http://schemas.microsoft.com/office/drawing/2014/main" id="{83EBF7A4-33B3-C249-B360-4EC9BDE9DF79}"/>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54" name="Straight Arrow Connector 1853">
                      <a:extLst>
                        <a:ext uri="{FF2B5EF4-FFF2-40B4-BE49-F238E27FC236}">
                          <a16:creationId xmlns:a16="http://schemas.microsoft.com/office/drawing/2014/main" id="{0BFA767E-B1A5-C347-B11D-15FFC85FAD7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55" name="Picture 1854">
                      <a:extLst>
                        <a:ext uri="{FF2B5EF4-FFF2-40B4-BE49-F238E27FC236}">
                          <a16:creationId xmlns:a16="http://schemas.microsoft.com/office/drawing/2014/main" id="{8BF62A0A-1A5B-D541-A282-7CB90F114A7F}"/>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56" name="Picture 1855">
                      <a:extLst>
                        <a:ext uri="{FF2B5EF4-FFF2-40B4-BE49-F238E27FC236}">
                          <a16:creationId xmlns:a16="http://schemas.microsoft.com/office/drawing/2014/main" id="{86AF7127-3C5D-7143-B5C7-7BD347AD2D47}"/>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3" name="Group 1582">
                  <a:extLst>
                    <a:ext uri="{FF2B5EF4-FFF2-40B4-BE49-F238E27FC236}">
                      <a16:creationId xmlns:a16="http://schemas.microsoft.com/office/drawing/2014/main" id="{0D6B74A0-95E0-4946-90F7-E51AF4B0E954}"/>
                    </a:ext>
                  </a:extLst>
                </p:cNvPr>
                <p:cNvGrpSpPr/>
                <p:nvPr/>
              </p:nvGrpSpPr>
              <p:grpSpPr>
                <a:xfrm>
                  <a:off x="6806607" y="6091303"/>
                  <a:ext cx="1744166" cy="717345"/>
                  <a:chOff x="4932888" y="-169"/>
                  <a:chExt cx="3048520" cy="1253803"/>
                </a:xfrm>
              </p:grpSpPr>
              <p:grpSp>
                <p:nvGrpSpPr>
                  <p:cNvPr id="1791" name="Group 1790">
                    <a:extLst>
                      <a:ext uri="{FF2B5EF4-FFF2-40B4-BE49-F238E27FC236}">
                        <a16:creationId xmlns:a16="http://schemas.microsoft.com/office/drawing/2014/main" id="{B1D9FCE0-881F-F343-B81F-8760222A329D}"/>
                      </a:ext>
                    </a:extLst>
                  </p:cNvPr>
                  <p:cNvGrpSpPr/>
                  <p:nvPr/>
                </p:nvGrpSpPr>
                <p:grpSpPr>
                  <a:xfrm>
                    <a:off x="4932888" y="16184"/>
                    <a:ext cx="984262" cy="1237450"/>
                    <a:chOff x="363875" y="413442"/>
                    <a:chExt cx="1306980" cy="1643178"/>
                  </a:xfrm>
                </p:grpSpPr>
                <p:sp>
                  <p:nvSpPr>
                    <p:cNvPr id="1824" name="Oval 1823">
                      <a:extLst>
                        <a:ext uri="{FF2B5EF4-FFF2-40B4-BE49-F238E27FC236}">
                          <a16:creationId xmlns:a16="http://schemas.microsoft.com/office/drawing/2014/main" id="{62C8ACDC-64C8-9B46-8EBC-34F1F99529A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25" name="Rectangle 1824">
                      <a:extLst>
                        <a:ext uri="{FF2B5EF4-FFF2-40B4-BE49-F238E27FC236}">
                          <a16:creationId xmlns:a16="http://schemas.microsoft.com/office/drawing/2014/main" id="{1C5899CB-33C4-4A4A-B365-A960B0566B3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26" name="Rectangle 1825">
                      <a:extLst>
                        <a:ext uri="{FF2B5EF4-FFF2-40B4-BE49-F238E27FC236}">
                          <a16:creationId xmlns:a16="http://schemas.microsoft.com/office/drawing/2014/main" id="{ED13330D-A69A-824E-AF8F-A12074764C6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27" name="Rectangle 1826">
                      <a:extLst>
                        <a:ext uri="{FF2B5EF4-FFF2-40B4-BE49-F238E27FC236}">
                          <a16:creationId xmlns:a16="http://schemas.microsoft.com/office/drawing/2014/main" id="{47479232-BA76-3F45-9365-2ACDD02E4A0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28" name="Rectangle 1827">
                      <a:extLst>
                        <a:ext uri="{FF2B5EF4-FFF2-40B4-BE49-F238E27FC236}">
                          <a16:creationId xmlns:a16="http://schemas.microsoft.com/office/drawing/2014/main" id="{F8A4D5E4-F6C5-9C42-AD4F-BF97C90FEDB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29" name="Picture 1828">
                      <a:extLst>
                        <a:ext uri="{FF2B5EF4-FFF2-40B4-BE49-F238E27FC236}">
                          <a16:creationId xmlns:a16="http://schemas.microsoft.com/office/drawing/2014/main" id="{28DC9DAD-72DD-3945-83DB-1869D51655B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30" name="Picture 1829">
                      <a:extLst>
                        <a:ext uri="{FF2B5EF4-FFF2-40B4-BE49-F238E27FC236}">
                          <a16:creationId xmlns:a16="http://schemas.microsoft.com/office/drawing/2014/main" id="{C14D0EA9-C502-AF44-91CA-C57C2AE0AE4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31" name="Picture 1830">
                      <a:extLst>
                        <a:ext uri="{FF2B5EF4-FFF2-40B4-BE49-F238E27FC236}">
                          <a16:creationId xmlns:a16="http://schemas.microsoft.com/office/drawing/2014/main" id="{1E8533C3-2EA7-7547-BACF-D3A5515556A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32" name="Picture 1831">
                      <a:extLst>
                        <a:ext uri="{FF2B5EF4-FFF2-40B4-BE49-F238E27FC236}">
                          <a16:creationId xmlns:a16="http://schemas.microsoft.com/office/drawing/2014/main" id="{F6535A04-7F31-E94F-854C-4E0033DBD5E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33" name="Picture 1832">
                      <a:extLst>
                        <a:ext uri="{FF2B5EF4-FFF2-40B4-BE49-F238E27FC236}">
                          <a16:creationId xmlns:a16="http://schemas.microsoft.com/office/drawing/2014/main" id="{0AECFD49-1F3A-3C43-B63C-04072A663660}"/>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34" name="Picture 1833">
                      <a:extLst>
                        <a:ext uri="{FF2B5EF4-FFF2-40B4-BE49-F238E27FC236}">
                          <a16:creationId xmlns:a16="http://schemas.microsoft.com/office/drawing/2014/main" id="{1AB361FE-E167-AD4E-8F86-84ED45E33A41}"/>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35" name="Picture 1834">
                      <a:extLst>
                        <a:ext uri="{FF2B5EF4-FFF2-40B4-BE49-F238E27FC236}">
                          <a16:creationId xmlns:a16="http://schemas.microsoft.com/office/drawing/2014/main" id="{CC9EA946-0B14-9345-A200-4B6280684BC1}"/>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36" name="Straight Arrow Connector 1835">
                      <a:extLst>
                        <a:ext uri="{FF2B5EF4-FFF2-40B4-BE49-F238E27FC236}">
                          <a16:creationId xmlns:a16="http://schemas.microsoft.com/office/drawing/2014/main" id="{8269636A-EC03-7343-B28B-4A53CACFED9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37" name="Picture 1836">
                      <a:extLst>
                        <a:ext uri="{FF2B5EF4-FFF2-40B4-BE49-F238E27FC236}">
                          <a16:creationId xmlns:a16="http://schemas.microsoft.com/office/drawing/2014/main" id="{C714305B-AE68-154C-84DA-162C1B3B5346}"/>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38" name="Picture 1837">
                      <a:extLst>
                        <a:ext uri="{FF2B5EF4-FFF2-40B4-BE49-F238E27FC236}">
                          <a16:creationId xmlns:a16="http://schemas.microsoft.com/office/drawing/2014/main" id="{1229A5A8-BFCE-5041-8D29-D86EF5C1B742}"/>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92" name="Group 1791">
                    <a:extLst>
                      <a:ext uri="{FF2B5EF4-FFF2-40B4-BE49-F238E27FC236}">
                        <a16:creationId xmlns:a16="http://schemas.microsoft.com/office/drawing/2014/main" id="{83538E22-E777-3D49-B761-3ECC46FFB3A4}"/>
                      </a:ext>
                    </a:extLst>
                  </p:cNvPr>
                  <p:cNvGrpSpPr/>
                  <p:nvPr/>
                </p:nvGrpSpPr>
                <p:grpSpPr>
                  <a:xfrm>
                    <a:off x="5979220" y="-169"/>
                    <a:ext cx="984262" cy="1237450"/>
                    <a:chOff x="363875" y="413442"/>
                    <a:chExt cx="1306980" cy="1643178"/>
                  </a:xfrm>
                </p:grpSpPr>
                <p:sp>
                  <p:nvSpPr>
                    <p:cNvPr id="1809" name="Oval 1808">
                      <a:extLst>
                        <a:ext uri="{FF2B5EF4-FFF2-40B4-BE49-F238E27FC236}">
                          <a16:creationId xmlns:a16="http://schemas.microsoft.com/office/drawing/2014/main" id="{79C3D0DD-3255-0744-BFD2-4825180B6EE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10" name="Rectangle 1809">
                      <a:extLst>
                        <a:ext uri="{FF2B5EF4-FFF2-40B4-BE49-F238E27FC236}">
                          <a16:creationId xmlns:a16="http://schemas.microsoft.com/office/drawing/2014/main" id="{C8E4BF2A-E20B-0549-AE03-2759BD06696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1" name="Rectangle 1810">
                      <a:extLst>
                        <a:ext uri="{FF2B5EF4-FFF2-40B4-BE49-F238E27FC236}">
                          <a16:creationId xmlns:a16="http://schemas.microsoft.com/office/drawing/2014/main" id="{18805217-51E5-EF45-A00C-8E5464528BF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2" name="Rectangle 1811">
                      <a:extLst>
                        <a:ext uri="{FF2B5EF4-FFF2-40B4-BE49-F238E27FC236}">
                          <a16:creationId xmlns:a16="http://schemas.microsoft.com/office/drawing/2014/main" id="{45A8B5B5-A840-BD4A-95F2-11DDE4110F7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3" name="Rectangle 1812">
                      <a:extLst>
                        <a:ext uri="{FF2B5EF4-FFF2-40B4-BE49-F238E27FC236}">
                          <a16:creationId xmlns:a16="http://schemas.microsoft.com/office/drawing/2014/main" id="{76DA0878-2307-2341-839E-6F07FD49543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14" name="Picture 1813">
                      <a:extLst>
                        <a:ext uri="{FF2B5EF4-FFF2-40B4-BE49-F238E27FC236}">
                          <a16:creationId xmlns:a16="http://schemas.microsoft.com/office/drawing/2014/main" id="{03B05AE1-7167-4A4B-8EA5-7382372D99A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15" name="Picture 1814">
                      <a:extLst>
                        <a:ext uri="{FF2B5EF4-FFF2-40B4-BE49-F238E27FC236}">
                          <a16:creationId xmlns:a16="http://schemas.microsoft.com/office/drawing/2014/main" id="{EFBAB27D-088B-AA44-9C84-F98EB469A34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16" name="Picture 1815">
                      <a:extLst>
                        <a:ext uri="{FF2B5EF4-FFF2-40B4-BE49-F238E27FC236}">
                          <a16:creationId xmlns:a16="http://schemas.microsoft.com/office/drawing/2014/main" id="{9A78BE79-A5BD-DB48-8AB3-B3C11ED7B98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17" name="Picture 1816">
                      <a:extLst>
                        <a:ext uri="{FF2B5EF4-FFF2-40B4-BE49-F238E27FC236}">
                          <a16:creationId xmlns:a16="http://schemas.microsoft.com/office/drawing/2014/main" id="{A5E460AD-8117-F847-A803-BA1751C991A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18" name="Picture 1817">
                      <a:extLst>
                        <a:ext uri="{FF2B5EF4-FFF2-40B4-BE49-F238E27FC236}">
                          <a16:creationId xmlns:a16="http://schemas.microsoft.com/office/drawing/2014/main" id="{C469C94B-07FB-2040-B91D-807C3C89070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19" name="Picture 1818">
                      <a:extLst>
                        <a:ext uri="{FF2B5EF4-FFF2-40B4-BE49-F238E27FC236}">
                          <a16:creationId xmlns:a16="http://schemas.microsoft.com/office/drawing/2014/main" id="{9FC202A3-5BA3-624E-825D-553B2058C3F5}"/>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20" name="Picture 1819">
                      <a:extLst>
                        <a:ext uri="{FF2B5EF4-FFF2-40B4-BE49-F238E27FC236}">
                          <a16:creationId xmlns:a16="http://schemas.microsoft.com/office/drawing/2014/main" id="{08092356-041F-0348-9CB8-5A3F2CF12C1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21" name="Straight Arrow Connector 1820">
                      <a:extLst>
                        <a:ext uri="{FF2B5EF4-FFF2-40B4-BE49-F238E27FC236}">
                          <a16:creationId xmlns:a16="http://schemas.microsoft.com/office/drawing/2014/main" id="{D6DFACED-F8ED-1041-A424-0EF41C14FC35}"/>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22" name="Picture 1821">
                      <a:extLst>
                        <a:ext uri="{FF2B5EF4-FFF2-40B4-BE49-F238E27FC236}">
                          <a16:creationId xmlns:a16="http://schemas.microsoft.com/office/drawing/2014/main" id="{9E3F108C-CC6A-694C-97EE-0D6B41350DCD}"/>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23" name="Picture 1822">
                      <a:extLst>
                        <a:ext uri="{FF2B5EF4-FFF2-40B4-BE49-F238E27FC236}">
                          <a16:creationId xmlns:a16="http://schemas.microsoft.com/office/drawing/2014/main" id="{69528148-4A2C-BF4C-87E8-03809870ED0D}"/>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93" name="Group 1792">
                    <a:extLst>
                      <a:ext uri="{FF2B5EF4-FFF2-40B4-BE49-F238E27FC236}">
                        <a16:creationId xmlns:a16="http://schemas.microsoft.com/office/drawing/2014/main" id="{2DD401B6-9519-3642-889A-41D80C64E52C}"/>
                      </a:ext>
                    </a:extLst>
                  </p:cNvPr>
                  <p:cNvGrpSpPr/>
                  <p:nvPr/>
                </p:nvGrpSpPr>
                <p:grpSpPr>
                  <a:xfrm>
                    <a:off x="6997146" y="-169"/>
                    <a:ext cx="984262" cy="1237450"/>
                    <a:chOff x="363875" y="413442"/>
                    <a:chExt cx="1306980" cy="1643178"/>
                  </a:xfrm>
                </p:grpSpPr>
                <p:sp>
                  <p:nvSpPr>
                    <p:cNvPr id="1794" name="Oval 1793">
                      <a:extLst>
                        <a:ext uri="{FF2B5EF4-FFF2-40B4-BE49-F238E27FC236}">
                          <a16:creationId xmlns:a16="http://schemas.microsoft.com/office/drawing/2014/main" id="{112134E3-9E3A-7149-B90C-0BD34DE30AC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95" name="Rectangle 1794">
                      <a:extLst>
                        <a:ext uri="{FF2B5EF4-FFF2-40B4-BE49-F238E27FC236}">
                          <a16:creationId xmlns:a16="http://schemas.microsoft.com/office/drawing/2014/main" id="{3F6213D1-5D67-1245-8A71-F7E4C12A1C0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6" name="Rectangle 1795">
                      <a:extLst>
                        <a:ext uri="{FF2B5EF4-FFF2-40B4-BE49-F238E27FC236}">
                          <a16:creationId xmlns:a16="http://schemas.microsoft.com/office/drawing/2014/main" id="{7D3D3824-AA9B-3344-9504-AE73F335F2B3}"/>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7" name="Rectangle 1796">
                      <a:extLst>
                        <a:ext uri="{FF2B5EF4-FFF2-40B4-BE49-F238E27FC236}">
                          <a16:creationId xmlns:a16="http://schemas.microsoft.com/office/drawing/2014/main" id="{E9ED25A1-5DD4-A443-AC5F-5F6A4E96EFFA}"/>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8" name="Rectangle 1797">
                      <a:extLst>
                        <a:ext uri="{FF2B5EF4-FFF2-40B4-BE49-F238E27FC236}">
                          <a16:creationId xmlns:a16="http://schemas.microsoft.com/office/drawing/2014/main" id="{1D8EFE96-D97E-164F-9D73-E5F33195828F}"/>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99" name="Picture 1798">
                      <a:extLst>
                        <a:ext uri="{FF2B5EF4-FFF2-40B4-BE49-F238E27FC236}">
                          <a16:creationId xmlns:a16="http://schemas.microsoft.com/office/drawing/2014/main" id="{F1F0A4C8-116B-7C47-A108-BD92762A819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00" name="Picture 1799">
                      <a:extLst>
                        <a:ext uri="{FF2B5EF4-FFF2-40B4-BE49-F238E27FC236}">
                          <a16:creationId xmlns:a16="http://schemas.microsoft.com/office/drawing/2014/main" id="{D16D8B99-8D99-6B4B-B6ED-6ECD4E3C2B9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01" name="Picture 1800">
                      <a:extLst>
                        <a:ext uri="{FF2B5EF4-FFF2-40B4-BE49-F238E27FC236}">
                          <a16:creationId xmlns:a16="http://schemas.microsoft.com/office/drawing/2014/main" id="{A8679E94-A03D-F547-91E1-3A2AA67F680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02" name="Picture 1801">
                      <a:extLst>
                        <a:ext uri="{FF2B5EF4-FFF2-40B4-BE49-F238E27FC236}">
                          <a16:creationId xmlns:a16="http://schemas.microsoft.com/office/drawing/2014/main" id="{91768912-D417-E542-94F6-8AB7E7AFB136}"/>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03" name="Picture 1802">
                      <a:extLst>
                        <a:ext uri="{FF2B5EF4-FFF2-40B4-BE49-F238E27FC236}">
                          <a16:creationId xmlns:a16="http://schemas.microsoft.com/office/drawing/2014/main" id="{4E9733BD-89BC-8A4E-A139-4CF5FAE0285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04" name="Picture 1803">
                      <a:extLst>
                        <a:ext uri="{FF2B5EF4-FFF2-40B4-BE49-F238E27FC236}">
                          <a16:creationId xmlns:a16="http://schemas.microsoft.com/office/drawing/2014/main" id="{943BF06F-AB97-034D-8812-7AED0CF80BD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05" name="Picture 1804">
                      <a:extLst>
                        <a:ext uri="{FF2B5EF4-FFF2-40B4-BE49-F238E27FC236}">
                          <a16:creationId xmlns:a16="http://schemas.microsoft.com/office/drawing/2014/main" id="{62219898-8DAF-2F4A-A004-0A605EA12BC3}"/>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06" name="Straight Arrow Connector 1805">
                      <a:extLst>
                        <a:ext uri="{FF2B5EF4-FFF2-40B4-BE49-F238E27FC236}">
                          <a16:creationId xmlns:a16="http://schemas.microsoft.com/office/drawing/2014/main" id="{42534778-F55B-6245-AD4C-A2FEC7A0CD31}"/>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07" name="Picture 1806">
                      <a:extLst>
                        <a:ext uri="{FF2B5EF4-FFF2-40B4-BE49-F238E27FC236}">
                          <a16:creationId xmlns:a16="http://schemas.microsoft.com/office/drawing/2014/main" id="{91340731-0C20-4449-A8BA-467836A133B8}"/>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08" name="Picture 1807">
                      <a:extLst>
                        <a:ext uri="{FF2B5EF4-FFF2-40B4-BE49-F238E27FC236}">
                          <a16:creationId xmlns:a16="http://schemas.microsoft.com/office/drawing/2014/main" id="{1725D09F-E159-244D-AA34-82B7E978C2DD}"/>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4" name="Group 1583">
                  <a:extLst>
                    <a:ext uri="{FF2B5EF4-FFF2-40B4-BE49-F238E27FC236}">
                      <a16:creationId xmlns:a16="http://schemas.microsoft.com/office/drawing/2014/main" id="{E56FA76B-A8D9-3A47-A741-B62DC259099A}"/>
                    </a:ext>
                  </a:extLst>
                </p:cNvPr>
                <p:cNvGrpSpPr/>
                <p:nvPr/>
              </p:nvGrpSpPr>
              <p:grpSpPr>
                <a:xfrm>
                  <a:off x="6806051" y="4692009"/>
                  <a:ext cx="1744166" cy="717345"/>
                  <a:chOff x="4932888" y="-169"/>
                  <a:chExt cx="3048520" cy="1253803"/>
                </a:xfrm>
              </p:grpSpPr>
              <p:grpSp>
                <p:nvGrpSpPr>
                  <p:cNvPr id="1743" name="Group 1742">
                    <a:extLst>
                      <a:ext uri="{FF2B5EF4-FFF2-40B4-BE49-F238E27FC236}">
                        <a16:creationId xmlns:a16="http://schemas.microsoft.com/office/drawing/2014/main" id="{9F41AE6F-E0D4-D545-A821-A313DC53531D}"/>
                      </a:ext>
                    </a:extLst>
                  </p:cNvPr>
                  <p:cNvGrpSpPr/>
                  <p:nvPr/>
                </p:nvGrpSpPr>
                <p:grpSpPr>
                  <a:xfrm>
                    <a:off x="4932888" y="16184"/>
                    <a:ext cx="984262" cy="1237450"/>
                    <a:chOff x="363875" y="413442"/>
                    <a:chExt cx="1306980" cy="1643178"/>
                  </a:xfrm>
                </p:grpSpPr>
                <p:sp>
                  <p:nvSpPr>
                    <p:cNvPr id="1776" name="Oval 1775">
                      <a:extLst>
                        <a:ext uri="{FF2B5EF4-FFF2-40B4-BE49-F238E27FC236}">
                          <a16:creationId xmlns:a16="http://schemas.microsoft.com/office/drawing/2014/main" id="{8AF2A20E-FB0F-8A42-9A64-D42627F044E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77" name="Rectangle 1776">
                      <a:extLst>
                        <a:ext uri="{FF2B5EF4-FFF2-40B4-BE49-F238E27FC236}">
                          <a16:creationId xmlns:a16="http://schemas.microsoft.com/office/drawing/2014/main" id="{62B4E55B-6561-3843-9C02-8D26EECC91B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78" name="Rectangle 1777">
                      <a:extLst>
                        <a:ext uri="{FF2B5EF4-FFF2-40B4-BE49-F238E27FC236}">
                          <a16:creationId xmlns:a16="http://schemas.microsoft.com/office/drawing/2014/main" id="{52C68383-486C-8147-BDA2-7370457634F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79" name="Rectangle 1778">
                      <a:extLst>
                        <a:ext uri="{FF2B5EF4-FFF2-40B4-BE49-F238E27FC236}">
                          <a16:creationId xmlns:a16="http://schemas.microsoft.com/office/drawing/2014/main" id="{8F6B683E-AB46-4B46-A6ED-A7009F7981C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0" name="Rectangle 1779">
                      <a:extLst>
                        <a:ext uri="{FF2B5EF4-FFF2-40B4-BE49-F238E27FC236}">
                          <a16:creationId xmlns:a16="http://schemas.microsoft.com/office/drawing/2014/main" id="{70D77D09-FBC4-E144-B242-12668229D99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81" name="Picture 1780">
                      <a:extLst>
                        <a:ext uri="{FF2B5EF4-FFF2-40B4-BE49-F238E27FC236}">
                          <a16:creationId xmlns:a16="http://schemas.microsoft.com/office/drawing/2014/main" id="{2129BC84-0EF9-E84D-BEBC-50E97036C25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82" name="Picture 1781">
                      <a:extLst>
                        <a:ext uri="{FF2B5EF4-FFF2-40B4-BE49-F238E27FC236}">
                          <a16:creationId xmlns:a16="http://schemas.microsoft.com/office/drawing/2014/main" id="{9C63771E-18FA-3F4B-A49F-63F30A7BFBB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83" name="Picture 1782">
                      <a:extLst>
                        <a:ext uri="{FF2B5EF4-FFF2-40B4-BE49-F238E27FC236}">
                          <a16:creationId xmlns:a16="http://schemas.microsoft.com/office/drawing/2014/main" id="{D200D588-01C0-0B4F-A227-D09E623FC605}"/>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84" name="Picture 1783">
                      <a:extLst>
                        <a:ext uri="{FF2B5EF4-FFF2-40B4-BE49-F238E27FC236}">
                          <a16:creationId xmlns:a16="http://schemas.microsoft.com/office/drawing/2014/main" id="{0E056140-7D71-654B-8822-D4B6664428D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85" name="Picture 1784">
                      <a:extLst>
                        <a:ext uri="{FF2B5EF4-FFF2-40B4-BE49-F238E27FC236}">
                          <a16:creationId xmlns:a16="http://schemas.microsoft.com/office/drawing/2014/main" id="{AE70473D-DED3-C44F-B5F7-B87B3240A0A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86" name="Picture 1785">
                      <a:extLst>
                        <a:ext uri="{FF2B5EF4-FFF2-40B4-BE49-F238E27FC236}">
                          <a16:creationId xmlns:a16="http://schemas.microsoft.com/office/drawing/2014/main" id="{C102E56E-9422-7E43-8143-88DED101467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87" name="Picture 1786">
                      <a:extLst>
                        <a:ext uri="{FF2B5EF4-FFF2-40B4-BE49-F238E27FC236}">
                          <a16:creationId xmlns:a16="http://schemas.microsoft.com/office/drawing/2014/main" id="{2800B372-1630-2447-A339-3D8B0E28D944}"/>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88" name="Straight Arrow Connector 1787">
                      <a:extLst>
                        <a:ext uri="{FF2B5EF4-FFF2-40B4-BE49-F238E27FC236}">
                          <a16:creationId xmlns:a16="http://schemas.microsoft.com/office/drawing/2014/main" id="{2770A3CD-6118-4040-983C-AB61F036E8D4}"/>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89" name="Picture 1788">
                      <a:extLst>
                        <a:ext uri="{FF2B5EF4-FFF2-40B4-BE49-F238E27FC236}">
                          <a16:creationId xmlns:a16="http://schemas.microsoft.com/office/drawing/2014/main" id="{00EC0C2D-3597-004F-8CF8-381CD0543583}"/>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790" name="Picture 1789">
                      <a:extLst>
                        <a:ext uri="{FF2B5EF4-FFF2-40B4-BE49-F238E27FC236}">
                          <a16:creationId xmlns:a16="http://schemas.microsoft.com/office/drawing/2014/main" id="{9F66A04B-F46F-B14D-98FD-376DB0B45C1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44" name="Group 1743">
                    <a:extLst>
                      <a:ext uri="{FF2B5EF4-FFF2-40B4-BE49-F238E27FC236}">
                        <a16:creationId xmlns:a16="http://schemas.microsoft.com/office/drawing/2014/main" id="{F7A2D2FA-DF62-3140-B6C9-A106665AAE3A}"/>
                      </a:ext>
                    </a:extLst>
                  </p:cNvPr>
                  <p:cNvGrpSpPr/>
                  <p:nvPr/>
                </p:nvGrpSpPr>
                <p:grpSpPr>
                  <a:xfrm>
                    <a:off x="5979220" y="-169"/>
                    <a:ext cx="984262" cy="1237450"/>
                    <a:chOff x="363875" y="413442"/>
                    <a:chExt cx="1306980" cy="1643178"/>
                  </a:xfrm>
                </p:grpSpPr>
                <p:sp>
                  <p:nvSpPr>
                    <p:cNvPr id="1761" name="Oval 1760">
                      <a:extLst>
                        <a:ext uri="{FF2B5EF4-FFF2-40B4-BE49-F238E27FC236}">
                          <a16:creationId xmlns:a16="http://schemas.microsoft.com/office/drawing/2014/main" id="{2A03380A-FDBB-E244-9721-7694806A9FE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62" name="Rectangle 1761">
                      <a:extLst>
                        <a:ext uri="{FF2B5EF4-FFF2-40B4-BE49-F238E27FC236}">
                          <a16:creationId xmlns:a16="http://schemas.microsoft.com/office/drawing/2014/main" id="{41505F5F-5A74-4B46-8FCF-E2B5E787978F}"/>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63" name="Rectangle 1762">
                      <a:extLst>
                        <a:ext uri="{FF2B5EF4-FFF2-40B4-BE49-F238E27FC236}">
                          <a16:creationId xmlns:a16="http://schemas.microsoft.com/office/drawing/2014/main" id="{3FFDDA14-F28D-114B-BFA1-546330765FC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64" name="Rectangle 1763">
                      <a:extLst>
                        <a:ext uri="{FF2B5EF4-FFF2-40B4-BE49-F238E27FC236}">
                          <a16:creationId xmlns:a16="http://schemas.microsoft.com/office/drawing/2014/main" id="{462B654D-178F-D64E-AAEC-FC48B602C1B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65" name="Rectangle 1764">
                      <a:extLst>
                        <a:ext uri="{FF2B5EF4-FFF2-40B4-BE49-F238E27FC236}">
                          <a16:creationId xmlns:a16="http://schemas.microsoft.com/office/drawing/2014/main" id="{8626B1A0-047B-634C-98BB-03F38FA8AD3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66" name="Picture 1765">
                      <a:extLst>
                        <a:ext uri="{FF2B5EF4-FFF2-40B4-BE49-F238E27FC236}">
                          <a16:creationId xmlns:a16="http://schemas.microsoft.com/office/drawing/2014/main" id="{ADAD4CE5-A671-2243-842A-4520FB5BFF6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67" name="Picture 1766">
                      <a:extLst>
                        <a:ext uri="{FF2B5EF4-FFF2-40B4-BE49-F238E27FC236}">
                          <a16:creationId xmlns:a16="http://schemas.microsoft.com/office/drawing/2014/main" id="{991AE478-00EC-D548-A2C3-1E077AAEFF67}"/>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68" name="Picture 1767">
                      <a:extLst>
                        <a:ext uri="{FF2B5EF4-FFF2-40B4-BE49-F238E27FC236}">
                          <a16:creationId xmlns:a16="http://schemas.microsoft.com/office/drawing/2014/main" id="{217CBFD4-14CD-644B-9A8B-23E7882380E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69" name="Picture 1768">
                      <a:extLst>
                        <a:ext uri="{FF2B5EF4-FFF2-40B4-BE49-F238E27FC236}">
                          <a16:creationId xmlns:a16="http://schemas.microsoft.com/office/drawing/2014/main" id="{FE3CDB2B-302D-E443-8883-E6B39FB1049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70" name="Picture 1769">
                      <a:extLst>
                        <a:ext uri="{FF2B5EF4-FFF2-40B4-BE49-F238E27FC236}">
                          <a16:creationId xmlns:a16="http://schemas.microsoft.com/office/drawing/2014/main" id="{54ED8F42-A698-814B-8B18-7C72ECD1D51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71" name="Picture 1770">
                      <a:extLst>
                        <a:ext uri="{FF2B5EF4-FFF2-40B4-BE49-F238E27FC236}">
                          <a16:creationId xmlns:a16="http://schemas.microsoft.com/office/drawing/2014/main" id="{2DD55E66-BA8C-1046-87BD-871C2D4A2AF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72" name="Picture 1771">
                      <a:extLst>
                        <a:ext uri="{FF2B5EF4-FFF2-40B4-BE49-F238E27FC236}">
                          <a16:creationId xmlns:a16="http://schemas.microsoft.com/office/drawing/2014/main" id="{C8B0C2A6-99EF-5349-B29F-535CB1C686AC}"/>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73" name="Straight Arrow Connector 1772">
                      <a:extLst>
                        <a:ext uri="{FF2B5EF4-FFF2-40B4-BE49-F238E27FC236}">
                          <a16:creationId xmlns:a16="http://schemas.microsoft.com/office/drawing/2014/main" id="{B51020D0-7AE5-EA4A-99B4-47111E4EBA2C}"/>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74" name="Picture 1773">
                      <a:extLst>
                        <a:ext uri="{FF2B5EF4-FFF2-40B4-BE49-F238E27FC236}">
                          <a16:creationId xmlns:a16="http://schemas.microsoft.com/office/drawing/2014/main" id="{3127CB94-8EEE-1449-9D41-E220C12B08F9}"/>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775" name="Picture 1774">
                      <a:extLst>
                        <a:ext uri="{FF2B5EF4-FFF2-40B4-BE49-F238E27FC236}">
                          <a16:creationId xmlns:a16="http://schemas.microsoft.com/office/drawing/2014/main" id="{BC391720-D0E4-8E48-B16D-727076B7EDE8}"/>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45" name="Group 1744">
                    <a:extLst>
                      <a:ext uri="{FF2B5EF4-FFF2-40B4-BE49-F238E27FC236}">
                        <a16:creationId xmlns:a16="http://schemas.microsoft.com/office/drawing/2014/main" id="{9A06DD30-F9AC-D24F-8670-EF1B95CD3D5F}"/>
                      </a:ext>
                    </a:extLst>
                  </p:cNvPr>
                  <p:cNvGrpSpPr/>
                  <p:nvPr/>
                </p:nvGrpSpPr>
                <p:grpSpPr>
                  <a:xfrm>
                    <a:off x="6997146" y="-169"/>
                    <a:ext cx="984262" cy="1237450"/>
                    <a:chOff x="363875" y="413442"/>
                    <a:chExt cx="1306980" cy="1643178"/>
                  </a:xfrm>
                </p:grpSpPr>
                <p:sp>
                  <p:nvSpPr>
                    <p:cNvPr id="1746" name="Oval 1745">
                      <a:extLst>
                        <a:ext uri="{FF2B5EF4-FFF2-40B4-BE49-F238E27FC236}">
                          <a16:creationId xmlns:a16="http://schemas.microsoft.com/office/drawing/2014/main" id="{87225B0C-86EB-9E45-9535-2395F8AA92B9}"/>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47" name="Rectangle 1746">
                      <a:extLst>
                        <a:ext uri="{FF2B5EF4-FFF2-40B4-BE49-F238E27FC236}">
                          <a16:creationId xmlns:a16="http://schemas.microsoft.com/office/drawing/2014/main" id="{1BCAE759-2EF6-8C45-B3AE-AB9383E5B8E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48" name="Rectangle 1747">
                      <a:extLst>
                        <a:ext uri="{FF2B5EF4-FFF2-40B4-BE49-F238E27FC236}">
                          <a16:creationId xmlns:a16="http://schemas.microsoft.com/office/drawing/2014/main" id="{E5018133-894B-E24C-B99F-440BA1C2E63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49" name="Rectangle 1748">
                      <a:extLst>
                        <a:ext uri="{FF2B5EF4-FFF2-40B4-BE49-F238E27FC236}">
                          <a16:creationId xmlns:a16="http://schemas.microsoft.com/office/drawing/2014/main" id="{74852B8C-E2BA-C946-9D7D-92D28FD2C14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50" name="Rectangle 1749">
                      <a:extLst>
                        <a:ext uri="{FF2B5EF4-FFF2-40B4-BE49-F238E27FC236}">
                          <a16:creationId xmlns:a16="http://schemas.microsoft.com/office/drawing/2014/main" id="{8A4B1072-7EDE-D342-9A93-6083309D5EF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51" name="Picture 1750">
                      <a:extLst>
                        <a:ext uri="{FF2B5EF4-FFF2-40B4-BE49-F238E27FC236}">
                          <a16:creationId xmlns:a16="http://schemas.microsoft.com/office/drawing/2014/main" id="{4F8FEEC3-BB5C-504D-8BD5-7D5C644B54B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52" name="Picture 1751">
                      <a:extLst>
                        <a:ext uri="{FF2B5EF4-FFF2-40B4-BE49-F238E27FC236}">
                          <a16:creationId xmlns:a16="http://schemas.microsoft.com/office/drawing/2014/main" id="{70B399B4-D838-F84F-8DB7-FDD5BB2665D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53" name="Picture 1752">
                      <a:extLst>
                        <a:ext uri="{FF2B5EF4-FFF2-40B4-BE49-F238E27FC236}">
                          <a16:creationId xmlns:a16="http://schemas.microsoft.com/office/drawing/2014/main" id="{4513D5FD-13CE-1B4C-84A7-C5A6D420470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54" name="Picture 1753">
                      <a:extLst>
                        <a:ext uri="{FF2B5EF4-FFF2-40B4-BE49-F238E27FC236}">
                          <a16:creationId xmlns:a16="http://schemas.microsoft.com/office/drawing/2014/main" id="{E646ED9B-4B82-5542-AA10-9EE6248576C3}"/>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55" name="Picture 1754">
                      <a:extLst>
                        <a:ext uri="{FF2B5EF4-FFF2-40B4-BE49-F238E27FC236}">
                          <a16:creationId xmlns:a16="http://schemas.microsoft.com/office/drawing/2014/main" id="{58E5330B-8BBB-0B4A-A6F4-444368C9872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56" name="Picture 1755">
                      <a:extLst>
                        <a:ext uri="{FF2B5EF4-FFF2-40B4-BE49-F238E27FC236}">
                          <a16:creationId xmlns:a16="http://schemas.microsoft.com/office/drawing/2014/main" id="{01699BA7-6EE7-7D42-B9B6-2D637CEE1BC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57" name="Picture 1756">
                      <a:extLst>
                        <a:ext uri="{FF2B5EF4-FFF2-40B4-BE49-F238E27FC236}">
                          <a16:creationId xmlns:a16="http://schemas.microsoft.com/office/drawing/2014/main" id="{DCBD8E34-C0E1-E444-AA8C-77858EDEAA4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58" name="Straight Arrow Connector 1757">
                      <a:extLst>
                        <a:ext uri="{FF2B5EF4-FFF2-40B4-BE49-F238E27FC236}">
                          <a16:creationId xmlns:a16="http://schemas.microsoft.com/office/drawing/2014/main" id="{5632A8C8-E4B8-EA43-8BBA-03C414DAF7E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59" name="Picture 1758">
                      <a:extLst>
                        <a:ext uri="{FF2B5EF4-FFF2-40B4-BE49-F238E27FC236}">
                          <a16:creationId xmlns:a16="http://schemas.microsoft.com/office/drawing/2014/main" id="{A9A2B864-F434-014C-8576-87779E88645B}"/>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760" name="Picture 1759">
                      <a:extLst>
                        <a:ext uri="{FF2B5EF4-FFF2-40B4-BE49-F238E27FC236}">
                          <a16:creationId xmlns:a16="http://schemas.microsoft.com/office/drawing/2014/main" id="{B6AD446B-73B6-FD41-9C37-07ED4400E8EC}"/>
                        </a:ext>
                      </a:extLst>
                    </p:cNvPr>
                    <p:cNvPicPr>
                      <a:picLocks noChangeAspect="1"/>
                    </p:cNvPicPr>
                    <p:nvPr/>
                  </p:nvPicPr>
                  <p:blipFill>
                    <a:blip r:embed="rId4"/>
                    <a:stretch>
                      <a:fillRect/>
                    </a:stretch>
                  </p:blipFill>
                  <p:spPr>
                    <a:xfrm>
                      <a:off x="1459482" y="540898"/>
                      <a:ext cx="211373" cy="253207"/>
                    </a:xfrm>
                    <a:prstGeom prst="rect">
                      <a:avLst/>
                    </a:prstGeom>
                  </p:spPr>
                </p:pic>
              </p:grpSp>
            </p:grpSp>
            <p:sp>
              <p:nvSpPr>
                <p:cNvPr id="1585" name="Right Brace 1584">
                  <a:extLst>
                    <a:ext uri="{FF2B5EF4-FFF2-40B4-BE49-F238E27FC236}">
                      <a16:creationId xmlns:a16="http://schemas.microsoft.com/office/drawing/2014/main" id="{D7381771-8B32-1248-AE81-A2A9867FC37F}"/>
                    </a:ext>
                  </a:extLst>
                </p:cNvPr>
                <p:cNvSpPr/>
                <p:nvPr/>
              </p:nvSpPr>
              <p:spPr>
                <a:xfrm>
                  <a:off x="8676639" y="3500120"/>
                  <a:ext cx="150057" cy="314509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6" name="Right Brace 1585">
                  <a:extLst>
                    <a:ext uri="{FF2B5EF4-FFF2-40B4-BE49-F238E27FC236}">
                      <a16:creationId xmlns:a16="http://schemas.microsoft.com/office/drawing/2014/main" id="{9587CBF3-4FF3-2142-AA8F-42D19F3A03B3}"/>
                    </a:ext>
                  </a:extLst>
                </p:cNvPr>
                <p:cNvSpPr/>
                <p:nvPr/>
              </p:nvSpPr>
              <p:spPr>
                <a:xfrm>
                  <a:off x="8676638" y="935825"/>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7" name="Right Brace 1586">
                  <a:extLst>
                    <a:ext uri="{FF2B5EF4-FFF2-40B4-BE49-F238E27FC236}">
                      <a16:creationId xmlns:a16="http://schemas.microsoft.com/office/drawing/2014/main" id="{107E0F66-FE28-2B4B-941E-FD7FFB6CD8F9}"/>
                    </a:ext>
                  </a:extLst>
                </p:cNvPr>
                <p:cNvSpPr/>
                <p:nvPr/>
              </p:nvSpPr>
              <p:spPr>
                <a:xfrm rot="16200000">
                  <a:off x="5674040" y="-346800"/>
                  <a:ext cx="172720" cy="1604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8" name="Right Brace 1587">
                  <a:extLst>
                    <a:ext uri="{FF2B5EF4-FFF2-40B4-BE49-F238E27FC236}">
                      <a16:creationId xmlns:a16="http://schemas.microsoft.com/office/drawing/2014/main" id="{9D6E68A1-4B35-D24A-9DC4-8CE42B80865D}"/>
                    </a:ext>
                  </a:extLst>
                </p:cNvPr>
                <p:cNvSpPr/>
                <p:nvPr/>
              </p:nvSpPr>
              <p:spPr>
                <a:xfrm rot="16200000">
                  <a:off x="7699253" y="-345366"/>
                  <a:ext cx="172720" cy="1604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9" name="TextBox 1588">
                  <a:extLst>
                    <a:ext uri="{FF2B5EF4-FFF2-40B4-BE49-F238E27FC236}">
                      <a16:creationId xmlns:a16="http://schemas.microsoft.com/office/drawing/2014/main" id="{BF01517D-1C48-6E44-9E7A-77EF3B9D7F80}"/>
                    </a:ext>
                  </a:extLst>
                </p:cNvPr>
                <p:cNvSpPr txBox="1"/>
                <p:nvPr/>
              </p:nvSpPr>
              <p:spPr>
                <a:xfrm>
                  <a:off x="5182214" y="11585"/>
                  <a:ext cx="1380506" cy="369332"/>
                </a:xfrm>
                <a:prstGeom prst="rect">
                  <a:avLst/>
                </a:prstGeom>
                <a:noFill/>
              </p:spPr>
              <p:txBody>
                <a:bodyPr wrap="none" rtlCol="0">
                  <a:spAutoFit/>
                </a:bodyPr>
                <a:lstStyle/>
                <a:p>
                  <a:r>
                    <a:rPr lang="en-US" dirty="0"/>
                    <a:t>Guided trials</a:t>
                  </a:r>
                </a:p>
              </p:txBody>
            </p:sp>
            <p:sp>
              <p:nvSpPr>
                <p:cNvPr id="1590" name="TextBox 1589">
                  <a:extLst>
                    <a:ext uri="{FF2B5EF4-FFF2-40B4-BE49-F238E27FC236}">
                      <a16:creationId xmlns:a16="http://schemas.microsoft.com/office/drawing/2014/main" id="{1BD4BB97-274A-8B45-B1E3-4EA9DAE74F81}"/>
                    </a:ext>
                  </a:extLst>
                </p:cNvPr>
                <p:cNvSpPr txBox="1"/>
                <p:nvPr/>
              </p:nvSpPr>
              <p:spPr>
                <a:xfrm>
                  <a:off x="7272130" y="11585"/>
                  <a:ext cx="1114601" cy="369332"/>
                </a:xfrm>
                <a:prstGeom prst="rect">
                  <a:avLst/>
                </a:prstGeom>
                <a:noFill/>
              </p:spPr>
              <p:txBody>
                <a:bodyPr wrap="none" rtlCol="0">
                  <a:spAutoFit/>
                </a:bodyPr>
                <a:lstStyle/>
                <a:p>
                  <a:r>
                    <a:rPr lang="en-US" dirty="0"/>
                    <a:t>Free trials</a:t>
                  </a:r>
                </a:p>
              </p:txBody>
            </p:sp>
            <p:sp>
              <p:nvSpPr>
                <p:cNvPr id="1591" name="TextBox 1590">
                  <a:extLst>
                    <a:ext uri="{FF2B5EF4-FFF2-40B4-BE49-F238E27FC236}">
                      <a16:creationId xmlns:a16="http://schemas.microsoft.com/office/drawing/2014/main" id="{D607A1A7-4B84-EE4C-82D3-C217DBA02187}"/>
                    </a:ext>
                  </a:extLst>
                </p:cNvPr>
                <p:cNvSpPr txBox="1"/>
                <p:nvPr/>
              </p:nvSpPr>
              <p:spPr>
                <a:xfrm>
                  <a:off x="8826696" y="1024086"/>
                  <a:ext cx="667170" cy="369332"/>
                </a:xfrm>
                <a:prstGeom prst="rect">
                  <a:avLst/>
                </a:prstGeom>
                <a:noFill/>
              </p:spPr>
              <p:txBody>
                <a:bodyPr wrap="none" rtlCol="0">
                  <a:spAutoFit/>
                </a:bodyPr>
                <a:lstStyle/>
                <a:p>
                  <a:r>
                    <a:rPr lang="en-US" dirty="0"/>
                    <a:t>H = 1</a:t>
                  </a:r>
                </a:p>
              </p:txBody>
            </p:sp>
            <p:grpSp>
              <p:nvGrpSpPr>
                <p:cNvPr id="1592" name="Group 1591">
                  <a:extLst>
                    <a:ext uri="{FF2B5EF4-FFF2-40B4-BE49-F238E27FC236}">
                      <a16:creationId xmlns:a16="http://schemas.microsoft.com/office/drawing/2014/main" id="{4EDADC90-D066-6449-9D23-5423627EC59F}"/>
                    </a:ext>
                  </a:extLst>
                </p:cNvPr>
                <p:cNvGrpSpPr/>
                <p:nvPr/>
              </p:nvGrpSpPr>
              <p:grpSpPr>
                <a:xfrm>
                  <a:off x="4934847" y="1774979"/>
                  <a:ext cx="4559019" cy="1374556"/>
                  <a:chOff x="4934847" y="1592099"/>
                  <a:chExt cx="4559019" cy="1374556"/>
                </a:xfrm>
              </p:grpSpPr>
              <p:grpSp>
                <p:nvGrpSpPr>
                  <p:cNvPr id="1597" name="Group 1596">
                    <a:extLst>
                      <a:ext uri="{FF2B5EF4-FFF2-40B4-BE49-F238E27FC236}">
                        <a16:creationId xmlns:a16="http://schemas.microsoft.com/office/drawing/2014/main" id="{C0E2B85A-1C4D-724A-A3A4-026473B88B85}"/>
                      </a:ext>
                    </a:extLst>
                  </p:cNvPr>
                  <p:cNvGrpSpPr/>
                  <p:nvPr/>
                </p:nvGrpSpPr>
                <p:grpSpPr>
                  <a:xfrm>
                    <a:off x="4934847" y="1592099"/>
                    <a:ext cx="1728468" cy="717345"/>
                    <a:chOff x="4960326" y="-169"/>
                    <a:chExt cx="3021082" cy="1253803"/>
                  </a:xfrm>
                </p:grpSpPr>
                <p:grpSp>
                  <p:nvGrpSpPr>
                    <p:cNvPr id="1698" name="Group 1697">
                      <a:extLst>
                        <a:ext uri="{FF2B5EF4-FFF2-40B4-BE49-F238E27FC236}">
                          <a16:creationId xmlns:a16="http://schemas.microsoft.com/office/drawing/2014/main" id="{956CC351-13BB-7846-B0E0-49DC90EDE0B0}"/>
                        </a:ext>
                      </a:extLst>
                    </p:cNvPr>
                    <p:cNvGrpSpPr/>
                    <p:nvPr/>
                  </p:nvGrpSpPr>
                  <p:grpSpPr>
                    <a:xfrm>
                      <a:off x="4960326" y="16184"/>
                      <a:ext cx="956824" cy="1237450"/>
                      <a:chOff x="400309" y="413442"/>
                      <a:chExt cx="1270546" cy="1643178"/>
                    </a:xfrm>
                  </p:grpSpPr>
                  <p:sp>
                    <p:nvSpPr>
                      <p:cNvPr id="1729" name="Oval 1728">
                        <a:extLst>
                          <a:ext uri="{FF2B5EF4-FFF2-40B4-BE49-F238E27FC236}">
                            <a16:creationId xmlns:a16="http://schemas.microsoft.com/office/drawing/2014/main" id="{D3FDD69E-8E88-B843-A794-4EEE1C10EF6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30" name="Rectangle 1729">
                        <a:extLst>
                          <a:ext uri="{FF2B5EF4-FFF2-40B4-BE49-F238E27FC236}">
                            <a16:creationId xmlns:a16="http://schemas.microsoft.com/office/drawing/2014/main" id="{248CE05D-B7AA-604B-89B4-F7CAF7CF86B3}"/>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31" name="Rectangle 1730">
                        <a:extLst>
                          <a:ext uri="{FF2B5EF4-FFF2-40B4-BE49-F238E27FC236}">
                            <a16:creationId xmlns:a16="http://schemas.microsoft.com/office/drawing/2014/main" id="{0768AB36-D533-0C47-A572-DC65B481C3F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32" name="Rectangle 1731">
                        <a:extLst>
                          <a:ext uri="{FF2B5EF4-FFF2-40B4-BE49-F238E27FC236}">
                            <a16:creationId xmlns:a16="http://schemas.microsoft.com/office/drawing/2014/main" id="{E043E67B-DEA1-804F-8159-8DB919B54C9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33" name="Rectangle 1732">
                        <a:extLst>
                          <a:ext uri="{FF2B5EF4-FFF2-40B4-BE49-F238E27FC236}">
                            <a16:creationId xmlns:a16="http://schemas.microsoft.com/office/drawing/2014/main" id="{65265588-BF3B-A348-A5C7-91A43C8A3C7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34" name="Picture 1733">
                        <a:extLst>
                          <a:ext uri="{FF2B5EF4-FFF2-40B4-BE49-F238E27FC236}">
                            <a16:creationId xmlns:a16="http://schemas.microsoft.com/office/drawing/2014/main" id="{654C57BD-DD87-4548-927E-3376309C6BF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35" name="Picture 1734">
                        <a:extLst>
                          <a:ext uri="{FF2B5EF4-FFF2-40B4-BE49-F238E27FC236}">
                            <a16:creationId xmlns:a16="http://schemas.microsoft.com/office/drawing/2014/main" id="{E543C7D3-E55B-B842-88C5-E1F6138A799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36" name="Picture 1735">
                        <a:extLst>
                          <a:ext uri="{FF2B5EF4-FFF2-40B4-BE49-F238E27FC236}">
                            <a16:creationId xmlns:a16="http://schemas.microsoft.com/office/drawing/2014/main" id="{802E492C-ADE0-4646-A557-C0F537BFFD8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37" name="Picture 1736">
                        <a:extLst>
                          <a:ext uri="{FF2B5EF4-FFF2-40B4-BE49-F238E27FC236}">
                            <a16:creationId xmlns:a16="http://schemas.microsoft.com/office/drawing/2014/main" id="{6A4D50B6-F48E-9A4D-981E-CB49D1E853D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38" name="Picture 1737">
                        <a:extLst>
                          <a:ext uri="{FF2B5EF4-FFF2-40B4-BE49-F238E27FC236}">
                            <a16:creationId xmlns:a16="http://schemas.microsoft.com/office/drawing/2014/main" id="{11765E8F-0C08-8249-BE29-B06683C2E8D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39" name="Picture 1738">
                        <a:extLst>
                          <a:ext uri="{FF2B5EF4-FFF2-40B4-BE49-F238E27FC236}">
                            <a16:creationId xmlns:a16="http://schemas.microsoft.com/office/drawing/2014/main" id="{537CB509-7754-7447-9C8D-02D952A42F9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40" name="Picture 1739">
                        <a:extLst>
                          <a:ext uri="{FF2B5EF4-FFF2-40B4-BE49-F238E27FC236}">
                            <a16:creationId xmlns:a16="http://schemas.microsoft.com/office/drawing/2014/main" id="{29E92B4E-6460-9948-8A15-4D729330190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41" name="Straight Arrow Connector 1740">
                        <a:extLst>
                          <a:ext uri="{FF2B5EF4-FFF2-40B4-BE49-F238E27FC236}">
                            <a16:creationId xmlns:a16="http://schemas.microsoft.com/office/drawing/2014/main" id="{F6E2D74A-8564-1343-9002-4C9606FAF5A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42" name="Picture 1741">
                        <a:extLst>
                          <a:ext uri="{FF2B5EF4-FFF2-40B4-BE49-F238E27FC236}">
                            <a16:creationId xmlns:a16="http://schemas.microsoft.com/office/drawing/2014/main" id="{DD506648-4F53-9647-A2DA-F07A724C32BB}"/>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99" name="Group 1698">
                      <a:extLst>
                        <a:ext uri="{FF2B5EF4-FFF2-40B4-BE49-F238E27FC236}">
                          <a16:creationId xmlns:a16="http://schemas.microsoft.com/office/drawing/2014/main" id="{92DE6ABE-1930-0146-9678-8927899CFCC9}"/>
                        </a:ext>
                      </a:extLst>
                    </p:cNvPr>
                    <p:cNvGrpSpPr/>
                    <p:nvPr/>
                  </p:nvGrpSpPr>
                  <p:grpSpPr>
                    <a:xfrm>
                      <a:off x="6006658" y="-169"/>
                      <a:ext cx="956824" cy="1237450"/>
                      <a:chOff x="400309" y="413442"/>
                      <a:chExt cx="1270546" cy="1643178"/>
                    </a:xfrm>
                  </p:grpSpPr>
                  <p:sp>
                    <p:nvSpPr>
                      <p:cNvPr id="1715" name="Oval 1714">
                        <a:extLst>
                          <a:ext uri="{FF2B5EF4-FFF2-40B4-BE49-F238E27FC236}">
                            <a16:creationId xmlns:a16="http://schemas.microsoft.com/office/drawing/2014/main" id="{1BBE02AD-BDB9-2049-A28B-1B4B70016D0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16" name="Rectangle 1715">
                        <a:extLst>
                          <a:ext uri="{FF2B5EF4-FFF2-40B4-BE49-F238E27FC236}">
                            <a16:creationId xmlns:a16="http://schemas.microsoft.com/office/drawing/2014/main" id="{E62C0E3D-632F-E647-A405-3971881F9E2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17" name="Rectangle 1716">
                        <a:extLst>
                          <a:ext uri="{FF2B5EF4-FFF2-40B4-BE49-F238E27FC236}">
                            <a16:creationId xmlns:a16="http://schemas.microsoft.com/office/drawing/2014/main" id="{23359B79-BD89-8449-82E9-4CE1048B7DF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18" name="Rectangle 1717">
                        <a:extLst>
                          <a:ext uri="{FF2B5EF4-FFF2-40B4-BE49-F238E27FC236}">
                            <a16:creationId xmlns:a16="http://schemas.microsoft.com/office/drawing/2014/main" id="{AAB2D16E-832B-FE4B-AD41-858C2743433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19" name="Rectangle 1718">
                        <a:extLst>
                          <a:ext uri="{FF2B5EF4-FFF2-40B4-BE49-F238E27FC236}">
                            <a16:creationId xmlns:a16="http://schemas.microsoft.com/office/drawing/2014/main" id="{3BEE3314-68AA-FF44-B625-99C25E011FE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20" name="Picture 1719">
                        <a:extLst>
                          <a:ext uri="{FF2B5EF4-FFF2-40B4-BE49-F238E27FC236}">
                            <a16:creationId xmlns:a16="http://schemas.microsoft.com/office/drawing/2014/main" id="{A74161D4-37A5-5442-8B26-9A5430BF68D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21" name="Picture 1720">
                        <a:extLst>
                          <a:ext uri="{FF2B5EF4-FFF2-40B4-BE49-F238E27FC236}">
                            <a16:creationId xmlns:a16="http://schemas.microsoft.com/office/drawing/2014/main" id="{950B72CB-30A4-7A47-B4EF-B0E854E14ED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22" name="Picture 1721">
                        <a:extLst>
                          <a:ext uri="{FF2B5EF4-FFF2-40B4-BE49-F238E27FC236}">
                            <a16:creationId xmlns:a16="http://schemas.microsoft.com/office/drawing/2014/main" id="{54A449BF-56AB-F24C-AE55-3B54C115D0C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23" name="Picture 1722">
                        <a:extLst>
                          <a:ext uri="{FF2B5EF4-FFF2-40B4-BE49-F238E27FC236}">
                            <a16:creationId xmlns:a16="http://schemas.microsoft.com/office/drawing/2014/main" id="{82B1F23D-EE20-7F43-A9CD-EFBA51512A2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24" name="Picture 1723">
                        <a:extLst>
                          <a:ext uri="{FF2B5EF4-FFF2-40B4-BE49-F238E27FC236}">
                            <a16:creationId xmlns:a16="http://schemas.microsoft.com/office/drawing/2014/main" id="{CB8A912E-3485-DC40-8311-31A43CEDFF6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25" name="Picture 1724">
                        <a:extLst>
                          <a:ext uri="{FF2B5EF4-FFF2-40B4-BE49-F238E27FC236}">
                            <a16:creationId xmlns:a16="http://schemas.microsoft.com/office/drawing/2014/main" id="{17BEA1C3-83EC-E749-8210-66ABF00EDD1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26" name="Picture 1725">
                        <a:extLst>
                          <a:ext uri="{FF2B5EF4-FFF2-40B4-BE49-F238E27FC236}">
                            <a16:creationId xmlns:a16="http://schemas.microsoft.com/office/drawing/2014/main" id="{E06A5936-96DE-4E40-AC83-F12906DC175C}"/>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27" name="Straight Arrow Connector 1726">
                        <a:extLst>
                          <a:ext uri="{FF2B5EF4-FFF2-40B4-BE49-F238E27FC236}">
                            <a16:creationId xmlns:a16="http://schemas.microsoft.com/office/drawing/2014/main" id="{E6F95A12-1EEB-3440-9E97-1525B4C908A1}"/>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28" name="Picture 1727">
                        <a:extLst>
                          <a:ext uri="{FF2B5EF4-FFF2-40B4-BE49-F238E27FC236}">
                            <a16:creationId xmlns:a16="http://schemas.microsoft.com/office/drawing/2014/main" id="{D5E5D95E-5B61-8043-977C-34CD3367E76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00" name="Group 1699">
                      <a:extLst>
                        <a:ext uri="{FF2B5EF4-FFF2-40B4-BE49-F238E27FC236}">
                          <a16:creationId xmlns:a16="http://schemas.microsoft.com/office/drawing/2014/main" id="{6E55824C-BF3F-3748-96AC-39E3758D0500}"/>
                        </a:ext>
                      </a:extLst>
                    </p:cNvPr>
                    <p:cNvGrpSpPr/>
                    <p:nvPr/>
                  </p:nvGrpSpPr>
                  <p:grpSpPr>
                    <a:xfrm>
                      <a:off x="7024584" y="-169"/>
                      <a:ext cx="956824" cy="1237450"/>
                      <a:chOff x="400309" y="413442"/>
                      <a:chExt cx="1270546" cy="1643178"/>
                    </a:xfrm>
                  </p:grpSpPr>
                  <p:sp>
                    <p:nvSpPr>
                      <p:cNvPr id="1701" name="Oval 1700">
                        <a:extLst>
                          <a:ext uri="{FF2B5EF4-FFF2-40B4-BE49-F238E27FC236}">
                            <a16:creationId xmlns:a16="http://schemas.microsoft.com/office/drawing/2014/main" id="{E989A0E0-A752-BA45-A473-BBD8444014E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02" name="Rectangle 1701">
                        <a:extLst>
                          <a:ext uri="{FF2B5EF4-FFF2-40B4-BE49-F238E27FC236}">
                            <a16:creationId xmlns:a16="http://schemas.microsoft.com/office/drawing/2014/main" id="{BF375D83-F7A6-064F-8F20-A15BD96F16B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03" name="Rectangle 1702">
                        <a:extLst>
                          <a:ext uri="{FF2B5EF4-FFF2-40B4-BE49-F238E27FC236}">
                            <a16:creationId xmlns:a16="http://schemas.microsoft.com/office/drawing/2014/main" id="{051D22AB-1B86-1C48-98AD-81F594835FF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04" name="Rectangle 1703">
                        <a:extLst>
                          <a:ext uri="{FF2B5EF4-FFF2-40B4-BE49-F238E27FC236}">
                            <a16:creationId xmlns:a16="http://schemas.microsoft.com/office/drawing/2014/main" id="{F4C54F87-E147-2740-BFC7-0BA2957DAF7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05" name="Rectangle 1704">
                        <a:extLst>
                          <a:ext uri="{FF2B5EF4-FFF2-40B4-BE49-F238E27FC236}">
                            <a16:creationId xmlns:a16="http://schemas.microsoft.com/office/drawing/2014/main" id="{71FA721B-DE9F-8744-BD31-0B9C1BED5EE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06" name="Picture 1705">
                        <a:extLst>
                          <a:ext uri="{FF2B5EF4-FFF2-40B4-BE49-F238E27FC236}">
                            <a16:creationId xmlns:a16="http://schemas.microsoft.com/office/drawing/2014/main" id="{100075B8-F549-874E-9C60-D8347AFBA28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07" name="Picture 1706">
                        <a:extLst>
                          <a:ext uri="{FF2B5EF4-FFF2-40B4-BE49-F238E27FC236}">
                            <a16:creationId xmlns:a16="http://schemas.microsoft.com/office/drawing/2014/main" id="{EEB5FB20-2CD6-D34C-AD86-36000EBD605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08" name="Picture 1707">
                        <a:extLst>
                          <a:ext uri="{FF2B5EF4-FFF2-40B4-BE49-F238E27FC236}">
                            <a16:creationId xmlns:a16="http://schemas.microsoft.com/office/drawing/2014/main" id="{8AF78E93-90B6-564C-8480-59A17225012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09" name="Picture 1708">
                        <a:extLst>
                          <a:ext uri="{FF2B5EF4-FFF2-40B4-BE49-F238E27FC236}">
                            <a16:creationId xmlns:a16="http://schemas.microsoft.com/office/drawing/2014/main" id="{035CDB21-76F1-C54A-90A1-187445F4C03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10" name="Picture 1709">
                        <a:extLst>
                          <a:ext uri="{FF2B5EF4-FFF2-40B4-BE49-F238E27FC236}">
                            <a16:creationId xmlns:a16="http://schemas.microsoft.com/office/drawing/2014/main" id="{3CAABAC1-4139-1A41-95D4-A7CC22E9874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11" name="Picture 1710">
                        <a:extLst>
                          <a:ext uri="{FF2B5EF4-FFF2-40B4-BE49-F238E27FC236}">
                            <a16:creationId xmlns:a16="http://schemas.microsoft.com/office/drawing/2014/main" id="{E07F13EF-784C-134B-A342-22A6B73BAB5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12" name="Picture 1711">
                        <a:extLst>
                          <a:ext uri="{FF2B5EF4-FFF2-40B4-BE49-F238E27FC236}">
                            <a16:creationId xmlns:a16="http://schemas.microsoft.com/office/drawing/2014/main" id="{B737E747-1113-624E-9830-82A0762B60C7}"/>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13" name="Straight Arrow Connector 1712">
                        <a:extLst>
                          <a:ext uri="{FF2B5EF4-FFF2-40B4-BE49-F238E27FC236}">
                            <a16:creationId xmlns:a16="http://schemas.microsoft.com/office/drawing/2014/main" id="{590BDFF0-F2A7-854C-AB9D-5FB5C00BF6F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14" name="Picture 1713">
                        <a:extLst>
                          <a:ext uri="{FF2B5EF4-FFF2-40B4-BE49-F238E27FC236}">
                            <a16:creationId xmlns:a16="http://schemas.microsoft.com/office/drawing/2014/main" id="{9F56DF93-155F-854E-961C-113DFD837868}"/>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98" name="Group 1597">
                    <a:extLst>
                      <a:ext uri="{FF2B5EF4-FFF2-40B4-BE49-F238E27FC236}">
                        <a16:creationId xmlns:a16="http://schemas.microsoft.com/office/drawing/2014/main" id="{BD777A52-AF84-D142-BFD7-7C77FE7414AE}"/>
                      </a:ext>
                    </a:extLst>
                  </p:cNvPr>
                  <p:cNvGrpSpPr/>
                  <p:nvPr/>
                </p:nvGrpSpPr>
                <p:grpSpPr>
                  <a:xfrm>
                    <a:off x="6799578" y="1621779"/>
                    <a:ext cx="1744166" cy="717345"/>
                    <a:chOff x="4932888" y="-169"/>
                    <a:chExt cx="3048520" cy="1253803"/>
                  </a:xfrm>
                </p:grpSpPr>
                <p:grpSp>
                  <p:nvGrpSpPr>
                    <p:cNvPr id="1650" name="Group 1649">
                      <a:extLst>
                        <a:ext uri="{FF2B5EF4-FFF2-40B4-BE49-F238E27FC236}">
                          <a16:creationId xmlns:a16="http://schemas.microsoft.com/office/drawing/2014/main" id="{03D42287-0015-924F-9973-C32C56CDDA0E}"/>
                        </a:ext>
                      </a:extLst>
                    </p:cNvPr>
                    <p:cNvGrpSpPr/>
                    <p:nvPr/>
                  </p:nvGrpSpPr>
                  <p:grpSpPr>
                    <a:xfrm>
                      <a:off x="4932888" y="16184"/>
                      <a:ext cx="984262" cy="1237450"/>
                      <a:chOff x="363875" y="413442"/>
                      <a:chExt cx="1306980" cy="1643178"/>
                    </a:xfrm>
                  </p:grpSpPr>
                  <p:sp>
                    <p:nvSpPr>
                      <p:cNvPr id="1683" name="Oval 1682">
                        <a:extLst>
                          <a:ext uri="{FF2B5EF4-FFF2-40B4-BE49-F238E27FC236}">
                            <a16:creationId xmlns:a16="http://schemas.microsoft.com/office/drawing/2014/main" id="{1E3205BD-9DE5-8D40-9AE2-BCF6777E3B9D}"/>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84" name="Rectangle 1683">
                        <a:extLst>
                          <a:ext uri="{FF2B5EF4-FFF2-40B4-BE49-F238E27FC236}">
                            <a16:creationId xmlns:a16="http://schemas.microsoft.com/office/drawing/2014/main" id="{D49BAF80-A5D3-C341-A52B-3E7398F4664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85" name="Rectangle 1684">
                        <a:extLst>
                          <a:ext uri="{FF2B5EF4-FFF2-40B4-BE49-F238E27FC236}">
                            <a16:creationId xmlns:a16="http://schemas.microsoft.com/office/drawing/2014/main" id="{BBFFA788-778A-AE4E-904C-25445045574D}"/>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86" name="Rectangle 1685">
                        <a:extLst>
                          <a:ext uri="{FF2B5EF4-FFF2-40B4-BE49-F238E27FC236}">
                            <a16:creationId xmlns:a16="http://schemas.microsoft.com/office/drawing/2014/main" id="{A9C8C5CF-BCD8-3E48-8C1E-24070CEF998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87" name="Rectangle 1686">
                        <a:extLst>
                          <a:ext uri="{FF2B5EF4-FFF2-40B4-BE49-F238E27FC236}">
                            <a16:creationId xmlns:a16="http://schemas.microsoft.com/office/drawing/2014/main" id="{0D9713DE-7317-274A-A855-2EFB8A4946C5}"/>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88" name="Picture 1687">
                        <a:extLst>
                          <a:ext uri="{FF2B5EF4-FFF2-40B4-BE49-F238E27FC236}">
                            <a16:creationId xmlns:a16="http://schemas.microsoft.com/office/drawing/2014/main" id="{ABCE4F74-AD38-2441-93B9-6902C74DD99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89" name="Picture 1688">
                        <a:extLst>
                          <a:ext uri="{FF2B5EF4-FFF2-40B4-BE49-F238E27FC236}">
                            <a16:creationId xmlns:a16="http://schemas.microsoft.com/office/drawing/2014/main" id="{822B16A0-EC92-474B-887F-73A69F314E5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90" name="Picture 1689">
                        <a:extLst>
                          <a:ext uri="{FF2B5EF4-FFF2-40B4-BE49-F238E27FC236}">
                            <a16:creationId xmlns:a16="http://schemas.microsoft.com/office/drawing/2014/main" id="{3D7CCB31-CDBC-444A-8BD3-D0B963D268F9}"/>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91" name="Picture 1690">
                        <a:extLst>
                          <a:ext uri="{FF2B5EF4-FFF2-40B4-BE49-F238E27FC236}">
                            <a16:creationId xmlns:a16="http://schemas.microsoft.com/office/drawing/2014/main" id="{F9384886-FB3A-6449-905E-5894A7EFB74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92" name="Picture 1691">
                        <a:extLst>
                          <a:ext uri="{FF2B5EF4-FFF2-40B4-BE49-F238E27FC236}">
                            <a16:creationId xmlns:a16="http://schemas.microsoft.com/office/drawing/2014/main" id="{01A354A3-5765-9849-AA42-405E1C63D71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93" name="Picture 1692">
                        <a:extLst>
                          <a:ext uri="{FF2B5EF4-FFF2-40B4-BE49-F238E27FC236}">
                            <a16:creationId xmlns:a16="http://schemas.microsoft.com/office/drawing/2014/main" id="{40A46A6A-0B10-1547-9C66-4C59985B095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94" name="Picture 1693">
                        <a:extLst>
                          <a:ext uri="{FF2B5EF4-FFF2-40B4-BE49-F238E27FC236}">
                            <a16:creationId xmlns:a16="http://schemas.microsoft.com/office/drawing/2014/main" id="{343885CF-1DE8-4A46-83C3-9C1A51909B5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95" name="Straight Arrow Connector 1694">
                        <a:extLst>
                          <a:ext uri="{FF2B5EF4-FFF2-40B4-BE49-F238E27FC236}">
                            <a16:creationId xmlns:a16="http://schemas.microsoft.com/office/drawing/2014/main" id="{8226BF20-DE56-A04D-8781-11BCA305241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96" name="Picture 1695">
                        <a:extLst>
                          <a:ext uri="{FF2B5EF4-FFF2-40B4-BE49-F238E27FC236}">
                            <a16:creationId xmlns:a16="http://schemas.microsoft.com/office/drawing/2014/main" id="{671021A2-1DCF-DD49-9084-6D5058027A1B}"/>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97" name="Picture 1696">
                        <a:extLst>
                          <a:ext uri="{FF2B5EF4-FFF2-40B4-BE49-F238E27FC236}">
                            <a16:creationId xmlns:a16="http://schemas.microsoft.com/office/drawing/2014/main" id="{F22434ED-65B5-D442-93AA-F8C7E93586C4}"/>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51" name="Group 1650">
                      <a:extLst>
                        <a:ext uri="{FF2B5EF4-FFF2-40B4-BE49-F238E27FC236}">
                          <a16:creationId xmlns:a16="http://schemas.microsoft.com/office/drawing/2014/main" id="{E0743922-F0ED-7A4F-B09E-2330E05D4350}"/>
                        </a:ext>
                      </a:extLst>
                    </p:cNvPr>
                    <p:cNvGrpSpPr/>
                    <p:nvPr/>
                  </p:nvGrpSpPr>
                  <p:grpSpPr>
                    <a:xfrm>
                      <a:off x="5979220" y="-169"/>
                      <a:ext cx="984262" cy="1237450"/>
                      <a:chOff x="363875" y="413442"/>
                      <a:chExt cx="1306980" cy="1643178"/>
                    </a:xfrm>
                  </p:grpSpPr>
                  <p:sp>
                    <p:nvSpPr>
                      <p:cNvPr id="1668" name="Oval 1667">
                        <a:extLst>
                          <a:ext uri="{FF2B5EF4-FFF2-40B4-BE49-F238E27FC236}">
                            <a16:creationId xmlns:a16="http://schemas.microsoft.com/office/drawing/2014/main" id="{2EC0948C-A8F0-7F47-93C9-88503594555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69" name="Rectangle 1668">
                        <a:extLst>
                          <a:ext uri="{FF2B5EF4-FFF2-40B4-BE49-F238E27FC236}">
                            <a16:creationId xmlns:a16="http://schemas.microsoft.com/office/drawing/2014/main" id="{EEB7F7E5-2483-1D44-84A1-FF0B1B6FF5F0}"/>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70" name="Rectangle 1669">
                        <a:extLst>
                          <a:ext uri="{FF2B5EF4-FFF2-40B4-BE49-F238E27FC236}">
                            <a16:creationId xmlns:a16="http://schemas.microsoft.com/office/drawing/2014/main" id="{C6BE4180-2919-F546-B0AD-3A08EB24A617}"/>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71" name="Rectangle 1670">
                        <a:extLst>
                          <a:ext uri="{FF2B5EF4-FFF2-40B4-BE49-F238E27FC236}">
                            <a16:creationId xmlns:a16="http://schemas.microsoft.com/office/drawing/2014/main" id="{3C091542-8078-E046-B827-A71BF978686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72" name="Rectangle 1671">
                        <a:extLst>
                          <a:ext uri="{FF2B5EF4-FFF2-40B4-BE49-F238E27FC236}">
                            <a16:creationId xmlns:a16="http://schemas.microsoft.com/office/drawing/2014/main" id="{5F064726-8C8A-134F-BCF3-3B83C4F2156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73" name="Picture 1672">
                        <a:extLst>
                          <a:ext uri="{FF2B5EF4-FFF2-40B4-BE49-F238E27FC236}">
                            <a16:creationId xmlns:a16="http://schemas.microsoft.com/office/drawing/2014/main" id="{2FF98C73-8039-544E-85BC-A40A62880A2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74" name="Picture 1673">
                        <a:extLst>
                          <a:ext uri="{FF2B5EF4-FFF2-40B4-BE49-F238E27FC236}">
                            <a16:creationId xmlns:a16="http://schemas.microsoft.com/office/drawing/2014/main" id="{CAE08ACB-2978-1D4A-BABF-B025F56A7AFD}"/>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75" name="Picture 1674">
                        <a:extLst>
                          <a:ext uri="{FF2B5EF4-FFF2-40B4-BE49-F238E27FC236}">
                            <a16:creationId xmlns:a16="http://schemas.microsoft.com/office/drawing/2014/main" id="{D6BA3D7E-4CE2-3F4E-A558-7F9EE5F47CCF}"/>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76" name="Picture 1675">
                        <a:extLst>
                          <a:ext uri="{FF2B5EF4-FFF2-40B4-BE49-F238E27FC236}">
                            <a16:creationId xmlns:a16="http://schemas.microsoft.com/office/drawing/2014/main" id="{1448D941-BC2C-424E-8F6C-3958B405861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77" name="Picture 1676">
                        <a:extLst>
                          <a:ext uri="{FF2B5EF4-FFF2-40B4-BE49-F238E27FC236}">
                            <a16:creationId xmlns:a16="http://schemas.microsoft.com/office/drawing/2014/main" id="{106A1A90-82BE-9241-B8EB-D1710BFEBAA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78" name="Picture 1677">
                        <a:extLst>
                          <a:ext uri="{FF2B5EF4-FFF2-40B4-BE49-F238E27FC236}">
                            <a16:creationId xmlns:a16="http://schemas.microsoft.com/office/drawing/2014/main" id="{7820B640-FDB1-4946-A849-79ADB23BBCB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79" name="Picture 1678">
                        <a:extLst>
                          <a:ext uri="{FF2B5EF4-FFF2-40B4-BE49-F238E27FC236}">
                            <a16:creationId xmlns:a16="http://schemas.microsoft.com/office/drawing/2014/main" id="{A5809CB4-511E-D94E-842E-6862A3640C50}"/>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80" name="Straight Arrow Connector 1679">
                        <a:extLst>
                          <a:ext uri="{FF2B5EF4-FFF2-40B4-BE49-F238E27FC236}">
                            <a16:creationId xmlns:a16="http://schemas.microsoft.com/office/drawing/2014/main" id="{6FCBEC65-7D16-154C-B5FC-4C6921FD62F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81" name="Picture 1680">
                        <a:extLst>
                          <a:ext uri="{FF2B5EF4-FFF2-40B4-BE49-F238E27FC236}">
                            <a16:creationId xmlns:a16="http://schemas.microsoft.com/office/drawing/2014/main" id="{5EDED035-3FB1-D045-BD54-143891DF0CF7}"/>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82" name="Picture 1681">
                        <a:extLst>
                          <a:ext uri="{FF2B5EF4-FFF2-40B4-BE49-F238E27FC236}">
                            <a16:creationId xmlns:a16="http://schemas.microsoft.com/office/drawing/2014/main" id="{C663889C-8084-0642-87AB-4B456B7B72B5}"/>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52" name="Group 1651">
                      <a:extLst>
                        <a:ext uri="{FF2B5EF4-FFF2-40B4-BE49-F238E27FC236}">
                          <a16:creationId xmlns:a16="http://schemas.microsoft.com/office/drawing/2014/main" id="{D7A3AF9F-16B2-F04F-ABE6-7A85BD24A643}"/>
                        </a:ext>
                      </a:extLst>
                    </p:cNvPr>
                    <p:cNvGrpSpPr/>
                    <p:nvPr/>
                  </p:nvGrpSpPr>
                  <p:grpSpPr>
                    <a:xfrm>
                      <a:off x="6997146" y="-169"/>
                      <a:ext cx="984262" cy="1237450"/>
                      <a:chOff x="363875" y="413442"/>
                      <a:chExt cx="1306980" cy="1643178"/>
                    </a:xfrm>
                  </p:grpSpPr>
                  <p:sp>
                    <p:nvSpPr>
                      <p:cNvPr id="1653" name="Oval 1652">
                        <a:extLst>
                          <a:ext uri="{FF2B5EF4-FFF2-40B4-BE49-F238E27FC236}">
                            <a16:creationId xmlns:a16="http://schemas.microsoft.com/office/drawing/2014/main" id="{07C01653-A9D8-5C40-8491-F122062A056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54" name="Rectangle 1653">
                        <a:extLst>
                          <a:ext uri="{FF2B5EF4-FFF2-40B4-BE49-F238E27FC236}">
                            <a16:creationId xmlns:a16="http://schemas.microsoft.com/office/drawing/2014/main" id="{E5E82962-B24C-C14E-8FC4-936FCE79394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55" name="Rectangle 1654">
                        <a:extLst>
                          <a:ext uri="{FF2B5EF4-FFF2-40B4-BE49-F238E27FC236}">
                            <a16:creationId xmlns:a16="http://schemas.microsoft.com/office/drawing/2014/main" id="{EBF1E6BB-668F-D943-95CB-13ADCD2F6B4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56" name="Rectangle 1655">
                        <a:extLst>
                          <a:ext uri="{FF2B5EF4-FFF2-40B4-BE49-F238E27FC236}">
                            <a16:creationId xmlns:a16="http://schemas.microsoft.com/office/drawing/2014/main" id="{61EFCEF2-8789-DD45-94C3-93B746EF091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57" name="Rectangle 1656">
                        <a:extLst>
                          <a:ext uri="{FF2B5EF4-FFF2-40B4-BE49-F238E27FC236}">
                            <a16:creationId xmlns:a16="http://schemas.microsoft.com/office/drawing/2014/main" id="{0A4D6CC1-9FDE-D241-9149-BE10BD24510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58" name="Picture 1657">
                        <a:extLst>
                          <a:ext uri="{FF2B5EF4-FFF2-40B4-BE49-F238E27FC236}">
                            <a16:creationId xmlns:a16="http://schemas.microsoft.com/office/drawing/2014/main" id="{66AE85ED-56F8-1745-A7CC-493633E8818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59" name="Picture 1658">
                        <a:extLst>
                          <a:ext uri="{FF2B5EF4-FFF2-40B4-BE49-F238E27FC236}">
                            <a16:creationId xmlns:a16="http://schemas.microsoft.com/office/drawing/2014/main" id="{B1191B44-958B-FC48-93E8-862B889BA8F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60" name="Picture 1659">
                        <a:extLst>
                          <a:ext uri="{FF2B5EF4-FFF2-40B4-BE49-F238E27FC236}">
                            <a16:creationId xmlns:a16="http://schemas.microsoft.com/office/drawing/2014/main" id="{71B040DE-8A05-F346-9854-F8752AAD67B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61" name="Picture 1660">
                        <a:extLst>
                          <a:ext uri="{FF2B5EF4-FFF2-40B4-BE49-F238E27FC236}">
                            <a16:creationId xmlns:a16="http://schemas.microsoft.com/office/drawing/2014/main" id="{A2A7C50A-00DE-CA45-A521-0E463B11E75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62" name="Picture 1661">
                        <a:extLst>
                          <a:ext uri="{FF2B5EF4-FFF2-40B4-BE49-F238E27FC236}">
                            <a16:creationId xmlns:a16="http://schemas.microsoft.com/office/drawing/2014/main" id="{F73260AF-9AB4-3549-B3AB-101E3E7842D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63" name="Picture 1662">
                        <a:extLst>
                          <a:ext uri="{FF2B5EF4-FFF2-40B4-BE49-F238E27FC236}">
                            <a16:creationId xmlns:a16="http://schemas.microsoft.com/office/drawing/2014/main" id="{8092FBBB-AB0D-C74D-A650-6EEDB8B7863A}"/>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64" name="Picture 1663">
                        <a:extLst>
                          <a:ext uri="{FF2B5EF4-FFF2-40B4-BE49-F238E27FC236}">
                            <a16:creationId xmlns:a16="http://schemas.microsoft.com/office/drawing/2014/main" id="{4213B22C-974D-874E-8DF7-CC5248E53921}"/>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65" name="Straight Arrow Connector 1664">
                        <a:extLst>
                          <a:ext uri="{FF2B5EF4-FFF2-40B4-BE49-F238E27FC236}">
                            <a16:creationId xmlns:a16="http://schemas.microsoft.com/office/drawing/2014/main" id="{5187FA9F-A9FC-114E-9F09-927EC70ED05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66" name="Picture 1665">
                        <a:extLst>
                          <a:ext uri="{FF2B5EF4-FFF2-40B4-BE49-F238E27FC236}">
                            <a16:creationId xmlns:a16="http://schemas.microsoft.com/office/drawing/2014/main" id="{B169F5C7-05EB-6D45-9E39-4F8EE1762DA0}"/>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67" name="Picture 1666">
                        <a:extLst>
                          <a:ext uri="{FF2B5EF4-FFF2-40B4-BE49-F238E27FC236}">
                            <a16:creationId xmlns:a16="http://schemas.microsoft.com/office/drawing/2014/main" id="{30E71007-C7A3-664A-ADA4-04488A4CFDC9}"/>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99" name="Group 1598">
                    <a:extLst>
                      <a:ext uri="{FF2B5EF4-FFF2-40B4-BE49-F238E27FC236}">
                        <a16:creationId xmlns:a16="http://schemas.microsoft.com/office/drawing/2014/main" id="{FC0717BD-7827-3948-971C-5FB4685B51B0}"/>
                      </a:ext>
                    </a:extLst>
                  </p:cNvPr>
                  <p:cNvGrpSpPr/>
                  <p:nvPr/>
                </p:nvGrpSpPr>
                <p:grpSpPr>
                  <a:xfrm>
                    <a:off x="6800072" y="2249310"/>
                    <a:ext cx="1744166" cy="717345"/>
                    <a:chOff x="4932888" y="-169"/>
                    <a:chExt cx="3048520" cy="1253803"/>
                  </a:xfrm>
                </p:grpSpPr>
                <p:grpSp>
                  <p:nvGrpSpPr>
                    <p:cNvPr id="1602" name="Group 1601">
                      <a:extLst>
                        <a:ext uri="{FF2B5EF4-FFF2-40B4-BE49-F238E27FC236}">
                          <a16:creationId xmlns:a16="http://schemas.microsoft.com/office/drawing/2014/main" id="{DE110DE8-3906-3643-A721-50E882D278BF}"/>
                        </a:ext>
                      </a:extLst>
                    </p:cNvPr>
                    <p:cNvGrpSpPr/>
                    <p:nvPr/>
                  </p:nvGrpSpPr>
                  <p:grpSpPr>
                    <a:xfrm>
                      <a:off x="4932888" y="16184"/>
                      <a:ext cx="984262" cy="1237450"/>
                      <a:chOff x="363875" y="413442"/>
                      <a:chExt cx="1306980" cy="1643178"/>
                    </a:xfrm>
                  </p:grpSpPr>
                  <p:sp>
                    <p:nvSpPr>
                      <p:cNvPr id="1635" name="Oval 1634">
                        <a:extLst>
                          <a:ext uri="{FF2B5EF4-FFF2-40B4-BE49-F238E27FC236}">
                            <a16:creationId xmlns:a16="http://schemas.microsoft.com/office/drawing/2014/main" id="{DEF80B08-0FBD-9842-ACEE-A19FB9DC221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36" name="Rectangle 1635">
                        <a:extLst>
                          <a:ext uri="{FF2B5EF4-FFF2-40B4-BE49-F238E27FC236}">
                            <a16:creationId xmlns:a16="http://schemas.microsoft.com/office/drawing/2014/main" id="{FB3AA8AF-0C8C-934E-B10E-2F09B5D162C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37" name="Rectangle 1636">
                        <a:extLst>
                          <a:ext uri="{FF2B5EF4-FFF2-40B4-BE49-F238E27FC236}">
                            <a16:creationId xmlns:a16="http://schemas.microsoft.com/office/drawing/2014/main" id="{4763CC48-80CD-AB42-B31A-E083A6F9C1A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38" name="Rectangle 1637">
                        <a:extLst>
                          <a:ext uri="{FF2B5EF4-FFF2-40B4-BE49-F238E27FC236}">
                            <a16:creationId xmlns:a16="http://schemas.microsoft.com/office/drawing/2014/main" id="{B4CB056E-0FD2-744B-92AC-90ABC3BE5D9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39" name="Rectangle 1638">
                        <a:extLst>
                          <a:ext uri="{FF2B5EF4-FFF2-40B4-BE49-F238E27FC236}">
                            <a16:creationId xmlns:a16="http://schemas.microsoft.com/office/drawing/2014/main" id="{845A7BDB-4E20-C144-BE19-1DADFB6AC6FF}"/>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40" name="Picture 1639">
                        <a:extLst>
                          <a:ext uri="{FF2B5EF4-FFF2-40B4-BE49-F238E27FC236}">
                            <a16:creationId xmlns:a16="http://schemas.microsoft.com/office/drawing/2014/main" id="{F5C2F091-A1EB-0541-972D-2ED1D07EB854}"/>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41" name="Picture 1640">
                        <a:extLst>
                          <a:ext uri="{FF2B5EF4-FFF2-40B4-BE49-F238E27FC236}">
                            <a16:creationId xmlns:a16="http://schemas.microsoft.com/office/drawing/2014/main" id="{610CF244-2F6B-474C-9C7D-12021AEC47D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42" name="Picture 1641">
                        <a:extLst>
                          <a:ext uri="{FF2B5EF4-FFF2-40B4-BE49-F238E27FC236}">
                            <a16:creationId xmlns:a16="http://schemas.microsoft.com/office/drawing/2014/main" id="{9160578C-6D25-A247-806C-7699B92BC2F5}"/>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43" name="Picture 1642">
                        <a:extLst>
                          <a:ext uri="{FF2B5EF4-FFF2-40B4-BE49-F238E27FC236}">
                            <a16:creationId xmlns:a16="http://schemas.microsoft.com/office/drawing/2014/main" id="{229DCEAC-2D99-CB4A-948B-B932D037F59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44" name="Picture 1643">
                        <a:extLst>
                          <a:ext uri="{FF2B5EF4-FFF2-40B4-BE49-F238E27FC236}">
                            <a16:creationId xmlns:a16="http://schemas.microsoft.com/office/drawing/2014/main" id="{BC4800A3-ECB5-354C-B84F-AEF12073841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45" name="Picture 1644">
                        <a:extLst>
                          <a:ext uri="{FF2B5EF4-FFF2-40B4-BE49-F238E27FC236}">
                            <a16:creationId xmlns:a16="http://schemas.microsoft.com/office/drawing/2014/main" id="{1EDF72B4-052D-9B44-85F3-08907D16B35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46" name="Picture 1645">
                        <a:extLst>
                          <a:ext uri="{FF2B5EF4-FFF2-40B4-BE49-F238E27FC236}">
                            <a16:creationId xmlns:a16="http://schemas.microsoft.com/office/drawing/2014/main" id="{A41363BA-1BCB-F74F-8E11-EC569E704C97}"/>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47" name="Straight Arrow Connector 1646">
                        <a:extLst>
                          <a:ext uri="{FF2B5EF4-FFF2-40B4-BE49-F238E27FC236}">
                            <a16:creationId xmlns:a16="http://schemas.microsoft.com/office/drawing/2014/main" id="{7F8D8C42-7453-454C-BDDB-B89C456213D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48" name="Picture 1647">
                        <a:extLst>
                          <a:ext uri="{FF2B5EF4-FFF2-40B4-BE49-F238E27FC236}">
                            <a16:creationId xmlns:a16="http://schemas.microsoft.com/office/drawing/2014/main" id="{167261DD-2C46-2F44-AF8C-9BC483DB427D}"/>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49" name="Picture 1648">
                        <a:extLst>
                          <a:ext uri="{FF2B5EF4-FFF2-40B4-BE49-F238E27FC236}">
                            <a16:creationId xmlns:a16="http://schemas.microsoft.com/office/drawing/2014/main" id="{21793426-8EC6-D74D-A24A-C1F6A185C365}"/>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03" name="Group 1602">
                      <a:extLst>
                        <a:ext uri="{FF2B5EF4-FFF2-40B4-BE49-F238E27FC236}">
                          <a16:creationId xmlns:a16="http://schemas.microsoft.com/office/drawing/2014/main" id="{55C0FF4F-8D9F-8742-8E43-0B4FE426A5F0}"/>
                        </a:ext>
                      </a:extLst>
                    </p:cNvPr>
                    <p:cNvGrpSpPr/>
                    <p:nvPr/>
                  </p:nvGrpSpPr>
                  <p:grpSpPr>
                    <a:xfrm>
                      <a:off x="5979220" y="-169"/>
                      <a:ext cx="984262" cy="1237450"/>
                      <a:chOff x="363875" y="413442"/>
                      <a:chExt cx="1306980" cy="1643178"/>
                    </a:xfrm>
                  </p:grpSpPr>
                  <p:sp>
                    <p:nvSpPr>
                      <p:cNvPr id="1620" name="Oval 1619">
                        <a:extLst>
                          <a:ext uri="{FF2B5EF4-FFF2-40B4-BE49-F238E27FC236}">
                            <a16:creationId xmlns:a16="http://schemas.microsoft.com/office/drawing/2014/main" id="{F6A22B25-A064-074E-BA50-9FFE6AA4830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21" name="Rectangle 1620">
                        <a:extLst>
                          <a:ext uri="{FF2B5EF4-FFF2-40B4-BE49-F238E27FC236}">
                            <a16:creationId xmlns:a16="http://schemas.microsoft.com/office/drawing/2014/main" id="{34EEB706-7E9A-CE4D-997C-EE40908B1C9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22" name="Rectangle 1621">
                        <a:extLst>
                          <a:ext uri="{FF2B5EF4-FFF2-40B4-BE49-F238E27FC236}">
                            <a16:creationId xmlns:a16="http://schemas.microsoft.com/office/drawing/2014/main" id="{C2B01553-BB67-C942-8BBD-93661B93E1CD}"/>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23" name="Rectangle 1622">
                        <a:extLst>
                          <a:ext uri="{FF2B5EF4-FFF2-40B4-BE49-F238E27FC236}">
                            <a16:creationId xmlns:a16="http://schemas.microsoft.com/office/drawing/2014/main" id="{F5443F46-81B0-3D42-868D-1A87FF081F3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24" name="Rectangle 1623">
                        <a:extLst>
                          <a:ext uri="{FF2B5EF4-FFF2-40B4-BE49-F238E27FC236}">
                            <a16:creationId xmlns:a16="http://schemas.microsoft.com/office/drawing/2014/main" id="{9CF3ADA2-FF24-A842-8928-A8461EB690B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25" name="Picture 1624">
                        <a:extLst>
                          <a:ext uri="{FF2B5EF4-FFF2-40B4-BE49-F238E27FC236}">
                            <a16:creationId xmlns:a16="http://schemas.microsoft.com/office/drawing/2014/main" id="{24647024-B8FC-5B4C-81A3-A973C940E3C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26" name="Picture 1625">
                        <a:extLst>
                          <a:ext uri="{FF2B5EF4-FFF2-40B4-BE49-F238E27FC236}">
                            <a16:creationId xmlns:a16="http://schemas.microsoft.com/office/drawing/2014/main" id="{4D2C32E5-FFC5-204D-A3A8-DB7C719AAA8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27" name="Picture 1626">
                        <a:extLst>
                          <a:ext uri="{FF2B5EF4-FFF2-40B4-BE49-F238E27FC236}">
                            <a16:creationId xmlns:a16="http://schemas.microsoft.com/office/drawing/2014/main" id="{FECC622A-6ACC-7C4F-A4B4-85F024C80FC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28" name="Picture 1627">
                        <a:extLst>
                          <a:ext uri="{FF2B5EF4-FFF2-40B4-BE49-F238E27FC236}">
                            <a16:creationId xmlns:a16="http://schemas.microsoft.com/office/drawing/2014/main" id="{A4983B96-7646-294E-A9DF-843FC7744763}"/>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29" name="Picture 1628">
                        <a:extLst>
                          <a:ext uri="{FF2B5EF4-FFF2-40B4-BE49-F238E27FC236}">
                            <a16:creationId xmlns:a16="http://schemas.microsoft.com/office/drawing/2014/main" id="{156505CC-A414-E449-8D16-5210F7E80C69}"/>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30" name="Picture 1629">
                        <a:extLst>
                          <a:ext uri="{FF2B5EF4-FFF2-40B4-BE49-F238E27FC236}">
                            <a16:creationId xmlns:a16="http://schemas.microsoft.com/office/drawing/2014/main" id="{F7EFE3F0-53D5-DD4B-A401-1B1C701BDC2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31" name="Picture 1630">
                        <a:extLst>
                          <a:ext uri="{FF2B5EF4-FFF2-40B4-BE49-F238E27FC236}">
                            <a16:creationId xmlns:a16="http://schemas.microsoft.com/office/drawing/2014/main" id="{AB4A152E-32F6-CA4D-886B-04917CC8EF09}"/>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32" name="Straight Arrow Connector 1631">
                        <a:extLst>
                          <a:ext uri="{FF2B5EF4-FFF2-40B4-BE49-F238E27FC236}">
                            <a16:creationId xmlns:a16="http://schemas.microsoft.com/office/drawing/2014/main" id="{0EC1494C-0E65-C944-B895-9DEF01EC66AE}"/>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33" name="Picture 1632">
                        <a:extLst>
                          <a:ext uri="{FF2B5EF4-FFF2-40B4-BE49-F238E27FC236}">
                            <a16:creationId xmlns:a16="http://schemas.microsoft.com/office/drawing/2014/main" id="{289C821D-418C-3D44-AD5C-7F69FC4EA55A}"/>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34" name="Picture 1633">
                        <a:extLst>
                          <a:ext uri="{FF2B5EF4-FFF2-40B4-BE49-F238E27FC236}">
                            <a16:creationId xmlns:a16="http://schemas.microsoft.com/office/drawing/2014/main" id="{96C09FF8-93D3-904A-AA24-F61E187A6C62}"/>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04" name="Group 1603">
                      <a:extLst>
                        <a:ext uri="{FF2B5EF4-FFF2-40B4-BE49-F238E27FC236}">
                          <a16:creationId xmlns:a16="http://schemas.microsoft.com/office/drawing/2014/main" id="{B757A24F-92CC-1E40-9523-59AFA093B96F}"/>
                        </a:ext>
                      </a:extLst>
                    </p:cNvPr>
                    <p:cNvGrpSpPr/>
                    <p:nvPr/>
                  </p:nvGrpSpPr>
                  <p:grpSpPr>
                    <a:xfrm>
                      <a:off x="6997146" y="-169"/>
                      <a:ext cx="984262" cy="1237450"/>
                      <a:chOff x="363875" y="413442"/>
                      <a:chExt cx="1306980" cy="1643178"/>
                    </a:xfrm>
                  </p:grpSpPr>
                  <p:sp>
                    <p:nvSpPr>
                      <p:cNvPr id="1605" name="Oval 1604">
                        <a:extLst>
                          <a:ext uri="{FF2B5EF4-FFF2-40B4-BE49-F238E27FC236}">
                            <a16:creationId xmlns:a16="http://schemas.microsoft.com/office/drawing/2014/main" id="{07A80C6E-4B95-5B4C-8E21-CC66755E13D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06" name="Rectangle 1605">
                        <a:extLst>
                          <a:ext uri="{FF2B5EF4-FFF2-40B4-BE49-F238E27FC236}">
                            <a16:creationId xmlns:a16="http://schemas.microsoft.com/office/drawing/2014/main" id="{FE498C04-7E4C-944A-AD2C-A45D03DB27D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7" name="Rectangle 1606">
                        <a:extLst>
                          <a:ext uri="{FF2B5EF4-FFF2-40B4-BE49-F238E27FC236}">
                            <a16:creationId xmlns:a16="http://schemas.microsoft.com/office/drawing/2014/main" id="{498FDF7C-B223-4A40-87DC-24C6A26A657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8" name="Rectangle 1607">
                        <a:extLst>
                          <a:ext uri="{FF2B5EF4-FFF2-40B4-BE49-F238E27FC236}">
                            <a16:creationId xmlns:a16="http://schemas.microsoft.com/office/drawing/2014/main" id="{2F76B4CC-3E51-0146-B226-2FF9F3112BD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9" name="Rectangle 1608">
                        <a:extLst>
                          <a:ext uri="{FF2B5EF4-FFF2-40B4-BE49-F238E27FC236}">
                            <a16:creationId xmlns:a16="http://schemas.microsoft.com/office/drawing/2014/main" id="{35393069-4E6E-6749-A8BB-587F930B827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10" name="Picture 1609">
                        <a:extLst>
                          <a:ext uri="{FF2B5EF4-FFF2-40B4-BE49-F238E27FC236}">
                            <a16:creationId xmlns:a16="http://schemas.microsoft.com/office/drawing/2014/main" id="{6B08231A-B360-BA4D-92F7-5239BB1E3E9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11" name="Picture 1610">
                        <a:extLst>
                          <a:ext uri="{FF2B5EF4-FFF2-40B4-BE49-F238E27FC236}">
                            <a16:creationId xmlns:a16="http://schemas.microsoft.com/office/drawing/2014/main" id="{55856E86-C712-C64B-A2E3-25D68F8F00C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12" name="Picture 1611">
                        <a:extLst>
                          <a:ext uri="{FF2B5EF4-FFF2-40B4-BE49-F238E27FC236}">
                            <a16:creationId xmlns:a16="http://schemas.microsoft.com/office/drawing/2014/main" id="{A0E1C915-5811-DC4F-A7C8-B1722DA613C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13" name="Picture 1612">
                        <a:extLst>
                          <a:ext uri="{FF2B5EF4-FFF2-40B4-BE49-F238E27FC236}">
                            <a16:creationId xmlns:a16="http://schemas.microsoft.com/office/drawing/2014/main" id="{B79B4E88-A4BB-D14F-8D82-16A626AF49A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14" name="Picture 1613">
                        <a:extLst>
                          <a:ext uri="{FF2B5EF4-FFF2-40B4-BE49-F238E27FC236}">
                            <a16:creationId xmlns:a16="http://schemas.microsoft.com/office/drawing/2014/main" id="{C43541F9-43A0-974E-A9EE-83D95A72451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15" name="Picture 1614">
                        <a:extLst>
                          <a:ext uri="{FF2B5EF4-FFF2-40B4-BE49-F238E27FC236}">
                            <a16:creationId xmlns:a16="http://schemas.microsoft.com/office/drawing/2014/main" id="{366E864A-0CEC-D043-AEBC-48F84FDAF92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16" name="Picture 1615">
                        <a:extLst>
                          <a:ext uri="{FF2B5EF4-FFF2-40B4-BE49-F238E27FC236}">
                            <a16:creationId xmlns:a16="http://schemas.microsoft.com/office/drawing/2014/main" id="{FF72A261-CE9F-8B49-B91F-22F3CDFC6824}"/>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17" name="Straight Arrow Connector 1616">
                        <a:extLst>
                          <a:ext uri="{FF2B5EF4-FFF2-40B4-BE49-F238E27FC236}">
                            <a16:creationId xmlns:a16="http://schemas.microsoft.com/office/drawing/2014/main" id="{F805FA16-0861-A745-81B7-F191C798ADF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18" name="Picture 1617">
                        <a:extLst>
                          <a:ext uri="{FF2B5EF4-FFF2-40B4-BE49-F238E27FC236}">
                            <a16:creationId xmlns:a16="http://schemas.microsoft.com/office/drawing/2014/main" id="{DE4D04EB-8CB6-FC4E-9C23-AA26C5F3FEEF}"/>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19" name="Picture 1618">
                        <a:extLst>
                          <a:ext uri="{FF2B5EF4-FFF2-40B4-BE49-F238E27FC236}">
                            <a16:creationId xmlns:a16="http://schemas.microsoft.com/office/drawing/2014/main" id="{392AEE78-BCF7-C640-8DE7-3D901F3CB93C}"/>
                          </a:ext>
                        </a:extLst>
                      </p:cNvPr>
                      <p:cNvPicPr>
                        <a:picLocks noChangeAspect="1"/>
                      </p:cNvPicPr>
                      <p:nvPr/>
                    </p:nvPicPr>
                    <p:blipFill>
                      <a:blip r:embed="rId4"/>
                      <a:stretch>
                        <a:fillRect/>
                      </a:stretch>
                    </p:blipFill>
                    <p:spPr>
                      <a:xfrm>
                        <a:off x="1459482" y="540898"/>
                        <a:ext cx="211373" cy="253207"/>
                      </a:xfrm>
                      <a:prstGeom prst="rect">
                        <a:avLst/>
                      </a:prstGeom>
                    </p:spPr>
                  </p:pic>
                </p:grpSp>
              </p:grpSp>
              <p:sp>
                <p:nvSpPr>
                  <p:cNvPr id="1600" name="Right Brace 1599">
                    <a:extLst>
                      <a:ext uri="{FF2B5EF4-FFF2-40B4-BE49-F238E27FC236}">
                        <a16:creationId xmlns:a16="http://schemas.microsoft.com/office/drawing/2014/main" id="{11820818-4A69-104B-9C76-F65DA6DD6093}"/>
                      </a:ext>
                    </a:extLst>
                  </p:cNvPr>
                  <p:cNvSpPr/>
                  <p:nvPr/>
                </p:nvSpPr>
                <p:spPr>
                  <a:xfrm>
                    <a:off x="8676640" y="1706880"/>
                    <a:ext cx="142240" cy="11582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601" name="TextBox 1600">
                    <a:extLst>
                      <a:ext uri="{FF2B5EF4-FFF2-40B4-BE49-F238E27FC236}">
                        <a16:creationId xmlns:a16="http://schemas.microsoft.com/office/drawing/2014/main" id="{1828884C-1CEC-DB4A-B01F-59E3F7C58B10}"/>
                      </a:ext>
                    </a:extLst>
                  </p:cNvPr>
                  <p:cNvSpPr txBox="1"/>
                  <p:nvPr/>
                </p:nvSpPr>
                <p:spPr>
                  <a:xfrm>
                    <a:off x="8826696" y="2101334"/>
                    <a:ext cx="667170" cy="369332"/>
                  </a:xfrm>
                  <a:prstGeom prst="rect">
                    <a:avLst/>
                  </a:prstGeom>
                  <a:noFill/>
                </p:spPr>
                <p:txBody>
                  <a:bodyPr wrap="none" rtlCol="0">
                    <a:spAutoFit/>
                  </a:bodyPr>
                  <a:lstStyle/>
                  <a:p>
                    <a:r>
                      <a:rPr lang="en-US" dirty="0"/>
                      <a:t>H = 6</a:t>
                    </a:r>
                  </a:p>
                </p:txBody>
              </p:sp>
            </p:grpSp>
            <p:sp>
              <p:nvSpPr>
                <p:cNvPr id="1593" name="TextBox 1592">
                  <a:extLst>
                    <a:ext uri="{FF2B5EF4-FFF2-40B4-BE49-F238E27FC236}">
                      <a16:creationId xmlns:a16="http://schemas.microsoft.com/office/drawing/2014/main" id="{A4C4EE0E-67AB-F745-8C97-D4CF28E3618E}"/>
                    </a:ext>
                  </a:extLst>
                </p:cNvPr>
                <p:cNvSpPr txBox="1"/>
                <p:nvPr/>
              </p:nvSpPr>
              <p:spPr>
                <a:xfrm>
                  <a:off x="8826696" y="4867681"/>
                  <a:ext cx="784189" cy="369332"/>
                </a:xfrm>
                <a:prstGeom prst="rect">
                  <a:avLst/>
                </a:prstGeom>
                <a:noFill/>
              </p:spPr>
              <p:txBody>
                <a:bodyPr wrap="none" rtlCol="0">
                  <a:spAutoFit/>
                </a:bodyPr>
                <a:lstStyle/>
                <a:p>
                  <a:r>
                    <a:rPr lang="en-US" dirty="0"/>
                    <a:t>H = 15</a:t>
                  </a:r>
                </a:p>
              </p:txBody>
            </p:sp>
            <p:sp>
              <p:nvSpPr>
                <p:cNvPr id="1594" name="TextBox 1593">
                  <a:extLst>
                    <a:ext uri="{FF2B5EF4-FFF2-40B4-BE49-F238E27FC236}">
                      <a16:creationId xmlns:a16="http://schemas.microsoft.com/office/drawing/2014/main" id="{AA762E6D-3DE7-C144-8ECF-86FC992B1046}"/>
                    </a:ext>
                  </a:extLst>
                </p:cNvPr>
                <p:cNvSpPr txBox="1"/>
                <p:nvPr/>
              </p:nvSpPr>
              <p:spPr>
                <a:xfrm>
                  <a:off x="4785448" y="2998708"/>
                  <a:ext cx="2059025" cy="369332"/>
                </a:xfrm>
                <a:prstGeom prst="rect">
                  <a:avLst/>
                </a:prstGeom>
                <a:noFill/>
              </p:spPr>
              <p:txBody>
                <a:bodyPr wrap="none" rtlCol="0">
                  <a:spAutoFit/>
                </a:bodyPr>
                <a:lstStyle/>
                <a:p>
                  <a:r>
                    <a:rPr lang="en-US" dirty="0"/>
                    <a:t>Extra long condition</a:t>
                  </a:r>
                </a:p>
              </p:txBody>
            </p:sp>
            <p:sp>
              <p:nvSpPr>
                <p:cNvPr id="1595" name="TextBox 1594">
                  <a:extLst>
                    <a:ext uri="{FF2B5EF4-FFF2-40B4-BE49-F238E27FC236}">
                      <a16:creationId xmlns:a16="http://schemas.microsoft.com/office/drawing/2014/main" id="{FB1A1CAE-2537-0041-8CE3-B6B59DAAA003}"/>
                    </a:ext>
                  </a:extLst>
                </p:cNvPr>
                <p:cNvSpPr txBox="1"/>
                <p:nvPr/>
              </p:nvSpPr>
              <p:spPr>
                <a:xfrm>
                  <a:off x="4802650" y="553826"/>
                  <a:ext cx="1631857" cy="369332"/>
                </a:xfrm>
                <a:prstGeom prst="rect">
                  <a:avLst/>
                </a:prstGeom>
                <a:noFill/>
              </p:spPr>
              <p:txBody>
                <a:bodyPr wrap="none" rtlCol="0">
                  <a:spAutoFit/>
                </a:bodyPr>
                <a:lstStyle/>
                <a:p>
                  <a:r>
                    <a:rPr lang="en-US" dirty="0"/>
                    <a:t>Short condition</a:t>
                  </a:r>
                </a:p>
              </p:txBody>
            </p:sp>
            <p:sp>
              <p:nvSpPr>
                <p:cNvPr id="1596" name="TextBox 1595">
                  <a:extLst>
                    <a:ext uri="{FF2B5EF4-FFF2-40B4-BE49-F238E27FC236}">
                      <a16:creationId xmlns:a16="http://schemas.microsoft.com/office/drawing/2014/main" id="{82CFEDDB-0373-3245-99EC-1EEFC8BFB3F6}"/>
                    </a:ext>
                  </a:extLst>
                </p:cNvPr>
                <p:cNvSpPr txBox="1"/>
                <p:nvPr/>
              </p:nvSpPr>
              <p:spPr>
                <a:xfrm>
                  <a:off x="4413827" y="-67424"/>
                  <a:ext cx="369886" cy="461665"/>
                </a:xfrm>
                <a:prstGeom prst="rect">
                  <a:avLst/>
                </a:prstGeom>
                <a:noFill/>
              </p:spPr>
              <p:txBody>
                <a:bodyPr wrap="square" rtlCol="0">
                  <a:spAutoFit/>
                </a:bodyPr>
                <a:lstStyle/>
                <a:p>
                  <a:r>
                    <a:rPr lang="en-US" sz="2400" b="1" dirty="0">
                      <a:latin typeface="Arial"/>
                      <a:cs typeface="Arial"/>
                    </a:rPr>
                    <a:t>C</a:t>
                  </a:r>
                </a:p>
              </p:txBody>
            </p:sp>
          </p:grpSp>
        </p:grpSp>
        <mc:AlternateContent xmlns:mc="http://schemas.openxmlformats.org/markup-compatibility/2006" xmlns:a14="http://schemas.microsoft.com/office/drawing/2010/main">
          <mc:Choice Requires="a14">
            <p:sp>
              <p:nvSpPr>
                <p:cNvPr id="786" name="TextBox 785">
                  <a:extLst>
                    <a:ext uri="{FF2B5EF4-FFF2-40B4-BE49-F238E27FC236}">
                      <a16:creationId xmlns:a16="http://schemas.microsoft.com/office/drawing/2014/main" id="{09F05B95-7E4A-094D-B06E-C0AB60DE3FA9}"/>
                    </a:ext>
                  </a:extLst>
                </p:cNvPr>
                <p:cNvSpPr txBox="1"/>
                <p:nvPr/>
              </p:nvSpPr>
              <p:spPr>
                <a:xfrm>
                  <a:off x="3763670" y="5475107"/>
                  <a:ext cx="634617" cy="2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786" name="TextBox 785">
                  <a:extLst>
                    <a:ext uri="{FF2B5EF4-FFF2-40B4-BE49-F238E27FC236}">
                      <a16:creationId xmlns:a16="http://schemas.microsoft.com/office/drawing/2014/main" id="{09F05B95-7E4A-094D-B06E-C0AB60DE3FA9}"/>
                    </a:ext>
                  </a:extLst>
                </p:cNvPr>
                <p:cNvSpPr txBox="1">
                  <a:spLocks noRot="1" noChangeAspect="1" noMove="1" noResize="1" noEditPoints="1" noAdjustHandles="1" noChangeArrowheads="1" noChangeShapeType="1" noTextEdit="1"/>
                </p:cNvSpPr>
                <p:nvPr/>
              </p:nvSpPr>
              <p:spPr>
                <a:xfrm>
                  <a:off x="3763670" y="5475107"/>
                  <a:ext cx="634617" cy="200055"/>
                </a:xfrm>
                <a:prstGeom prst="rect">
                  <a:avLst/>
                </a:prstGeom>
                <a:blipFill>
                  <a:blip r:embed="rId22"/>
                  <a:stretch>
                    <a:fillRect/>
                  </a:stretch>
                </a:blipFill>
              </p:spPr>
              <p:txBody>
                <a:bodyPr/>
                <a:lstStyle/>
                <a:p>
                  <a:r>
                    <a:rPr lang="en-US">
                      <a:noFill/>
                    </a:rPr>
                    <a:t> </a:t>
                  </a:r>
                </a:p>
              </p:txBody>
            </p:sp>
          </mc:Fallback>
        </mc:AlternateContent>
        <p:sp>
          <p:nvSpPr>
            <p:cNvPr id="787" name="TextBox 786">
              <a:extLst>
                <a:ext uri="{FF2B5EF4-FFF2-40B4-BE49-F238E27FC236}">
                  <a16:creationId xmlns:a16="http://schemas.microsoft.com/office/drawing/2014/main" id="{695DB78C-C20F-8E4F-9C30-1BC557A53D73}"/>
                </a:ext>
              </a:extLst>
            </p:cNvPr>
            <p:cNvSpPr txBox="1"/>
            <p:nvPr/>
          </p:nvSpPr>
          <p:spPr>
            <a:xfrm>
              <a:off x="4142599" y="6231069"/>
              <a:ext cx="1212400" cy="461665"/>
            </a:xfrm>
            <a:prstGeom prst="rect">
              <a:avLst/>
            </a:prstGeom>
            <a:noFill/>
          </p:spPr>
          <p:txBody>
            <a:bodyPr wrap="square" rtlCol="0">
              <a:spAutoFit/>
            </a:bodyPr>
            <a:lstStyle/>
            <a:p>
              <a:pPr algn="ctr"/>
              <a:r>
                <a:rPr lang="en-US" sz="1200" dirty="0">
                  <a:latin typeface="Arial"/>
                  <a:cs typeface="Arial"/>
                </a:rPr>
                <a:t>Game 2 start</a:t>
              </a:r>
            </a:p>
            <a:p>
              <a:pPr algn="ctr"/>
              <a:r>
                <a:rPr lang="en-US" sz="1200" dirty="0">
                  <a:latin typeface="Arial"/>
                  <a:cs typeface="Arial"/>
                </a:rPr>
                <a:t>home base</a:t>
              </a:r>
            </a:p>
          </p:txBody>
        </p:sp>
        <p:grpSp>
          <p:nvGrpSpPr>
            <p:cNvPr id="788" name="Group 787">
              <a:extLst>
                <a:ext uri="{FF2B5EF4-FFF2-40B4-BE49-F238E27FC236}">
                  <a16:creationId xmlns:a16="http://schemas.microsoft.com/office/drawing/2014/main" id="{EE93AAD3-ECA1-AE41-86B9-F16D88B0ED9D}"/>
                </a:ext>
              </a:extLst>
            </p:cNvPr>
            <p:cNvGrpSpPr/>
            <p:nvPr/>
          </p:nvGrpSpPr>
          <p:grpSpPr>
            <a:xfrm>
              <a:off x="4278437" y="4899307"/>
              <a:ext cx="922116" cy="1281756"/>
              <a:chOff x="400309" y="354609"/>
              <a:chExt cx="1224455" cy="1702011"/>
            </a:xfrm>
          </p:grpSpPr>
          <p:sp>
            <p:nvSpPr>
              <p:cNvPr id="789" name="Oval 788">
                <a:extLst>
                  <a:ext uri="{FF2B5EF4-FFF2-40B4-BE49-F238E27FC236}">
                    <a16:creationId xmlns:a16="http://schemas.microsoft.com/office/drawing/2014/main" id="{7841A0D3-0151-5343-93C2-B2393B3EF7F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90" name="Rectangle 789">
                <a:extLst>
                  <a:ext uri="{FF2B5EF4-FFF2-40B4-BE49-F238E27FC236}">
                    <a16:creationId xmlns:a16="http://schemas.microsoft.com/office/drawing/2014/main" id="{EAB75836-9610-2243-95C9-E58237FA99E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91" name="Rectangle 790">
                <a:extLst>
                  <a:ext uri="{FF2B5EF4-FFF2-40B4-BE49-F238E27FC236}">
                    <a16:creationId xmlns:a16="http://schemas.microsoft.com/office/drawing/2014/main" id="{9C2F80DB-51FE-454A-85AC-2F16E5C0CF8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92" name="Rectangle 791">
                <a:extLst>
                  <a:ext uri="{FF2B5EF4-FFF2-40B4-BE49-F238E27FC236}">
                    <a16:creationId xmlns:a16="http://schemas.microsoft.com/office/drawing/2014/main" id="{7FD120BB-C0AC-A041-8C01-C6A48D82D16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94" name="Rectangle 793">
                <a:extLst>
                  <a:ext uri="{FF2B5EF4-FFF2-40B4-BE49-F238E27FC236}">
                    <a16:creationId xmlns:a16="http://schemas.microsoft.com/office/drawing/2014/main" id="{63CC7785-9814-7741-B7AF-04EB163F604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95" name="Picture 794">
                <a:extLst>
                  <a:ext uri="{FF2B5EF4-FFF2-40B4-BE49-F238E27FC236}">
                    <a16:creationId xmlns:a16="http://schemas.microsoft.com/office/drawing/2014/main" id="{A19DD522-40B2-D24B-A677-24DCB31302A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96" name="Picture 795">
                <a:extLst>
                  <a:ext uri="{FF2B5EF4-FFF2-40B4-BE49-F238E27FC236}">
                    <a16:creationId xmlns:a16="http://schemas.microsoft.com/office/drawing/2014/main" id="{E927C4EB-8582-A543-BF9D-50BC9FB1C4D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97" name="Picture 796">
                <a:extLst>
                  <a:ext uri="{FF2B5EF4-FFF2-40B4-BE49-F238E27FC236}">
                    <a16:creationId xmlns:a16="http://schemas.microsoft.com/office/drawing/2014/main" id="{651A45E1-F326-244D-AEE4-B46FEF81084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98" name="Picture 797">
                <a:extLst>
                  <a:ext uri="{FF2B5EF4-FFF2-40B4-BE49-F238E27FC236}">
                    <a16:creationId xmlns:a16="http://schemas.microsoft.com/office/drawing/2014/main" id="{CB3DDC34-ADBA-AB4C-B60B-61BB350687C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99" name="Picture 798">
                <a:extLst>
                  <a:ext uri="{FF2B5EF4-FFF2-40B4-BE49-F238E27FC236}">
                    <a16:creationId xmlns:a16="http://schemas.microsoft.com/office/drawing/2014/main" id="{B901EF3E-48E7-844B-A2BE-5841A2BC6D6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800" name="Picture 799">
                <a:extLst>
                  <a:ext uri="{FF2B5EF4-FFF2-40B4-BE49-F238E27FC236}">
                    <a16:creationId xmlns:a16="http://schemas.microsoft.com/office/drawing/2014/main" id="{616C1619-777E-4D46-90B8-66F25A32AE0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801" name="Picture 800">
                <a:extLst>
                  <a:ext uri="{FF2B5EF4-FFF2-40B4-BE49-F238E27FC236}">
                    <a16:creationId xmlns:a16="http://schemas.microsoft.com/office/drawing/2014/main" id="{A58A854A-5AF5-ED47-8F6B-43EC5148BED0}"/>
                  </a:ext>
                </a:extLst>
              </p:cNvPr>
              <p:cNvPicPr>
                <a:picLocks noChangeAspect="1"/>
              </p:cNvPicPr>
              <p:nvPr/>
            </p:nvPicPr>
            <p:blipFill>
              <a:blip r:embed="rId18"/>
              <a:stretch>
                <a:fillRect/>
              </a:stretch>
            </p:blipFill>
            <p:spPr>
              <a:xfrm>
                <a:off x="920586" y="757669"/>
                <a:ext cx="181412" cy="181412"/>
              </a:xfrm>
              <a:prstGeom prst="rect">
                <a:avLst/>
              </a:prstGeom>
            </p:spPr>
          </p:pic>
          <p:cxnSp>
            <p:nvCxnSpPr>
              <p:cNvPr id="802" name="Straight Arrow Connector 801">
                <a:extLst>
                  <a:ext uri="{FF2B5EF4-FFF2-40B4-BE49-F238E27FC236}">
                    <a16:creationId xmlns:a16="http://schemas.microsoft.com/office/drawing/2014/main" id="{884E24F0-5D9E-7D44-81D7-B6B24E7F885C}"/>
                  </a:ext>
                </a:extLst>
              </p:cNvPr>
              <p:cNvCxnSpPr>
                <a:cxnSpLocks/>
                <a:endCxn id="801" idx="2"/>
              </p:cNvCxnSpPr>
              <p:nvPr/>
            </p:nvCxnSpPr>
            <p:spPr>
              <a:xfrm flipH="1" flipV="1">
                <a:off x="1011292" y="939081"/>
                <a:ext cx="672" cy="333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03" name="Picture 802">
                <a:extLst>
                  <a:ext uri="{FF2B5EF4-FFF2-40B4-BE49-F238E27FC236}">
                    <a16:creationId xmlns:a16="http://schemas.microsoft.com/office/drawing/2014/main" id="{D7194C22-E5F3-CF4C-92F2-D03298697193}"/>
                  </a:ext>
                </a:extLst>
              </p:cNvPr>
              <p:cNvPicPr>
                <a:picLocks noChangeAspect="1"/>
              </p:cNvPicPr>
              <p:nvPr/>
            </p:nvPicPr>
            <p:blipFill>
              <a:blip r:embed="rId4"/>
              <a:stretch>
                <a:fillRect/>
              </a:stretch>
            </p:blipFill>
            <p:spPr>
              <a:xfrm>
                <a:off x="911063" y="354609"/>
                <a:ext cx="211373" cy="253207"/>
              </a:xfrm>
              <a:prstGeom prst="rect">
                <a:avLst/>
              </a:prstGeom>
            </p:spPr>
          </p:pic>
        </p:grpSp>
      </p:grpSp>
    </p:spTree>
    <p:extLst>
      <p:ext uri="{BB962C8B-B14F-4D97-AF65-F5344CB8AC3E}">
        <p14:creationId xmlns:p14="http://schemas.microsoft.com/office/powerpoint/2010/main" val="223888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C941C6A-85A0-3349-A357-E031BE0775DB}"/>
              </a:ext>
            </a:extLst>
          </p:cNvPr>
          <p:cNvPicPr>
            <a:picLocks noGrp="1" noChangeAspect="1"/>
          </p:cNvPicPr>
          <p:nvPr>
            <p:ph idx="1"/>
          </p:nvPr>
        </p:nvPicPr>
        <p:blipFill>
          <a:blip r:embed="rId3"/>
          <a:srcRect/>
          <a:stretch/>
        </p:blipFill>
        <p:spPr>
          <a:xfrm>
            <a:off x="2608881" y="0"/>
            <a:ext cx="6974237" cy="6858000"/>
          </a:xfrm>
        </p:spPr>
      </p:pic>
      <p:sp>
        <p:nvSpPr>
          <p:cNvPr id="2" name="Right Bracket 1">
            <a:extLst>
              <a:ext uri="{FF2B5EF4-FFF2-40B4-BE49-F238E27FC236}">
                <a16:creationId xmlns:a16="http://schemas.microsoft.com/office/drawing/2014/main" id="{43DA3331-A1EA-7342-963A-C8742C3DAB17}"/>
              </a:ext>
            </a:extLst>
          </p:cNvPr>
          <p:cNvSpPr/>
          <p:nvPr/>
        </p:nvSpPr>
        <p:spPr>
          <a:xfrm rot="16200000">
            <a:off x="8458202" y="4357689"/>
            <a:ext cx="45719" cy="571488"/>
          </a:xfrm>
          <a:prstGeom prst="rightBracket">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4F00A8B4-4E37-2D48-9D69-46A2B9FBEAC1}"/>
              </a:ext>
            </a:extLst>
          </p:cNvPr>
          <p:cNvSpPr txBox="1"/>
          <p:nvPr/>
        </p:nvSpPr>
        <p:spPr>
          <a:xfrm>
            <a:off x="8331020" y="4435907"/>
            <a:ext cx="300082" cy="369332"/>
          </a:xfrm>
          <a:prstGeom prst="rect">
            <a:avLst/>
          </a:prstGeom>
          <a:noFill/>
        </p:spPr>
        <p:txBody>
          <a:bodyPr wrap="none" rtlCol="0">
            <a:spAutoFit/>
          </a:bodyPr>
          <a:lstStyle/>
          <a:p>
            <a:r>
              <a:rPr lang="en-US" dirty="0"/>
              <a:t>*</a:t>
            </a:r>
          </a:p>
        </p:txBody>
      </p:sp>
      <p:sp>
        <p:nvSpPr>
          <p:cNvPr id="5" name="Right Bracket 4">
            <a:extLst>
              <a:ext uri="{FF2B5EF4-FFF2-40B4-BE49-F238E27FC236}">
                <a16:creationId xmlns:a16="http://schemas.microsoft.com/office/drawing/2014/main" id="{005C8284-EE8B-274E-99BA-21633CEF5D89}"/>
              </a:ext>
            </a:extLst>
          </p:cNvPr>
          <p:cNvSpPr/>
          <p:nvPr/>
        </p:nvSpPr>
        <p:spPr>
          <a:xfrm rot="16200000">
            <a:off x="8450768" y="2335601"/>
            <a:ext cx="45719" cy="571488"/>
          </a:xfrm>
          <a:prstGeom prst="rightBracket">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D8ED0A2-3306-A542-AA97-F307314EB2D7}"/>
              </a:ext>
            </a:extLst>
          </p:cNvPr>
          <p:cNvSpPr txBox="1"/>
          <p:nvPr/>
        </p:nvSpPr>
        <p:spPr>
          <a:xfrm>
            <a:off x="8228457" y="2383146"/>
            <a:ext cx="530915"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37598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F7B7C3-C738-8842-988F-525A6FFB5110}"/>
              </a:ext>
            </a:extLst>
          </p:cNvPr>
          <p:cNvPicPr>
            <a:picLocks noChangeAspect="1"/>
          </p:cNvPicPr>
          <p:nvPr/>
        </p:nvPicPr>
        <p:blipFill>
          <a:blip r:embed="rId3"/>
          <a:srcRect/>
          <a:stretch/>
        </p:blipFill>
        <p:spPr>
          <a:xfrm>
            <a:off x="989527" y="71967"/>
            <a:ext cx="10212946" cy="6714066"/>
          </a:xfrm>
          <a:prstGeom prst="rect">
            <a:avLst/>
          </a:prstGeom>
        </p:spPr>
      </p:pic>
      <p:sp>
        <p:nvSpPr>
          <p:cNvPr id="3" name="TextBox 2">
            <a:extLst>
              <a:ext uri="{FF2B5EF4-FFF2-40B4-BE49-F238E27FC236}">
                <a16:creationId xmlns:a16="http://schemas.microsoft.com/office/drawing/2014/main" id="{C736B559-F7C6-934C-A2E8-95AEBC4E39BA}"/>
              </a:ext>
            </a:extLst>
          </p:cNvPr>
          <p:cNvSpPr txBox="1"/>
          <p:nvPr/>
        </p:nvSpPr>
        <p:spPr>
          <a:xfrm>
            <a:off x="8572500" y="3629027"/>
            <a:ext cx="1045479" cy="230832"/>
          </a:xfrm>
          <a:prstGeom prst="rect">
            <a:avLst/>
          </a:prstGeom>
          <a:noFill/>
        </p:spPr>
        <p:txBody>
          <a:bodyPr wrap="none" rtlCol="0">
            <a:spAutoFit/>
          </a:bodyPr>
          <a:lstStyle/>
          <a:p>
            <a:r>
              <a:rPr lang="en-US" sz="900" dirty="0"/>
              <a:t>*** guided vs free</a:t>
            </a:r>
          </a:p>
        </p:txBody>
      </p:sp>
    </p:spTree>
    <p:extLst>
      <p:ext uri="{BB962C8B-B14F-4D97-AF65-F5344CB8AC3E}">
        <p14:creationId xmlns:p14="http://schemas.microsoft.com/office/powerpoint/2010/main" val="24563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1BF712-5334-3141-B014-D230971698CB}"/>
              </a:ext>
            </a:extLst>
          </p:cNvPr>
          <p:cNvPicPr>
            <a:picLocks noChangeAspect="1"/>
          </p:cNvPicPr>
          <p:nvPr/>
        </p:nvPicPr>
        <p:blipFill>
          <a:blip r:embed="rId3"/>
          <a:srcRect/>
          <a:stretch/>
        </p:blipFill>
        <p:spPr>
          <a:xfrm>
            <a:off x="1923245" y="9660"/>
            <a:ext cx="8345509" cy="6838680"/>
          </a:xfrm>
          <a:prstGeom prst="rect">
            <a:avLst/>
          </a:prstGeom>
        </p:spPr>
      </p:pic>
    </p:spTree>
    <p:extLst>
      <p:ext uri="{BB962C8B-B14F-4D97-AF65-F5344CB8AC3E}">
        <p14:creationId xmlns:p14="http://schemas.microsoft.com/office/powerpoint/2010/main" val="355752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9341-57E1-0142-8831-A3AFA5F8A5F3}"/>
              </a:ext>
            </a:extLst>
          </p:cNvPr>
          <p:cNvSpPr>
            <a:spLocks noGrp="1"/>
          </p:cNvSpPr>
          <p:nvPr>
            <p:ph type="ctrTitle"/>
          </p:nvPr>
        </p:nvSpPr>
        <p:spPr/>
        <p:txBody>
          <a:bodyPr/>
          <a:lstStyle/>
          <a:p>
            <a:r>
              <a:rPr lang="en-US" dirty="0"/>
              <a:t>Supplementary</a:t>
            </a:r>
            <a:r>
              <a:rPr lang="zh-TW" altLang="en-US" dirty="0"/>
              <a:t> </a:t>
            </a:r>
            <a:r>
              <a:rPr lang="en-US" altLang="zh-TW" dirty="0"/>
              <a:t>figures</a:t>
            </a:r>
            <a:endParaRPr lang="en-US" dirty="0"/>
          </a:p>
        </p:txBody>
      </p:sp>
      <p:sp>
        <p:nvSpPr>
          <p:cNvPr id="3" name="Subtitle 2">
            <a:extLst>
              <a:ext uri="{FF2B5EF4-FFF2-40B4-BE49-F238E27FC236}">
                <a16:creationId xmlns:a16="http://schemas.microsoft.com/office/drawing/2014/main" id="{5CFA21C6-72FF-6841-9CE0-EA168BD9C6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867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BD540DC-ED14-DA49-BA8D-DA526B32E08B}"/>
              </a:ext>
            </a:extLst>
          </p:cNvPr>
          <p:cNvPicPr>
            <a:picLocks noChangeAspect="1"/>
          </p:cNvPicPr>
          <p:nvPr/>
        </p:nvPicPr>
        <p:blipFill>
          <a:blip r:embed="rId3"/>
          <a:stretch>
            <a:fillRect/>
          </a:stretch>
        </p:blipFill>
        <p:spPr>
          <a:xfrm>
            <a:off x="1911457" y="0"/>
            <a:ext cx="8369085" cy="6858000"/>
          </a:xfrm>
          <a:prstGeom prst="rect">
            <a:avLst/>
          </a:prstGeom>
        </p:spPr>
      </p:pic>
    </p:spTree>
    <p:extLst>
      <p:ext uri="{BB962C8B-B14F-4D97-AF65-F5344CB8AC3E}">
        <p14:creationId xmlns:p14="http://schemas.microsoft.com/office/powerpoint/2010/main" val="102498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1CDCE3-4837-B345-BFA1-A2E985A14C34}"/>
              </a:ext>
            </a:extLst>
          </p:cNvPr>
          <p:cNvPicPr>
            <a:picLocks noGrp="1" noChangeAspect="1"/>
          </p:cNvPicPr>
          <p:nvPr>
            <p:ph idx="1"/>
          </p:nvPr>
        </p:nvPicPr>
        <p:blipFill>
          <a:blip r:embed="rId3"/>
          <a:srcRect/>
          <a:stretch/>
        </p:blipFill>
        <p:spPr>
          <a:xfrm>
            <a:off x="838201" y="1923874"/>
            <a:ext cx="10515597" cy="3010252"/>
          </a:xfrm>
        </p:spPr>
      </p:pic>
    </p:spTree>
    <p:extLst>
      <p:ext uri="{BB962C8B-B14F-4D97-AF65-F5344CB8AC3E}">
        <p14:creationId xmlns:p14="http://schemas.microsoft.com/office/powerpoint/2010/main" val="43985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B44DA4-E450-934B-8C4C-E7ED95BD8C9A}"/>
              </a:ext>
            </a:extLst>
          </p:cNvPr>
          <p:cNvGrpSpPr/>
          <p:nvPr/>
        </p:nvGrpSpPr>
        <p:grpSpPr>
          <a:xfrm>
            <a:off x="408744" y="137152"/>
            <a:ext cx="9330637" cy="5846302"/>
            <a:chOff x="-2296892" y="0"/>
            <a:chExt cx="9330637" cy="5846302"/>
          </a:xfrm>
        </p:grpSpPr>
        <p:sp>
          <p:nvSpPr>
            <p:cNvPr id="4" name="TextBox 3">
              <a:extLst>
                <a:ext uri="{FF2B5EF4-FFF2-40B4-BE49-F238E27FC236}">
                  <a16:creationId xmlns:a16="http://schemas.microsoft.com/office/drawing/2014/main" id="{8F65609E-005A-B74C-A656-DF46CCCEFC18}"/>
                </a:ext>
              </a:extLst>
            </p:cNvPr>
            <p:cNvSpPr txBox="1"/>
            <p:nvPr/>
          </p:nvSpPr>
          <p:spPr>
            <a:xfrm>
              <a:off x="0" y="0"/>
              <a:ext cx="369886" cy="461665"/>
            </a:xfrm>
            <a:prstGeom prst="rect">
              <a:avLst/>
            </a:prstGeom>
            <a:noFill/>
          </p:spPr>
          <p:txBody>
            <a:bodyPr wrap="square" rtlCol="0">
              <a:spAutoFit/>
            </a:bodyPr>
            <a:lstStyle/>
            <a:p>
              <a:r>
                <a:rPr lang="en-US" sz="2400" b="1" dirty="0">
                  <a:latin typeface="Arial"/>
                  <a:cs typeface="Arial"/>
                </a:rPr>
                <a:t>B</a:t>
              </a:r>
            </a:p>
          </p:txBody>
        </p:sp>
        <p:sp>
          <p:nvSpPr>
            <p:cNvPr id="7" name="TextBox 6">
              <a:extLst>
                <a:ext uri="{FF2B5EF4-FFF2-40B4-BE49-F238E27FC236}">
                  <a16:creationId xmlns:a16="http://schemas.microsoft.com/office/drawing/2014/main" id="{580CA035-F81D-8846-AB2A-1BDD4B0B0A8D}"/>
                </a:ext>
              </a:extLst>
            </p:cNvPr>
            <p:cNvSpPr txBox="1"/>
            <p:nvPr/>
          </p:nvSpPr>
          <p:spPr>
            <a:xfrm>
              <a:off x="-2296892" y="23261"/>
              <a:ext cx="369886" cy="461665"/>
            </a:xfrm>
            <a:prstGeom prst="rect">
              <a:avLst/>
            </a:prstGeom>
            <a:noFill/>
          </p:spPr>
          <p:txBody>
            <a:bodyPr wrap="square" rtlCol="0">
              <a:spAutoFit/>
            </a:bodyPr>
            <a:lstStyle/>
            <a:p>
              <a:r>
                <a:rPr lang="en-US" sz="2400" b="1" dirty="0">
                  <a:latin typeface="Arial"/>
                  <a:cs typeface="Arial"/>
                </a:rPr>
                <a:t>A</a:t>
              </a:r>
            </a:p>
          </p:txBody>
        </p:sp>
        <p:grpSp>
          <p:nvGrpSpPr>
            <p:cNvPr id="936" name="Group 935">
              <a:extLst>
                <a:ext uri="{FF2B5EF4-FFF2-40B4-BE49-F238E27FC236}">
                  <a16:creationId xmlns:a16="http://schemas.microsoft.com/office/drawing/2014/main" id="{E2EFD1DA-BC3A-3647-B75A-47535701D4BC}"/>
                </a:ext>
              </a:extLst>
            </p:cNvPr>
            <p:cNvGrpSpPr/>
            <p:nvPr/>
          </p:nvGrpSpPr>
          <p:grpSpPr>
            <a:xfrm>
              <a:off x="1856997" y="2730326"/>
              <a:ext cx="543272" cy="707989"/>
              <a:chOff x="363875" y="413442"/>
              <a:chExt cx="1260889" cy="1643178"/>
            </a:xfrm>
          </p:grpSpPr>
          <p:sp>
            <p:nvSpPr>
              <p:cNvPr id="937" name="Oval 936">
                <a:extLst>
                  <a:ext uri="{FF2B5EF4-FFF2-40B4-BE49-F238E27FC236}">
                    <a16:creationId xmlns:a16="http://schemas.microsoft.com/office/drawing/2014/main" id="{6D273CB6-386D-2346-8190-E98FEF6E505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938" name="Rectangle 937">
                <a:extLst>
                  <a:ext uri="{FF2B5EF4-FFF2-40B4-BE49-F238E27FC236}">
                    <a16:creationId xmlns:a16="http://schemas.microsoft.com/office/drawing/2014/main" id="{4F359F38-ECB8-4148-A19D-EB0AB17EAD0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39" name="Rectangle 938">
                <a:extLst>
                  <a:ext uri="{FF2B5EF4-FFF2-40B4-BE49-F238E27FC236}">
                    <a16:creationId xmlns:a16="http://schemas.microsoft.com/office/drawing/2014/main" id="{F943A8E1-BA1D-B648-B770-963D7A38F32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40" name="Rectangle 939">
                <a:extLst>
                  <a:ext uri="{FF2B5EF4-FFF2-40B4-BE49-F238E27FC236}">
                    <a16:creationId xmlns:a16="http://schemas.microsoft.com/office/drawing/2014/main" id="{C3259A84-1B7F-9B4A-B2C4-F4AA12C90C1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41" name="Rectangle 940">
                <a:extLst>
                  <a:ext uri="{FF2B5EF4-FFF2-40B4-BE49-F238E27FC236}">
                    <a16:creationId xmlns:a16="http://schemas.microsoft.com/office/drawing/2014/main" id="{35886624-7BD3-9243-9E1E-AF93D53C18D5}"/>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942" name="Picture 941">
                <a:extLst>
                  <a:ext uri="{FF2B5EF4-FFF2-40B4-BE49-F238E27FC236}">
                    <a16:creationId xmlns:a16="http://schemas.microsoft.com/office/drawing/2014/main" id="{CE955491-B695-8B44-AA11-BEF5B1BFA53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943" name="Picture 942">
                <a:extLst>
                  <a:ext uri="{FF2B5EF4-FFF2-40B4-BE49-F238E27FC236}">
                    <a16:creationId xmlns:a16="http://schemas.microsoft.com/office/drawing/2014/main" id="{EB9D8E12-4B16-2541-835E-3BED3DF23C8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944" name="Picture 943">
                <a:extLst>
                  <a:ext uri="{FF2B5EF4-FFF2-40B4-BE49-F238E27FC236}">
                    <a16:creationId xmlns:a16="http://schemas.microsoft.com/office/drawing/2014/main" id="{107C4A38-A6EB-FD48-9F84-6FCCFBCBD074}"/>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945" name="Picture 944">
                <a:extLst>
                  <a:ext uri="{FF2B5EF4-FFF2-40B4-BE49-F238E27FC236}">
                    <a16:creationId xmlns:a16="http://schemas.microsoft.com/office/drawing/2014/main" id="{1B0A8554-EFFA-A44E-948C-60E45D9FD25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946" name="Picture 945">
                <a:extLst>
                  <a:ext uri="{FF2B5EF4-FFF2-40B4-BE49-F238E27FC236}">
                    <a16:creationId xmlns:a16="http://schemas.microsoft.com/office/drawing/2014/main" id="{9F479FBD-66CF-4640-9674-56947370820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947" name="Picture 946">
                <a:extLst>
                  <a:ext uri="{FF2B5EF4-FFF2-40B4-BE49-F238E27FC236}">
                    <a16:creationId xmlns:a16="http://schemas.microsoft.com/office/drawing/2014/main" id="{6ED21125-86F4-5D40-B99E-C2718C11AB1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948" name="Picture 947">
                <a:extLst>
                  <a:ext uri="{FF2B5EF4-FFF2-40B4-BE49-F238E27FC236}">
                    <a16:creationId xmlns:a16="http://schemas.microsoft.com/office/drawing/2014/main" id="{E72E137C-A3BD-0749-BC10-04A52957B259}"/>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949" name="Straight Arrow Connector 948">
                <a:extLst>
                  <a:ext uri="{FF2B5EF4-FFF2-40B4-BE49-F238E27FC236}">
                    <a16:creationId xmlns:a16="http://schemas.microsoft.com/office/drawing/2014/main" id="{1AAEDA4C-9973-B244-91BD-2128298295E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50" name="Picture 949">
                <a:extLst>
                  <a:ext uri="{FF2B5EF4-FFF2-40B4-BE49-F238E27FC236}">
                    <a16:creationId xmlns:a16="http://schemas.microsoft.com/office/drawing/2014/main" id="{C9A0602F-D588-A442-B41C-02B68CCF765D}"/>
                  </a:ext>
                </a:extLst>
              </p:cNvPr>
              <p:cNvPicPr>
                <a:picLocks noChangeAspect="1"/>
              </p:cNvPicPr>
              <p:nvPr/>
            </p:nvPicPr>
            <p:blipFill>
              <a:blip r:embed="rId5"/>
              <a:stretch>
                <a:fillRect/>
              </a:stretch>
            </p:blipFill>
            <p:spPr>
              <a:xfrm>
                <a:off x="363875" y="545829"/>
                <a:ext cx="211373" cy="253207"/>
              </a:xfrm>
              <a:prstGeom prst="rect">
                <a:avLst/>
              </a:prstGeom>
            </p:spPr>
          </p:pic>
        </p:grpSp>
        <p:sp>
          <p:nvSpPr>
            <p:cNvPr id="538" name="Right Brace 537">
              <a:extLst>
                <a:ext uri="{FF2B5EF4-FFF2-40B4-BE49-F238E27FC236}">
                  <a16:creationId xmlns:a16="http://schemas.microsoft.com/office/drawing/2014/main" id="{C580325E-05B7-E547-8E26-59B3BE256AFD}"/>
                </a:ext>
              </a:extLst>
            </p:cNvPr>
            <p:cNvSpPr/>
            <p:nvPr/>
          </p:nvSpPr>
          <p:spPr>
            <a:xfrm rot="16200000">
              <a:off x="1435255" y="-127553"/>
              <a:ext cx="172720" cy="1604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39" name="Right Brace 538">
              <a:extLst>
                <a:ext uri="{FF2B5EF4-FFF2-40B4-BE49-F238E27FC236}">
                  <a16:creationId xmlns:a16="http://schemas.microsoft.com/office/drawing/2014/main" id="{A7D84F50-C0E9-4B44-95CB-0BC9CCAC0561}"/>
                </a:ext>
              </a:extLst>
            </p:cNvPr>
            <p:cNvSpPr/>
            <p:nvPr/>
          </p:nvSpPr>
          <p:spPr>
            <a:xfrm rot="16200000">
              <a:off x="4388896" y="-1054548"/>
              <a:ext cx="183232" cy="34720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0" name="TextBox 539">
              <a:extLst>
                <a:ext uri="{FF2B5EF4-FFF2-40B4-BE49-F238E27FC236}">
                  <a16:creationId xmlns:a16="http://schemas.microsoft.com/office/drawing/2014/main" id="{9990AF11-EBE5-6F4B-B569-C3F68BA4EC71}"/>
                </a:ext>
              </a:extLst>
            </p:cNvPr>
            <p:cNvSpPr txBox="1"/>
            <p:nvPr/>
          </p:nvSpPr>
          <p:spPr>
            <a:xfrm>
              <a:off x="943429" y="230832"/>
              <a:ext cx="1380506" cy="369332"/>
            </a:xfrm>
            <a:prstGeom prst="rect">
              <a:avLst/>
            </a:prstGeom>
            <a:noFill/>
          </p:spPr>
          <p:txBody>
            <a:bodyPr wrap="none" rtlCol="0">
              <a:spAutoFit/>
            </a:bodyPr>
            <a:lstStyle/>
            <a:p>
              <a:r>
                <a:rPr lang="en-US" dirty="0"/>
                <a:t>Guided trials</a:t>
              </a:r>
            </a:p>
          </p:txBody>
        </p:sp>
        <p:sp>
          <p:nvSpPr>
            <p:cNvPr id="541" name="TextBox 540">
              <a:extLst>
                <a:ext uri="{FF2B5EF4-FFF2-40B4-BE49-F238E27FC236}">
                  <a16:creationId xmlns:a16="http://schemas.microsoft.com/office/drawing/2014/main" id="{288E75AE-7A12-0C49-826E-1D611B9C7A23}"/>
                </a:ext>
              </a:extLst>
            </p:cNvPr>
            <p:cNvSpPr txBox="1"/>
            <p:nvPr/>
          </p:nvSpPr>
          <p:spPr>
            <a:xfrm>
              <a:off x="3887402" y="230832"/>
              <a:ext cx="1114601" cy="369332"/>
            </a:xfrm>
            <a:prstGeom prst="rect">
              <a:avLst/>
            </a:prstGeom>
            <a:noFill/>
          </p:spPr>
          <p:txBody>
            <a:bodyPr wrap="none" rtlCol="0">
              <a:spAutoFit/>
            </a:bodyPr>
            <a:lstStyle/>
            <a:p>
              <a:r>
                <a:rPr lang="en-US" dirty="0"/>
                <a:t>Free trials</a:t>
              </a:r>
            </a:p>
          </p:txBody>
        </p:sp>
        <p:grpSp>
          <p:nvGrpSpPr>
            <p:cNvPr id="1207" name="Group 1206">
              <a:extLst>
                <a:ext uri="{FF2B5EF4-FFF2-40B4-BE49-F238E27FC236}">
                  <a16:creationId xmlns:a16="http://schemas.microsoft.com/office/drawing/2014/main" id="{6A092BA0-58D5-D643-82E5-8A5C064AA47C}"/>
                </a:ext>
              </a:extLst>
            </p:cNvPr>
            <p:cNvGrpSpPr/>
            <p:nvPr/>
          </p:nvGrpSpPr>
          <p:grpSpPr>
            <a:xfrm>
              <a:off x="563865" y="773073"/>
              <a:ext cx="6469880" cy="1733771"/>
              <a:chOff x="563865" y="773073"/>
              <a:chExt cx="6469880" cy="1733771"/>
            </a:xfrm>
          </p:grpSpPr>
          <p:sp>
            <p:nvSpPr>
              <p:cNvPr id="546" name="TextBox 545">
                <a:extLst>
                  <a:ext uri="{FF2B5EF4-FFF2-40B4-BE49-F238E27FC236}">
                    <a16:creationId xmlns:a16="http://schemas.microsoft.com/office/drawing/2014/main" id="{42FB36D5-C9F5-8249-80E1-B93A6B2C6778}"/>
                  </a:ext>
                </a:extLst>
              </p:cNvPr>
              <p:cNvSpPr txBox="1"/>
              <p:nvPr/>
            </p:nvSpPr>
            <p:spPr>
              <a:xfrm>
                <a:off x="563865" y="773073"/>
                <a:ext cx="790601" cy="369332"/>
              </a:xfrm>
              <a:prstGeom prst="rect">
                <a:avLst/>
              </a:prstGeom>
              <a:noFill/>
            </p:spPr>
            <p:txBody>
              <a:bodyPr wrap="none" rtlCol="0">
                <a:spAutoFit/>
              </a:bodyPr>
              <a:lstStyle/>
              <a:p>
                <a:r>
                  <a:rPr lang="en-US" dirty="0" err="1"/>
                  <a:t>nG</a:t>
                </a:r>
                <a:r>
                  <a:rPr lang="en-US" dirty="0"/>
                  <a:t> = 3</a:t>
                </a:r>
              </a:p>
            </p:txBody>
          </p:sp>
          <p:grpSp>
            <p:nvGrpSpPr>
              <p:cNvPr id="1041" name="Group 1040">
                <a:extLst>
                  <a:ext uri="{FF2B5EF4-FFF2-40B4-BE49-F238E27FC236}">
                    <a16:creationId xmlns:a16="http://schemas.microsoft.com/office/drawing/2014/main" id="{1E548061-1A93-1D44-93C9-8954D6BA46C2}"/>
                  </a:ext>
                </a:extLst>
              </p:cNvPr>
              <p:cNvGrpSpPr/>
              <p:nvPr/>
            </p:nvGrpSpPr>
            <p:grpSpPr>
              <a:xfrm>
                <a:off x="679759" y="1045607"/>
                <a:ext cx="6353986" cy="1461237"/>
                <a:chOff x="679759" y="1045607"/>
                <a:chExt cx="6353986" cy="1461237"/>
              </a:xfrm>
            </p:grpSpPr>
            <p:grpSp>
              <p:nvGrpSpPr>
                <p:cNvPr id="528" name="Group 527">
                  <a:extLst>
                    <a:ext uri="{FF2B5EF4-FFF2-40B4-BE49-F238E27FC236}">
                      <a16:creationId xmlns:a16="http://schemas.microsoft.com/office/drawing/2014/main" id="{1BA4F780-2FCF-CB42-B821-3D8F44FC1C7C}"/>
                    </a:ext>
                  </a:extLst>
                </p:cNvPr>
                <p:cNvGrpSpPr/>
                <p:nvPr/>
              </p:nvGrpSpPr>
              <p:grpSpPr>
                <a:xfrm>
                  <a:off x="679759" y="1054327"/>
                  <a:ext cx="1724307" cy="717345"/>
                  <a:chOff x="4932888" y="-169"/>
                  <a:chExt cx="3013810" cy="1253803"/>
                </a:xfrm>
              </p:grpSpPr>
              <p:grpSp>
                <p:nvGrpSpPr>
                  <p:cNvPr id="994" name="Group 993">
                    <a:extLst>
                      <a:ext uri="{FF2B5EF4-FFF2-40B4-BE49-F238E27FC236}">
                        <a16:creationId xmlns:a16="http://schemas.microsoft.com/office/drawing/2014/main" id="{B5AE4EDF-68DA-F74B-93BE-436CC5E75196}"/>
                      </a:ext>
                    </a:extLst>
                  </p:cNvPr>
                  <p:cNvGrpSpPr/>
                  <p:nvPr/>
                </p:nvGrpSpPr>
                <p:grpSpPr>
                  <a:xfrm>
                    <a:off x="4932888" y="16184"/>
                    <a:ext cx="949552" cy="1237450"/>
                    <a:chOff x="363875" y="413442"/>
                    <a:chExt cx="1260889" cy="1643178"/>
                  </a:xfrm>
                </p:grpSpPr>
                <p:sp>
                  <p:nvSpPr>
                    <p:cNvPr id="1025" name="Oval 1024">
                      <a:extLst>
                        <a:ext uri="{FF2B5EF4-FFF2-40B4-BE49-F238E27FC236}">
                          <a16:creationId xmlns:a16="http://schemas.microsoft.com/office/drawing/2014/main" id="{175D2099-0AB4-F04C-8130-1956FFEC1CE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026" name="Rectangle 1025">
                      <a:extLst>
                        <a:ext uri="{FF2B5EF4-FFF2-40B4-BE49-F238E27FC236}">
                          <a16:creationId xmlns:a16="http://schemas.microsoft.com/office/drawing/2014/main" id="{0F32A6F7-5363-334B-80CF-40A024854D8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27" name="Rectangle 1026">
                      <a:extLst>
                        <a:ext uri="{FF2B5EF4-FFF2-40B4-BE49-F238E27FC236}">
                          <a16:creationId xmlns:a16="http://schemas.microsoft.com/office/drawing/2014/main" id="{57AD27F2-17D7-CA4C-8E35-CAB49ACA6E3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28" name="Rectangle 1027">
                      <a:extLst>
                        <a:ext uri="{FF2B5EF4-FFF2-40B4-BE49-F238E27FC236}">
                          <a16:creationId xmlns:a16="http://schemas.microsoft.com/office/drawing/2014/main" id="{5898F369-5536-A04E-8616-CEBFEEADEEB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29" name="Rectangle 1028">
                      <a:extLst>
                        <a:ext uri="{FF2B5EF4-FFF2-40B4-BE49-F238E27FC236}">
                          <a16:creationId xmlns:a16="http://schemas.microsoft.com/office/drawing/2014/main" id="{B44E04E7-69DF-2C42-91D3-05693B3E827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030" name="Picture 1029">
                      <a:extLst>
                        <a:ext uri="{FF2B5EF4-FFF2-40B4-BE49-F238E27FC236}">
                          <a16:creationId xmlns:a16="http://schemas.microsoft.com/office/drawing/2014/main" id="{94A3411C-C678-2847-A289-1238F6D8DCE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031" name="Picture 1030">
                      <a:extLst>
                        <a:ext uri="{FF2B5EF4-FFF2-40B4-BE49-F238E27FC236}">
                          <a16:creationId xmlns:a16="http://schemas.microsoft.com/office/drawing/2014/main" id="{06676F4F-4053-FC4A-BFF5-229A9A80DC7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032" name="Picture 1031">
                      <a:extLst>
                        <a:ext uri="{FF2B5EF4-FFF2-40B4-BE49-F238E27FC236}">
                          <a16:creationId xmlns:a16="http://schemas.microsoft.com/office/drawing/2014/main" id="{0E850085-3350-4443-BDAA-FFE243DFBFA8}"/>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033" name="Picture 1032">
                      <a:extLst>
                        <a:ext uri="{FF2B5EF4-FFF2-40B4-BE49-F238E27FC236}">
                          <a16:creationId xmlns:a16="http://schemas.microsoft.com/office/drawing/2014/main" id="{F086D03E-8C8E-6D4B-A699-630D0847F4B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034" name="Picture 1033">
                      <a:extLst>
                        <a:ext uri="{FF2B5EF4-FFF2-40B4-BE49-F238E27FC236}">
                          <a16:creationId xmlns:a16="http://schemas.microsoft.com/office/drawing/2014/main" id="{B85EF7DC-5564-9C48-8796-DC9509FE909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035" name="Picture 1034">
                      <a:extLst>
                        <a:ext uri="{FF2B5EF4-FFF2-40B4-BE49-F238E27FC236}">
                          <a16:creationId xmlns:a16="http://schemas.microsoft.com/office/drawing/2014/main" id="{FA05B649-CBF8-804C-A54D-B6C23532FB9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036" name="Picture 1035">
                      <a:extLst>
                        <a:ext uri="{FF2B5EF4-FFF2-40B4-BE49-F238E27FC236}">
                          <a16:creationId xmlns:a16="http://schemas.microsoft.com/office/drawing/2014/main" id="{1D68768F-59E0-3D47-9E1F-E6C07B6C18CE}"/>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037" name="Straight Arrow Connector 1036">
                      <a:extLst>
                        <a:ext uri="{FF2B5EF4-FFF2-40B4-BE49-F238E27FC236}">
                          <a16:creationId xmlns:a16="http://schemas.microsoft.com/office/drawing/2014/main" id="{EA1CCF07-EBC6-DF40-B23B-5D379A42256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8" name="Picture 1037">
                      <a:extLst>
                        <a:ext uri="{FF2B5EF4-FFF2-40B4-BE49-F238E27FC236}">
                          <a16:creationId xmlns:a16="http://schemas.microsoft.com/office/drawing/2014/main" id="{49F67B5C-7832-D042-B7CA-23BF9C361520}"/>
                        </a:ext>
                      </a:extLst>
                    </p:cNvPr>
                    <p:cNvPicPr>
                      <a:picLocks noChangeAspect="1"/>
                    </p:cNvPicPr>
                    <p:nvPr/>
                  </p:nvPicPr>
                  <p:blipFill>
                    <a:blip r:embed="rId5"/>
                    <a:stretch>
                      <a:fillRect/>
                    </a:stretch>
                  </p:blipFill>
                  <p:spPr>
                    <a:xfrm>
                      <a:off x="363875" y="545829"/>
                      <a:ext cx="211373" cy="253207"/>
                    </a:xfrm>
                    <a:prstGeom prst="rect">
                      <a:avLst/>
                    </a:prstGeom>
                  </p:spPr>
                </p:pic>
              </p:grpSp>
              <p:grpSp>
                <p:nvGrpSpPr>
                  <p:cNvPr id="995" name="Group 994">
                    <a:extLst>
                      <a:ext uri="{FF2B5EF4-FFF2-40B4-BE49-F238E27FC236}">
                        <a16:creationId xmlns:a16="http://schemas.microsoft.com/office/drawing/2014/main" id="{8975849F-6170-484E-91CF-8C6573070703}"/>
                      </a:ext>
                    </a:extLst>
                  </p:cNvPr>
                  <p:cNvGrpSpPr/>
                  <p:nvPr/>
                </p:nvGrpSpPr>
                <p:grpSpPr>
                  <a:xfrm>
                    <a:off x="5979220" y="-169"/>
                    <a:ext cx="949552" cy="1237450"/>
                    <a:chOff x="363875" y="413442"/>
                    <a:chExt cx="1260889" cy="1643178"/>
                  </a:xfrm>
                </p:grpSpPr>
                <p:sp>
                  <p:nvSpPr>
                    <p:cNvPr id="1011" name="Oval 1010">
                      <a:extLst>
                        <a:ext uri="{FF2B5EF4-FFF2-40B4-BE49-F238E27FC236}">
                          <a16:creationId xmlns:a16="http://schemas.microsoft.com/office/drawing/2014/main" id="{E2320B29-25A1-7541-BC01-30171D4CE2C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012" name="Rectangle 1011">
                      <a:extLst>
                        <a:ext uri="{FF2B5EF4-FFF2-40B4-BE49-F238E27FC236}">
                          <a16:creationId xmlns:a16="http://schemas.microsoft.com/office/drawing/2014/main" id="{7A61EA7B-8163-A442-89D3-0A1ABE0D7CB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3" name="Rectangle 1012">
                      <a:extLst>
                        <a:ext uri="{FF2B5EF4-FFF2-40B4-BE49-F238E27FC236}">
                          <a16:creationId xmlns:a16="http://schemas.microsoft.com/office/drawing/2014/main" id="{659E3942-B411-CA47-8B6C-1203B7D96A4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4" name="Rectangle 1013">
                      <a:extLst>
                        <a:ext uri="{FF2B5EF4-FFF2-40B4-BE49-F238E27FC236}">
                          <a16:creationId xmlns:a16="http://schemas.microsoft.com/office/drawing/2014/main" id="{81B4876E-7F5F-7D4A-8E4A-EB4DF3486220}"/>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5" name="Rectangle 1014">
                      <a:extLst>
                        <a:ext uri="{FF2B5EF4-FFF2-40B4-BE49-F238E27FC236}">
                          <a16:creationId xmlns:a16="http://schemas.microsoft.com/office/drawing/2014/main" id="{F8A832FF-C5F7-7340-A3E3-324E94649C0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016" name="Picture 1015">
                      <a:extLst>
                        <a:ext uri="{FF2B5EF4-FFF2-40B4-BE49-F238E27FC236}">
                          <a16:creationId xmlns:a16="http://schemas.microsoft.com/office/drawing/2014/main" id="{D6D3BF6A-56CA-B942-BD7B-061F7F6F335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017" name="Picture 1016">
                      <a:extLst>
                        <a:ext uri="{FF2B5EF4-FFF2-40B4-BE49-F238E27FC236}">
                          <a16:creationId xmlns:a16="http://schemas.microsoft.com/office/drawing/2014/main" id="{BCF92A89-5853-3A4B-9AF2-B846C2FF10A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018" name="Picture 1017">
                      <a:extLst>
                        <a:ext uri="{FF2B5EF4-FFF2-40B4-BE49-F238E27FC236}">
                          <a16:creationId xmlns:a16="http://schemas.microsoft.com/office/drawing/2014/main" id="{71604BD6-FACC-E849-973C-5F67B1F28A9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019" name="Picture 1018">
                      <a:extLst>
                        <a:ext uri="{FF2B5EF4-FFF2-40B4-BE49-F238E27FC236}">
                          <a16:creationId xmlns:a16="http://schemas.microsoft.com/office/drawing/2014/main" id="{3A9DB20A-56F4-084D-AEE8-459E6C225E3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020" name="Picture 1019">
                      <a:extLst>
                        <a:ext uri="{FF2B5EF4-FFF2-40B4-BE49-F238E27FC236}">
                          <a16:creationId xmlns:a16="http://schemas.microsoft.com/office/drawing/2014/main" id="{5765CFA5-5D7D-4242-B30A-12C40D93573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021" name="Picture 1020">
                      <a:extLst>
                        <a:ext uri="{FF2B5EF4-FFF2-40B4-BE49-F238E27FC236}">
                          <a16:creationId xmlns:a16="http://schemas.microsoft.com/office/drawing/2014/main" id="{3753E0A3-2628-C84C-A53D-161A581DEBD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022" name="Picture 1021">
                      <a:extLst>
                        <a:ext uri="{FF2B5EF4-FFF2-40B4-BE49-F238E27FC236}">
                          <a16:creationId xmlns:a16="http://schemas.microsoft.com/office/drawing/2014/main" id="{DD59B2EE-2DA2-A440-A9DD-5F66E43EA68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023" name="Straight Arrow Connector 1022">
                      <a:extLst>
                        <a:ext uri="{FF2B5EF4-FFF2-40B4-BE49-F238E27FC236}">
                          <a16:creationId xmlns:a16="http://schemas.microsoft.com/office/drawing/2014/main" id="{51DCA8B2-80EE-FE4E-881C-061F222032D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4" name="Picture 1023">
                      <a:extLst>
                        <a:ext uri="{FF2B5EF4-FFF2-40B4-BE49-F238E27FC236}">
                          <a16:creationId xmlns:a16="http://schemas.microsoft.com/office/drawing/2014/main" id="{7D31EDDC-0023-844D-AF6F-814C05080AE0}"/>
                        </a:ext>
                      </a:extLst>
                    </p:cNvPr>
                    <p:cNvPicPr>
                      <a:picLocks noChangeAspect="1"/>
                    </p:cNvPicPr>
                    <p:nvPr/>
                  </p:nvPicPr>
                  <p:blipFill>
                    <a:blip r:embed="rId5"/>
                    <a:stretch>
                      <a:fillRect/>
                    </a:stretch>
                  </p:blipFill>
                  <p:spPr>
                    <a:xfrm>
                      <a:off x="363875" y="545829"/>
                      <a:ext cx="211373" cy="253207"/>
                    </a:xfrm>
                    <a:prstGeom prst="rect">
                      <a:avLst/>
                    </a:prstGeom>
                  </p:spPr>
                </p:pic>
              </p:grpSp>
              <p:grpSp>
                <p:nvGrpSpPr>
                  <p:cNvPr id="996" name="Group 995">
                    <a:extLst>
                      <a:ext uri="{FF2B5EF4-FFF2-40B4-BE49-F238E27FC236}">
                        <a16:creationId xmlns:a16="http://schemas.microsoft.com/office/drawing/2014/main" id="{16661C67-EE56-1B4A-BA01-892EA5D76B6D}"/>
                      </a:ext>
                    </a:extLst>
                  </p:cNvPr>
                  <p:cNvGrpSpPr/>
                  <p:nvPr/>
                </p:nvGrpSpPr>
                <p:grpSpPr>
                  <a:xfrm>
                    <a:off x="6997146" y="-169"/>
                    <a:ext cx="949552" cy="1237450"/>
                    <a:chOff x="363875" y="413442"/>
                    <a:chExt cx="1260889" cy="1643178"/>
                  </a:xfrm>
                </p:grpSpPr>
                <p:sp>
                  <p:nvSpPr>
                    <p:cNvPr id="997" name="Oval 996">
                      <a:extLst>
                        <a:ext uri="{FF2B5EF4-FFF2-40B4-BE49-F238E27FC236}">
                          <a16:creationId xmlns:a16="http://schemas.microsoft.com/office/drawing/2014/main" id="{E81A5B0B-BBE5-C240-8C99-E11FB135D609}"/>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998" name="Rectangle 997">
                      <a:extLst>
                        <a:ext uri="{FF2B5EF4-FFF2-40B4-BE49-F238E27FC236}">
                          <a16:creationId xmlns:a16="http://schemas.microsoft.com/office/drawing/2014/main" id="{74B81FAE-E1D8-5C47-A592-7340875AF00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9" name="Rectangle 998">
                      <a:extLst>
                        <a:ext uri="{FF2B5EF4-FFF2-40B4-BE49-F238E27FC236}">
                          <a16:creationId xmlns:a16="http://schemas.microsoft.com/office/drawing/2014/main" id="{23C5BDD3-FA8D-B94A-B631-5B3C69C0AEA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0" name="Rectangle 999">
                      <a:extLst>
                        <a:ext uri="{FF2B5EF4-FFF2-40B4-BE49-F238E27FC236}">
                          <a16:creationId xmlns:a16="http://schemas.microsoft.com/office/drawing/2014/main" id="{B73A2E8A-CC6A-CD47-83C3-555D121C949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1" name="Rectangle 1000">
                      <a:extLst>
                        <a:ext uri="{FF2B5EF4-FFF2-40B4-BE49-F238E27FC236}">
                          <a16:creationId xmlns:a16="http://schemas.microsoft.com/office/drawing/2014/main" id="{BBCF257B-F59C-994A-9D43-CA53158CC4D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002" name="Picture 1001">
                      <a:extLst>
                        <a:ext uri="{FF2B5EF4-FFF2-40B4-BE49-F238E27FC236}">
                          <a16:creationId xmlns:a16="http://schemas.microsoft.com/office/drawing/2014/main" id="{CF35BEEB-C0DB-CE47-AD95-BB56702E632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003" name="Picture 1002">
                      <a:extLst>
                        <a:ext uri="{FF2B5EF4-FFF2-40B4-BE49-F238E27FC236}">
                          <a16:creationId xmlns:a16="http://schemas.microsoft.com/office/drawing/2014/main" id="{E4DA38BF-8C63-B64B-A9C7-6A97FD5F335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004" name="Picture 1003">
                      <a:extLst>
                        <a:ext uri="{FF2B5EF4-FFF2-40B4-BE49-F238E27FC236}">
                          <a16:creationId xmlns:a16="http://schemas.microsoft.com/office/drawing/2014/main" id="{65BD99FE-DC2D-1745-9712-0D6C0408F45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005" name="Picture 1004">
                      <a:extLst>
                        <a:ext uri="{FF2B5EF4-FFF2-40B4-BE49-F238E27FC236}">
                          <a16:creationId xmlns:a16="http://schemas.microsoft.com/office/drawing/2014/main" id="{F4AAFAB7-45A5-D441-9FEA-91E39951203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006" name="Picture 1005">
                      <a:extLst>
                        <a:ext uri="{FF2B5EF4-FFF2-40B4-BE49-F238E27FC236}">
                          <a16:creationId xmlns:a16="http://schemas.microsoft.com/office/drawing/2014/main" id="{4F12DA63-C464-3143-9B57-44A994AD68A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007" name="Picture 1006">
                      <a:extLst>
                        <a:ext uri="{FF2B5EF4-FFF2-40B4-BE49-F238E27FC236}">
                          <a16:creationId xmlns:a16="http://schemas.microsoft.com/office/drawing/2014/main" id="{380D4508-C476-6A4A-9AD7-E482D2B70AD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008" name="Picture 1007">
                      <a:extLst>
                        <a:ext uri="{FF2B5EF4-FFF2-40B4-BE49-F238E27FC236}">
                          <a16:creationId xmlns:a16="http://schemas.microsoft.com/office/drawing/2014/main" id="{27A6C4F8-3A5E-2A48-A04E-3B6B7D8B7D9E}"/>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009" name="Straight Arrow Connector 1008">
                      <a:extLst>
                        <a:ext uri="{FF2B5EF4-FFF2-40B4-BE49-F238E27FC236}">
                          <a16:creationId xmlns:a16="http://schemas.microsoft.com/office/drawing/2014/main" id="{065E9156-61DC-8947-9BCE-21CD1BA6DDEF}"/>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10" name="Picture 1009">
                      <a:extLst>
                        <a:ext uri="{FF2B5EF4-FFF2-40B4-BE49-F238E27FC236}">
                          <a16:creationId xmlns:a16="http://schemas.microsoft.com/office/drawing/2014/main" id="{B3129640-5179-0849-8361-31D4C3D0FA1F}"/>
                        </a:ext>
                      </a:extLst>
                    </p:cNvPr>
                    <p:cNvPicPr>
                      <a:picLocks noChangeAspect="1"/>
                    </p:cNvPicPr>
                    <p:nvPr/>
                  </p:nvPicPr>
                  <p:blipFill>
                    <a:blip r:embed="rId5"/>
                    <a:stretch>
                      <a:fillRect/>
                    </a:stretch>
                  </p:blipFill>
                  <p:spPr>
                    <a:xfrm>
                      <a:off x="363875" y="545829"/>
                      <a:ext cx="211373" cy="253207"/>
                    </a:xfrm>
                    <a:prstGeom prst="rect">
                      <a:avLst/>
                    </a:prstGeom>
                  </p:spPr>
                </p:pic>
              </p:grpSp>
            </p:grpSp>
            <p:grpSp>
              <p:nvGrpSpPr>
                <p:cNvPr id="529" name="Group 528">
                  <a:extLst>
                    <a:ext uri="{FF2B5EF4-FFF2-40B4-BE49-F238E27FC236}">
                      <a16:creationId xmlns:a16="http://schemas.microsoft.com/office/drawing/2014/main" id="{C818995F-1BD9-A449-AD6D-E5220EFDDBBC}"/>
                    </a:ext>
                  </a:extLst>
                </p:cNvPr>
                <p:cNvGrpSpPr/>
                <p:nvPr/>
              </p:nvGrpSpPr>
              <p:grpSpPr>
                <a:xfrm>
                  <a:off x="2561287" y="1045607"/>
                  <a:ext cx="563131" cy="707989"/>
                  <a:chOff x="363875" y="413442"/>
                  <a:chExt cx="1306980" cy="1643178"/>
                </a:xfrm>
              </p:grpSpPr>
              <p:sp>
                <p:nvSpPr>
                  <p:cNvPr id="979" name="Oval 978">
                    <a:extLst>
                      <a:ext uri="{FF2B5EF4-FFF2-40B4-BE49-F238E27FC236}">
                        <a16:creationId xmlns:a16="http://schemas.microsoft.com/office/drawing/2014/main" id="{D3ED2CCD-77BF-E244-8CFE-648F190C2B9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980" name="Rectangle 979">
                    <a:extLst>
                      <a:ext uri="{FF2B5EF4-FFF2-40B4-BE49-F238E27FC236}">
                        <a16:creationId xmlns:a16="http://schemas.microsoft.com/office/drawing/2014/main" id="{48B8764A-20C0-1D4B-8C62-C777A93597A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1" name="Rectangle 980">
                    <a:extLst>
                      <a:ext uri="{FF2B5EF4-FFF2-40B4-BE49-F238E27FC236}">
                        <a16:creationId xmlns:a16="http://schemas.microsoft.com/office/drawing/2014/main" id="{ADCB7529-8277-F741-922B-A1E10198277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2" name="Rectangle 981">
                    <a:extLst>
                      <a:ext uri="{FF2B5EF4-FFF2-40B4-BE49-F238E27FC236}">
                        <a16:creationId xmlns:a16="http://schemas.microsoft.com/office/drawing/2014/main" id="{67CBA84D-1A17-4C45-8CC2-E6B4055DF22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3" name="Rectangle 982">
                    <a:extLst>
                      <a:ext uri="{FF2B5EF4-FFF2-40B4-BE49-F238E27FC236}">
                        <a16:creationId xmlns:a16="http://schemas.microsoft.com/office/drawing/2014/main" id="{4828F44D-3C21-C848-99B1-2C268C05B7A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984" name="Picture 983">
                    <a:extLst>
                      <a:ext uri="{FF2B5EF4-FFF2-40B4-BE49-F238E27FC236}">
                        <a16:creationId xmlns:a16="http://schemas.microsoft.com/office/drawing/2014/main" id="{43B67E30-9CBA-BE47-87ED-6AEF71A88524}"/>
                      </a:ext>
                    </a:extLst>
                  </p:cNvPr>
                  <p:cNvPicPr>
                    <a:picLocks noChangeAspect="1"/>
                  </p:cNvPicPr>
                  <p:nvPr/>
                </p:nvPicPr>
                <p:blipFill>
                  <a:blip r:embed="rId3"/>
                  <a:stretch>
                    <a:fillRect/>
                  </a:stretch>
                </p:blipFill>
                <p:spPr>
                  <a:xfrm>
                    <a:off x="948147" y="413442"/>
                    <a:ext cx="128888" cy="211110"/>
                  </a:xfrm>
                  <a:prstGeom prst="rect">
                    <a:avLst/>
                  </a:prstGeom>
                </p:spPr>
              </p:pic>
              <p:pic>
                <p:nvPicPr>
                  <p:cNvPr id="985" name="Picture 984">
                    <a:extLst>
                      <a:ext uri="{FF2B5EF4-FFF2-40B4-BE49-F238E27FC236}">
                        <a16:creationId xmlns:a16="http://schemas.microsoft.com/office/drawing/2014/main" id="{4924CBF0-1C5E-924C-9609-12A2E4EA247D}"/>
                      </a:ext>
                    </a:extLst>
                  </p:cNvPr>
                  <p:cNvPicPr>
                    <a:picLocks noChangeAspect="1"/>
                  </p:cNvPicPr>
                  <p:nvPr/>
                </p:nvPicPr>
                <p:blipFill>
                  <a:blip r:embed="rId3"/>
                  <a:stretch>
                    <a:fillRect/>
                  </a:stretch>
                </p:blipFill>
                <p:spPr>
                  <a:xfrm>
                    <a:off x="403262" y="594940"/>
                    <a:ext cx="128888" cy="211110"/>
                  </a:xfrm>
                  <a:prstGeom prst="rect">
                    <a:avLst/>
                  </a:prstGeom>
                </p:spPr>
              </p:pic>
              <p:pic>
                <p:nvPicPr>
                  <p:cNvPr id="986" name="Picture 985">
                    <a:extLst>
                      <a:ext uri="{FF2B5EF4-FFF2-40B4-BE49-F238E27FC236}">
                        <a16:creationId xmlns:a16="http://schemas.microsoft.com/office/drawing/2014/main" id="{48435C1A-7863-294E-B85C-B24597C7732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987" name="Picture 986">
                    <a:extLst>
                      <a:ext uri="{FF2B5EF4-FFF2-40B4-BE49-F238E27FC236}">
                        <a16:creationId xmlns:a16="http://schemas.microsoft.com/office/drawing/2014/main" id="{FE626F88-BFD1-3E47-9271-FCC37849372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988" name="Picture 987">
                    <a:extLst>
                      <a:ext uri="{FF2B5EF4-FFF2-40B4-BE49-F238E27FC236}">
                        <a16:creationId xmlns:a16="http://schemas.microsoft.com/office/drawing/2014/main" id="{FE8BDABA-CA34-D244-9EC8-E74A5CFD84B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989" name="Picture 988">
                    <a:extLst>
                      <a:ext uri="{FF2B5EF4-FFF2-40B4-BE49-F238E27FC236}">
                        <a16:creationId xmlns:a16="http://schemas.microsoft.com/office/drawing/2014/main" id="{6CE1FA26-A974-EA43-89A0-D99DB919F73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990" name="Picture 989">
                    <a:extLst>
                      <a:ext uri="{FF2B5EF4-FFF2-40B4-BE49-F238E27FC236}">
                        <a16:creationId xmlns:a16="http://schemas.microsoft.com/office/drawing/2014/main" id="{73E922A4-46F2-E14C-9051-A9F1FD76FC5D}"/>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991" name="Straight Arrow Connector 990">
                    <a:extLst>
                      <a:ext uri="{FF2B5EF4-FFF2-40B4-BE49-F238E27FC236}">
                        <a16:creationId xmlns:a16="http://schemas.microsoft.com/office/drawing/2014/main" id="{61D950F2-7247-E04C-82FF-AC2247F1A7C5}"/>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92" name="Picture 991">
                    <a:extLst>
                      <a:ext uri="{FF2B5EF4-FFF2-40B4-BE49-F238E27FC236}">
                        <a16:creationId xmlns:a16="http://schemas.microsoft.com/office/drawing/2014/main" id="{3CEB4478-64A3-5149-AAC1-E6012528F65A}"/>
                      </a:ext>
                    </a:extLst>
                  </p:cNvPr>
                  <p:cNvPicPr>
                    <a:picLocks noChangeAspect="1"/>
                  </p:cNvPicPr>
                  <p:nvPr/>
                </p:nvPicPr>
                <p:blipFill>
                  <a:blip r:embed="rId5"/>
                  <a:stretch>
                    <a:fillRect/>
                  </a:stretch>
                </p:blipFill>
                <p:spPr>
                  <a:xfrm>
                    <a:off x="363875" y="545829"/>
                    <a:ext cx="211373" cy="253207"/>
                  </a:xfrm>
                  <a:prstGeom prst="rect">
                    <a:avLst/>
                  </a:prstGeom>
                </p:spPr>
              </p:pic>
              <p:pic>
                <p:nvPicPr>
                  <p:cNvPr id="993" name="Picture 992">
                    <a:extLst>
                      <a:ext uri="{FF2B5EF4-FFF2-40B4-BE49-F238E27FC236}">
                        <a16:creationId xmlns:a16="http://schemas.microsoft.com/office/drawing/2014/main" id="{ECCA2DE3-953C-DB4D-9548-A3CE19415EDC}"/>
                      </a:ext>
                    </a:extLst>
                  </p:cNvPr>
                  <p:cNvPicPr>
                    <a:picLocks noChangeAspect="1"/>
                  </p:cNvPicPr>
                  <p:nvPr/>
                </p:nvPicPr>
                <p:blipFill>
                  <a:blip r:embed="rId5"/>
                  <a:stretch>
                    <a:fillRect/>
                  </a:stretch>
                </p:blipFill>
                <p:spPr>
                  <a:xfrm>
                    <a:off x="1459482" y="540898"/>
                    <a:ext cx="211373" cy="253207"/>
                  </a:xfrm>
                  <a:prstGeom prst="rect">
                    <a:avLst/>
                  </a:prstGeom>
                </p:spPr>
              </p:pic>
            </p:grpSp>
            <p:sp>
              <p:nvSpPr>
                <p:cNvPr id="537" name="Right Brace 536">
                  <a:extLst>
                    <a:ext uri="{FF2B5EF4-FFF2-40B4-BE49-F238E27FC236}">
                      <a16:creationId xmlns:a16="http://schemas.microsoft.com/office/drawing/2014/main" id="{3FEDA265-EA88-C848-960E-64A7C9636A93}"/>
                    </a:ext>
                  </a:extLst>
                </p:cNvPr>
                <p:cNvSpPr/>
                <p:nvPr/>
              </p:nvSpPr>
              <p:spPr>
                <a:xfrm>
                  <a:off x="6216517" y="1141046"/>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2" name="TextBox 541">
                  <a:extLst>
                    <a:ext uri="{FF2B5EF4-FFF2-40B4-BE49-F238E27FC236}">
                      <a16:creationId xmlns:a16="http://schemas.microsoft.com/office/drawing/2014/main" id="{31B0D0FD-1B3F-C947-A3EF-69D536708F42}"/>
                    </a:ext>
                  </a:extLst>
                </p:cNvPr>
                <p:cNvSpPr txBox="1"/>
                <p:nvPr/>
              </p:nvSpPr>
              <p:spPr>
                <a:xfrm>
                  <a:off x="6366575" y="1229307"/>
                  <a:ext cx="667170" cy="369332"/>
                </a:xfrm>
                <a:prstGeom prst="rect">
                  <a:avLst/>
                </a:prstGeom>
                <a:noFill/>
              </p:spPr>
              <p:txBody>
                <a:bodyPr wrap="none" rtlCol="0">
                  <a:spAutoFit/>
                </a:bodyPr>
                <a:lstStyle/>
                <a:p>
                  <a:r>
                    <a:rPr lang="en-US" dirty="0"/>
                    <a:t>H = 1</a:t>
                  </a:r>
                </a:p>
              </p:txBody>
            </p:sp>
            <p:grpSp>
              <p:nvGrpSpPr>
                <p:cNvPr id="549" name="Group 548">
                  <a:extLst>
                    <a:ext uri="{FF2B5EF4-FFF2-40B4-BE49-F238E27FC236}">
                      <a16:creationId xmlns:a16="http://schemas.microsoft.com/office/drawing/2014/main" id="{237D5684-B7AF-4B42-AD99-60C91B442194}"/>
                    </a:ext>
                  </a:extLst>
                </p:cNvPr>
                <p:cNvGrpSpPr/>
                <p:nvPr/>
              </p:nvGrpSpPr>
              <p:grpSpPr>
                <a:xfrm>
                  <a:off x="2561287" y="1789499"/>
                  <a:ext cx="1744166" cy="717345"/>
                  <a:chOff x="4932888" y="-169"/>
                  <a:chExt cx="3048520" cy="1253803"/>
                </a:xfrm>
              </p:grpSpPr>
              <p:grpSp>
                <p:nvGrpSpPr>
                  <p:cNvPr id="601" name="Group 600">
                    <a:extLst>
                      <a:ext uri="{FF2B5EF4-FFF2-40B4-BE49-F238E27FC236}">
                        <a16:creationId xmlns:a16="http://schemas.microsoft.com/office/drawing/2014/main" id="{943E822F-9571-1E4F-8196-8DDFA72069B0}"/>
                      </a:ext>
                    </a:extLst>
                  </p:cNvPr>
                  <p:cNvGrpSpPr/>
                  <p:nvPr/>
                </p:nvGrpSpPr>
                <p:grpSpPr>
                  <a:xfrm>
                    <a:off x="4932888" y="16184"/>
                    <a:ext cx="984262" cy="1237450"/>
                    <a:chOff x="363875" y="413442"/>
                    <a:chExt cx="1306980" cy="1643178"/>
                  </a:xfrm>
                </p:grpSpPr>
                <p:sp>
                  <p:nvSpPr>
                    <p:cNvPr id="634" name="Oval 633">
                      <a:extLst>
                        <a:ext uri="{FF2B5EF4-FFF2-40B4-BE49-F238E27FC236}">
                          <a16:creationId xmlns:a16="http://schemas.microsoft.com/office/drawing/2014/main" id="{A6487CBD-A978-1248-911F-091D1CBCDA7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35" name="Rectangle 634">
                      <a:extLst>
                        <a:ext uri="{FF2B5EF4-FFF2-40B4-BE49-F238E27FC236}">
                          <a16:creationId xmlns:a16="http://schemas.microsoft.com/office/drawing/2014/main" id="{AA5FDD3E-DC4C-FF4E-95D9-5F9AEFD1EC8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36" name="Rectangle 635">
                      <a:extLst>
                        <a:ext uri="{FF2B5EF4-FFF2-40B4-BE49-F238E27FC236}">
                          <a16:creationId xmlns:a16="http://schemas.microsoft.com/office/drawing/2014/main" id="{FEF0B93D-C6CE-3840-BC97-4965C0D2E15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37" name="Rectangle 636">
                      <a:extLst>
                        <a:ext uri="{FF2B5EF4-FFF2-40B4-BE49-F238E27FC236}">
                          <a16:creationId xmlns:a16="http://schemas.microsoft.com/office/drawing/2014/main" id="{BF2F078A-AD0C-0D42-88DD-5776C7F7558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38" name="Rectangle 637">
                      <a:extLst>
                        <a:ext uri="{FF2B5EF4-FFF2-40B4-BE49-F238E27FC236}">
                          <a16:creationId xmlns:a16="http://schemas.microsoft.com/office/drawing/2014/main" id="{DC2391E4-7EC4-8944-A172-9008C627EEE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39" name="Picture 638">
                      <a:extLst>
                        <a:ext uri="{FF2B5EF4-FFF2-40B4-BE49-F238E27FC236}">
                          <a16:creationId xmlns:a16="http://schemas.microsoft.com/office/drawing/2014/main" id="{699C2896-3BAC-6C4E-9AF9-57C63902B38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40" name="Picture 639">
                      <a:extLst>
                        <a:ext uri="{FF2B5EF4-FFF2-40B4-BE49-F238E27FC236}">
                          <a16:creationId xmlns:a16="http://schemas.microsoft.com/office/drawing/2014/main" id="{B7DB0698-0F7C-444E-B1A0-2E5BB1BA3BD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41" name="Picture 640">
                      <a:extLst>
                        <a:ext uri="{FF2B5EF4-FFF2-40B4-BE49-F238E27FC236}">
                          <a16:creationId xmlns:a16="http://schemas.microsoft.com/office/drawing/2014/main" id="{E7A7BEA1-F1B2-F747-9790-9C3BE3BF6D8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42" name="Picture 641">
                      <a:extLst>
                        <a:ext uri="{FF2B5EF4-FFF2-40B4-BE49-F238E27FC236}">
                          <a16:creationId xmlns:a16="http://schemas.microsoft.com/office/drawing/2014/main" id="{2AF48E7D-D781-2445-9C89-5257CB0B214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43" name="Picture 642">
                      <a:extLst>
                        <a:ext uri="{FF2B5EF4-FFF2-40B4-BE49-F238E27FC236}">
                          <a16:creationId xmlns:a16="http://schemas.microsoft.com/office/drawing/2014/main" id="{74D8768B-54DD-9346-9CB5-D320DC69BF39}"/>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44" name="Picture 643">
                      <a:extLst>
                        <a:ext uri="{FF2B5EF4-FFF2-40B4-BE49-F238E27FC236}">
                          <a16:creationId xmlns:a16="http://schemas.microsoft.com/office/drawing/2014/main" id="{096A64E7-B816-7244-AB78-F6E121D9DF7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45" name="Picture 644">
                      <a:extLst>
                        <a:ext uri="{FF2B5EF4-FFF2-40B4-BE49-F238E27FC236}">
                          <a16:creationId xmlns:a16="http://schemas.microsoft.com/office/drawing/2014/main" id="{ADA52503-3A47-1B41-BC99-3427F80C3BC6}"/>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646" name="Straight Arrow Connector 645">
                      <a:extLst>
                        <a:ext uri="{FF2B5EF4-FFF2-40B4-BE49-F238E27FC236}">
                          <a16:creationId xmlns:a16="http://schemas.microsoft.com/office/drawing/2014/main" id="{FCDD76AA-09EA-8F4D-AC20-EC3AC8683B6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47" name="Picture 646">
                      <a:extLst>
                        <a:ext uri="{FF2B5EF4-FFF2-40B4-BE49-F238E27FC236}">
                          <a16:creationId xmlns:a16="http://schemas.microsoft.com/office/drawing/2014/main" id="{05DA2CEC-3F14-584D-AFC9-F8FB31C8F173}"/>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48" name="Picture 647">
                      <a:extLst>
                        <a:ext uri="{FF2B5EF4-FFF2-40B4-BE49-F238E27FC236}">
                          <a16:creationId xmlns:a16="http://schemas.microsoft.com/office/drawing/2014/main" id="{BE759010-FECE-3D4A-8FDC-C7F23ABBA458}"/>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602" name="Group 601">
                    <a:extLst>
                      <a:ext uri="{FF2B5EF4-FFF2-40B4-BE49-F238E27FC236}">
                        <a16:creationId xmlns:a16="http://schemas.microsoft.com/office/drawing/2014/main" id="{25F9FED7-8398-254C-BDA8-BB4A3F7ED2BE}"/>
                      </a:ext>
                    </a:extLst>
                  </p:cNvPr>
                  <p:cNvGrpSpPr/>
                  <p:nvPr/>
                </p:nvGrpSpPr>
                <p:grpSpPr>
                  <a:xfrm>
                    <a:off x="5979220" y="-169"/>
                    <a:ext cx="984262" cy="1237450"/>
                    <a:chOff x="363875" y="413442"/>
                    <a:chExt cx="1306980" cy="1643178"/>
                  </a:xfrm>
                </p:grpSpPr>
                <p:sp>
                  <p:nvSpPr>
                    <p:cNvPr id="619" name="Oval 618">
                      <a:extLst>
                        <a:ext uri="{FF2B5EF4-FFF2-40B4-BE49-F238E27FC236}">
                          <a16:creationId xmlns:a16="http://schemas.microsoft.com/office/drawing/2014/main" id="{4DDE0F4D-E7D5-B247-ADA2-5BAB193FE88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20" name="Rectangle 619">
                      <a:extLst>
                        <a:ext uri="{FF2B5EF4-FFF2-40B4-BE49-F238E27FC236}">
                          <a16:creationId xmlns:a16="http://schemas.microsoft.com/office/drawing/2014/main" id="{4C1C5E87-28A9-FE46-8B46-47A62A93EC3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1" name="Rectangle 620">
                      <a:extLst>
                        <a:ext uri="{FF2B5EF4-FFF2-40B4-BE49-F238E27FC236}">
                          <a16:creationId xmlns:a16="http://schemas.microsoft.com/office/drawing/2014/main" id="{68D43644-194A-5345-9C02-A59BB2A7478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2" name="Rectangle 621">
                      <a:extLst>
                        <a:ext uri="{FF2B5EF4-FFF2-40B4-BE49-F238E27FC236}">
                          <a16:creationId xmlns:a16="http://schemas.microsoft.com/office/drawing/2014/main" id="{BA520A9C-10A2-B549-B805-06E697645BC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3" name="Rectangle 622">
                      <a:extLst>
                        <a:ext uri="{FF2B5EF4-FFF2-40B4-BE49-F238E27FC236}">
                          <a16:creationId xmlns:a16="http://schemas.microsoft.com/office/drawing/2014/main" id="{67576F9E-FDBD-6C47-BA78-20C8629DCC1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24" name="Picture 623">
                      <a:extLst>
                        <a:ext uri="{FF2B5EF4-FFF2-40B4-BE49-F238E27FC236}">
                          <a16:creationId xmlns:a16="http://schemas.microsoft.com/office/drawing/2014/main" id="{AEECD8F3-4153-3E4C-9E3B-162C66C4E64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25" name="Picture 624">
                      <a:extLst>
                        <a:ext uri="{FF2B5EF4-FFF2-40B4-BE49-F238E27FC236}">
                          <a16:creationId xmlns:a16="http://schemas.microsoft.com/office/drawing/2014/main" id="{E175A8B5-A490-5946-964E-C1856233112C}"/>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26" name="Picture 625">
                      <a:extLst>
                        <a:ext uri="{FF2B5EF4-FFF2-40B4-BE49-F238E27FC236}">
                          <a16:creationId xmlns:a16="http://schemas.microsoft.com/office/drawing/2014/main" id="{157648D8-B083-A74E-B2B5-7D452E984B14}"/>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27" name="Picture 626">
                      <a:extLst>
                        <a:ext uri="{FF2B5EF4-FFF2-40B4-BE49-F238E27FC236}">
                          <a16:creationId xmlns:a16="http://schemas.microsoft.com/office/drawing/2014/main" id="{4B262E8A-9AFE-CB46-9FDE-E0D50E354C0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28" name="Picture 627">
                      <a:extLst>
                        <a:ext uri="{FF2B5EF4-FFF2-40B4-BE49-F238E27FC236}">
                          <a16:creationId xmlns:a16="http://schemas.microsoft.com/office/drawing/2014/main" id="{FF7B46B9-B948-4F42-A1B7-AC3EA0294A9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29" name="Picture 628">
                      <a:extLst>
                        <a:ext uri="{FF2B5EF4-FFF2-40B4-BE49-F238E27FC236}">
                          <a16:creationId xmlns:a16="http://schemas.microsoft.com/office/drawing/2014/main" id="{7081FCB7-A48C-A14F-A8B1-BDE1C566698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30" name="Picture 629">
                      <a:extLst>
                        <a:ext uri="{FF2B5EF4-FFF2-40B4-BE49-F238E27FC236}">
                          <a16:creationId xmlns:a16="http://schemas.microsoft.com/office/drawing/2014/main" id="{1196E7B5-26CE-6741-BBB6-CAB5A82CA7FA}"/>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631" name="Straight Arrow Connector 630">
                      <a:extLst>
                        <a:ext uri="{FF2B5EF4-FFF2-40B4-BE49-F238E27FC236}">
                          <a16:creationId xmlns:a16="http://schemas.microsoft.com/office/drawing/2014/main" id="{B9C79C61-0189-A44F-B2BD-69FFE296098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2" name="Picture 631">
                      <a:extLst>
                        <a:ext uri="{FF2B5EF4-FFF2-40B4-BE49-F238E27FC236}">
                          <a16:creationId xmlns:a16="http://schemas.microsoft.com/office/drawing/2014/main" id="{8904F000-FEE8-BF45-999E-F2EA002A5F4C}"/>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33" name="Picture 632">
                      <a:extLst>
                        <a:ext uri="{FF2B5EF4-FFF2-40B4-BE49-F238E27FC236}">
                          <a16:creationId xmlns:a16="http://schemas.microsoft.com/office/drawing/2014/main" id="{FBC801B4-0161-8641-8F6C-09FC547053DA}"/>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603" name="Group 602">
                    <a:extLst>
                      <a:ext uri="{FF2B5EF4-FFF2-40B4-BE49-F238E27FC236}">
                        <a16:creationId xmlns:a16="http://schemas.microsoft.com/office/drawing/2014/main" id="{722016F7-48AF-1946-A804-628FE4C3F624}"/>
                      </a:ext>
                    </a:extLst>
                  </p:cNvPr>
                  <p:cNvGrpSpPr/>
                  <p:nvPr/>
                </p:nvGrpSpPr>
                <p:grpSpPr>
                  <a:xfrm>
                    <a:off x="6997146" y="-169"/>
                    <a:ext cx="984262" cy="1237450"/>
                    <a:chOff x="363875" y="413442"/>
                    <a:chExt cx="1306980" cy="1643178"/>
                  </a:xfrm>
                </p:grpSpPr>
                <p:sp>
                  <p:nvSpPr>
                    <p:cNvPr id="604" name="Oval 603">
                      <a:extLst>
                        <a:ext uri="{FF2B5EF4-FFF2-40B4-BE49-F238E27FC236}">
                          <a16:creationId xmlns:a16="http://schemas.microsoft.com/office/drawing/2014/main" id="{C38D3F55-0F51-0B40-A4A4-AA70C8C7C23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05" name="Rectangle 604">
                      <a:extLst>
                        <a:ext uri="{FF2B5EF4-FFF2-40B4-BE49-F238E27FC236}">
                          <a16:creationId xmlns:a16="http://schemas.microsoft.com/office/drawing/2014/main" id="{189FA7AC-07FD-AA45-A777-0B390443CAB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06" name="Rectangle 605">
                      <a:extLst>
                        <a:ext uri="{FF2B5EF4-FFF2-40B4-BE49-F238E27FC236}">
                          <a16:creationId xmlns:a16="http://schemas.microsoft.com/office/drawing/2014/main" id="{D2CDBA05-4E9D-6044-86D6-6FB2E4234F0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07" name="Rectangle 606">
                      <a:extLst>
                        <a:ext uri="{FF2B5EF4-FFF2-40B4-BE49-F238E27FC236}">
                          <a16:creationId xmlns:a16="http://schemas.microsoft.com/office/drawing/2014/main" id="{A2B7DB15-B457-5A4E-81A0-F43DDA99B31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08" name="Rectangle 607">
                      <a:extLst>
                        <a:ext uri="{FF2B5EF4-FFF2-40B4-BE49-F238E27FC236}">
                          <a16:creationId xmlns:a16="http://schemas.microsoft.com/office/drawing/2014/main" id="{2CB6A775-49F3-DF45-973C-9D037059D8E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09" name="Picture 608">
                      <a:extLst>
                        <a:ext uri="{FF2B5EF4-FFF2-40B4-BE49-F238E27FC236}">
                          <a16:creationId xmlns:a16="http://schemas.microsoft.com/office/drawing/2014/main" id="{CDBFE624-A328-A04B-8C81-38156686A9E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10" name="Picture 609">
                      <a:extLst>
                        <a:ext uri="{FF2B5EF4-FFF2-40B4-BE49-F238E27FC236}">
                          <a16:creationId xmlns:a16="http://schemas.microsoft.com/office/drawing/2014/main" id="{7414593B-3097-984E-A82C-B0B37FBCC30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11" name="Picture 610">
                      <a:extLst>
                        <a:ext uri="{FF2B5EF4-FFF2-40B4-BE49-F238E27FC236}">
                          <a16:creationId xmlns:a16="http://schemas.microsoft.com/office/drawing/2014/main" id="{0188D7FF-C33F-5B42-A44F-0921BA6A2204}"/>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12" name="Picture 611">
                      <a:extLst>
                        <a:ext uri="{FF2B5EF4-FFF2-40B4-BE49-F238E27FC236}">
                          <a16:creationId xmlns:a16="http://schemas.microsoft.com/office/drawing/2014/main" id="{58FCA23D-CFBD-9146-BE0D-0CECEB878BC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13" name="Picture 612">
                      <a:extLst>
                        <a:ext uri="{FF2B5EF4-FFF2-40B4-BE49-F238E27FC236}">
                          <a16:creationId xmlns:a16="http://schemas.microsoft.com/office/drawing/2014/main" id="{6324D24F-C5C8-C141-966A-E4501D98FCD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14" name="Picture 613">
                      <a:extLst>
                        <a:ext uri="{FF2B5EF4-FFF2-40B4-BE49-F238E27FC236}">
                          <a16:creationId xmlns:a16="http://schemas.microsoft.com/office/drawing/2014/main" id="{11DF4092-3CAD-5249-9806-659B21F82B9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15" name="Picture 614">
                      <a:extLst>
                        <a:ext uri="{FF2B5EF4-FFF2-40B4-BE49-F238E27FC236}">
                          <a16:creationId xmlns:a16="http://schemas.microsoft.com/office/drawing/2014/main" id="{E80E7ACA-D20C-2749-9E41-B55DAAC62B3D}"/>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616" name="Straight Arrow Connector 615">
                      <a:extLst>
                        <a:ext uri="{FF2B5EF4-FFF2-40B4-BE49-F238E27FC236}">
                          <a16:creationId xmlns:a16="http://schemas.microsoft.com/office/drawing/2014/main" id="{F8DCD079-4D75-EE43-94A7-2897724487AF}"/>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7" name="Picture 616">
                      <a:extLst>
                        <a:ext uri="{FF2B5EF4-FFF2-40B4-BE49-F238E27FC236}">
                          <a16:creationId xmlns:a16="http://schemas.microsoft.com/office/drawing/2014/main" id="{A9428739-9E3E-E647-9439-FB65607E50F3}"/>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18" name="Picture 617">
                      <a:extLst>
                        <a:ext uri="{FF2B5EF4-FFF2-40B4-BE49-F238E27FC236}">
                          <a16:creationId xmlns:a16="http://schemas.microsoft.com/office/drawing/2014/main" id="{EEC68B58-6580-4946-AE95-05BD02A202C1}"/>
                        </a:ext>
                      </a:extLst>
                    </p:cNvPr>
                    <p:cNvPicPr>
                      <a:picLocks noChangeAspect="1"/>
                    </p:cNvPicPr>
                    <p:nvPr/>
                  </p:nvPicPr>
                  <p:blipFill>
                    <a:blip r:embed="rId5"/>
                    <a:stretch>
                      <a:fillRect/>
                    </a:stretch>
                  </p:blipFill>
                  <p:spPr>
                    <a:xfrm>
                      <a:off x="1459482" y="540898"/>
                      <a:ext cx="211373" cy="253207"/>
                    </a:xfrm>
                    <a:prstGeom prst="rect">
                      <a:avLst/>
                    </a:prstGeom>
                  </p:spPr>
                </p:pic>
              </p:grpSp>
            </p:grpSp>
            <p:grpSp>
              <p:nvGrpSpPr>
                <p:cNvPr id="550" name="Group 549">
                  <a:extLst>
                    <a:ext uri="{FF2B5EF4-FFF2-40B4-BE49-F238E27FC236}">
                      <a16:creationId xmlns:a16="http://schemas.microsoft.com/office/drawing/2014/main" id="{967EB2CF-9822-EA44-9FAB-D54749231F55}"/>
                    </a:ext>
                  </a:extLst>
                </p:cNvPr>
                <p:cNvGrpSpPr/>
                <p:nvPr/>
              </p:nvGrpSpPr>
              <p:grpSpPr>
                <a:xfrm>
                  <a:off x="4341744" y="1775549"/>
                  <a:ext cx="1744166" cy="717345"/>
                  <a:chOff x="4932888" y="-169"/>
                  <a:chExt cx="3048520" cy="1253803"/>
                </a:xfrm>
              </p:grpSpPr>
              <p:grpSp>
                <p:nvGrpSpPr>
                  <p:cNvPr id="553" name="Group 552">
                    <a:extLst>
                      <a:ext uri="{FF2B5EF4-FFF2-40B4-BE49-F238E27FC236}">
                        <a16:creationId xmlns:a16="http://schemas.microsoft.com/office/drawing/2014/main" id="{3F54F208-12D8-FC4E-99B5-33C0CE62C6C1}"/>
                      </a:ext>
                    </a:extLst>
                  </p:cNvPr>
                  <p:cNvGrpSpPr/>
                  <p:nvPr/>
                </p:nvGrpSpPr>
                <p:grpSpPr>
                  <a:xfrm>
                    <a:off x="4932888" y="16184"/>
                    <a:ext cx="984262" cy="1237450"/>
                    <a:chOff x="363875" y="413442"/>
                    <a:chExt cx="1306980" cy="1643178"/>
                  </a:xfrm>
                </p:grpSpPr>
                <p:sp>
                  <p:nvSpPr>
                    <p:cNvPr id="586" name="Oval 585">
                      <a:extLst>
                        <a:ext uri="{FF2B5EF4-FFF2-40B4-BE49-F238E27FC236}">
                          <a16:creationId xmlns:a16="http://schemas.microsoft.com/office/drawing/2014/main" id="{F1D756C8-8F60-504A-94FB-9F3E0A11EA54}"/>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587" name="Rectangle 586">
                      <a:extLst>
                        <a:ext uri="{FF2B5EF4-FFF2-40B4-BE49-F238E27FC236}">
                          <a16:creationId xmlns:a16="http://schemas.microsoft.com/office/drawing/2014/main" id="{47D3D7C7-A4CA-AA4F-B08E-82A497795CD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88" name="Rectangle 587">
                      <a:extLst>
                        <a:ext uri="{FF2B5EF4-FFF2-40B4-BE49-F238E27FC236}">
                          <a16:creationId xmlns:a16="http://schemas.microsoft.com/office/drawing/2014/main" id="{F5850744-8EF2-004D-BB67-9FF4BACA8F9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89" name="Rectangle 588">
                      <a:extLst>
                        <a:ext uri="{FF2B5EF4-FFF2-40B4-BE49-F238E27FC236}">
                          <a16:creationId xmlns:a16="http://schemas.microsoft.com/office/drawing/2014/main" id="{412F3D2F-5B9D-364B-83B3-8E00AB6B92C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90" name="Rectangle 589">
                      <a:extLst>
                        <a:ext uri="{FF2B5EF4-FFF2-40B4-BE49-F238E27FC236}">
                          <a16:creationId xmlns:a16="http://schemas.microsoft.com/office/drawing/2014/main" id="{5D62743D-A444-3045-A2C3-DBE043ED89E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591" name="Picture 590">
                      <a:extLst>
                        <a:ext uri="{FF2B5EF4-FFF2-40B4-BE49-F238E27FC236}">
                          <a16:creationId xmlns:a16="http://schemas.microsoft.com/office/drawing/2014/main" id="{E406634B-B553-4549-A074-87F8D419D13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592" name="Picture 591">
                      <a:extLst>
                        <a:ext uri="{FF2B5EF4-FFF2-40B4-BE49-F238E27FC236}">
                          <a16:creationId xmlns:a16="http://schemas.microsoft.com/office/drawing/2014/main" id="{9A53B16A-55BD-3444-AA93-C2459288510C}"/>
                        </a:ext>
                      </a:extLst>
                    </p:cNvPr>
                    <p:cNvPicPr>
                      <a:picLocks noChangeAspect="1"/>
                    </p:cNvPicPr>
                    <p:nvPr/>
                  </p:nvPicPr>
                  <p:blipFill>
                    <a:blip r:embed="rId3"/>
                    <a:stretch>
                      <a:fillRect/>
                    </a:stretch>
                  </p:blipFill>
                  <p:spPr>
                    <a:xfrm>
                      <a:off x="403262" y="594940"/>
                      <a:ext cx="128888" cy="211110"/>
                    </a:xfrm>
                    <a:prstGeom prst="rect">
                      <a:avLst/>
                    </a:prstGeom>
                  </p:spPr>
                </p:pic>
                <p:pic>
                  <p:nvPicPr>
                    <p:cNvPr id="593" name="Picture 592">
                      <a:extLst>
                        <a:ext uri="{FF2B5EF4-FFF2-40B4-BE49-F238E27FC236}">
                          <a16:creationId xmlns:a16="http://schemas.microsoft.com/office/drawing/2014/main" id="{B05817F7-02F7-8841-A5D9-70199B69C12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594" name="Picture 593">
                      <a:extLst>
                        <a:ext uri="{FF2B5EF4-FFF2-40B4-BE49-F238E27FC236}">
                          <a16:creationId xmlns:a16="http://schemas.microsoft.com/office/drawing/2014/main" id="{85D8AB22-EB46-7A4E-962F-34DB9AE346A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595" name="Picture 594">
                      <a:extLst>
                        <a:ext uri="{FF2B5EF4-FFF2-40B4-BE49-F238E27FC236}">
                          <a16:creationId xmlns:a16="http://schemas.microsoft.com/office/drawing/2014/main" id="{05A3318B-56C6-C547-B33E-3FBB5672AC1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596" name="Picture 595">
                      <a:extLst>
                        <a:ext uri="{FF2B5EF4-FFF2-40B4-BE49-F238E27FC236}">
                          <a16:creationId xmlns:a16="http://schemas.microsoft.com/office/drawing/2014/main" id="{1375E9E7-0CF4-8043-8F2A-4B57D87635C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597" name="Picture 596">
                      <a:extLst>
                        <a:ext uri="{FF2B5EF4-FFF2-40B4-BE49-F238E27FC236}">
                          <a16:creationId xmlns:a16="http://schemas.microsoft.com/office/drawing/2014/main" id="{150905ED-8A7C-844B-A94C-B94440FD90EC}"/>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598" name="Straight Arrow Connector 597">
                      <a:extLst>
                        <a:ext uri="{FF2B5EF4-FFF2-40B4-BE49-F238E27FC236}">
                          <a16:creationId xmlns:a16="http://schemas.microsoft.com/office/drawing/2014/main" id="{4CB58510-3D7E-184B-8424-D2696EE7AD7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99" name="Picture 598">
                      <a:extLst>
                        <a:ext uri="{FF2B5EF4-FFF2-40B4-BE49-F238E27FC236}">
                          <a16:creationId xmlns:a16="http://schemas.microsoft.com/office/drawing/2014/main" id="{E32CDD43-448A-DC46-8C7A-7A328354915C}"/>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00" name="Picture 599">
                      <a:extLst>
                        <a:ext uri="{FF2B5EF4-FFF2-40B4-BE49-F238E27FC236}">
                          <a16:creationId xmlns:a16="http://schemas.microsoft.com/office/drawing/2014/main" id="{FF875856-07B6-CC45-8FBF-65A98948EED9}"/>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554" name="Group 553">
                    <a:extLst>
                      <a:ext uri="{FF2B5EF4-FFF2-40B4-BE49-F238E27FC236}">
                        <a16:creationId xmlns:a16="http://schemas.microsoft.com/office/drawing/2014/main" id="{3ADCCE35-57CD-8149-966F-F089D88D05A0}"/>
                      </a:ext>
                    </a:extLst>
                  </p:cNvPr>
                  <p:cNvGrpSpPr/>
                  <p:nvPr/>
                </p:nvGrpSpPr>
                <p:grpSpPr>
                  <a:xfrm>
                    <a:off x="5979220" y="-169"/>
                    <a:ext cx="984262" cy="1237450"/>
                    <a:chOff x="363875" y="413442"/>
                    <a:chExt cx="1306980" cy="1643178"/>
                  </a:xfrm>
                </p:grpSpPr>
                <p:sp>
                  <p:nvSpPr>
                    <p:cNvPr id="571" name="Oval 570">
                      <a:extLst>
                        <a:ext uri="{FF2B5EF4-FFF2-40B4-BE49-F238E27FC236}">
                          <a16:creationId xmlns:a16="http://schemas.microsoft.com/office/drawing/2014/main" id="{97135295-32CF-9C4A-A886-8C2A10F53B9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572" name="Rectangle 571">
                      <a:extLst>
                        <a:ext uri="{FF2B5EF4-FFF2-40B4-BE49-F238E27FC236}">
                          <a16:creationId xmlns:a16="http://schemas.microsoft.com/office/drawing/2014/main" id="{DA986C8A-8BDF-3044-A563-5F9A95C7110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73" name="Rectangle 572">
                      <a:extLst>
                        <a:ext uri="{FF2B5EF4-FFF2-40B4-BE49-F238E27FC236}">
                          <a16:creationId xmlns:a16="http://schemas.microsoft.com/office/drawing/2014/main" id="{3F332D11-6569-0E46-BDE9-673F3690B0F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74" name="Rectangle 573">
                      <a:extLst>
                        <a:ext uri="{FF2B5EF4-FFF2-40B4-BE49-F238E27FC236}">
                          <a16:creationId xmlns:a16="http://schemas.microsoft.com/office/drawing/2014/main" id="{BED462A0-47ED-3A42-AE17-CA2791979C1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75" name="Rectangle 574">
                      <a:extLst>
                        <a:ext uri="{FF2B5EF4-FFF2-40B4-BE49-F238E27FC236}">
                          <a16:creationId xmlns:a16="http://schemas.microsoft.com/office/drawing/2014/main" id="{ECC4E30C-D2B4-F540-8EE9-9976FFBA3469}"/>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576" name="Picture 575">
                      <a:extLst>
                        <a:ext uri="{FF2B5EF4-FFF2-40B4-BE49-F238E27FC236}">
                          <a16:creationId xmlns:a16="http://schemas.microsoft.com/office/drawing/2014/main" id="{4418786E-5EF3-F84B-841C-7BD14F99F0A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577" name="Picture 576">
                      <a:extLst>
                        <a:ext uri="{FF2B5EF4-FFF2-40B4-BE49-F238E27FC236}">
                          <a16:creationId xmlns:a16="http://schemas.microsoft.com/office/drawing/2014/main" id="{B6B12BE8-DC8E-E04A-A87E-772DB6B4385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578" name="Picture 577">
                      <a:extLst>
                        <a:ext uri="{FF2B5EF4-FFF2-40B4-BE49-F238E27FC236}">
                          <a16:creationId xmlns:a16="http://schemas.microsoft.com/office/drawing/2014/main" id="{AEC99E42-F13D-D743-A44F-15FD5543250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579" name="Picture 578">
                      <a:extLst>
                        <a:ext uri="{FF2B5EF4-FFF2-40B4-BE49-F238E27FC236}">
                          <a16:creationId xmlns:a16="http://schemas.microsoft.com/office/drawing/2014/main" id="{A7FFE26E-3655-CE4D-85CE-C4024C9D0F1F}"/>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580" name="Picture 579">
                      <a:extLst>
                        <a:ext uri="{FF2B5EF4-FFF2-40B4-BE49-F238E27FC236}">
                          <a16:creationId xmlns:a16="http://schemas.microsoft.com/office/drawing/2014/main" id="{0EA9DA64-D311-204E-933D-1AF7E904634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581" name="Picture 580">
                      <a:extLst>
                        <a:ext uri="{FF2B5EF4-FFF2-40B4-BE49-F238E27FC236}">
                          <a16:creationId xmlns:a16="http://schemas.microsoft.com/office/drawing/2014/main" id="{FFD92CAD-09CA-DD4A-9C0A-8E7080E08CF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582" name="Picture 581">
                      <a:extLst>
                        <a:ext uri="{FF2B5EF4-FFF2-40B4-BE49-F238E27FC236}">
                          <a16:creationId xmlns:a16="http://schemas.microsoft.com/office/drawing/2014/main" id="{D09086A9-1216-754D-851C-CD2A7DC214A8}"/>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583" name="Straight Arrow Connector 582">
                      <a:extLst>
                        <a:ext uri="{FF2B5EF4-FFF2-40B4-BE49-F238E27FC236}">
                          <a16:creationId xmlns:a16="http://schemas.microsoft.com/office/drawing/2014/main" id="{34FBC05A-8443-AD48-9665-10F3A81730A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84" name="Picture 583">
                      <a:extLst>
                        <a:ext uri="{FF2B5EF4-FFF2-40B4-BE49-F238E27FC236}">
                          <a16:creationId xmlns:a16="http://schemas.microsoft.com/office/drawing/2014/main" id="{167DE319-2AE8-5F4A-9953-E30DF2AAD15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585" name="Picture 584">
                      <a:extLst>
                        <a:ext uri="{FF2B5EF4-FFF2-40B4-BE49-F238E27FC236}">
                          <a16:creationId xmlns:a16="http://schemas.microsoft.com/office/drawing/2014/main" id="{B31DD1F6-728C-C94B-A704-04C53E60369B}"/>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555" name="Group 554">
                    <a:extLst>
                      <a:ext uri="{FF2B5EF4-FFF2-40B4-BE49-F238E27FC236}">
                        <a16:creationId xmlns:a16="http://schemas.microsoft.com/office/drawing/2014/main" id="{AD5515A5-EE71-E14A-91A6-C9B5B87F53F2}"/>
                      </a:ext>
                    </a:extLst>
                  </p:cNvPr>
                  <p:cNvGrpSpPr/>
                  <p:nvPr/>
                </p:nvGrpSpPr>
                <p:grpSpPr>
                  <a:xfrm>
                    <a:off x="6997146" y="-169"/>
                    <a:ext cx="984262" cy="1237450"/>
                    <a:chOff x="363875" y="413442"/>
                    <a:chExt cx="1306980" cy="1643178"/>
                  </a:xfrm>
                </p:grpSpPr>
                <p:sp>
                  <p:nvSpPr>
                    <p:cNvPr id="556" name="Oval 555">
                      <a:extLst>
                        <a:ext uri="{FF2B5EF4-FFF2-40B4-BE49-F238E27FC236}">
                          <a16:creationId xmlns:a16="http://schemas.microsoft.com/office/drawing/2014/main" id="{14B8AF31-9A05-9D42-97EE-27A80040C09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557" name="Rectangle 556">
                      <a:extLst>
                        <a:ext uri="{FF2B5EF4-FFF2-40B4-BE49-F238E27FC236}">
                          <a16:creationId xmlns:a16="http://schemas.microsoft.com/office/drawing/2014/main" id="{BCB15D5F-8D57-8444-8DC7-9FA40B40002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58" name="Rectangle 557">
                      <a:extLst>
                        <a:ext uri="{FF2B5EF4-FFF2-40B4-BE49-F238E27FC236}">
                          <a16:creationId xmlns:a16="http://schemas.microsoft.com/office/drawing/2014/main" id="{77FBC1F1-C69F-3344-8D9A-29F29F8699D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59" name="Rectangle 558">
                      <a:extLst>
                        <a:ext uri="{FF2B5EF4-FFF2-40B4-BE49-F238E27FC236}">
                          <a16:creationId xmlns:a16="http://schemas.microsoft.com/office/drawing/2014/main" id="{D195BB95-613B-DC4D-B5DB-D095D7AD352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60" name="Rectangle 559">
                      <a:extLst>
                        <a:ext uri="{FF2B5EF4-FFF2-40B4-BE49-F238E27FC236}">
                          <a16:creationId xmlns:a16="http://schemas.microsoft.com/office/drawing/2014/main" id="{606B47B6-D4A9-CD4E-A414-C2A698F6EF0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561" name="Picture 560">
                      <a:extLst>
                        <a:ext uri="{FF2B5EF4-FFF2-40B4-BE49-F238E27FC236}">
                          <a16:creationId xmlns:a16="http://schemas.microsoft.com/office/drawing/2014/main" id="{0CAB3ED5-031B-4D43-96AB-004BC151722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562" name="Picture 561">
                      <a:extLst>
                        <a:ext uri="{FF2B5EF4-FFF2-40B4-BE49-F238E27FC236}">
                          <a16:creationId xmlns:a16="http://schemas.microsoft.com/office/drawing/2014/main" id="{6C96069B-2A94-8A46-9FD6-772BF5234647}"/>
                        </a:ext>
                      </a:extLst>
                    </p:cNvPr>
                    <p:cNvPicPr>
                      <a:picLocks noChangeAspect="1"/>
                    </p:cNvPicPr>
                    <p:nvPr/>
                  </p:nvPicPr>
                  <p:blipFill>
                    <a:blip r:embed="rId3"/>
                    <a:stretch>
                      <a:fillRect/>
                    </a:stretch>
                  </p:blipFill>
                  <p:spPr>
                    <a:xfrm>
                      <a:off x="403262" y="594940"/>
                      <a:ext cx="128888" cy="211110"/>
                    </a:xfrm>
                    <a:prstGeom prst="rect">
                      <a:avLst/>
                    </a:prstGeom>
                  </p:spPr>
                </p:pic>
                <p:pic>
                  <p:nvPicPr>
                    <p:cNvPr id="563" name="Picture 562">
                      <a:extLst>
                        <a:ext uri="{FF2B5EF4-FFF2-40B4-BE49-F238E27FC236}">
                          <a16:creationId xmlns:a16="http://schemas.microsoft.com/office/drawing/2014/main" id="{73DB2802-7B11-2941-B51C-CA98AE25D5E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564" name="Picture 563">
                      <a:extLst>
                        <a:ext uri="{FF2B5EF4-FFF2-40B4-BE49-F238E27FC236}">
                          <a16:creationId xmlns:a16="http://schemas.microsoft.com/office/drawing/2014/main" id="{EEF8F64D-9E29-3449-B3E4-E24B4BAD088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565" name="Picture 564">
                      <a:extLst>
                        <a:ext uri="{FF2B5EF4-FFF2-40B4-BE49-F238E27FC236}">
                          <a16:creationId xmlns:a16="http://schemas.microsoft.com/office/drawing/2014/main" id="{08DE7383-3247-4742-B490-B18E601BB0E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566" name="Picture 565">
                      <a:extLst>
                        <a:ext uri="{FF2B5EF4-FFF2-40B4-BE49-F238E27FC236}">
                          <a16:creationId xmlns:a16="http://schemas.microsoft.com/office/drawing/2014/main" id="{8CD3BF9D-8DF7-6844-B6BB-E28DD94D27A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567" name="Picture 566">
                      <a:extLst>
                        <a:ext uri="{FF2B5EF4-FFF2-40B4-BE49-F238E27FC236}">
                          <a16:creationId xmlns:a16="http://schemas.microsoft.com/office/drawing/2014/main" id="{DAAA59C5-5BF3-D041-8131-F35360D6967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568" name="Straight Arrow Connector 567">
                      <a:extLst>
                        <a:ext uri="{FF2B5EF4-FFF2-40B4-BE49-F238E27FC236}">
                          <a16:creationId xmlns:a16="http://schemas.microsoft.com/office/drawing/2014/main" id="{0619C83F-D4EB-CD4C-9E6F-4944C75AEF4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69" name="Picture 568">
                      <a:extLst>
                        <a:ext uri="{FF2B5EF4-FFF2-40B4-BE49-F238E27FC236}">
                          <a16:creationId xmlns:a16="http://schemas.microsoft.com/office/drawing/2014/main" id="{2CDC5268-872A-744F-8302-697FC4A208D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570" name="Picture 569">
                      <a:extLst>
                        <a:ext uri="{FF2B5EF4-FFF2-40B4-BE49-F238E27FC236}">
                          <a16:creationId xmlns:a16="http://schemas.microsoft.com/office/drawing/2014/main" id="{2C0D4579-BEDB-CF46-A214-144233032962}"/>
                        </a:ext>
                      </a:extLst>
                    </p:cNvPr>
                    <p:cNvPicPr>
                      <a:picLocks noChangeAspect="1"/>
                    </p:cNvPicPr>
                    <p:nvPr/>
                  </p:nvPicPr>
                  <p:blipFill>
                    <a:blip r:embed="rId5"/>
                    <a:stretch>
                      <a:fillRect/>
                    </a:stretch>
                  </p:blipFill>
                  <p:spPr>
                    <a:xfrm>
                      <a:off x="1459482" y="540898"/>
                      <a:ext cx="211373" cy="253207"/>
                    </a:xfrm>
                    <a:prstGeom prst="rect">
                      <a:avLst/>
                    </a:prstGeom>
                  </p:spPr>
                </p:pic>
              </p:grpSp>
            </p:grpSp>
            <p:sp>
              <p:nvSpPr>
                <p:cNvPr id="1039" name="Right Brace 1038">
                  <a:extLst>
                    <a:ext uri="{FF2B5EF4-FFF2-40B4-BE49-F238E27FC236}">
                      <a16:creationId xmlns:a16="http://schemas.microsoft.com/office/drawing/2014/main" id="{FC64B6EC-B671-B34B-AEC5-5EAB1F1A8C9C}"/>
                    </a:ext>
                  </a:extLst>
                </p:cNvPr>
                <p:cNvSpPr/>
                <p:nvPr/>
              </p:nvSpPr>
              <p:spPr>
                <a:xfrm>
                  <a:off x="6216517" y="1880442"/>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040" name="TextBox 1039">
                  <a:extLst>
                    <a:ext uri="{FF2B5EF4-FFF2-40B4-BE49-F238E27FC236}">
                      <a16:creationId xmlns:a16="http://schemas.microsoft.com/office/drawing/2014/main" id="{5FA6F8F0-02BA-394E-990C-E04B7004FB2C}"/>
                    </a:ext>
                  </a:extLst>
                </p:cNvPr>
                <p:cNvSpPr txBox="1"/>
                <p:nvPr/>
              </p:nvSpPr>
              <p:spPr>
                <a:xfrm>
                  <a:off x="6366575" y="1968703"/>
                  <a:ext cx="667170" cy="369332"/>
                </a:xfrm>
                <a:prstGeom prst="rect">
                  <a:avLst/>
                </a:prstGeom>
                <a:noFill/>
              </p:spPr>
              <p:txBody>
                <a:bodyPr wrap="none" rtlCol="0">
                  <a:spAutoFit/>
                </a:bodyPr>
                <a:lstStyle/>
                <a:p>
                  <a:r>
                    <a:rPr lang="en-US" dirty="0"/>
                    <a:t>H = 6</a:t>
                  </a:r>
                </a:p>
              </p:txBody>
            </p:sp>
          </p:grpSp>
        </p:grpSp>
        <p:sp>
          <p:nvSpPr>
            <p:cNvPr id="1209" name="TextBox 1208">
              <a:extLst>
                <a:ext uri="{FF2B5EF4-FFF2-40B4-BE49-F238E27FC236}">
                  <a16:creationId xmlns:a16="http://schemas.microsoft.com/office/drawing/2014/main" id="{14E5FA06-56F1-A64E-8BDB-BBF0CE3E29B5}"/>
                </a:ext>
              </a:extLst>
            </p:cNvPr>
            <p:cNvSpPr txBox="1"/>
            <p:nvPr/>
          </p:nvSpPr>
          <p:spPr>
            <a:xfrm>
              <a:off x="563865" y="2442802"/>
              <a:ext cx="790601" cy="369332"/>
            </a:xfrm>
            <a:prstGeom prst="rect">
              <a:avLst/>
            </a:prstGeom>
            <a:noFill/>
          </p:spPr>
          <p:txBody>
            <a:bodyPr wrap="none" rtlCol="0">
              <a:spAutoFit/>
            </a:bodyPr>
            <a:lstStyle/>
            <a:p>
              <a:r>
                <a:rPr lang="en-US" dirty="0" err="1"/>
                <a:t>nG</a:t>
              </a:r>
              <a:r>
                <a:rPr lang="en-US" dirty="0"/>
                <a:t> = 1</a:t>
              </a:r>
            </a:p>
          </p:txBody>
        </p:sp>
        <p:grpSp>
          <p:nvGrpSpPr>
            <p:cNvPr id="1212" name="Group 1211">
              <a:extLst>
                <a:ext uri="{FF2B5EF4-FFF2-40B4-BE49-F238E27FC236}">
                  <a16:creationId xmlns:a16="http://schemas.microsoft.com/office/drawing/2014/main" id="{1928E977-C0E2-0343-BFD6-E5CD5ACC5B1E}"/>
                </a:ext>
              </a:extLst>
            </p:cNvPr>
            <p:cNvGrpSpPr/>
            <p:nvPr/>
          </p:nvGrpSpPr>
          <p:grpSpPr>
            <a:xfrm>
              <a:off x="2561287" y="2715336"/>
              <a:ext cx="563131" cy="707989"/>
              <a:chOff x="363875" y="413442"/>
              <a:chExt cx="1306980" cy="1643178"/>
            </a:xfrm>
          </p:grpSpPr>
          <p:sp>
            <p:nvSpPr>
              <p:cNvPr id="1315" name="Oval 1314">
                <a:extLst>
                  <a:ext uri="{FF2B5EF4-FFF2-40B4-BE49-F238E27FC236}">
                    <a16:creationId xmlns:a16="http://schemas.microsoft.com/office/drawing/2014/main" id="{6101E21A-3998-D444-83F5-F36BC333AB4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316" name="Rectangle 1315">
                <a:extLst>
                  <a:ext uri="{FF2B5EF4-FFF2-40B4-BE49-F238E27FC236}">
                    <a16:creationId xmlns:a16="http://schemas.microsoft.com/office/drawing/2014/main" id="{5AFC405A-50DD-5F4B-BCBF-4CDAE0E9DF2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17" name="Rectangle 1316">
                <a:extLst>
                  <a:ext uri="{FF2B5EF4-FFF2-40B4-BE49-F238E27FC236}">
                    <a16:creationId xmlns:a16="http://schemas.microsoft.com/office/drawing/2014/main" id="{4B1EAB48-5054-D145-BA2B-FD86E5A4CAC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18" name="Rectangle 1317">
                <a:extLst>
                  <a:ext uri="{FF2B5EF4-FFF2-40B4-BE49-F238E27FC236}">
                    <a16:creationId xmlns:a16="http://schemas.microsoft.com/office/drawing/2014/main" id="{6E05278C-2A83-4C49-B2E3-77DCDD4FF6F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19" name="Rectangle 1318">
                <a:extLst>
                  <a:ext uri="{FF2B5EF4-FFF2-40B4-BE49-F238E27FC236}">
                    <a16:creationId xmlns:a16="http://schemas.microsoft.com/office/drawing/2014/main" id="{0A4186F2-CBDF-DB48-BC4B-D64E216B715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320" name="Picture 1319">
                <a:extLst>
                  <a:ext uri="{FF2B5EF4-FFF2-40B4-BE49-F238E27FC236}">
                    <a16:creationId xmlns:a16="http://schemas.microsoft.com/office/drawing/2014/main" id="{762E0B23-8D06-EE48-BB6B-1917CDD7926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321" name="Picture 1320">
                <a:extLst>
                  <a:ext uri="{FF2B5EF4-FFF2-40B4-BE49-F238E27FC236}">
                    <a16:creationId xmlns:a16="http://schemas.microsoft.com/office/drawing/2014/main" id="{0D52FC34-6ACF-C049-9E7B-E9D206C722D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322" name="Picture 1321">
                <a:extLst>
                  <a:ext uri="{FF2B5EF4-FFF2-40B4-BE49-F238E27FC236}">
                    <a16:creationId xmlns:a16="http://schemas.microsoft.com/office/drawing/2014/main" id="{B21C14CD-2E02-CC46-B0C8-7E66E5CB71E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323" name="Picture 1322">
                <a:extLst>
                  <a:ext uri="{FF2B5EF4-FFF2-40B4-BE49-F238E27FC236}">
                    <a16:creationId xmlns:a16="http://schemas.microsoft.com/office/drawing/2014/main" id="{CCF9356B-E921-7448-B272-80A4433409A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324" name="Picture 1323">
                <a:extLst>
                  <a:ext uri="{FF2B5EF4-FFF2-40B4-BE49-F238E27FC236}">
                    <a16:creationId xmlns:a16="http://schemas.microsoft.com/office/drawing/2014/main" id="{23E3BF27-D460-C243-921E-BF252CEE8D1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325" name="Picture 1324">
                <a:extLst>
                  <a:ext uri="{FF2B5EF4-FFF2-40B4-BE49-F238E27FC236}">
                    <a16:creationId xmlns:a16="http://schemas.microsoft.com/office/drawing/2014/main" id="{F3ABB869-5FC6-E749-9B0E-88F2142BCA75}"/>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326" name="Picture 1325">
                <a:extLst>
                  <a:ext uri="{FF2B5EF4-FFF2-40B4-BE49-F238E27FC236}">
                    <a16:creationId xmlns:a16="http://schemas.microsoft.com/office/drawing/2014/main" id="{F4B1DC2B-6393-E54D-84A6-D3DA05868BBE}"/>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327" name="Straight Arrow Connector 1326">
                <a:extLst>
                  <a:ext uri="{FF2B5EF4-FFF2-40B4-BE49-F238E27FC236}">
                    <a16:creationId xmlns:a16="http://schemas.microsoft.com/office/drawing/2014/main" id="{F73EFEEA-8693-4149-83B5-5400353E0E35}"/>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28" name="Picture 1327">
                <a:extLst>
                  <a:ext uri="{FF2B5EF4-FFF2-40B4-BE49-F238E27FC236}">
                    <a16:creationId xmlns:a16="http://schemas.microsoft.com/office/drawing/2014/main" id="{A72A124F-0230-B14F-9EED-A2F04294F64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329" name="Picture 1328">
                <a:extLst>
                  <a:ext uri="{FF2B5EF4-FFF2-40B4-BE49-F238E27FC236}">
                    <a16:creationId xmlns:a16="http://schemas.microsoft.com/office/drawing/2014/main" id="{11C092B4-4289-E54E-9F88-D186E36DB42D}"/>
                  </a:ext>
                </a:extLst>
              </p:cNvPr>
              <p:cNvPicPr>
                <a:picLocks noChangeAspect="1"/>
              </p:cNvPicPr>
              <p:nvPr/>
            </p:nvPicPr>
            <p:blipFill>
              <a:blip r:embed="rId5"/>
              <a:stretch>
                <a:fillRect/>
              </a:stretch>
            </p:blipFill>
            <p:spPr>
              <a:xfrm>
                <a:off x="1459482" y="540898"/>
                <a:ext cx="211373" cy="253207"/>
              </a:xfrm>
              <a:prstGeom prst="rect">
                <a:avLst/>
              </a:prstGeom>
            </p:spPr>
          </p:pic>
        </p:grpSp>
        <p:sp>
          <p:nvSpPr>
            <p:cNvPr id="1213" name="Right Brace 1212">
              <a:extLst>
                <a:ext uri="{FF2B5EF4-FFF2-40B4-BE49-F238E27FC236}">
                  <a16:creationId xmlns:a16="http://schemas.microsoft.com/office/drawing/2014/main" id="{5D6C57A8-9CA1-3A46-B576-0501ED6574BC}"/>
                </a:ext>
              </a:extLst>
            </p:cNvPr>
            <p:cNvSpPr/>
            <p:nvPr/>
          </p:nvSpPr>
          <p:spPr>
            <a:xfrm>
              <a:off x="6216517" y="2810775"/>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214" name="TextBox 1213">
              <a:extLst>
                <a:ext uri="{FF2B5EF4-FFF2-40B4-BE49-F238E27FC236}">
                  <a16:creationId xmlns:a16="http://schemas.microsoft.com/office/drawing/2014/main" id="{EC579182-E7F6-4F48-BDDA-2A6B343558A2}"/>
                </a:ext>
              </a:extLst>
            </p:cNvPr>
            <p:cNvSpPr txBox="1"/>
            <p:nvPr/>
          </p:nvSpPr>
          <p:spPr>
            <a:xfrm>
              <a:off x="6366575" y="2899036"/>
              <a:ext cx="667170" cy="369332"/>
            </a:xfrm>
            <a:prstGeom prst="rect">
              <a:avLst/>
            </a:prstGeom>
            <a:noFill/>
          </p:spPr>
          <p:txBody>
            <a:bodyPr wrap="none" rtlCol="0">
              <a:spAutoFit/>
            </a:bodyPr>
            <a:lstStyle/>
            <a:p>
              <a:r>
                <a:rPr lang="en-US" dirty="0"/>
                <a:t>H = 1</a:t>
              </a:r>
            </a:p>
          </p:txBody>
        </p:sp>
        <p:grpSp>
          <p:nvGrpSpPr>
            <p:cNvPr id="1215" name="Group 1214">
              <a:extLst>
                <a:ext uri="{FF2B5EF4-FFF2-40B4-BE49-F238E27FC236}">
                  <a16:creationId xmlns:a16="http://schemas.microsoft.com/office/drawing/2014/main" id="{4E6E75DB-28FD-8043-B11A-22E30FC9CB41}"/>
                </a:ext>
              </a:extLst>
            </p:cNvPr>
            <p:cNvGrpSpPr/>
            <p:nvPr/>
          </p:nvGrpSpPr>
          <p:grpSpPr>
            <a:xfrm>
              <a:off x="2561287" y="3459228"/>
              <a:ext cx="1744166" cy="717345"/>
              <a:chOff x="4932888" y="-169"/>
              <a:chExt cx="3048520" cy="1253803"/>
            </a:xfrm>
          </p:grpSpPr>
          <p:grpSp>
            <p:nvGrpSpPr>
              <p:cNvPr id="1267" name="Group 1266">
                <a:extLst>
                  <a:ext uri="{FF2B5EF4-FFF2-40B4-BE49-F238E27FC236}">
                    <a16:creationId xmlns:a16="http://schemas.microsoft.com/office/drawing/2014/main" id="{19914931-15E4-2945-96D7-D88AA3E0DC56}"/>
                  </a:ext>
                </a:extLst>
              </p:cNvPr>
              <p:cNvGrpSpPr/>
              <p:nvPr/>
            </p:nvGrpSpPr>
            <p:grpSpPr>
              <a:xfrm>
                <a:off x="4932888" y="16184"/>
                <a:ext cx="984262" cy="1237450"/>
                <a:chOff x="363875" y="413442"/>
                <a:chExt cx="1306980" cy="1643178"/>
              </a:xfrm>
            </p:grpSpPr>
            <p:sp>
              <p:nvSpPr>
                <p:cNvPr id="1300" name="Oval 1299">
                  <a:extLst>
                    <a:ext uri="{FF2B5EF4-FFF2-40B4-BE49-F238E27FC236}">
                      <a16:creationId xmlns:a16="http://schemas.microsoft.com/office/drawing/2014/main" id="{0B86AD91-3114-F545-9E8F-0A632A6CC09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301" name="Rectangle 1300">
                  <a:extLst>
                    <a:ext uri="{FF2B5EF4-FFF2-40B4-BE49-F238E27FC236}">
                      <a16:creationId xmlns:a16="http://schemas.microsoft.com/office/drawing/2014/main" id="{8A575249-A102-904B-84E7-C93B0257268F}"/>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02" name="Rectangle 1301">
                  <a:extLst>
                    <a:ext uri="{FF2B5EF4-FFF2-40B4-BE49-F238E27FC236}">
                      <a16:creationId xmlns:a16="http://schemas.microsoft.com/office/drawing/2014/main" id="{6F56762E-3CC8-674E-B23F-4B2B83619E4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03" name="Rectangle 1302">
                  <a:extLst>
                    <a:ext uri="{FF2B5EF4-FFF2-40B4-BE49-F238E27FC236}">
                      <a16:creationId xmlns:a16="http://schemas.microsoft.com/office/drawing/2014/main" id="{20598BD0-A23C-1F45-99FA-DD6EB1051EE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04" name="Rectangle 1303">
                  <a:extLst>
                    <a:ext uri="{FF2B5EF4-FFF2-40B4-BE49-F238E27FC236}">
                      <a16:creationId xmlns:a16="http://schemas.microsoft.com/office/drawing/2014/main" id="{6B645508-B7BE-1B46-90BB-4DA929F1F4E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305" name="Picture 1304">
                  <a:extLst>
                    <a:ext uri="{FF2B5EF4-FFF2-40B4-BE49-F238E27FC236}">
                      <a16:creationId xmlns:a16="http://schemas.microsoft.com/office/drawing/2014/main" id="{A24E12BF-B77D-F64B-9BEC-3A9822C9D95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306" name="Picture 1305">
                  <a:extLst>
                    <a:ext uri="{FF2B5EF4-FFF2-40B4-BE49-F238E27FC236}">
                      <a16:creationId xmlns:a16="http://schemas.microsoft.com/office/drawing/2014/main" id="{1C838D19-D45F-6542-82A7-89B4B687A26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307" name="Picture 1306">
                  <a:extLst>
                    <a:ext uri="{FF2B5EF4-FFF2-40B4-BE49-F238E27FC236}">
                      <a16:creationId xmlns:a16="http://schemas.microsoft.com/office/drawing/2014/main" id="{E9939C27-35ED-DA40-9DCA-D4E7534FDA5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308" name="Picture 1307">
                  <a:extLst>
                    <a:ext uri="{FF2B5EF4-FFF2-40B4-BE49-F238E27FC236}">
                      <a16:creationId xmlns:a16="http://schemas.microsoft.com/office/drawing/2014/main" id="{CA3A95BD-8AA9-1C4D-BE77-5BFBD09335B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309" name="Picture 1308">
                  <a:extLst>
                    <a:ext uri="{FF2B5EF4-FFF2-40B4-BE49-F238E27FC236}">
                      <a16:creationId xmlns:a16="http://schemas.microsoft.com/office/drawing/2014/main" id="{B7636DD7-9000-2444-B4A5-18BE613BC82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310" name="Picture 1309">
                  <a:extLst>
                    <a:ext uri="{FF2B5EF4-FFF2-40B4-BE49-F238E27FC236}">
                      <a16:creationId xmlns:a16="http://schemas.microsoft.com/office/drawing/2014/main" id="{030BC542-4348-6349-9546-F62328653E2C}"/>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311" name="Picture 1310">
                  <a:extLst>
                    <a:ext uri="{FF2B5EF4-FFF2-40B4-BE49-F238E27FC236}">
                      <a16:creationId xmlns:a16="http://schemas.microsoft.com/office/drawing/2014/main" id="{3BA7A31C-2E88-8442-865F-B934C26882F0}"/>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312" name="Straight Arrow Connector 1311">
                  <a:extLst>
                    <a:ext uri="{FF2B5EF4-FFF2-40B4-BE49-F238E27FC236}">
                      <a16:creationId xmlns:a16="http://schemas.microsoft.com/office/drawing/2014/main" id="{F20C12D4-ED12-734F-A377-995FFB4BEB8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13" name="Picture 1312">
                  <a:extLst>
                    <a:ext uri="{FF2B5EF4-FFF2-40B4-BE49-F238E27FC236}">
                      <a16:creationId xmlns:a16="http://schemas.microsoft.com/office/drawing/2014/main" id="{B2F41C97-0273-8140-8287-05727A94941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314" name="Picture 1313">
                  <a:extLst>
                    <a:ext uri="{FF2B5EF4-FFF2-40B4-BE49-F238E27FC236}">
                      <a16:creationId xmlns:a16="http://schemas.microsoft.com/office/drawing/2014/main" id="{9FDB8C66-8ED0-8D47-9E4D-63D8C301504C}"/>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68" name="Group 1267">
                <a:extLst>
                  <a:ext uri="{FF2B5EF4-FFF2-40B4-BE49-F238E27FC236}">
                    <a16:creationId xmlns:a16="http://schemas.microsoft.com/office/drawing/2014/main" id="{334B32BE-7D8E-2B4D-A04A-066E794ED609}"/>
                  </a:ext>
                </a:extLst>
              </p:cNvPr>
              <p:cNvGrpSpPr/>
              <p:nvPr/>
            </p:nvGrpSpPr>
            <p:grpSpPr>
              <a:xfrm>
                <a:off x="5979220" y="-169"/>
                <a:ext cx="984262" cy="1237450"/>
                <a:chOff x="363875" y="413442"/>
                <a:chExt cx="1306980" cy="1643178"/>
              </a:xfrm>
            </p:grpSpPr>
            <p:sp>
              <p:nvSpPr>
                <p:cNvPr id="1285" name="Oval 1284">
                  <a:extLst>
                    <a:ext uri="{FF2B5EF4-FFF2-40B4-BE49-F238E27FC236}">
                      <a16:creationId xmlns:a16="http://schemas.microsoft.com/office/drawing/2014/main" id="{2FB49E3D-8954-4B4B-9EA8-EDF15066885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86" name="Rectangle 1285">
                  <a:extLst>
                    <a:ext uri="{FF2B5EF4-FFF2-40B4-BE49-F238E27FC236}">
                      <a16:creationId xmlns:a16="http://schemas.microsoft.com/office/drawing/2014/main" id="{185CC578-6AF3-8842-9BB8-CDAC75770BB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87" name="Rectangle 1286">
                  <a:extLst>
                    <a:ext uri="{FF2B5EF4-FFF2-40B4-BE49-F238E27FC236}">
                      <a16:creationId xmlns:a16="http://schemas.microsoft.com/office/drawing/2014/main" id="{3AF4313E-8971-B34E-A3FF-85630AA9712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88" name="Rectangle 1287">
                  <a:extLst>
                    <a:ext uri="{FF2B5EF4-FFF2-40B4-BE49-F238E27FC236}">
                      <a16:creationId xmlns:a16="http://schemas.microsoft.com/office/drawing/2014/main" id="{0A40C96A-2810-0048-8480-F7EB9CA423F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89" name="Rectangle 1288">
                  <a:extLst>
                    <a:ext uri="{FF2B5EF4-FFF2-40B4-BE49-F238E27FC236}">
                      <a16:creationId xmlns:a16="http://schemas.microsoft.com/office/drawing/2014/main" id="{B473C035-1BC8-A247-9FEF-0C17D7AC4A2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90" name="Picture 1289">
                  <a:extLst>
                    <a:ext uri="{FF2B5EF4-FFF2-40B4-BE49-F238E27FC236}">
                      <a16:creationId xmlns:a16="http://schemas.microsoft.com/office/drawing/2014/main" id="{FCB5804C-4557-AA41-8E3B-276918EC134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91" name="Picture 1290">
                  <a:extLst>
                    <a:ext uri="{FF2B5EF4-FFF2-40B4-BE49-F238E27FC236}">
                      <a16:creationId xmlns:a16="http://schemas.microsoft.com/office/drawing/2014/main" id="{DBACD748-3953-2744-96EE-A997F2237B2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92" name="Picture 1291">
                  <a:extLst>
                    <a:ext uri="{FF2B5EF4-FFF2-40B4-BE49-F238E27FC236}">
                      <a16:creationId xmlns:a16="http://schemas.microsoft.com/office/drawing/2014/main" id="{530F3B24-7415-A94F-BCA9-C62BDDE1C87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93" name="Picture 1292">
                  <a:extLst>
                    <a:ext uri="{FF2B5EF4-FFF2-40B4-BE49-F238E27FC236}">
                      <a16:creationId xmlns:a16="http://schemas.microsoft.com/office/drawing/2014/main" id="{71425EA8-8A7E-FC44-A1DE-C0ED1A12CBB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94" name="Picture 1293">
                  <a:extLst>
                    <a:ext uri="{FF2B5EF4-FFF2-40B4-BE49-F238E27FC236}">
                      <a16:creationId xmlns:a16="http://schemas.microsoft.com/office/drawing/2014/main" id="{D26142A1-34BF-5841-938C-E024D740BA8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95" name="Picture 1294">
                  <a:extLst>
                    <a:ext uri="{FF2B5EF4-FFF2-40B4-BE49-F238E27FC236}">
                      <a16:creationId xmlns:a16="http://schemas.microsoft.com/office/drawing/2014/main" id="{061D836B-4655-954A-AE77-777D1AE8C13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96" name="Picture 1295">
                  <a:extLst>
                    <a:ext uri="{FF2B5EF4-FFF2-40B4-BE49-F238E27FC236}">
                      <a16:creationId xmlns:a16="http://schemas.microsoft.com/office/drawing/2014/main" id="{0D6ED90E-963C-2744-84CE-9B2BFDF417CD}"/>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97" name="Straight Arrow Connector 1296">
                  <a:extLst>
                    <a:ext uri="{FF2B5EF4-FFF2-40B4-BE49-F238E27FC236}">
                      <a16:creationId xmlns:a16="http://schemas.microsoft.com/office/drawing/2014/main" id="{0B7D8C1F-2020-4043-A055-6B0FAA3B3F1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8" name="Picture 1297">
                  <a:extLst>
                    <a:ext uri="{FF2B5EF4-FFF2-40B4-BE49-F238E27FC236}">
                      <a16:creationId xmlns:a16="http://schemas.microsoft.com/office/drawing/2014/main" id="{3829669D-FF9F-0A46-B6B5-782C0A5A506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99" name="Picture 1298">
                  <a:extLst>
                    <a:ext uri="{FF2B5EF4-FFF2-40B4-BE49-F238E27FC236}">
                      <a16:creationId xmlns:a16="http://schemas.microsoft.com/office/drawing/2014/main" id="{CDF4F6A5-7F0F-794C-AE89-D6891594FEB5}"/>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69" name="Group 1268">
                <a:extLst>
                  <a:ext uri="{FF2B5EF4-FFF2-40B4-BE49-F238E27FC236}">
                    <a16:creationId xmlns:a16="http://schemas.microsoft.com/office/drawing/2014/main" id="{3962BBF3-8B48-AE42-BB6A-EEC3EE7D51DF}"/>
                  </a:ext>
                </a:extLst>
              </p:cNvPr>
              <p:cNvGrpSpPr/>
              <p:nvPr/>
            </p:nvGrpSpPr>
            <p:grpSpPr>
              <a:xfrm>
                <a:off x="6997146" y="-169"/>
                <a:ext cx="984262" cy="1237450"/>
                <a:chOff x="363875" y="413442"/>
                <a:chExt cx="1306980" cy="1643178"/>
              </a:xfrm>
            </p:grpSpPr>
            <p:sp>
              <p:nvSpPr>
                <p:cNvPr id="1270" name="Oval 1269">
                  <a:extLst>
                    <a:ext uri="{FF2B5EF4-FFF2-40B4-BE49-F238E27FC236}">
                      <a16:creationId xmlns:a16="http://schemas.microsoft.com/office/drawing/2014/main" id="{0F8E8F48-C103-D141-83FD-BE25F82C7F5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71" name="Rectangle 1270">
                  <a:extLst>
                    <a:ext uri="{FF2B5EF4-FFF2-40B4-BE49-F238E27FC236}">
                      <a16:creationId xmlns:a16="http://schemas.microsoft.com/office/drawing/2014/main" id="{51B2095C-1086-B34A-9F5E-AA10F360E08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72" name="Rectangle 1271">
                  <a:extLst>
                    <a:ext uri="{FF2B5EF4-FFF2-40B4-BE49-F238E27FC236}">
                      <a16:creationId xmlns:a16="http://schemas.microsoft.com/office/drawing/2014/main" id="{906D2D3B-C2AB-4641-8E44-0CD07B07EDB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73" name="Rectangle 1272">
                  <a:extLst>
                    <a:ext uri="{FF2B5EF4-FFF2-40B4-BE49-F238E27FC236}">
                      <a16:creationId xmlns:a16="http://schemas.microsoft.com/office/drawing/2014/main" id="{157C583C-E655-C747-9548-4A170805E1A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74" name="Rectangle 1273">
                  <a:extLst>
                    <a:ext uri="{FF2B5EF4-FFF2-40B4-BE49-F238E27FC236}">
                      <a16:creationId xmlns:a16="http://schemas.microsoft.com/office/drawing/2014/main" id="{AEE3E4F6-9D75-1F4E-AD92-960E6E344C3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75" name="Picture 1274">
                  <a:extLst>
                    <a:ext uri="{FF2B5EF4-FFF2-40B4-BE49-F238E27FC236}">
                      <a16:creationId xmlns:a16="http://schemas.microsoft.com/office/drawing/2014/main" id="{B8692DA2-EFBC-F345-8775-1E0ADFAA985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76" name="Picture 1275">
                  <a:extLst>
                    <a:ext uri="{FF2B5EF4-FFF2-40B4-BE49-F238E27FC236}">
                      <a16:creationId xmlns:a16="http://schemas.microsoft.com/office/drawing/2014/main" id="{F814E003-9FA4-0B4A-A24F-172BECA058ED}"/>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77" name="Picture 1276">
                  <a:extLst>
                    <a:ext uri="{FF2B5EF4-FFF2-40B4-BE49-F238E27FC236}">
                      <a16:creationId xmlns:a16="http://schemas.microsoft.com/office/drawing/2014/main" id="{D9CC0A05-0D04-F44B-9E1A-B5D08AF143A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78" name="Picture 1277">
                  <a:extLst>
                    <a:ext uri="{FF2B5EF4-FFF2-40B4-BE49-F238E27FC236}">
                      <a16:creationId xmlns:a16="http://schemas.microsoft.com/office/drawing/2014/main" id="{6EFDDBE1-B8E7-2143-B896-C5516F3AA286}"/>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79" name="Picture 1278">
                  <a:extLst>
                    <a:ext uri="{FF2B5EF4-FFF2-40B4-BE49-F238E27FC236}">
                      <a16:creationId xmlns:a16="http://schemas.microsoft.com/office/drawing/2014/main" id="{19FF336A-23F4-034F-A134-0CEA5CDD0E5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80" name="Picture 1279">
                  <a:extLst>
                    <a:ext uri="{FF2B5EF4-FFF2-40B4-BE49-F238E27FC236}">
                      <a16:creationId xmlns:a16="http://schemas.microsoft.com/office/drawing/2014/main" id="{6D4D175A-FD43-7649-B185-73818E5FAB0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81" name="Picture 1280">
                  <a:extLst>
                    <a:ext uri="{FF2B5EF4-FFF2-40B4-BE49-F238E27FC236}">
                      <a16:creationId xmlns:a16="http://schemas.microsoft.com/office/drawing/2014/main" id="{4DFB09E4-3A18-9C4A-AD23-9F31B3DAA999}"/>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82" name="Straight Arrow Connector 1281">
                  <a:extLst>
                    <a:ext uri="{FF2B5EF4-FFF2-40B4-BE49-F238E27FC236}">
                      <a16:creationId xmlns:a16="http://schemas.microsoft.com/office/drawing/2014/main" id="{7C3411A8-31E4-B046-986F-45E48B8C7F14}"/>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83" name="Picture 1282">
                  <a:extLst>
                    <a:ext uri="{FF2B5EF4-FFF2-40B4-BE49-F238E27FC236}">
                      <a16:creationId xmlns:a16="http://schemas.microsoft.com/office/drawing/2014/main" id="{D5B57121-92D8-F645-BB8F-E1B7036FC73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84" name="Picture 1283">
                  <a:extLst>
                    <a:ext uri="{FF2B5EF4-FFF2-40B4-BE49-F238E27FC236}">
                      <a16:creationId xmlns:a16="http://schemas.microsoft.com/office/drawing/2014/main" id="{750B278C-6284-DB4C-AFC2-A01B2ED1DB4B}"/>
                    </a:ext>
                  </a:extLst>
                </p:cNvPr>
                <p:cNvPicPr>
                  <a:picLocks noChangeAspect="1"/>
                </p:cNvPicPr>
                <p:nvPr/>
              </p:nvPicPr>
              <p:blipFill>
                <a:blip r:embed="rId5"/>
                <a:stretch>
                  <a:fillRect/>
                </a:stretch>
              </p:blipFill>
              <p:spPr>
                <a:xfrm>
                  <a:off x="1459482" y="540898"/>
                  <a:ext cx="211373" cy="253207"/>
                </a:xfrm>
                <a:prstGeom prst="rect">
                  <a:avLst/>
                </a:prstGeom>
              </p:spPr>
            </p:pic>
          </p:grpSp>
        </p:grpSp>
        <p:grpSp>
          <p:nvGrpSpPr>
            <p:cNvPr id="1216" name="Group 1215">
              <a:extLst>
                <a:ext uri="{FF2B5EF4-FFF2-40B4-BE49-F238E27FC236}">
                  <a16:creationId xmlns:a16="http://schemas.microsoft.com/office/drawing/2014/main" id="{AD96C33D-56F6-E44B-8BE8-A31C520E2E72}"/>
                </a:ext>
              </a:extLst>
            </p:cNvPr>
            <p:cNvGrpSpPr/>
            <p:nvPr/>
          </p:nvGrpSpPr>
          <p:grpSpPr>
            <a:xfrm>
              <a:off x="4341744" y="3445278"/>
              <a:ext cx="1744166" cy="717345"/>
              <a:chOff x="4932888" y="-169"/>
              <a:chExt cx="3048520" cy="1253803"/>
            </a:xfrm>
          </p:grpSpPr>
          <p:grpSp>
            <p:nvGrpSpPr>
              <p:cNvPr id="1219" name="Group 1218">
                <a:extLst>
                  <a:ext uri="{FF2B5EF4-FFF2-40B4-BE49-F238E27FC236}">
                    <a16:creationId xmlns:a16="http://schemas.microsoft.com/office/drawing/2014/main" id="{17083EED-20A5-0A42-ACFE-C0744281CDBB}"/>
                  </a:ext>
                </a:extLst>
              </p:cNvPr>
              <p:cNvGrpSpPr/>
              <p:nvPr/>
            </p:nvGrpSpPr>
            <p:grpSpPr>
              <a:xfrm>
                <a:off x="4932888" y="16184"/>
                <a:ext cx="984262" cy="1237450"/>
                <a:chOff x="363875" y="413442"/>
                <a:chExt cx="1306980" cy="1643178"/>
              </a:xfrm>
            </p:grpSpPr>
            <p:sp>
              <p:nvSpPr>
                <p:cNvPr id="1252" name="Oval 1251">
                  <a:extLst>
                    <a:ext uri="{FF2B5EF4-FFF2-40B4-BE49-F238E27FC236}">
                      <a16:creationId xmlns:a16="http://schemas.microsoft.com/office/drawing/2014/main" id="{5A5FF18B-7836-E246-9B6A-466E5B565E8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53" name="Rectangle 1252">
                  <a:extLst>
                    <a:ext uri="{FF2B5EF4-FFF2-40B4-BE49-F238E27FC236}">
                      <a16:creationId xmlns:a16="http://schemas.microsoft.com/office/drawing/2014/main" id="{ACC03F55-707E-B540-987F-68D378CFE08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54" name="Rectangle 1253">
                  <a:extLst>
                    <a:ext uri="{FF2B5EF4-FFF2-40B4-BE49-F238E27FC236}">
                      <a16:creationId xmlns:a16="http://schemas.microsoft.com/office/drawing/2014/main" id="{E1534456-C56A-6D40-AF4E-7B49ACBDCCA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55" name="Rectangle 1254">
                  <a:extLst>
                    <a:ext uri="{FF2B5EF4-FFF2-40B4-BE49-F238E27FC236}">
                      <a16:creationId xmlns:a16="http://schemas.microsoft.com/office/drawing/2014/main" id="{48B45B32-CED2-0D48-AFEB-671B58C28E8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56" name="Rectangle 1255">
                  <a:extLst>
                    <a:ext uri="{FF2B5EF4-FFF2-40B4-BE49-F238E27FC236}">
                      <a16:creationId xmlns:a16="http://schemas.microsoft.com/office/drawing/2014/main" id="{201404BD-192A-364E-BA7B-AB50E9B5628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57" name="Picture 1256">
                  <a:extLst>
                    <a:ext uri="{FF2B5EF4-FFF2-40B4-BE49-F238E27FC236}">
                      <a16:creationId xmlns:a16="http://schemas.microsoft.com/office/drawing/2014/main" id="{9DEF8A2C-30B7-B94D-8391-B4081AED02B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58" name="Picture 1257">
                  <a:extLst>
                    <a:ext uri="{FF2B5EF4-FFF2-40B4-BE49-F238E27FC236}">
                      <a16:creationId xmlns:a16="http://schemas.microsoft.com/office/drawing/2014/main" id="{406A15F5-4B70-F040-A8A3-AD2C214A8A6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59" name="Picture 1258">
                  <a:extLst>
                    <a:ext uri="{FF2B5EF4-FFF2-40B4-BE49-F238E27FC236}">
                      <a16:creationId xmlns:a16="http://schemas.microsoft.com/office/drawing/2014/main" id="{1F235199-4A3C-CB46-A3F9-A31E7F26EB9D}"/>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60" name="Picture 1259">
                  <a:extLst>
                    <a:ext uri="{FF2B5EF4-FFF2-40B4-BE49-F238E27FC236}">
                      <a16:creationId xmlns:a16="http://schemas.microsoft.com/office/drawing/2014/main" id="{DBFBB4D0-2AAC-524F-83AF-2CBE2EC5AFD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61" name="Picture 1260">
                  <a:extLst>
                    <a:ext uri="{FF2B5EF4-FFF2-40B4-BE49-F238E27FC236}">
                      <a16:creationId xmlns:a16="http://schemas.microsoft.com/office/drawing/2014/main" id="{547A5C01-295A-3749-89E2-84A05F534B5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62" name="Picture 1261">
                  <a:extLst>
                    <a:ext uri="{FF2B5EF4-FFF2-40B4-BE49-F238E27FC236}">
                      <a16:creationId xmlns:a16="http://schemas.microsoft.com/office/drawing/2014/main" id="{C192DA7C-7EBE-2D4E-8A01-B674736841A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63" name="Picture 1262">
                  <a:extLst>
                    <a:ext uri="{FF2B5EF4-FFF2-40B4-BE49-F238E27FC236}">
                      <a16:creationId xmlns:a16="http://schemas.microsoft.com/office/drawing/2014/main" id="{E11B4574-D110-F24F-8082-F8A34C84E0FA}"/>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64" name="Straight Arrow Connector 1263">
                  <a:extLst>
                    <a:ext uri="{FF2B5EF4-FFF2-40B4-BE49-F238E27FC236}">
                      <a16:creationId xmlns:a16="http://schemas.microsoft.com/office/drawing/2014/main" id="{B9E39CF0-CC61-2B48-9C80-56063FCC952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65" name="Picture 1264">
                  <a:extLst>
                    <a:ext uri="{FF2B5EF4-FFF2-40B4-BE49-F238E27FC236}">
                      <a16:creationId xmlns:a16="http://schemas.microsoft.com/office/drawing/2014/main" id="{D48BEDD8-72CE-9140-B593-204DC32FF1B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66" name="Picture 1265">
                  <a:extLst>
                    <a:ext uri="{FF2B5EF4-FFF2-40B4-BE49-F238E27FC236}">
                      <a16:creationId xmlns:a16="http://schemas.microsoft.com/office/drawing/2014/main" id="{8721F498-7F72-1147-8071-154E444D35C7}"/>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20" name="Group 1219">
                <a:extLst>
                  <a:ext uri="{FF2B5EF4-FFF2-40B4-BE49-F238E27FC236}">
                    <a16:creationId xmlns:a16="http://schemas.microsoft.com/office/drawing/2014/main" id="{2ED7EA59-FFF6-694E-A2FC-7C0E0FEE3F8F}"/>
                  </a:ext>
                </a:extLst>
              </p:cNvPr>
              <p:cNvGrpSpPr/>
              <p:nvPr/>
            </p:nvGrpSpPr>
            <p:grpSpPr>
              <a:xfrm>
                <a:off x="5979220" y="-169"/>
                <a:ext cx="984262" cy="1237450"/>
                <a:chOff x="363875" y="413442"/>
                <a:chExt cx="1306980" cy="1643178"/>
              </a:xfrm>
            </p:grpSpPr>
            <p:sp>
              <p:nvSpPr>
                <p:cNvPr id="1237" name="Oval 1236">
                  <a:extLst>
                    <a:ext uri="{FF2B5EF4-FFF2-40B4-BE49-F238E27FC236}">
                      <a16:creationId xmlns:a16="http://schemas.microsoft.com/office/drawing/2014/main" id="{AD232264-125E-3545-B9FB-3A0827B1C95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38" name="Rectangle 1237">
                  <a:extLst>
                    <a:ext uri="{FF2B5EF4-FFF2-40B4-BE49-F238E27FC236}">
                      <a16:creationId xmlns:a16="http://schemas.microsoft.com/office/drawing/2014/main" id="{A24A45E0-1F15-824A-8B14-40D10BC9525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39" name="Rectangle 1238">
                  <a:extLst>
                    <a:ext uri="{FF2B5EF4-FFF2-40B4-BE49-F238E27FC236}">
                      <a16:creationId xmlns:a16="http://schemas.microsoft.com/office/drawing/2014/main" id="{7D83C55C-AF67-8E41-B007-EC6C13B9F53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40" name="Rectangle 1239">
                  <a:extLst>
                    <a:ext uri="{FF2B5EF4-FFF2-40B4-BE49-F238E27FC236}">
                      <a16:creationId xmlns:a16="http://schemas.microsoft.com/office/drawing/2014/main" id="{6190FB49-64DD-1649-8837-1D2F14EC78E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41" name="Rectangle 1240">
                  <a:extLst>
                    <a:ext uri="{FF2B5EF4-FFF2-40B4-BE49-F238E27FC236}">
                      <a16:creationId xmlns:a16="http://schemas.microsoft.com/office/drawing/2014/main" id="{4E0C85F6-148C-3542-B725-7E71EDD51C6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42" name="Picture 1241">
                  <a:extLst>
                    <a:ext uri="{FF2B5EF4-FFF2-40B4-BE49-F238E27FC236}">
                      <a16:creationId xmlns:a16="http://schemas.microsoft.com/office/drawing/2014/main" id="{71353898-3E19-454A-909B-588AD52439B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43" name="Picture 1242">
                  <a:extLst>
                    <a:ext uri="{FF2B5EF4-FFF2-40B4-BE49-F238E27FC236}">
                      <a16:creationId xmlns:a16="http://schemas.microsoft.com/office/drawing/2014/main" id="{060DA70D-37F6-DD40-A817-29C7AAE993D6}"/>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44" name="Picture 1243">
                  <a:extLst>
                    <a:ext uri="{FF2B5EF4-FFF2-40B4-BE49-F238E27FC236}">
                      <a16:creationId xmlns:a16="http://schemas.microsoft.com/office/drawing/2014/main" id="{5708CF3A-4DF0-D143-9090-A53B3F5392B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45" name="Picture 1244">
                  <a:extLst>
                    <a:ext uri="{FF2B5EF4-FFF2-40B4-BE49-F238E27FC236}">
                      <a16:creationId xmlns:a16="http://schemas.microsoft.com/office/drawing/2014/main" id="{27F39F8D-31FA-1C4E-B5A1-310501E4161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46" name="Picture 1245">
                  <a:extLst>
                    <a:ext uri="{FF2B5EF4-FFF2-40B4-BE49-F238E27FC236}">
                      <a16:creationId xmlns:a16="http://schemas.microsoft.com/office/drawing/2014/main" id="{24FFD8D9-5472-D844-8B47-F4BC7DE7DC69}"/>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47" name="Picture 1246">
                  <a:extLst>
                    <a:ext uri="{FF2B5EF4-FFF2-40B4-BE49-F238E27FC236}">
                      <a16:creationId xmlns:a16="http://schemas.microsoft.com/office/drawing/2014/main" id="{E52C2555-AC00-E34C-A72A-FB835CEEA96E}"/>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48" name="Picture 1247">
                  <a:extLst>
                    <a:ext uri="{FF2B5EF4-FFF2-40B4-BE49-F238E27FC236}">
                      <a16:creationId xmlns:a16="http://schemas.microsoft.com/office/drawing/2014/main" id="{07ACA6DC-A1FD-5C4B-B7F5-66784A06616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49" name="Straight Arrow Connector 1248">
                  <a:extLst>
                    <a:ext uri="{FF2B5EF4-FFF2-40B4-BE49-F238E27FC236}">
                      <a16:creationId xmlns:a16="http://schemas.microsoft.com/office/drawing/2014/main" id="{31E04E98-48A3-454A-A412-48772987EDA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50" name="Picture 1249">
                  <a:extLst>
                    <a:ext uri="{FF2B5EF4-FFF2-40B4-BE49-F238E27FC236}">
                      <a16:creationId xmlns:a16="http://schemas.microsoft.com/office/drawing/2014/main" id="{45C06C92-1C6E-BC4B-8337-C499E7BE42E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51" name="Picture 1250">
                  <a:extLst>
                    <a:ext uri="{FF2B5EF4-FFF2-40B4-BE49-F238E27FC236}">
                      <a16:creationId xmlns:a16="http://schemas.microsoft.com/office/drawing/2014/main" id="{502BD0EE-985A-3F40-8BA8-9CD2B6FD039D}"/>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21" name="Group 1220">
                <a:extLst>
                  <a:ext uri="{FF2B5EF4-FFF2-40B4-BE49-F238E27FC236}">
                    <a16:creationId xmlns:a16="http://schemas.microsoft.com/office/drawing/2014/main" id="{BF73079F-43D6-2A41-BB63-F2F1AF5DEE88}"/>
                  </a:ext>
                </a:extLst>
              </p:cNvPr>
              <p:cNvGrpSpPr/>
              <p:nvPr/>
            </p:nvGrpSpPr>
            <p:grpSpPr>
              <a:xfrm>
                <a:off x="6997146" y="-169"/>
                <a:ext cx="984262" cy="1237450"/>
                <a:chOff x="363875" y="413442"/>
                <a:chExt cx="1306980" cy="1643178"/>
              </a:xfrm>
            </p:grpSpPr>
            <p:sp>
              <p:nvSpPr>
                <p:cNvPr id="1222" name="Oval 1221">
                  <a:extLst>
                    <a:ext uri="{FF2B5EF4-FFF2-40B4-BE49-F238E27FC236}">
                      <a16:creationId xmlns:a16="http://schemas.microsoft.com/office/drawing/2014/main" id="{DC88A592-BF34-9E4B-9F7C-253AE6967F9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23" name="Rectangle 1222">
                  <a:extLst>
                    <a:ext uri="{FF2B5EF4-FFF2-40B4-BE49-F238E27FC236}">
                      <a16:creationId xmlns:a16="http://schemas.microsoft.com/office/drawing/2014/main" id="{1F110D8F-EACB-2A4D-AA07-6BD35A3F108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24" name="Rectangle 1223">
                  <a:extLst>
                    <a:ext uri="{FF2B5EF4-FFF2-40B4-BE49-F238E27FC236}">
                      <a16:creationId xmlns:a16="http://schemas.microsoft.com/office/drawing/2014/main" id="{4FE27D91-5558-EF4C-B73B-DC953B7E002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25" name="Rectangle 1224">
                  <a:extLst>
                    <a:ext uri="{FF2B5EF4-FFF2-40B4-BE49-F238E27FC236}">
                      <a16:creationId xmlns:a16="http://schemas.microsoft.com/office/drawing/2014/main" id="{9EED0A0B-6941-9B45-9957-5B40F1AF80E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26" name="Rectangle 1225">
                  <a:extLst>
                    <a:ext uri="{FF2B5EF4-FFF2-40B4-BE49-F238E27FC236}">
                      <a16:creationId xmlns:a16="http://schemas.microsoft.com/office/drawing/2014/main" id="{22E5FE8E-5485-D94E-BA18-BD7CF4FC947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27" name="Picture 1226">
                  <a:extLst>
                    <a:ext uri="{FF2B5EF4-FFF2-40B4-BE49-F238E27FC236}">
                      <a16:creationId xmlns:a16="http://schemas.microsoft.com/office/drawing/2014/main" id="{B5BCBC80-BF52-274D-AA3F-AB8D77B3345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28" name="Picture 1227">
                  <a:extLst>
                    <a:ext uri="{FF2B5EF4-FFF2-40B4-BE49-F238E27FC236}">
                      <a16:creationId xmlns:a16="http://schemas.microsoft.com/office/drawing/2014/main" id="{3CDD8463-E0BF-2245-9A44-B1159592BAC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29" name="Picture 1228">
                  <a:extLst>
                    <a:ext uri="{FF2B5EF4-FFF2-40B4-BE49-F238E27FC236}">
                      <a16:creationId xmlns:a16="http://schemas.microsoft.com/office/drawing/2014/main" id="{AF3D5BF4-BB02-3540-A422-018956DDE11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30" name="Picture 1229">
                  <a:extLst>
                    <a:ext uri="{FF2B5EF4-FFF2-40B4-BE49-F238E27FC236}">
                      <a16:creationId xmlns:a16="http://schemas.microsoft.com/office/drawing/2014/main" id="{868356DF-461C-FF40-8368-1E9615B1FB4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31" name="Picture 1230">
                  <a:extLst>
                    <a:ext uri="{FF2B5EF4-FFF2-40B4-BE49-F238E27FC236}">
                      <a16:creationId xmlns:a16="http://schemas.microsoft.com/office/drawing/2014/main" id="{4C9E513E-1A96-1E4A-A93C-6D2683A25F6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32" name="Picture 1231">
                  <a:extLst>
                    <a:ext uri="{FF2B5EF4-FFF2-40B4-BE49-F238E27FC236}">
                      <a16:creationId xmlns:a16="http://schemas.microsoft.com/office/drawing/2014/main" id="{FD7B6F1D-4508-AF46-A503-7598B2A1123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33" name="Picture 1232">
                  <a:extLst>
                    <a:ext uri="{FF2B5EF4-FFF2-40B4-BE49-F238E27FC236}">
                      <a16:creationId xmlns:a16="http://schemas.microsoft.com/office/drawing/2014/main" id="{77A48139-750E-834B-951A-63C801110B6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34" name="Straight Arrow Connector 1233">
                  <a:extLst>
                    <a:ext uri="{FF2B5EF4-FFF2-40B4-BE49-F238E27FC236}">
                      <a16:creationId xmlns:a16="http://schemas.microsoft.com/office/drawing/2014/main" id="{D8E51526-5D53-CB4E-8491-746CC9D0CAA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35" name="Picture 1234">
                  <a:extLst>
                    <a:ext uri="{FF2B5EF4-FFF2-40B4-BE49-F238E27FC236}">
                      <a16:creationId xmlns:a16="http://schemas.microsoft.com/office/drawing/2014/main" id="{FC7D292E-34DA-3347-A5F6-409E535BC7A2}"/>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36" name="Picture 1235">
                  <a:extLst>
                    <a:ext uri="{FF2B5EF4-FFF2-40B4-BE49-F238E27FC236}">
                      <a16:creationId xmlns:a16="http://schemas.microsoft.com/office/drawing/2014/main" id="{45CFEE1C-4248-564A-867B-68E1E84FD4DB}"/>
                    </a:ext>
                  </a:extLst>
                </p:cNvPr>
                <p:cNvPicPr>
                  <a:picLocks noChangeAspect="1"/>
                </p:cNvPicPr>
                <p:nvPr/>
              </p:nvPicPr>
              <p:blipFill>
                <a:blip r:embed="rId5"/>
                <a:stretch>
                  <a:fillRect/>
                </a:stretch>
              </p:blipFill>
              <p:spPr>
                <a:xfrm>
                  <a:off x="1459482" y="540898"/>
                  <a:ext cx="211373" cy="253207"/>
                </a:xfrm>
                <a:prstGeom prst="rect">
                  <a:avLst/>
                </a:prstGeom>
              </p:spPr>
            </p:pic>
          </p:grpSp>
        </p:grpSp>
        <p:sp>
          <p:nvSpPr>
            <p:cNvPr id="1217" name="Right Brace 1216">
              <a:extLst>
                <a:ext uri="{FF2B5EF4-FFF2-40B4-BE49-F238E27FC236}">
                  <a16:creationId xmlns:a16="http://schemas.microsoft.com/office/drawing/2014/main" id="{F2709841-BEDD-DA4F-825A-9B373F014C86}"/>
                </a:ext>
              </a:extLst>
            </p:cNvPr>
            <p:cNvSpPr/>
            <p:nvPr/>
          </p:nvSpPr>
          <p:spPr>
            <a:xfrm>
              <a:off x="6216517" y="3550171"/>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218" name="TextBox 1217">
              <a:extLst>
                <a:ext uri="{FF2B5EF4-FFF2-40B4-BE49-F238E27FC236}">
                  <a16:creationId xmlns:a16="http://schemas.microsoft.com/office/drawing/2014/main" id="{992BAE40-FA07-944C-B411-33B66A7D7B9B}"/>
                </a:ext>
              </a:extLst>
            </p:cNvPr>
            <p:cNvSpPr txBox="1"/>
            <p:nvPr/>
          </p:nvSpPr>
          <p:spPr>
            <a:xfrm>
              <a:off x="6366575" y="3638432"/>
              <a:ext cx="667170" cy="369332"/>
            </a:xfrm>
            <a:prstGeom prst="rect">
              <a:avLst/>
            </a:prstGeom>
            <a:noFill/>
          </p:spPr>
          <p:txBody>
            <a:bodyPr wrap="none" rtlCol="0">
              <a:spAutoFit/>
            </a:bodyPr>
            <a:lstStyle/>
            <a:p>
              <a:r>
                <a:rPr lang="en-US" dirty="0"/>
                <a:t>H = 6</a:t>
              </a:r>
            </a:p>
          </p:txBody>
        </p:sp>
        <p:sp>
          <p:nvSpPr>
            <p:cNvPr id="1376" name="TextBox 1375">
              <a:extLst>
                <a:ext uri="{FF2B5EF4-FFF2-40B4-BE49-F238E27FC236}">
                  <a16:creationId xmlns:a16="http://schemas.microsoft.com/office/drawing/2014/main" id="{CC1B9A68-3297-6E4D-A1CF-537778DBEFDA}"/>
                </a:ext>
              </a:extLst>
            </p:cNvPr>
            <p:cNvSpPr txBox="1"/>
            <p:nvPr/>
          </p:nvSpPr>
          <p:spPr>
            <a:xfrm>
              <a:off x="563865" y="4112531"/>
              <a:ext cx="790601" cy="369332"/>
            </a:xfrm>
            <a:prstGeom prst="rect">
              <a:avLst/>
            </a:prstGeom>
            <a:noFill/>
          </p:spPr>
          <p:txBody>
            <a:bodyPr wrap="none" rtlCol="0">
              <a:spAutoFit/>
            </a:bodyPr>
            <a:lstStyle/>
            <a:p>
              <a:r>
                <a:rPr lang="en-US" dirty="0" err="1"/>
                <a:t>nG</a:t>
              </a:r>
              <a:r>
                <a:rPr lang="en-US" dirty="0"/>
                <a:t> = 0</a:t>
              </a:r>
            </a:p>
          </p:txBody>
        </p:sp>
        <p:grpSp>
          <p:nvGrpSpPr>
            <p:cNvPr id="1379" name="Group 1378">
              <a:extLst>
                <a:ext uri="{FF2B5EF4-FFF2-40B4-BE49-F238E27FC236}">
                  <a16:creationId xmlns:a16="http://schemas.microsoft.com/office/drawing/2014/main" id="{2D4E2324-9950-4242-8DCB-2E152A25E735}"/>
                </a:ext>
              </a:extLst>
            </p:cNvPr>
            <p:cNvGrpSpPr/>
            <p:nvPr/>
          </p:nvGrpSpPr>
          <p:grpSpPr>
            <a:xfrm>
              <a:off x="2561287" y="4385065"/>
              <a:ext cx="563131" cy="707989"/>
              <a:chOff x="363875" y="413442"/>
              <a:chExt cx="1306980" cy="1643178"/>
            </a:xfrm>
          </p:grpSpPr>
          <p:sp>
            <p:nvSpPr>
              <p:cNvPr id="1482" name="Oval 1481">
                <a:extLst>
                  <a:ext uri="{FF2B5EF4-FFF2-40B4-BE49-F238E27FC236}">
                    <a16:creationId xmlns:a16="http://schemas.microsoft.com/office/drawing/2014/main" id="{9011F329-BFAD-8B49-9B7E-91AE4D9049E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83" name="Rectangle 1482">
                <a:extLst>
                  <a:ext uri="{FF2B5EF4-FFF2-40B4-BE49-F238E27FC236}">
                    <a16:creationId xmlns:a16="http://schemas.microsoft.com/office/drawing/2014/main" id="{3A16F263-F372-7D4F-848B-B8C28D9F21C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84" name="Rectangle 1483">
                <a:extLst>
                  <a:ext uri="{FF2B5EF4-FFF2-40B4-BE49-F238E27FC236}">
                    <a16:creationId xmlns:a16="http://schemas.microsoft.com/office/drawing/2014/main" id="{07A62EC9-9408-D344-8FA4-286BC07755E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85" name="Rectangle 1484">
                <a:extLst>
                  <a:ext uri="{FF2B5EF4-FFF2-40B4-BE49-F238E27FC236}">
                    <a16:creationId xmlns:a16="http://schemas.microsoft.com/office/drawing/2014/main" id="{E4007EA1-2A7D-204B-A8E7-A33F8294897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86" name="Rectangle 1485">
                <a:extLst>
                  <a:ext uri="{FF2B5EF4-FFF2-40B4-BE49-F238E27FC236}">
                    <a16:creationId xmlns:a16="http://schemas.microsoft.com/office/drawing/2014/main" id="{FF38820C-AC9C-6F4A-B388-FCD20D8AAABF}"/>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87" name="Picture 1486">
                <a:extLst>
                  <a:ext uri="{FF2B5EF4-FFF2-40B4-BE49-F238E27FC236}">
                    <a16:creationId xmlns:a16="http://schemas.microsoft.com/office/drawing/2014/main" id="{B552316F-DE11-F24D-B258-1CFDCA369FD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88" name="Picture 1487">
                <a:extLst>
                  <a:ext uri="{FF2B5EF4-FFF2-40B4-BE49-F238E27FC236}">
                    <a16:creationId xmlns:a16="http://schemas.microsoft.com/office/drawing/2014/main" id="{B1E669EC-39C5-404F-BDD7-1C856901C73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89" name="Picture 1488">
                <a:extLst>
                  <a:ext uri="{FF2B5EF4-FFF2-40B4-BE49-F238E27FC236}">
                    <a16:creationId xmlns:a16="http://schemas.microsoft.com/office/drawing/2014/main" id="{F9F5E687-679A-5941-9A4A-EBEEA654500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90" name="Picture 1489">
                <a:extLst>
                  <a:ext uri="{FF2B5EF4-FFF2-40B4-BE49-F238E27FC236}">
                    <a16:creationId xmlns:a16="http://schemas.microsoft.com/office/drawing/2014/main" id="{A0830EEA-B6EB-B14D-BA65-DE2324E5D89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91" name="Picture 1490">
                <a:extLst>
                  <a:ext uri="{FF2B5EF4-FFF2-40B4-BE49-F238E27FC236}">
                    <a16:creationId xmlns:a16="http://schemas.microsoft.com/office/drawing/2014/main" id="{E111334C-2C2E-F64C-9D01-A9BB0F3A2FD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92" name="Picture 1491">
                <a:extLst>
                  <a:ext uri="{FF2B5EF4-FFF2-40B4-BE49-F238E27FC236}">
                    <a16:creationId xmlns:a16="http://schemas.microsoft.com/office/drawing/2014/main" id="{84DF5921-A5FD-104B-B201-4974A2B67CF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93" name="Picture 1492">
                <a:extLst>
                  <a:ext uri="{FF2B5EF4-FFF2-40B4-BE49-F238E27FC236}">
                    <a16:creationId xmlns:a16="http://schemas.microsoft.com/office/drawing/2014/main" id="{10E84402-6ADA-C940-AD32-DFC3AE08F408}"/>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94" name="Straight Arrow Connector 1493">
                <a:extLst>
                  <a:ext uri="{FF2B5EF4-FFF2-40B4-BE49-F238E27FC236}">
                    <a16:creationId xmlns:a16="http://schemas.microsoft.com/office/drawing/2014/main" id="{55186161-D48D-1B4A-9C44-25481CE0CC7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95" name="Picture 1494">
                <a:extLst>
                  <a:ext uri="{FF2B5EF4-FFF2-40B4-BE49-F238E27FC236}">
                    <a16:creationId xmlns:a16="http://schemas.microsoft.com/office/drawing/2014/main" id="{9F98F828-A77B-884A-86F2-6E0DAD3FFC0E}"/>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96" name="Picture 1495">
                <a:extLst>
                  <a:ext uri="{FF2B5EF4-FFF2-40B4-BE49-F238E27FC236}">
                    <a16:creationId xmlns:a16="http://schemas.microsoft.com/office/drawing/2014/main" id="{5FB1FCA4-7A66-D447-872F-E6B7CFB904FD}"/>
                  </a:ext>
                </a:extLst>
              </p:cNvPr>
              <p:cNvPicPr>
                <a:picLocks noChangeAspect="1"/>
              </p:cNvPicPr>
              <p:nvPr/>
            </p:nvPicPr>
            <p:blipFill>
              <a:blip r:embed="rId5"/>
              <a:stretch>
                <a:fillRect/>
              </a:stretch>
            </p:blipFill>
            <p:spPr>
              <a:xfrm>
                <a:off x="1459482" y="540898"/>
                <a:ext cx="211373" cy="253207"/>
              </a:xfrm>
              <a:prstGeom prst="rect">
                <a:avLst/>
              </a:prstGeom>
            </p:spPr>
          </p:pic>
        </p:grpSp>
        <p:sp>
          <p:nvSpPr>
            <p:cNvPr id="1380" name="Right Brace 1379">
              <a:extLst>
                <a:ext uri="{FF2B5EF4-FFF2-40B4-BE49-F238E27FC236}">
                  <a16:creationId xmlns:a16="http://schemas.microsoft.com/office/drawing/2014/main" id="{97F306D5-104C-FE4F-90E8-B40573BDDE8F}"/>
                </a:ext>
              </a:extLst>
            </p:cNvPr>
            <p:cNvSpPr/>
            <p:nvPr/>
          </p:nvSpPr>
          <p:spPr>
            <a:xfrm>
              <a:off x="6216517" y="4480504"/>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81" name="TextBox 1380">
              <a:extLst>
                <a:ext uri="{FF2B5EF4-FFF2-40B4-BE49-F238E27FC236}">
                  <a16:creationId xmlns:a16="http://schemas.microsoft.com/office/drawing/2014/main" id="{971164E9-4C44-234C-84DC-D828180B97F6}"/>
                </a:ext>
              </a:extLst>
            </p:cNvPr>
            <p:cNvSpPr txBox="1"/>
            <p:nvPr/>
          </p:nvSpPr>
          <p:spPr>
            <a:xfrm>
              <a:off x="6366575" y="4568765"/>
              <a:ext cx="667170" cy="369332"/>
            </a:xfrm>
            <a:prstGeom prst="rect">
              <a:avLst/>
            </a:prstGeom>
            <a:noFill/>
          </p:spPr>
          <p:txBody>
            <a:bodyPr wrap="none" rtlCol="0">
              <a:spAutoFit/>
            </a:bodyPr>
            <a:lstStyle/>
            <a:p>
              <a:r>
                <a:rPr lang="en-US" dirty="0"/>
                <a:t>H = 1</a:t>
              </a:r>
            </a:p>
          </p:txBody>
        </p:sp>
        <p:grpSp>
          <p:nvGrpSpPr>
            <p:cNvPr id="1382" name="Group 1381">
              <a:extLst>
                <a:ext uri="{FF2B5EF4-FFF2-40B4-BE49-F238E27FC236}">
                  <a16:creationId xmlns:a16="http://schemas.microsoft.com/office/drawing/2014/main" id="{D7F38EF6-B2FC-5E45-8944-CE45E0559E37}"/>
                </a:ext>
              </a:extLst>
            </p:cNvPr>
            <p:cNvGrpSpPr/>
            <p:nvPr/>
          </p:nvGrpSpPr>
          <p:grpSpPr>
            <a:xfrm>
              <a:off x="2561287" y="5128957"/>
              <a:ext cx="1744166" cy="717345"/>
              <a:chOff x="4932888" y="-169"/>
              <a:chExt cx="3048520" cy="1253803"/>
            </a:xfrm>
          </p:grpSpPr>
          <p:grpSp>
            <p:nvGrpSpPr>
              <p:cNvPr id="1434" name="Group 1433">
                <a:extLst>
                  <a:ext uri="{FF2B5EF4-FFF2-40B4-BE49-F238E27FC236}">
                    <a16:creationId xmlns:a16="http://schemas.microsoft.com/office/drawing/2014/main" id="{D104E102-76E8-0E4E-8A99-1EB0EBAF6F72}"/>
                  </a:ext>
                </a:extLst>
              </p:cNvPr>
              <p:cNvGrpSpPr/>
              <p:nvPr/>
            </p:nvGrpSpPr>
            <p:grpSpPr>
              <a:xfrm>
                <a:off x="4932888" y="16184"/>
                <a:ext cx="984262" cy="1237450"/>
                <a:chOff x="363875" y="413442"/>
                <a:chExt cx="1306980" cy="1643178"/>
              </a:xfrm>
            </p:grpSpPr>
            <p:sp>
              <p:nvSpPr>
                <p:cNvPr id="1467" name="Oval 1466">
                  <a:extLst>
                    <a:ext uri="{FF2B5EF4-FFF2-40B4-BE49-F238E27FC236}">
                      <a16:creationId xmlns:a16="http://schemas.microsoft.com/office/drawing/2014/main" id="{A4EC6FD5-9D9E-9949-BDA5-83BFF43FD28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68" name="Rectangle 1467">
                  <a:extLst>
                    <a:ext uri="{FF2B5EF4-FFF2-40B4-BE49-F238E27FC236}">
                      <a16:creationId xmlns:a16="http://schemas.microsoft.com/office/drawing/2014/main" id="{F2EB7BF0-20D9-1E41-885A-71FFC0B0BDE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69" name="Rectangle 1468">
                  <a:extLst>
                    <a:ext uri="{FF2B5EF4-FFF2-40B4-BE49-F238E27FC236}">
                      <a16:creationId xmlns:a16="http://schemas.microsoft.com/office/drawing/2014/main" id="{BDA0134E-E7CD-C34B-A187-A180A70ACB9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70" name="Rectangle 1469">
                  <a:extLst>
                    <a:ext uri="{FF2B5EF4-FFF2-40B4-BE49-F238E27FC236}">
                      <a16:creationId xmlns:a16="http://schemas.microsoft.com/office/drawing/2014/main" id="{95DAE031-7B80-5A4E-9FE5-173D2077801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71" name="Rectangle 1470">
                  <a:extLst>
                    <a:ext uri="{FF2B5EF4-FFF2-40B4-BE49-F238E27FC236}">
                      <a16:creationId xmlns:a16="http://schemas.microsoft.com/office/drawing/2014/main" id="{4C838898-A82D-224F-B506-A8DD64FAA34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72" name="Picture 1471">
                  <a:extLst>
                    <a:ext uri="{FF2B5EF4-FFF2-40B4-BE49-F238E27FC236}">
                      <a16:creationId xmlns:a16="http://schemas.microsoft.com/office/drawing/2014/main" id="{9AF1D8B4-2772-6C4A-9B8E-EC1242A85EC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73" name="Picture 1472">
                  <a:extLst>
                    <a:ext uri="{FF2B5EF4-FFF2-40B4-BE49-F238E27FC236}">
                      <a16:creationId xmlns:a16="http://schemas.microsoft.com/office/drawing/2014/main" id="{1EECFC90-6CC0-1C43-A314-69A66B46C524}"/>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74" name="Picture 1473">
                  <a:extLst>
                    <a:ext uri="{FF2B5EF4-FFF2-40B4-BE49-F238E27FC236}">
                      <a16:creationId xmlns:a16="http://schemas.microsoft.com/office/drawing/2014/main" id="{632A29B2-ADA7-1B4D-AFA0-5D84723B9F4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75" name="Picture 1474">
                  <a:extLst>
                    <a:ext uri="{FF2B5EF4-FFF2-40B4-BE49-F238E27FC236}">
                      <a16:creationId xmlns:a16="http://schemas.microsoft.com/office/drawing/2014/main" id="{40190F19-94CA-8C44-9FA7-9F84B010A8B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76" name="Picture 1475">
                  <a:extLst>
                    <a:ext uri="{FF2B5EF4-FFF2-40B4-BE49-F238E27FC236}">
                      <a16:creationId xmlns:a16="http://schemas.microsoft.com/office/drawing/2014/main" id="{2625D750-63C0-9B4F-B977-074CE0AD646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77" name="Picture 1476">
                  <a:extLst>
                    <a:ext uri="{FF2B5EF4-FFF2-40B4-BE49-F238E27FC236}">
                      <a16:creationId xmlns:a16="http://schemas.microsoft.com/office/drawing/2014/main" id="{3EF6AEC1-2A91-1C4B-A753-74621FCD5F6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78" name="Picture 1477">
                  <a:extLst>
                    <a:ext uri="{FF2B5EF4-FFF2-40B4-BE49-F238E27FC236}">
                      <a16:creationId xmlns:a16="http://schemas.microsoft.com/office/drawing/2014/main" id="{981E0B9E-E251-504A-ACA9-080B103A7EF0}"/>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79" name="Straight Arrow Connector 1478">
                  <a:extLst>
                    <a:ext uri="{FF2B5EF4-FFF2-40B4-BE49-F238E27FC236}">
                      <a16:creationId xmlns:a16="http://schemas.microsoft.com/office/drawing/2014/main" id="{B29731A0-10A4-0B4A-9310-4B14B3DEEDD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80" name="Picture 1479">
                  <a:extLst>
                    <a:ext uri="{FF2B5EF4-FFF2-40B4-BE49-F238E27FC236}">
                      <a16:creationId xmlns:a16="http://schemas.microsoft.com/office/drawing/2014/main" id="{C3A5C97F-0A98-004D-88E7-54FBEA5E5A96}"/>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81" name="Picture 1480">
                  <a:extLst>
                    <a:ext uri="{FF2B5EF4-FFF2-40B4-BE49-F238E27FC236}">
                      <a16:creationId xmlns:a16="http://schemas.microsoft.com/office/drawing/2014/main" id="{F1956D43-9E94-2949-ACC5-5F0B179BFCF1}"/>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435" name="Group 1434">
                <a:extLst>
                  <a:ext uri="{FF2B5EF4-FFF2-40B4-BE49-F238E27FC236}">
                    <a16:creationId xmlns:a16="http://schemas.microsoft.com/office/drawing/2014/main" id="{12CB07D6-893F-2644-BAB1-73798EA149E3}"/>
                  </a:ext>
                </a:extLst>
              </p:cNvPr>
              <p:cNvGrpSpPr/>
              <p:nvPr/>
            </p:nvGrpSpPr>
            <p:grpSpPr>
              <a:xfrm>
                <a:off x="5979220" y="-169"/>
                <a:ext cx="984262" cy="1237450"/>
                <a:chOff x="363875" y="413442"/>
                <a:chExt cx="1306980" cy="1643178"/>
              </a:xfrm>
            </p:grpSpPr>
            <p:sp>
              <p:nvSpPr>
                <p:cNvPr id="1452" name="Oval 1451">
                  <a:extLst>
                    <a:ext uri="{FF2B5EF4-FFF2-40B4-BE49-F238E27FC236}">
                      <a16:creationId xmlns:a16="http://schemas.microsoft.com/office/drawing/2014/main" id="{5E1D91ED-9619-0C47-AC9C-D092704CA0F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53" name="Rectangle 1452">
                  <a:extLst>
                    <a:ext uri="{FF2B5EF4-FFF2-40B4-BE49-F238E27FC236}">
                      <a16:creationId xmlns:a16="http://schemas.microsoft.com/office/drawing/2014/main" id="{7B9E0CF7-1B78-A846-84EA-4C240C13550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54" name="Rectangle 1453">
                  <a:extLst>
                    <a:ext uri="{FF2B5EF4-FFF2-40B4-BE49-F238E27FC236}">
                      <a16:creationId xmlns:a16="http://schemas.microsoft.com/office/drawing/2014/main" id="{8B33332D-278A-CE48-8F1F-225624200FA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55" name="Rectangle 1454">
                  <a:extLst>
                    <a:ext uri="{FF2B5EF4-FFF2-40B4-BE49-F238E27FC236}">
                      <a16:creationId xmlns:a16="http://schemas.microsoft.com/office/drawing/2014/main" id="{FAF493C9-5343-314B-B950-DF98BA53FDB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56" name="Rectangle 1455">
                  <a:extLst>
                    <a:ext uri="{FF2B5EF4-FFF2-40B4-BE49-F238E27FC236}">
                      <a16:creationId xmlns:a16="http://schemas.microsoft.com/office/drawing/2014/main" id="{B5946E52-47C3-874B-B096-B85E698D08EC}"/>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57" name="Picture 1456">
                  <a:extLst>
                    <a:ext uri="{FF2B5EF4-FFF2-40B4-BE49-F238E27FC236}">
                      <a16:creationId xmlns:a16="http://schemas.microsoft.com/office/drawing/2014/main" id="{640D7874-6125-9249-9FB1-083327173DA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58" name="Picture 1457">
                  <a:extLst>
                    <a:ext uri="{FF2B5EF4-FFF2-40B4-BE49-F238E27FC236}">
                      <a16:creationId xmlns:a16="http://schemas.microsoft.com/office/drawing/2014/main" id="{B70CACC4-54AE-884E-8446-A764AA79F43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59" name="Picture 1458">
                  <a:extLst>
                    <a:ext uri="{FF2B5EF4-FFF2-40B4-BE49-F238E27FC236}">
                      <a16:creationId xmlns:a16="http://schemas.microsoft.com/office/drawing/2014/main" id="{47E41830-E8F5-5840-8413-FF2F3FD07AF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60" name="Picture 1459">
                  <a:extLst>
                    <a:ext uri="{FF2B5EF4-FFF2-40B4-BE49-F238E27FC236}">
                      <a16:creationId xmlns:a16="http://schemas.microsoft.com/office/drawing/2014/main" id="{0BE75240-7892-684A-BE3B-F08CA689493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61" name="Picture 1460">
                  <a:extLst>
                    <a:ext uri="{FF2B5EF4-FFF2-40B4-BE49-F238E27FC236}">
                      <a16:creationId xmlns:a16="http://schemas.microsoft.com/office/drawing/2014/main" id="{97BF49BC-7C96-F547-A0E3-7682812895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62" name="Picture 1461">
                  <a:extLst>
                    <a:ext uri="{FF2B5EF4-FFF2-40B4-BE49-F238E27FC236}">
                      <a16:creationId xmlns:a16="http://schemas.microsoft.com/office/drawing/2014/main" id="{C8E050B5-3F2B-5D4F-900B-BE7DB6B037A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63" name="Picture 1462">
                  <a:extLst>
                    <a:ext uri="{FF2B5EF4-FFF2-40B4-BE49-F238E27FC236}">
                      <a16:creationId xmlns:a16="http://schemas.microsoft.com/office/drawing/2014/main" id="{B7848889-9A72-2041-AE60-0EF3BA3D4D2C}"/>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64" name="Straight Arrow Connector 1463">
                  <a:extLst>
                    <a:ext uri="{FF2B5EF4-FFF2-40B4-BE49-F238E27FC236}">
                      <a16:creationId xmlns:a16="http://schemas.microsoft.com/office/drawing/2014/main" id="{D1ED61F6-9184-FC46-8E1E-039EB0800B9E}"/>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65" name="Picture 1464">
                  <a:extLst>
                    <a:ext uri="{FF2B5EF4-FFF2-40B4-BE49-F238E27FC236}">
                      <a16:creationId xmlns:a16="http://schemas.microsoft.com/office/drawing/2014/main" id="{2E46EFA0-07E7-CA42-95E7-D7AB09F56104}"/>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66" name="Picture 1465">
                  <a:extLst>
                    <a:ext uri="{FF2B5EF4-FFF2-40B4-BE49-F238E27FC236}">
                      <a16:creationId xmlns:a16="http://schemas.microsoft.com/office/drawing/2014/main" id="{222A2EAD-2EBE-504C-A17A-171E471301C5}"/>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436" name="Group 1435">
                <a:extLst>
                  <a:ext uri="{FF2B5EF4-FFF2-40B4-BE49-F238E27FC236}">
                    <a16:creationId xmlns:a16="http://schemas.microsoft.com/office/drawing/2014/main" id="{9A79C73C-7032-5E48-8CBC-12C73E81D2A3}"/>
                  </a:ext>
                </a:extLst>
              </p:cNvPr>
              <p:cNvGrpSpPr/>
              <p:nvPr/>
            </p:nvGrpSpPr>
            <p:grpSpPr>
              <a:xfrm>
                <a:off x="6997146" y="-169"/>
                <a:ext cx="984262" cy="1237450"/>
                <a:chOff x="363875" y="413442"/>
                <a:chExt cx="1306980" cy="1643178"/>
              </a:xfrm>
            </p:grpSpPr>
            <p:sp>
              <p:nvSpPr>
                <p:cNvPr id="1437" name="Oval 1436">
                  <a:extLst>
                    <a:ext uri="{FF2B5EF4-FFF2-40B4-BE49-F238E27FC236}">
                      <a16:creationId xmlns:a16="http://schemas.microsoft.com/office/drawing/2014/main" id="{2F3DEBDE-07A0-754F-9813-9ECBF5A3A7C9}"/>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38" name="Rectangle 1437">
                  <a:extLst>
                    <a:ext uri="{FF2B5EF4-FFF2-40B4-BE49-F238E27FC236}">
                      <a16:creationId xmlns:a16="http://schemas.microsoft.com/office/drawing/2014/main" id="{36EDE62A-0B67-A84C-8BA9-4B74A935190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39" name="Rectangle 1438">
                  <a:extLst>
                    <a:ext uri="{FF2B5EF4-FFF2-40B4-BE49-F238E27FC236}">
                      <a16:creationId xmlns:a16="http://schemas.microsoft.com/office/drawing/2014/main" id="{6FD5EA6D-E57F-8A49-89AE-747DC199020D}"/>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40" name="Rectangle 1439">
                  <a:extLst>
                    <a:ext uri="{FF2B5EF4-FFF2-40B4-BE49-F238E27FC236}">
                      <a16:creationId xmlns:a16="http://schemas.microsoft.com/office/drawing/2014/main" id="{9187CE91-793E-F84C-B18D-1497B1F2475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41" name="Rectangle 1440">
                  <a:extLst>
                    <a:ext uri="{FF2B5EF4-FFF2-40B4-BE49-F238E27FC236}">
                      <a16:creationId xmlns:a16="http://schemas.microsoft.com/office/drawing/2014/main" id="{403D9205-6E9F-6244-AEE0-0502C63B703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42" name="Picture 1441">
                  <a:extLst>
                    <a:ext uri="{FF2B5EF4-FFF2-40B4-BE49-F238E27FC236}">
                      <a16:creationId xmlns:a16="http://schemas.microsoft.com/office/drawing/2014/main" id="{5110713A-3FC8-7043-9B4D-2EF61FF0CFC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43" name="Picture 1442">
                  <a:extLst>
                    <a:ext uri="{FF2B5EF4-FFF2-40B4-BE49-F238E27FC236}">
                      <a16:creationId xmlns:a16="http://schemas.microsoft.com/office/drawing/2014/main" id="{733CDA7B-E653-9D4E-BF8A-8A453770E87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44" name="Picture 1443">
                  <a:extLst>
                    <a:ext uri="{FF2B5EF4-FFF2-40B4-BE49-F238E27FC236}">
                      <a16:creationId xmlns:a16="http://schemas.microsoft.com/office/drawing/2014/main" id="{127C46EB-7E7B-CD45-8583-46EE5AC4C71F}"/>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45" name="Picture 1444">
                  <a:extLst>
                    <a:ext uri="{FF2B5EF4-FFF2-40B4-BE49-F238E27FC236}">
                      <a16:creationId xmlns:a16="http://schemas.microsoft.com/office/drawing/2014/main" id="{8CA4C6E5-C948-5E47-A89A-16D4AEBA37B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46" name="Picture 1445">
                  <a:extLst>
                    <a:ext uri="{FF2B5EF4-FFF2-40B4-BE49-F238E27FC236}">
                      <a16:creationId xmlns:a16="http://schemas.microsoft.com/office/drawing/2014/main" id="{A54055BC-ED6F-E943-A1B8-638E30FB3B7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47" name="Picture 1446">
                  <a:extLst>
                    <a:ext uri="{FF2B5EF4-FFF2-40B4-BE49-F238E27FC236}">
                      <a16:creationId xmlns:a16="http://schemas.microsoft.com/office/drawing/2014/main" id="{B5CB5293-541C-FC46-A3DF-399E5393D7D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48" name="Picture 1447">
                  <a:extLst>
                    <a:ext uri="{FF2B5EF4-FFF2-40B4-BE49-F238E27FC236}">
                      <a16:creationId xmlns:a16="http://schemas.microsoft.com/office/drawing/2014/main" id="{F9F10F09-3743-AD46-87B5-9BD5025A7BC5}"/>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49" name="Straight Arrow Connector 1448">
                  <a:extLst>
                    <a:ext uri="{FF2B5EF4-FFF2-40B4-BE49-F238E27FC236}">
                      <a16:creationId xmlns:a16="http://schemas.microsoft.com/office/drawing/2014/main" id="{EA2A8EC7-80F1-0E4C-BB94-49688955A3D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50" name="Picture 1449">
                  <a:extLst>
                    <a:ext uri="{FF2B5EF4-FFF2-40B4-BE49-F238E27FC236}">
                      <a16:creationId xmlns:a16="http://schemas.microsoft.com/office/drawing/2014/main" id="{A122A5E2-6F96-704A-AE02-66D08826E0B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51" name="Picture 1450">
                  <a:extLst>
                    <a:ext uri="{FF2B5EF4-FFF2-40B4-BE49-F238E27FC236}">
                      <a16:creationId xmlns:a16="http://schemas.microsoft.com/office/drawing/2014/main" id="{7AD8CED4-DD56-1447-BFBA-9F965E074F1D}"/>
                    </a:ext>
                  </a:extLst>
                </p:cNvPr>
                <p:cNvPicPr>
                  <a:picLocks noChangeAspect="1"/>
                </p:cNvPicPr>
                <p:nvPr/>
              </p:nvPicPr>
              <p:blipFill>
                <a:blip r:embed="rId5"/>
                <a:stretch>
                  <a:fillRect/>
                </a:stretch>
              </p:blipFill>
              <p:spPr>
                <a:xfrm>
                  <a:off x="1459482" y="540898"/>
                  <a:ext cx="211373" cy="253207"/>
                </a:xfrm>
                <a:prstGeom prst="rect">
                  <a:avLst/>
                </a:prstGeom>
              </p:spPr>
            </p:pic>
          </p:grpSp>
        </p:grpSp>
        <p:grpSp>
          <p:nvGrpSpPr>
            <p:cNvPr id="1383" name="Group 1382">
              <a:extLst>
                <a:ext uri="{FF2B5EF4-FFF2-40B4-BE49-F238E27FC236}">
                  <a16:creationId xmlns:a16="http://schemas.microsoft.com/office/drawing/2014/main" id="{B0795E0C-E3E2-784A-9D40-D2F3843E572B}"/>
                </a:ext>
              </a:extLst>
            </p:cNvPr>
            <p:cNvGrpSpPr/>
            <p:nvPr/>
          </p:nvGrpSpPr>
          <p:grpSpPr>
            <a:xfrm>
              <a:off x="4341744" y="5115007"/>
              <a:ext cx="1744166" cy="717345"/>
              <a:chOff x="4932888" y="-169"/>
              <a:chExt cx="3048520" cy="1253803"/>
            </a:xfrm>
          </p:grpSpPr>
          <p:grpSp>
            <p:nvGrpSpPr>
              <p:cNvPr id="1386" name="Group 1385">
                <a:extLst>
                  <a:ext uri="{FF2B5EF4-FFF2-40B4-BE49-F238E27FC236}">
                    <a16:creationId xmlns:a16="http://schemas.microsoft.com/office/drawing/2014/main" id="{7C97D51F-77AC-514D-88C9-6FAD0040C9D8}"/>
                  </a:ext>
                </a:extLst>
              </p:cNvPr>
              <p:cNvGrpSpPr/>
              <p:nvPr/>
            </p:nvGrpSpPr>
            <p:grpSpPr>
              <a:xfrm>
                <a:off x="4932888" y="16184"/>
                <a:ext cx="984262" cy="1237450"/>
                <a:chOff x="363875" y="413442"/>
                <a:chExt cx="1306980" cy="1643178"/>
              </a:xfrm>
            </p:grpSpPr>
            <p:sp>
              <p:nvSpPr>
                <p:cNvPr id="1419" name="Oval 1418">
                  <a:extLst>
                    <a:ext uri="{FF2B5EF4-FFF2-40B4-BE49-F238E27FC236}">
                      <a16:creationId xmlns:a16="http://schemas.microsoft.com/office/drawing/2014/main" id="{5227DDF3-B1AA-9B48-8154-1113175328E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20" name="Rectangle 1419">
                  <a:extLst>
                    <a:ext uri="{FF2B5EF4-FFF2-40B4-BE49-F238E27FC236}">
                      <a16:creationId xmlns:a16="http://schemas.microsoft.com/office/drawing/2014/main" id="{B37F106E-686D-B94E-B814-A53578DB41D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21" name="Rectangle 1420">
                  <a:extLst>
                    <a:ext uri="{FF2B5EF4-FFF2-40B4-BE49-F238E27FC236}">
                      <a16:creationId xmlns:a16="http://schemas.microsoft.com/office/drawing/2014/main" id="{CB38DFB6-DDED-CD47-9F3E-E515157C0D9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22" name="Rectangle 1421">
                  <a:extLst>
                    <a:ext uri="{FF2B5EF4-FFF2-40B4-BE49-F238E27FC236}">
                      <a16:creationId xmlns:a16="http://schemas.microsoft.com/office/drawing/2014/main" id="{4967F0E7-3B34-1F4A-A1CA-0561F590EB7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23" name="Rectangle 1422">
                  <a:extLst>
                    <a:ext uri="{FF2B5EF4-FFF2-40B4-BE49-F238E27FC236}">
                      <a16:creationId xmlns:a16="http://schemas.microsoft.com/office/drawing/2014/main" id="{A4060209-2FC9-5B4E-A420-145037FDD9A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24" name="Picture 1423">
                  <a:extLst>
                    <a:ext uri="{FF2B5EF4-FFF2-40B4-BE49-F238E27FC236}">
                      <a16:creationId xmlns:a16="http://schemas.microsoft.com/office/drawing/2014/main" id="{3C5D1F74-A20D-F948-8C0D-D8CB5EC5DC9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25" name="Picture 1424">
                  <a:extLst>
                    <a:ext uri="{FF2B5EF4-FFF2-40B4-BE49-F238E27FC236}">
                      <a16:creationId xmlns:a16="http://schemas.microsoft.com/office/drawing/2014/main" id="{57E35833-E67E-4649-98E5-3476B4C21D6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26" name="Picture 1425">
                  <a:extLst>
                    <a:ext uri="{FF2B5EF4-FFF2-40B4-BE49-F238E27FC236}">
                      <a16:creationId xmlns:a16="http://schemas.microsoft.com/office/drawing/2014/main" id="{458A210E-383C-094C-8E53-E1823E499B8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27" name="Picture 1426">
                  <a:extLst>
                    <a:ext uri="{FF2B5EF4-FFF2-40B4-BE49-F238E27FC236}">
                      <a16:creationId xmlns:a16="http://schemas.microsoft.com/office/drawing/2014/main" id="{4BB76205-CC18-8D48-92AA-8D169CA2FE1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28" name="Picture 1427">
                  <a:extLst>
                    <a:ext uri="{FF2B5EF4-FFF2-40B4-BE49-F238E27FC236}">
                      <a16:creationId xmlns:a16="http://schemas.microsoft.com/office/drawing/2014/main" id="{566C157B-AB30-8B44-A897-0C499A1FA23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29" name="Picture 1428">
                  <a:extLst>
                    <a:ext uri="{FF2B5EF4-FFF2-40B4-BE49-F238E27FC236}">
                      <a16:creationId xmlns:a16="http://schemas.microsoft.com/office/drawing/2014/main" id="{D4D27CD1-DDEA-5149-9C94-08CD96DE53B1}"/>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30" name="Picture 1429">
                  <a:extLst>
                    <a:ext uri="{FF2B5EF4-FFF2-40B4-BE49-F238E27FC236}">
                      <a16:creationId xmlns:a16="http://schemas.microsoft.com/office/drawing/2014/main" id="{A004FA5D-3C4C-5F45-AF51-03296F5EC268}"/>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31" name="Straight Arrow Connector 1430">
                  <a:extLst>
                    <a:ext uri="{FF2B5EF4-FFF2-40B4-BE49-F238E27FC236}">
                      <a16:creationId xmlns:a16="http://schemas.microsoft.com/office/drawing/2014/main" id="{29F97DC9-BADF-CA4B-B21E-3EE22D92CA9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32" name="Picture 1431">
                  <a:extLst>
                    <a:ext uri="{FF2B5EF4-FFF2-40B4-BE49-F238E27FC236}">
                      <a16:creationId xmlns:a16="http://schemas.microsoft.com/office/drawing/2014/main" id="{78E8E340-48B6-BA47-BCFD-6884D006DC7C}"/>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33" name="Picture 1432">
                  <a:extLst>
                    <a:ext uri="{FF2B5EF4-FFF2-40B4-BE49-F238E27FC236}">
                      <a16:creationId xmlns:a16="http://schemas.microsoft.com/office/drawing/2014/main" id="{2F36BD9E-03D3-E44F-834B-5BD349379237}"/>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387" name="Group 1386">
                <a:extLst>
                  <a:ext uri="{FF2B5EF4-FFF2-40B4-BE49-F238E27FC236}">
                    <a16:creationId xmlns:a16="http://schemas.microsoft.com/office/drawing/2014/main" id="{C30F854F-BAD8-4B45-A68E-73DE8EE126AD}"/>
                  </a:ext>
                </a:extLst>
              </p:cNvPr>
              <p:cNvGrpSpPr/>
              <p:nvPr/>
            </p:nvGrpSpPr>
            <p:grpSpPr>
              <a:xfrm>
                <a:off x="5979220" y="-169"/>
                <a:ext cx="984262" cy="1237450"/>
                <a:chOff x="363875" y="413442"/>
                <a:chExt cx="1306980" cy="1643178"/>
              </a:xfrm>
            </p:grpSpPr>
            <p:sp>
              <p:nvSpPr>
                <p:cNvPr id="1404" name="Oval 1403">
                  <a:extLst>
                    <a:ext uri="{FF2B5EF4-FFF2-40B4-BE49-F238E27FC236}">
                      <a16:creationId xmlns:a16="http://schemas.microsoft.com/office/drawing/2014/main" id="{FB898AEF-86F8-7148-8047-177472F0DA7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05" name="Rectangle 1404">
                  <a:extLst>
                    <a:ext uri="{FF2B5EF4-FFF2-40B4-BE49-F238E27FC236}">
                      <a16:creationId xmlns:a16="http://schemas.microsoft.com/office/drawing/2014/main" id="{C74F7F87-9055-644F-B9FE-15856B8BAE3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06" name="Rectangle 1405">
                  <a:extLst>
                    <a:ext uri="{FF2B5EF4-FFF2-40B4-BE49-F238E27FC236}">
                      <a16:creationId xmlns:a16="http://schemas.microsoft.com/office/drawing/2014/main" id="{E8C0F85D-C0F7-854F-B811-0801E0953E0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07" name="Rectangle 1406">
                  <a:extLst>
                    <a:ext uri="{FF2B5EF4-FFF2-40B4-BE49-F238E27FC236}">
                      <a16:creationId xmlns:a16="http://schemas.microsoft.com/office/drawing/2014/main" id="{FD036799-6012-E142-A5B0-429688F3F68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08" name="Rectangle 1407">
                  <a:extLst>
                    <a:ext uri="{FF2B5EF4-FFF2-40B4-BE49-F238E27FC236}">
                      <a16:creationId xmlns:a16="http://schemas.microsoft.com/office/drawing/2014/main" id="{E5B88A1C-70F0-7F4C-A435-9F6A7B73324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09" name="Picture 1408">
                  <a:extLst>
                    <a:ext uri="{FF2B5EF4-FFF2-40B4-BE49-F238E27FC236}">
                      <a16:creationId xmlns:a16="http://schemas.microsoft.com/office/drawing/2014/main" id="{3003B778-EC9A-D34C-9A64-F3D9E0D4F5E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10" name="Picture 1409">
                  <a:extLst>
                    <a:ext uri="{FF2B5EF4-FFF2-40B4-BE49-F238E27FC236}">
                      <a16:creationId xmlns:a16="http://schemas.microsoft.com/office/drawing/2014/main" id="{85C244F0-BB9F-AF41-852F-81BC30650906}"/>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11" name="Picture 1410">
                  <a:extLst>
                    <a:ext uri="{FF2B5EF4-FFF2-40B4-BE49-F238E27FC236}">
                      <a16:creationId xmlns:a16="http://schemas.microsoft.com/office/drawing/2014/main" id="{69A951D8-618F-9F4B-A0C4-7BC699CE33E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12" name="Picture 1411">
                  <a:extLst>
                    <a:ext uri="{FF2B5EF4-FFF2-40B4-BE49-F238E27FC236}">
                      <a16:creationId xmlns:a16="http://schemas.microsoft.com/office/drawing/2014/main" id="{CD7829B8-0D5D-C040-89B9-501E0F654B7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13" name="Picture 1412">
                  <a:extLst>
                    <a:ext uri="{FF2B5EF4-FFF2-40B4-BE49-F238E27FC236}">
                      <a16:creationId xmlns:a16="http://schemas.microsoft.com/office/drawing/2014/main" id="{B4F37FBD-1942-EC46-82BA-043D1FD3467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14" name="Picture 1413">
                  <a:extLst>
                    <a:ext uri="{FF2B5EF4-FFF2-40B4-BE49-F238E27FC236}">
                      <a16:creationId xmlns:a16="http://schemas.microsoft.com/office/drawing/2014/main" id="{A9C94DBD-08D8-0745-BA2B-AAACF534AF3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15" name="Picture 1414">
                  <a:extLst>
                    <a:ext uri="{FF2B5EF4-FFF2-40B4-BE49-F238E27FC236}">
                      <a16:creationId xmlns:a16="http://schemas.microsoft.com/office/drawing/2014/main" id="{58AA25FF-098E-E44F-90FD-BD578FBEF7FF}"/>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16" name="Straight Arrow Connector 1415">
                  <a:extLst>
                    <a:ext uri="{FF2B5EF4-FFF2-40B4-BE49-F238E27FC236}">
                      <a16:creationId xmlns:a16="http://schemas.microsoft.com/office/drawing/2014/main" id="{B5206B97-D969-E549-B444-1B73C1058C9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17" name="Picture 1416">
                  <a:extLst>
                    <a:ext uri="{FF2B5EF4-FFF2-40B4-BE49-F238E27FC236}">
                      <a16:creationId xmlns:a16="http://schemas.microsoft.com/office/drawing/2014/main" id="{EC9BD1C1-2B5C-9E47-B88A-0B50F2B257C4}"/>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18" name="Picture 1417">
                  <a:extLst>
                    <a:ext uri="{FF2B5EF4-FFF2-40B4-BE49-F238E27FC236}">
                      <a16:creationId xmlns:a16="http://schemas.microsoft.com/office/drawing/2014/main" id="{4ED923BC-2458-5445-9745-E3099DBC7D7A}"/>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388" name="Group 1387">
                <a:extLst>
                  <a:ext uri="{FF2B5EF4-FFF2-40B4-BE49-F238E27FC236}">
                    <a16:creationId xmlns:a16="http://schemas.microsoft.com/office/drawing/2014/main" id="{38002C5B-1710-3543-8A92-A59D4F792ADA}"/>
                  </a:ext>
                </a:extLst>
              </p:cNvPr>
              <p:cNvGrpSpPr/>
              <p:nvPr/>
            </p:nvGrpSpPr>
            <p:grpSpPr>
              <a:xfrm>
                <a:off x="6997146" y="-169"/>
                <a:ext cx="984262" cy="1237450"/>
                <a:chOff x="363875" y="413442"/>
                <a:chExt cx="1306980" cy="1643178"/>
              </a:xfrm>
            </p:grpSpPr>
            <p:sp>
              <p:nvSpPr>
                <p:cNvPr id="1389" name="Oval 1388">
                  <a:extLst>
                    <a:ext uri="{FF2B5EF4-FFF2-40B4-BE49-F238E27FC236}">
                      <a16:creationId xmlns:a16="http://schemas.microsoft.com/office/drawing/2014/main" id="{E6DB708D-A8E6-314D-89F9-9B393CB06F3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390" name="Rectangle 1389">
                  <a:extLst>
                    <a:ext uri="{FF2B5EF4-FFF2-40B4-BE49-F238E27FC236}">
                      <a16:creationId xmlns:a16="http://schemas.microsoft.com/office/drawing/2014/main" id="{CCD32AA6-FDD8-B84A-83E5-64CD0C62ACD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91" name="Rectangle 1390">
                  <a:extLst>
                    <a:ext uri="{FF2B5EF4-FFF2-40B4-BE49-F238E27FC236}">
                      <a16:creationId xmlns:a16="http://schemas.microsoft.com/office/drawing/2014/main" id="{B8F06B6F-7EA6-B14C-86CC-CD45683F0AE6}"/>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92" name="Rectangle 1391">
                  <a:extLst>
                    <a:ext uri="{FF2B5EF4-FFF2-40B4-BE49-F238E27FC236}">
                      <a16:creationId xmlns:a16="http://schemas.microsoft.com/office/drawing/2014/main" id="{F9617722-2A29-1D43-AE65-ADA604F7B74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93" name="Rectangle 1392">
                  <a:extLst>
                    <a:ext uri="{FF2B5EF4-FFF2-40B4-BE49-F238E27FC236}">
                      <a16:creationId xmlns:a16="http://schemas.microsoft.com/office/drawing/2014/main" id="{35DCBB19-CC8B-4D44-A40D-9D49F72573A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394" name="Picture 1393">
                  <a:extLst>
                    <a:ext uri="{FF2B5EF4-FFF2-40B4-BE49-F238E27FC236}">
                      <a16:creationId xmlns:a16="http://schemas.microsoft.com/office/drawing/2014/main" id="{77D2BEEE-2642-EC49-A35E-606B3CFEA0C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395" name="Picture 1394">
                  <a:extLst>
                    <a:ext uri="{FF2B5EF4-FFF2-40B4-BE49-F238E27FC236}">
                      <a16:creationId xmlns:a16="http://schemas.microsoft.com/office/drawing/2014/main" id="{EC21BAA0-B6FF-0049-A725-F23413AB343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396" name="Picture 1395">
                  <a:extLst>
                    <a:ext uri="{FF2B5EF4-FFF2-40B4-BE49-F238E27FC236}">
                      <a16:creationId xmlns:a16="http://schemas.microsoft.com/office/drawing/2014/main" id="{964A9088-12BD-1D4F-81F2-500BC97A674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397" name="Picture 1396">
                  <a:extLst>
                    <a:ext uri="{FF2B5EF4-FFF2-40B4-BE49-F238E27FC236}">
                      <a16:creationId xmlns:a16="http://schemas.microsoft.com/office/drawing/2014/main" id="{E6B5FC3A-33B2-AF4A-A491-D4BD7B8DA36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398" name="Picture 1397">
                  <a:extLst>
                    <a:ext uri="{FF2B5EF4-FFF2-40B4-BE49-F238E27FC236}">
                      <a16:creationId xmlns:a16="http://schemas.microsoft.com/office/drawing/2014/main" id="{44681C64-FF7F-9B49-8816-8C3E569C2DB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399" name="Picture 1398">
                  <a:extLst>
                    <a:ext uri="{FF2B5EF4-FFF2-40B4-BE49-F238E27FC236}">
                      <a16:creationId xmlns:a16="http://schemas.microsoft.com/office/drawing/2014/main" id="{11B93DEC-2050-9B4B-8C62-5404DA8D4F6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00" name="Picture 1399">
                  <a:extLst>
                    <a:ext uri="{FF2B5EF4-FFF2-40B4-BE49-F238E27FC236}">
                      <a16:creationId xmlns:a16="http://schemas.microsoft.com/office/drawing/2014/main" id="{4AF975C7-33AB-E440-9A2B-3FDC79A79EAB}"/>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01" name="Straight Arrow Connector 1400">
                  <a:extLst>
                    <a:ext uri="{FF2B5EF4-FFF2-40B4-BE49-F238E27FC236}">
                      <a16:creationId xmlns:a16="http://schemas.microsoft.com/office/drawing/2014/main" id="{03F85ED2-6C19-9647-A868-8A4E0F32BC1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02" name="Picture 1401">
                  <a:extLst>
                    <a:ext uri="{FF2B5EF4-FFF2-40B4-BE49-F238E27FC236}">
                      <a16:creationId xmlns:a16="http://schemas.microsoft.com/office/drawing/2014/main" id="{A160C8CB-05AE-6E4C-9800-22BDD35FFA8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03" name="Picture 1402">
                  <a:extLst>
                    <a:ext uri="{FF2B5EF4-FFF2-40B4-BE49-F238E27FC236}">
                      <a16:creationId xmlns:a16="http://schemas.microsoft.com/office/drawing/2014/main" id="{139837C9-64BC-3547-A901-B2F1F43CCE8E}"/>
                    </a:ext>
                  </a:extLst>
                </p:cNvPr>
                <p:cNvPicPr>
                  <a:picLocks noChangeAspect="1"/>
                </p:cNvPicPr>
                <p:nvPr/>
              </p:nvPicPr>
              <p:blipFill>
                <a:blip r:embed="rId5"/>
                <a:stretch>
                  <a:fillRect/>
                </a:stretch>
              </p:blipFill>
              <p:spPr>
                <a:xfrm>
                  <a:off x="1459482" y="540898"/>
                  <a:ext cx="211373" cy="253207"/>
                </a:xfrm>
                <a:prstGeom prst="rect">
                  <a:avLst/>
                </a:prstGeom>
              </p:spPr>
            </p:pic>
          </p:grpSp>
        </p:grpSp>
        <p:sp>
          <p:nvSpPr>
            <p:cNvPr id="1384" name="Right Brace 1383">
              <a:extLst>
                <a:ext uri="{FF2B5EF4-FFF2-40B4-BE49-F238E27FC236}">
                  <a16:creationId xmlns:a16="http://schemas.microsoft.com/office/drawing/2014/main" id="{FEE280B6-DC23-4943-B0FA-49F317DDB1F6}"/>
                </a:ext>
              </a:extLst>
            </p:cNvPr>
            <p:cNvSpPr/>
            <p:nvPr/>
          </p:nvSpPr>
          <p:spPr>
            <a:xfrm>
              <a:off x="6216517" y="5219900"/>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85" name="TextBox 1384">
              <a:extLst>
                <a:ext uri="{FF2B5EF4-FFF2-40B4-BE49-F238E27FC236}">
                  <a16:creationId xmlns:a16="http://schemas.microsoft.com/office/drawing/2014/main" id="{FD32CB3D-20BC-BC46-A0B5-9F3767B34F9C}"/>
                </a:ext>
              </a:extLst>
            </p:cNvPr>
            <p:cNvSpPr txBox="1"/>
            <p:nvPr/>
          </p:nvSpPr>
          <p:spPr>
            <a:xfrm>
              <a:off x="6366575" y="5308161"/>
              <a:ext cx="667170" cy="369332"/>
            </a:xfrm>
            <a:prstGeom prst="rect">
              <a:avLst/>
            </a:prstGeom>
            <a:noFill/>
          </p:spPr>
          <p:txBody>
            <a:bodyPr wrap="none" rtlCol="0">
              <a:spAutoFit/>
            </a:bodyPr>
            <a:lstStyle/>
            <a:p>
              <a:r>
                <a:rPr lang="en-US" dirty="0"/>
                <a:t>H = 6</a:t>
              </a:r>
            </a:p>
          </p:txBody>
        </p:sp>
        <p:grpSp>
          <p:nvGrpSpPr>
            <p:cNvPr id="1542" name="Group 1541">
              <a:extLst>
                <a:ext uri="{FF2B5EF4-FFF2-40B4-BE49-F238E27FC236}">
                  <a16:creationId xmlns:a16="http://schemas.microsoft.com/office/drawing/2014/main" id="{9E38525D-DB8C-9447-B266-556A8FB0F928}"/>
                </a:ext>
              </a:extLst>
            </p:cNvPr>
            <p:cNvGrpSpPr/>
            <p:nvPr/>
          </p:nvGrpSpPr>
          <p:grpSpPr>
            <a:xfrm>
              <a:off x="1866292" y="4385575"/>
              <a:ext cx="572616" cy="707989"/>
              <a:chOff x="363875" y="413442"/>
              <a:chExt cx="1328994" cy="1643178"/>
            </a:xfrm>
          </p:grpSpPr>
          <p:sp>
            <p:nvSpPr>
              <p:cNvPr id="1543" name="Oval 1542">
                <a:extLst>
                  <a:ext uri="{FF2B5EF4-FFF2-40B4-BE49-F238E27FC236}">
                    <a16:creationId xmlns:a16="http://schemas.microsoft.com/office/drawing/2014/main" id="{4032E832-963E-314D-AD5F-B479C7E3278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44" name="Rectangle 1543">
                <a:extLst>
                  <a:ext uri="{FF2B5EF4-FFF2-40B4-BE49-F238E27FC236}">
                    <a16:creationId xmlns:a16="http://schemas.microsoft.com/office/drawing/2014/main" id="{5910D4BA-B0B6-AB41-AFB8-00D2ED88B3B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5" name="Rectangle 1544">
                <a:extLst>
                  <a:ext uri="{FF2B5EF4-FFF2-40B4-BE49-F238E27FC236}">
                    <a16:creationId xmlns:a16="http://schemas.microsoft.com/office/drawing/2014/main" id="{1E5878DF-9AC5-C041-940B-9A2C69D8F42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6" name="Rectangle 1545">
                <a:extLst>
                  <a:ext uri="{FF2B5EF4-FFF2-40B4-BE49-F238E27FC236}">
                    <a16:creationId xmlns:a16="http://schemas.microsoft.com/office/drawing/2014/main" id="{E2F60200-4A57-D547-9B63-9D8F7E278EF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7" name="Rectangle 1546">
                <a:extLst>
                  <a:ext uri="{FF2B5EF4-FFF2-40B4-BE49-F238E27FC236}">
                    <a16:creationId xmlns:a16="http://schemas.microsoft.com/office/drawing/2014/main" id="{73AF507D-DD83-BD44-8720-A93C244E9040}"/>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48" name="Picture 1547">
                <a:extLst>
                  <a:ext uri="{FF2B5EF4-FFF2-40B4-BE49-F238E27FC236}">
                    <a16:creationId xmlns:a16="http://schemas.microsoft.com/office/drawing/2014/main" id="{303F2A6B-2CCF-CC42-B200-6E942A2E50C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49" name="Picture 1548">
                <a:extLst>
                  <a:ext uri="{FF2B5EF4-FFF2-40B4-BE49-F238E27FC236}">
                    <a16:creationId xmlns:a16="http://schemas.microsoft.com/office/drawing/2014/main" id="{6C4F6BCE-DDE7-564B-A826-B198C9DB309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50" name="Picture 1549">
                <a:extLst>
                  <a:ext uri="{FF2B5EF4-FFF2-40B4-BE49-F238E27FC236}">
                    <a16:creationId xmlns:a16="http://schemas.microsoft.com/office/drawing/2014/main" id="{837FB93A-A758-7F48-ABE2-EE157325E03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51" name="Picture 1550">
                <a:extLst>
                  <a:ext uri="{FF2B5EF4-FFF2-40B4-BE49-F238E27FC236}">
                    <a16:creationId xmlns:a16="http://schemas.microsoft.com/office/drawing/2014/main" id="{21BA6512-188D-914E-91E1-7702A45031C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52" name="Picture 1551">
                <a:extLst>
                  <a:ext uri="{FF2B5EF4-FFF2-40B4-BE49-F238E27FC236}">
                    <a16:creationId xmlns:a16="http://schemas.microsoft.com/office/drawing/2014/main" id="{FD985058-A7FC-B542-A59F-275F985C487E}"/>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53" name="Picture 1552">
                <a:extLst>
                  <a:ext uri="{FF2B5EF4-FFF2-40B4-BE49-F238E27FC236}">
                    <a16:creationId xmlns:a16="http://schemas.microsoft.com/office/drawing/2014/main" id="{D3D42FF1-88C5-F24D-B114-789D0DB2F04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54" name="Picture 1553">
                <a:extLst>
                  <a:ext uri="{FF2B5EF4-FFF2-40B4-BE49-F238E27FC236}">
                    <a16:creationId xmlns:a16="http://schemas.microsoft.com/office/drawing/2014/main" id="{AAB5979F-7C64-D44A-A4EC-26F33B5C9AA7}"/>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555" name="Straight Arrow Connector 1554">
                <a:extLst>
                  <a:ext uri="{FF2B5EF4-FFF2-40B4-BE49-F238E27FC236}">
                    <a16:creationId xmlns:a16="http://schemas.microsoft.com/office/drawing/2014/main" id="{A8075F5B-ADA0-FC42-A87E-601B85612894}"/>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56" name="Picture 1555">
                <a:extLst>
                  <a:ext uri="{FF2B5EF4-FFF2-40B4-BE49-F238E27FC236}">
                    <a16:creationId xmlns:a16="http://schemas.microsoft.com/office/drawing/2014/main" id="{BBA413F1-3C70-A743-A3FE-4B0638C451A3}"/>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557" name="Picture 1556">
                <a:extLst>
                  <a:ext uri="{FF2B5EF4-FFF2-40B4-BE49-F238E27FC236}">
                    <a16:creationId xmlns:a16="http://schemas.microsoft.com/office/drawing/2014/main" id="{F5B0AB53-61D2-8945-B9FF-F200F3FB8AF5}"/>
                  </a:ext>
                </a:extLst>
              </p:cNvPr>
              <p:cNvPicPr>
                <a:picLocks noChangeAspect="1"/>
              </p:cNvPicPr>
              <p:nvPr/>
            </p:nvPicPr>
            <p:blipFill>
              <a:blip r:embed="rId5"/>
              <a:stretch>
                <a:fillRect/>
              </a:stretch>
            </p:blipFill>
            <p:spPr>
              <a:xfrm>
                <a:off x="1481496" y="531344"/>
                <a:ext cx="211373" cy="253207"/>
              </a:xfrm>
              <a:prstGeom prst="rect">
                <a:avLst/>
              </a:prstGeom>
            </p:spPr>
          </p:pic>
        </p:grpSp>
      </p:grpSp>
      <p:grpSp>
        <p:nvGrpSpPr>
          <p:cNvPr id="1558" name="Group 1557">
            <a:extLst>
              <a:ext uri="{FF2B5EF4-FFF2-40B4-BE49-F238E27FC236}">
                <a16:creationId xmlns:a16="http://schemas.microsoft.com/office/drawing/2014/main" id="{B3D1998F-CC48-AF4B-8C42-1A5C5BCAB6FB}"/>
              </a:ext>
            </a:extLst>
          </p:cNvPr>
          <p:cNvGrpSpPr/>
          <p:nvPr/>
        </p:nvGrpSpPr>
        <p:grpSpPr>
          <a:xfrm>
            <a:off x="593687" y="704173"/>
            <a:ext cx="2113497" cy="5824837"/>
            <a:chOff x="4288166" y="-15875"/>
            <a:chExt cx="2113497" cy="5824837"/>
          </a:xfrm>
        </p:grpSpPr>
        <p:sp>
          <p:nvSpPr>
            <p:cNvPr id="1559" name="TextBox 1558">
              <a:extLst>
                <a:ext uri="{FF2B5EF4-FFF2-40B4-BE49-F238E27FC236}">
                  <a16:creationId xmlns:a16="http://schemas.microsoft.com/office/drawing/2014/main" id="{415C66B1-4C3B-1441-866F-7E4229C76BA4}"/>
                </a:ext>
              </a:extLst>
            </p:cNvPr>
            <p:cNvSpPr txBox="1"/>
            <p:nvPr/>
          </p:nvSpPr>
          <p:spPr>
            <a:xfrm rot="5400000">
              <a:off x="4337200" y="4648607"/>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560" name="TextBox 1559">
              <a:extLst>
                <a:ext uri="{FF2B5EF4-FFF2-40B4-BE49-F238E27FC236}">
                  <a16:creationId xmlns:a16="http://schemas.microsoft.com/office/drawing/2014/main" id="{4FDD98C0-89B3-1D46-AA3D-65BB08260714}"/>
                </a:ext>
              </a:extLst>
            </p:cNvPr>
            <p:cNvSpPr txBox="1"/>
            <p:nvPr/>
          </p:nvSpPr>
          <p:spPr>
            <a:xfrm>
              <a:off x="4288166" y="-15875"/>
              <a:ext cx="369886" cy="461665"/>
            </a:xfrm>
            <a:prstGeom prst="rect">
              <a:avLst/>
            </a:prstGeom>
            <a:noFill/>
          </p:spPr>
          <p:txBody>
            <a:bodyPr wrap="square" rtlCol="0">
              <a:spAutoFit/>
            </a:bodyPr>
            <a:lstStyle/>
            <a:p>
              <a:endParaRPr lang="en-US" sz="2400" b="1" dirty="0">
                <a:latin typeface="Arial"/>
                <a:cs typeface="Arial"/>
              </a:endParaRPr>
            </a:p>
          </p:txBody>
        </p:sp>
        <p:grpSp>
          <p:nvGrpSpPr>
            <p:cNvPr id="1561" name="Group 1560">
              <a:extLst>
                <a:ext uri="{FF2B5EF4-FFF2-40B4-BE49-F238E27FC236}">
                  <a16:creationId xmlns:a16="http://schemas.microsoft.com/office/drawing/2014/main" id="{9D40C3B3-6F71-4E4C-B1AE-55E64E581E53}"/>
                </a:ext>
              </a:extLst>
            </p:cNvPr>
            <p:cNvGrpSpPr/>
            <p:nvPr/>
          </p:nvGrpSpPr>
          <p:grpSpPr>
            <a:xfrm>
              <a:off x="4672968" y="76762"/>
              <a:ext cx="984262" cy="1281159"/>
              <a:chOff x="363875" y="413442"/>
              <a:chExt cx="1306980" cy="1701220"/>
            </a:xfrm>
          </p:grpSpPr>
          <p:sp>
            <p:nvSpPr>
              <p:cNvPr id="1597" name="Oval 1596">
                <a:extLst>
                  <a:ext uri="{FF2B5EF4-FFF2-40B4-BE49-F238E27FC236}">
                    <a16:creationId xmlns:a16="http://schemas.microsoft.com/office/drawing/2014/main" id="{2CA7770D-0CFD-264E-9BCF-7FA51B53BD7D}"/>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98" name="Rectangle 1597">
                <a:extLst>
                  <a:ext uri="{FF2B5EF4-FFF2-40B4-BE49-F238E27FC236}">
                    <a16:creationId xmlns:a16="http://schemas.microsoft.com/office/drawing/2014/main" id="{C0900804-D224-A34D-96D6-B76F5C94805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99" name="Rectangle 1598">
                <a:extLst>
                  <a:ext uri="{FF2B5EF4-FFF2-40B4-BE49-F238E27FC236}">
                    <a16:creationId xmlns:a16="http://schemas.microsoft.com/office/drawing/2014/main" id="{86E60F87-7401-8E45-A761-196813F6C81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0" name="Rectangle 1599">
                <a:extLst>
                  <a:ext uri="{FF2B5EF4-FFF2-40B4-BE49-F238E27FC236}">
                    <a16:creationId xmlns:a16="http://schemas.microsoft.com/office/drawing/2014/main" id="{191FA4F7-CB9A-8346-B0EC-147D651C523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1" name="Rectangle 1600">
                <a:extLst>
                  <a:ext uri="{FF2B5EF4-FFF2-40B4-BE49-F238E27FC236}">
                    <a16:creationId xmlns:a16="http://schemas.microsoft.com/office/drawing/2014/main" id="{580552A5-DE36-D940-9FF1-F054E601BB4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02" name="Picture 1601">
                <a:extLst>
                  <a:ext uri="{FF2B5EF4-FFF2-40B4-BE49-F238E27FC236}">
                    <a16:creationId xmlns:a16="http://schemas.microsoft.com/office/drawing/2014/main" id="{CD8743A0-77DD-2142-8696-B99160B7299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03" name="Picture 1602">
                <a:extLst>
                  <a:ext uri="{FF2B5EF4-FFF2-40B4-BE49-F238E27FC236}">
                    <a16:creationId xmlns:a16="http://schemas.microsoft.com/office/drawing/2014/main" id="{404E5CB4-0562-334E-9D90-234A3D004D1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04" name="Picture 1603">
                <a:extLst>
                  <a:ext uri="{FF2B5EF4-FFF2-40B4-BE49-F238E27FC236}">
                    <a16:creationId xmlns:a16="http://schemas.microsoft.com/office/drawing/2014/main" id="{356B5FEF-B67F-E241-9ADC-0C9BB9BDFE6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05" name="Picture 1604">
                <a:extLst>
                  <a:ext uri="{FF2B5EF4-FFF2-40B4-BE49-F238E27FC236}">
                    <a16:creationId xmlns:a16="http://schemas.microsoft.com/office/drawing/2014/main" id="{A55F16D9-BF88-C845-8554-7883E31155F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06" name="Picture 1605">
                <a:extLst>
                  <a:ext uri="{FF2B5EF4-FFF2-40B4-BE49-F238E27FC236}">
                    <a16:creationId xmlns:a16="http://schemas.microsoft.com/office/drawing/2014/main" id="{1337F2D0-B225-AE40-B635-8E6695F2234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07" name="Picture 1606">
                <a:extLst>
                  <a:ext uri="{FF2B5EF4-FFF2-40B4-BE49-F238E27FC236}">
                    <a16:creationId xmlns:a16="http://schemas.microsoft.com/office/drawing/2014/main" id="{4D026E51-1613-6041-9A4F-342DA1A7826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08" name="Picture 1607">
                <a:extLst>
                  <a:ext uri="{FF2B5EF4-FFF2-40B4-BE49-F238E27FC236}">
                    <a16:creationId xmlns:a16="http://schemas.microsoft.com/office/drawing/2014/main" id="{6FFDEB02-1F2C-0947-B870-3C057BF5932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609" name="Picture 1608">
                <a:extLst>
                  <a:ext uri="{FF2B5EF4-FFF2-40B4-BE49-F238E27FC236}">
                    <a16:creationId xmlns:a16="http://schemas.microsoft.com/office/drawing/2014/main" id="{7CFD1AEF-41F0-C34C-9B6A-A8CED41558CB}"/>
                  </a:ext>
                </a:extLst>
              </p:cNvPr>
              <p:cNvPicPr>
                <a:picLocks noChangeAspect="1"/>
              </p:cNvPicPr>
              <p:nvPr/>
            </p:nvPicPr>
            <p:blipFill>
              <a:blip r:embed="rId5"/>
              <a:stretch>
                <a:fillRect/>
              </a:stretch>
            </p:blipFill>
            <p:spPr>
              <a:xfrm>
                <a:off x="1459482" y="540898"/>
                <a:ext cx="211373" cy="253207"/>
              </a:xfrm>
              <a:prstGeom prst="rect">
                <a:avLst/>
              </a:prstGeom>
            </p:spPr>
          </p:pic>
          <p:pic>
            <p:nvPicPr>
              <p:cNvPr id="1610" name="Picture 1609">
                <a:extLst>
                  <a:ext uri="{FF2B5EF4-FFF2-40B4-BE49-F238E27FC236}">
                    <a16:creationId xmlns:a16="http://schemas.microsoft.com/office/drawing/2014/main" id="{12AAF199-5337-2E48-B98D-9EE59D296EE8}"/>
                  </a:ext>
                </a:extLst>
              </p:cNvPr>
              <p:cNvPicPr>
                <a:picLocks noChangeAspect="1"/>
              </p:cNvPicPr>
              <p:nvPr/>
            </p:nvPicPr>
            <p:blipFill>
              <a:blip r:embed="rId5"/>
              <a:stretch>
                <a:fillRect/>
              </a:stretch>
            </p:blipFill>
            <p:spPr>
              <a:xfrm>
                <a:off x="902980" y="1861455"/>
                <a:ext cx="211373" cy="253207"/>
              </a:xfrm>
              <a:prstGeom prst="rect">
                <a:avLst/>
              </a:prstGeom>
            </p:spPr>
          </p:pic>
        </p:grpSp>
        <p:grpSp>
          <p:nvGrpSpPr>
            <p:cNvPr id="1562" name="Group 1561">
              <a:extLst>
                <a:ext uri="{FF2B5EF4-FFF2-40B4-BE49-F238E27FC236}">
                  <a16:creationId xmlns:a16="http://schemas.microsoft.com/office/drawing/2014/main" id="{DAB02F25-D040-9444-AB62-4232C49629A3}"/>
                </a:ext>
              </a:extLst>
            </p:cNvPr>
            <p:cNvGrpSpPr/>
            <p:nvPr/>
          </p:nvGrpSpPr>
          <p:grpSpPr>
            <a:xfrm>
              <a:off x="4683335" y="3322589"/>
              <a:ext cx="984262" cy="1281159"/>
              <a:chOff x="363875" y="413442"/>
              <a:chExt cx="1306980" cy="1701220"/>
            </a:xfrm>
          </p:grpSpPr>
          <p:sp>
            <p:nvSpPr>
              <p:cNvPr id="1583" name="Oval 1582">
                <a:extLst>
                  <a:ext uri="{FF2B5EF4-FFF2-40B4-BE49-F238E27FC236}">
                    <a16:creationId xmlns:a16="http://schemas.microsoft.com/office/drawing/2014/main" id="{D62965BF-9E8F-6F4F-828C-AB6E7013963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84" name="Rectangle 1583">
                <a:extLst>
                  <a:ext uri="{FF2B5EF4-FFF2-40B4-BE49-F238E27FC236}">
                    <a16:creationId xmlns:a16="http://schemas.microsoft.com/office/drawing/2014/main" id="{C2E7874B-18C8-D145-A631-1D33F607046A}"/>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85" name="Rectangle 1584">
                <a:extLst>
                  <a:ext uri="{FF2B5EF4-FFF2-40B4-BE49-F238E27FC236}">
                    <a16:creationId xmlns:a16="http://schemas.microsoft.com/office/drawing/2014/main" id="{77223D7B-2D34-E242-82D5-02EF98ABDE1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86" name="Rectangle 1585">
                <a:extLst>
                  <a:ext uri="{FF2B5EF4-FFF2-40B4-BE49-F238E27FC236}">
                    <a16:creationId xmlns:a16="http://schemas.microsoft.com/office/drawing/2014/main" id="{2C5DE34D-77B0-8346-91F6-9B0A0F21808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87" name="Rectangle 1586">
                <a:extLst>
                  <a:ext uri="{FF2B5EF4-FFF2-40B4-BE49-F238E27FC236}">
                    <a16:creationId xmlns:a16="http://schemas.microsoft.com/office/drawing/2014/main" id="{34D1CB88-9748-E043-A4CC-4263D30F138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88" name="Picture 1587">
                <a:extLst>
                  <a:ext uri="{FF2B5EF4-FFF2-40B4-BE49-F238E27FC236}">
                    <a16:creationId xmlns:a16="http://schemas.microsoft.com/office/drawing/2014/main" id="{FE25603A-E324-6A4F-8542-F195E6F1C11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89" name="Picture 1588">
                <a:extLst>
                  <a:ext uri="{FF2B5EF4-FFF2-40B4-BE49-F238E27FC236}">
                    <a16:creationId xmlns:a16="http://schemas.microsoft.com/office/drawing/2014/main" id="{A8E01758-8658-BC42-842A-0B677AF2DB0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90" name="Picture 1589">
                <a:extLst>
                  <a:ext uri="{FF2B5EF4-FFF2-40B4-BE49-F238E27FC236}">
                    <a16:creationId xmlns:a16="http://schemas.microsoft.com/office/drawing/2014/main" id="{4034F699-ABC4-D443-BF1D-D762F7A63CD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91" name="Picture 1590">
                <a:extLst>
                  <a:ext uri="{FF2B5EF4-FFF2-40B4-BE49-F238E27FC236}">
                    <a16:creationId xmlns:a16="http://schemas.microsoft.com/office/drawing/2014/main" id="{EA2F4632-2300-EB44-90BE-3B0A04F4011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92" name="Picture 1591">
                <a:extLst>
                  <a:ext uri="{FF2B5EF4-FFF2-40B4-BE49-F238E27FC236}">
                    <a16:creationId xmlns:a16="http://schemas.microsoft.com/office/drawing/2014/main" id="{94E98D49-7D09-894A-9F51-40C7085137F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93" name="Picture 1592">
                <a:extLst>
                  <a:ext uri="{FF2B5EF4-FFF2-40B4-BE49-F238E27FC236}">
                    <a16:creationId xmlns:a16="http://schemas.microsoft.com/office/drawing/2014/main" id="{CB880319-4DE7-A347-8ACB-19322F0ABD2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94" name="Picture 1593">
                <a:extLst>
                  <a:ext uri="{FF2B5EF4-FFF2-40B4-BE49-F238E27FC236}">
                    <a16:creationId xmlns:a16="http://schemas.microsoft.com/office/drawing/2014/main" id="{D4CE4FFC-FE1E-7E48-B3E7-AE69A9931252}"/>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595" name="Picture 1594">
                <a:extLst>
                  <a:ext uri="{FF2B5EF4-FFF2-40B4-BE49-F238E27FC236}">
                    <a16:creationId xmlns:a16="http://schemas.microsoft.com/office/drawing/2014/main" id="{FD04D36C-E3BB-5B43-8AB6-CF4B154CE946}"/>
                  </a:ext>
                </a:extLst>
              </p:cNvPr>
              <p:cNvPicPr>
                <a:picLocks noChangeAspect="1"/>
              </p:cNvPicPr>
              <p:nvPr/>
            </p:nvPicPr>
            <p:blipFill>
              <a:blip r:embed="rId5"/>
              <a:stretch>
                <a:fillRect/>
              </a:stretch>
            </p:blipFill>
            <p:spPr>
              <a:xfrm>
                <a:off x="1459482" y="540898"/>
                <a:ext cx="211373" cy="253207"/>
              </a:xfrm>
              <a:prstGeom prst="rect">
                <a:avLst/>
              </a:prstGeom>
            </p:spPr>
          </p:pic>
          <p:pic>
            <p:nvPicPr>
              <p:cNvPr id="1596" name="Picture 1595">
                <a:extLst>
                  <a:ext uri="{FF2B5EF4-FFF2-40B4-BE49-F238E27FC236}">
                    <a16:creationId xmlns:a16="http://schemas.microsoft.com/office/drawing/2014/main" id="{76EA83B8-09CD-4444-AB15-5E6598745286}"/>
                  </a:ext>
                </a:extLst>
              </p:cNvPr>
              <p:cNvPicPr>
                <a:picLocks noChangeAspect="1"/>
              </p:cNvPicPr>
              <p:nvPr/>
            </p:nvPicPr>
            <p:blipFill>
              <a:blip r:embed="rId5"/>
              <a:stretch>
                <a:fillRect/>
              </a:stretch>
            </p:blipFill>
            <p:spPr>
              <a:xfrm>
                <a:off x="902980" y="1861455"/>
                <a:ext cx="211373" cy="253207"/>
              </a:xfrm>
              <a:prstGeom prst="rect">
                <a:avLst/>
              </a:prstGeom>
            </p:spPr>
          </p:pic>
        </p:grpSp>
        <p:grpSp>
          <p:nvGrpSpPr>
            <p:cNvPr id="1563" name="Group 1562">
              <a:extLst>
                <a:ext uri="{FF2B5EF4-FFF2-40B4-BE49-F238E27FC236}">
                  <a16:creationId xmlns:a16="http://schemas.microsoft.com/office/drawing/2014/main" id="{CCD7FC05-184A-4248-8B04-0417EC8D52C9}"/>
                </a:ext>
              </a:extLst>
            </p:cNvPr>
            <p:cNvGrpSpPr/>
            <p:nvPr/>
          </p:nvGrpSpPr>
          <p:grpSpPr>
            <a:xfrm>
              <a:off x="4668211" y="1682424"/>
              <a:ext cx="1013383" cy="1270599"/>
              <a:chOff x="343849" y="369423"/>
              <a:chExt cx="1345649" cy="1687197"/>
            </a:xfrm>
          </p:grpSpPr>
          <p:sp>
            <p:nvSpPr>
              <p:cNvPr id="1569" name="Oval 1568">
                <a:extLst>
                  <a:ext uri="{FF2B5EF4-FFF2-40B4-BE49-F238E27FC236}">
                    <a16:creationId xmlns:a16="http://schemas.microsoft.com/office/drawing/2014/main" id="{60B9056E-FF45-1544-B607-307BE89C3D8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70" name="Rectangle 1569">
                <a:extLst>
                  <a:ext uri="{FF2B5EF4-FFF2-40B4-BE49-F238E27FC236}">
                    <a16:creationId xmlns:a16="http://schemas.microsoft.com/office/drawing/2014/main" id="{636F7DA7-8EBE-CC41-A293-70A04A8670E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71" name="Rectangle 1570">
                <a:extLst>
                  <a:ext uri="{FF2B5EF4-FFF2-40B4-BE49-F238E27FC236}">
                    <a16:creationId xmlns:a16="http://schemas.microsoft.com/office/drawing/2014/main" id="{9B718EA9-7C69-8646-ACF3-5B974A53ED1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72" name="Rectangle 1571">
                <a:extLst>
                  <a:ext uri="{FF2B5EF4-FFF2-40B4-BE49-F238E27FC236}">
                    <a16:creationId xmlns:a16="http://schemas.microsoft.com/office/drawing/2014/main" id="{C8ABECF8-4A6F-5D49-B74A-03FDBF12C23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73" name="Rectangle 1572">
                <a:extLst>
                  <a:ext uri="{FF2B5EF4-FFF2-40B4-BE49-F238E27FC236}">
                    <a16:creationId xmlns:a16="http://schemas.microsoft.com/office/drawing/2014/main" id="{B5A5F928-2CFA-2347-9B08-7590E0EF3E0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74" name="Picture 1573">
                <a:extLst>
                  <a:ext uri="{FF2B5EF4-FFF2-40B4-BE49-F238E27FC236}">
                    <a16:creationId xmlns:a16="http://schemas.microsoft.com/office/drawing/2014/main" id="{908968ED-1D9A-734E-AE0C-8175E4065E3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75" name="Picture 1574">
                <a:extLst>
                  <a:ext uri="{FF2B5EF4-FFF2-40B4-BE49-F238E27FC236}">
                    <a16:creationId xmlns:a16="http://schemas.microsoft.com/office/drawing/2014/main" id="{AE93292D-991B-BC42-9161-442CBF78D48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76" name="Picture 1575">
                <a:extLst>
                  <a:ext uri="{FF2B5EF4-FFF2-40B4-BE49-F238E27FC236}">
                    <a16:creationId xmlns:a16="http://schemas.microsoft.com/office/drawing/2014/main" id="{5A5A9060-79E3-0544-AC58-B8C57868230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77" name="Picture 1576">
                <a:extLst>
                  <a:ext uri="{FF2B5EF4-FFF2-40B4-BE49-F238E27FC236}">
                    <a16:creationId xmlns:a16="http://schemas.microsoft.com/office/drawing/2014/main" id="{7E7EF1D1-F0B8-F843-8398-358BB95218DD}"/>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78" name="Picture 1577">
                <a:extLst>
                  <a:ext uri="{FF2B5EF4-FFF2-40B4-BE49-F238E27FC236}">
                    <a16:creationId xmlns:a16="http://schemas.microsoft.com/office/drawing/2014/main" id="{CD2A5EF0-2D8A-6A4C-96EF-37C1F223E77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79" name="Picture 1578">
                <a:extLst>
                  <a:ext uri="{FF2B5EF4-FFF2-40B4-BE49-F238E27FC236}">
                    <a16:creationId xmlns:a16="http://schemas.microsoft.com/office/drawing/2014/main" id="{E98E6F06-8C2A-3F40-9C52-C05E2DAE2EF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80" name="Picture 1579">
                <a:extLst>
                  <a:ext uri="{FF2B5EF4-FFF2-40B4-BE49-F238E27FC236}">
                    <a16:creationId xmlns:a16="http://schemas.microsoft.com/office/drawing/2014/main" id="{F71BBD76-48A6-E745-879E-DE6BA3D8331C}"/>
                  </a:ext>
                </a:extLst>
              </p:cNvPr>
              <p:cNvPicPr>
                <a:picLocks noChangeAspect="1"/>
              </p:cNvPicPr>
              <p:nvPr/>
            </p:nvPicPr>
            <p:blipFill>
              <a:blip r:embed="rId5"/>
              <a:stretch>
                <a:fillRect/>
              </a:stretch>
            </p:blipFill>
            <p:spPr>
              <a:xfrm>
                <a:off x="343849" y="1672824"/>
                <a:ext cx="211373" cy="253207"/>
              </a:xfrm>
              <a:prstGeom prst="rect">
                <a:avLst/>
              </a:prstGeom>
            </p:spPr>
          </p:pic>
          <p:pic>
            <p:nvPicPr>
              <p:cNvPr id="1581" name="Picture 1580">
                <a:extLst>
                  <a:ext uri="{FF2B5EF4-FFF2-40B4-BE49-F238E27FC236}">
                    <a16:creationId xmlns:a16="http://schemas.microsoft.com/office/drawing/2014/main" id="{583065BA-AB9E-A147-B799-2025C004475B}"/>
                  </a:ext>
                </a:extLst>
              </p:cNvPr>
              <p:cNvPicPr>
                <a:picLocks noChangeAspect="1"/>
              </p:cNvPicPr>
              <p:nvPr/>
            </p:nvPicPr>
            <p:blipFill>
              <a:blip r:embed="rId5"/>
              <a:stretch>
                <a:fillRect/>
              </a:stretch>
            </p:blipFill>
            <p:spPr>
              <a:xfrm>
                <a:off x="1478125" y="1672503"/>
                <a:ext cx="211373" cy="253207"/>
              </a:xfrm>
              <a:prstGeom prst="rect">
                <a:avLst/>
              </a:prstGeom>
            </p:spPr>
          </p:pic>
          <p:pic>
            <p:nvPicPr>
              <p:cNvPr id="1582" name="Picture 1581">
                <a:extLst>
                  <a:ext uri="{FF2B5EF4-FFF2-40B4-BE49-F238E27FC236}">
                    <a16:creationId xmlns:a16="http://schemas.microsoft.com/office/drawing/2014/main" id="{B51E05F2-E066-8D49-8B5D-82C13F2538ED}"/>
                  </a:ext>
                </a:extLst>
              </p:cNvPr>
              <p:cNvPicPr>
                <a:picLocks noChangeAspect="1"/>
              </p:cNvPicPr>
              <p:nvPr/>
            </p:nvPicPr>
            <p:blipFill>
              <a:blip r:embed="rId5"/>
              <a:stretch>
                <a:fillRect/>
              </a:stretch>
            </p:blipFill>
            <p:spPr>
              <a:xfrm>
                <a:off x="911736" y="369423"/>
                <a:ext cx="211373" cy="253207"/>
              </a:xfrm>
              <a:prstGeom prst="rect">
                <a:avLst/>
              </a:prstGeom>
            </p:spPr>
          </p:pic>
        </p:grpSp>
        <mc:AlternateContent xmlns:mc="http://schemas.openxmlformats.org/markup-compatibility/2006" xmlns:a14="http://schemas.microsoft.com/office/drawing/2010/main">
          <mc:Choice Requires="a14">
            <p:sp>
              <p:nvSpPr>
                <p:cNvPr id="1564" name="TextBox 1563">
                  <a:extLst>
                    <a:ext uri="{FF2B5EF4-FFF2-40B4-BE49-F238E27FC236}">
                      <a16:creationId xmlns:a16="http://schemas.microsoft.com/office/drawing/2014/main" id="{7972AC69-2564-B44E-86E0-51C1ACADE8EA}"/>
                    </a:ext>
                  </a:extLst>
                </p:cNvPr>
                <p:cNvSpPr txBox="1"/>
                <p:nvPr/>
              </p:nvSpPr>
              <p:spPr>
                <a:xfrm rot="5400000">
                  <a:off x="4277025" y="132942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4" name="TextBox 1563">
                  <a:extLst>
                    <a:ext uri="{FF2B5EF4-FFF2-40B4-BE49-F238E27FC236}">
                      <a16:creationId xmlns:a16="http://schemas.microsoft.com/office/drawing/2014/main" id="{7972AC69-2564-B44E-86E0-51C1ACADE8EA}"/>
                    </a:ext>
                  </a:extLst>
                </p:cNvPr>
                <p:cNvSpPr txBox="1">
                  <a:spLocks noRot="1" noChangeAspect="1" noMove="1" noResize="1" noEditPoints="1" noAdjustHandles="1" noChangeArrowheads="1" noChangeShapeType="1" noTextEdit="1"/>
                </p:cNvSpPr>
                <p:nvPr/>
              </p:nvSpPr>
              <p:spPr>
                <a:xfrm rot="5400000">
                  <a:off x="4277025" y="1329424"/>
                  <a:ext cx="1843656"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5" name="TextBox 1564">
                  <a:extLst>
                    <a:ext uri="{FF2B5EF4-FFF2-40B4-BE49-F238E27FC236}">
                      <a16:creationId xmlns:a16="http://schemas.microsoft.com/office/drawing/2014/main" id="{A4A6552A-0543-9D48-B6F3-BBA529365926}"/>
                    </a:ext>
                  </a:extLst>
                </p:cNvPr>
                <p:cNvSpPr txBox="1"/>
                <p:nvPr/>
              </p:nvSpPr>
              <p:spPr>
                <a:xfrm rot="5400000">
                  <a:off x="4288207" y="293693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5" name="TextBox 1564">
                  <a:extLst>
                    <a:ext uri="{FF2B5EF4-FFF2-40B4-BE49-F238E27FC236}">
                      <a16:creationId xmlns:a16="http://schemas.microsoft.com/office/drawing/2014/main" id="{A4A6552A-0543-9D48-B6F3-BBA529365926}"/>
                    </a:ext>
                  </a:extLst>
                </p:cNvPr>
                <p:cNvSpPr txBox="1">
                  <a:spLocks noRot="1" noChangeAspect="1" noMove="1" noResize="1" noEditPoints="1" noAdjustHandles="1" noChangeArrowheads="1" noChangeShapeType="1" noTextEdit="1"/>
                </p:cNvSpPr>
                <p:nvPr/>
              </p:nvSpPr>
              <p:spPr>
                <a:xfrm rot="5400000">
                  <a:off x="4288207" y="2936934"/>
                  <a:ext cx="1843656" cy="477054"/>
                </a:xfrm>
                <a:prstGeom prst="rect">
                  <a:avLst/>
                </a:prstGeom>
                <a:blipFill>
                  <a:blip r:embed="rId6"/>
                  <a:stretch>
                    <a:fillRect/>
                  </a:stretch>
                </a:blipFill>
              </p:spPr>
              <p:txBody>
                <a:bodyPr/>
                <a:lstStyle/>
                <a:p>
                  <a:r>
                    <a:rPr lang="en-US">
                      <a:noFill/>
                    </a:rPr>
                    <a:t> </a:t>
                  </a:r>
                </a:p>
              </p:txBody>
            </p:sp>
          </mc:Fallback>
        </mc:AlternateContent>
        <p:sp>
          <p:nvSpPr>
            <p:cNvPr id="1566" name="TextBox 1565">
              <a:extLst>
                <a:ext uri="{FF2B5EF4-FFF2-40B4-BE49-F238E27FC236}">
                  <a16:creationId xmlns:a16="http://schemas.microsoft.com/office/drawing/2014/main" id="{57B4D6C0-ECEF-4C41-BB99-71626BCE52CD}"/>
                </a:ext>
              </a:extLst>
            </p:cNvPr>
            <p:cNvSpPr txBox="1"/>
            <p:nvPr/>
          </p:nvSpPr>
          <p:spPr>
            <a:xfrm>
              <a:off x="5681594" y="513631"/>
              <a:ext cx="667170" cy="369332"/>
            </a:xfrm>
            <a:prstGeom prst="rect">
              <a:avLst/>
            </a:prstGeom>
            <a:noFill/>
          </p:spPr>
          <p:txBody>
            <a:bodyPr wrap="none" rtlCol="0">
              <a:spAutoFit/>
            </a:bodyPr>
            <a:lstStyle/>
            <a:p>
              <a:r>
                <a:rPr lang="en-US" dirty="0"/>
                <a:t>H = 1</a:t>
              </a:r>
            </a:p>
          </p:txBody>
        </p:sp>
        <p:sp>
          <p:nvSpPr>
            <p:cNvPr id="1567" name="TextBox 1566">
              <a:extLst>
                <a:ext uri="{FF2B5EF4-FFF2-40B4-BE49-F238E27FC236}">
                  <a16:creationId xmlns:a16="http://schemas.microsoft.com/office/drawing/2014/main" id="{B486CC5D-8FF8-2C4A-9730-048E08F065B3}"/>
                </a:ext>
              </a:extLst>
            </p:cNvPr>
            <p:cNvSpPr txBox="1"/>
            <p:nvPr/>
          </p:nvSpPr>
          <p:spPr>
            <a:xfrm>
              <a:off x="5681594" y="2118855"/>
              <a:ext cx="720069" cy="369332"/>
            </a:xfrm>
            <a:prstGeom prst="rect">
              <a:avLst/>
            </a:prstGeom>
            <a:noFill/>
          </p:spPr>
          <p:txBody>
            <a:bodyPr wrap="none" rtlCol="0">
              <a:spAutoFit/>
            </a:bodyPr>
            <a:lstStyle/>
            <a:p>
              <a:r>
                <a:rPr lang="en-US" dirty="0"/>
                <a:t>H = 6 </a:t>
              </a:r>
            </a:p>
          </p:txBody>
        </p:sp>
        <p:sp>
          <p:nvSpPr>
            <p:cNvPr id="1568" name="TextBox 1567">
              <a:extLst>
                <a:ext uri="{FF2B5EF4-FFF2-40B4-BE49-F238E27FC236}">
                  <a16:creationId xmlns:a16="http://schemas.microsoft.com/office/drawing/2014/main" id="{A45DAD3D-9C32-874B-9B23-DECAA415C0E7}"/>
                </a:ext>
              </a:extLst>
            </p:cNvPr>
            <p:cNvSpPr txBox="1"/>
            <p:nvPr/>
          </p:nvSpPr>
          <p:spPr>
            <a:xfrm>
              <a:off x="5666360" y="3780274"/>
              <a:ext cx="667170" cy="369332"/>
            </a:xfrm>
            <a:prstGeom prst="rect">
              <a:avLst/>
            </a:prstGeom>
            <a:noFill/>
          </p:spPr>
          <p:txBody>
            <a:bodyPr wrap="none" rtlCol="0">
              <a:spAutoFit/>
            </a:bodyPr>
            <a:lstStyle/>
            <a:p>
              <a:r>
                <a:rPr lang="en-US" dirty="0"/>
                <a:t>H = 1</a:t>
              </a:r>
            </a:p>
          </p:txBody>
        </p:sp>
      </p:grpSp>
    </p:spTree>
    <p:extLst>
      <p:ext uri="{BB962C8B-B14F-4D97-AF65-F5344CB8AC3E}">
        <p14:creationId xmlns:p14="http://schemas.microsoft.com/office/powerpoint/2010/main" val="223358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282177-076F-A04C-9B5A-12447B08547D}"/>
                  </a:ext>
                </a:extLst>
              </p:cNvPr>
              <p:cNvSpPr txBox="1"/>
              <p:nvPr/>
            </p:nvSpPr>
            <p:spPr>
              <a:xfrm>
                <a:off x="2044340" y="1037024"/>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smtClean="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4" name="TextBox 3">
                <a:extLst>
                  <a:ext uri="{FF2B5EF4-FFF2-40B4-BE49-F238E27FC236}">
                    <a16:creationId xmlns:a16="http://schemas.microsoft.com/office/drawing/2014/main" id="{51282177-076F-A04C-9B5A-12447B08547D}"/>
                  </a:ext>
                </a:extLst>
              </p:cNvPr>
              <p:cNvSpPr txBox="1">
                <a:spLocks noRot="1" noChangeAspect="1" noMove="1" noResize="1" noEditPoints="1" noAdjustHandles="1" noChangeArrowheads="1" noChangeShapeType="1" noTextEdit="1"/>
              </p:cNvSpPr>
              <p:nvPr/>
            </p:nvSpPr>
            <p:spPr>
              <a:xfrm>
                <a:off x="2044340" y="1037024"/>
                <a:ext cx="420852" cy="236668"/>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667009-914E-7241-A7F6-F4ED1B0A40B0}"/>
              </a:ext>
            </a:extLst>
          </p:cNvPr>
          <p:cNvSpPr txBox="1"/>
          <p:nvPr/>
        </p:nvSpPr>
        <p:spPr>
          <a:xfrm>
            <a:off x="602659" y="1768620"/>
            <a:ext cx="1609353" cy="523220"/>
          </a:xfrm>
          <a:prstGeom prst="rect">
            <a:avLst/>
          </a:prstGeom>
          <a:noFill/>
        </p:spPr>
        <p:txBody>
          <a:bodyPr wrap="square" rtlCol="0">
            <a:spAutoFit/>
          </a:bodyPr>
          <a:lstStyle/>
          <a:p>
            <a:pPr algn="ctr"/>
            <a:r>
              <a:rPr lang="en-US" sz="1400" dirty="0">
                <a:latin typeface="Arial"/>
                <a:cs typeface="Arial"/>
              </a:rPr>
              <a:t>Trial 1 cue</a:t>
            </a:r>
          </a:p>
          <a:p>
            <a:pPr algn="ctr"/>
            <a:r>
              <a:rPr lang="en-US" sz="1400" dirty="0">
                <a:latin typeface="Arial"/>
                <a:cs typeface="Arial"/>
              </a:rPr>
              <a:t>(guided)</a:t>
            </a:r>
          </a:p>
        </p:txBody>
      </p:sp>
      <p:sp>
        <p:nvSpPr>
          <p:cNvPr id="9" name="TextBox 8">
            <a:extLst>
              <a:ext uri="{FF2B5EF4-FFF2-40B4-BE49-F238E27FC236}">
                <a16:creationId xmlns:a16="http://schemas.microsoft.com/office/drawing/2014/main" id="{33D07970-00F1-B34E-940C-FFC9BFC60E83}"/>
              </a:ext>
            </a:extLst>
          </p:cNvPr>
          <p:cNvSpPr txBox="1"/>
          <p:nvPr/>
        </p:nvSpPr>
        <p:spPr>
          <a:xfrm>
            <a:off x="1289580" y="1044788"/>
            <a:ext cx="193553" cy="182487"/>
          </a:xfrm>
          <a:prstGeom prst="rect">
            <a:avLst/>
          </a:prstGeom>
          <a:noFill/>
        </p:spPr>
        <p:txBody>
          <a:bodyPr wrap="square" rtlCol="0">
            <a:spAutoFit/>
          </a:bodyPr>
          <a:lstStyle/>
          <a:p>
            <a:pPr algn="ctr"/>
            <a:r>
              <a:rPr lang="en-US" sz="586" dirty="0"/>
              <a:t>+</a:t>
            </a:r>
          </a:p>
        </p:txBody>
      </p:sp>
      <p:sp>
        <p:nvSpPr>
          <p:cNvPr id="10" name="Rounded Rectangle 234">
            <a:extLst>
              <a:ext uri="{FF2B5EF4-FFF2-40B4-BE49-F238E27FC236}">
                <a16:creationId xmlns:a16="http://schemas.microsoft.com/office/drawing/2014/main" id="{4832AED7-EA14-9F40-BFCF-CC6615774F85}"/>
              </a:ext>
            </a:extLst>
          </p:cNvPr>
          <p:cNvSpPr/>
          <p:nvPr/>
        </p:nvSpPr>
        <p:spPr>
          <a:xfrm>
            <a:off x="682195" y="533539"/>
            <a:ext cx="1408323" cy="12146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1" name="TextBox 10">
            <a:extLst>
              <a:ext uri="{FF2B5EF4-FFF2-40B4-BE49-F238E27FC236}">
                <a16:creationId xmlns:a16="http://schemas.microsoft.com/office/drawing/2014/main" id="{72CBDDFB-6448-6D4F-A335-004B0BD7877E}"/>
              </a:ext>
            </a:extLst>
          </p:cNvPr>
          <p:cNvSpPr txBox="1">
            <a:spLocks/>
          </p:cNvSpPr>
          <p:nvPr/>
        </p:nvSpPr>
        <p:spPr>
          <a:xfrm>
            <a:off x="952107" y="680417"/>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2" name="TextBox 11">
            <a:extLst>
              <a:ext uri="{FF2B5EF4-FFF2-40B4-BE49-F238E27FC236}">
                <a16:creationId xmlns:a16="http://schemas.microsoft.com/office/drawing/2014/main" id="{DE8BD976-AD69-984A-9881-4D2918C568E0}"/>
              </a:ext>
            </a:extLst>
          </p:cNvPr>
          <p:cNvSpPr txBox="1">
            <a:spLocks/>
          </p:cNvSpPr>
          <p:nvPr/>
        </p:nvSpPr>
        <p:spPr>
          <a:xfrm>
            <a:off x="952107" y="1270302"/>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3" name="TextBox 12">
            <a:extLst>
              <a:ext uri="{FF2B5EF4-FFF2-40B4-BE49-F238E27FC236}">
                <a16:creationId xmlns:a16="http://schemas.microsoft.com/office/drawing/2014/main" id="{8B5F99FF-57B9-8042-88C4-7FAA5A09E59E}"/>
              </a:ext>
            </a:extLst>
          </p:cNvPr>
          <p:cNvSpPr txBox="1">
            <a:spLocks/>
          </p:cNvSpPr>
          <p:nvPr/>
        </p:nvSpPr>
        <p:spPr>
          <a:xfrm>
            <a:off x="952107" y="97781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14" name="Group 13">
            <a:extLst>
              <a:ext uri="{FF2B5EF4-FFF2-40B4-BE49-F238E27FC236}">
                <a16:creationId xmlns:a16="http://schemas.microsoft.com/office/drawing/2014/main" id="{8F13D289-6EFC-7D4A-9715-FDD1010E60FE}"/>
              </a:ext>
            </a:extLst>
          </p:cNvPr>
          <p:cNvGrpSpPr/>
          <p:nvPr/>
        </p:nvGrpSpPr>
        <p:grpSpPr>
          <a:xfrm>
            <a:off x="1532030" y="680417"/>
            <a:ext cx="292212" cy="884534"/>
            <a:chOff x="2046576" y="1165086"/>
            <a:chExt cx="548640" cy="1372516"/>
          </a:xfrm>
        </p:grpSpPr>
        <p:sp>
          <p:nvSpPr>
            <p:cNvPr id="15" name="TextBox 14">
              <a:extLst>
                <a:ext uri="{FF2B5EF4-FFF2-40B4-BE49-F238E27FC236}">
                  <a16:creationId xmlns:a16="http://schemas.microsoft.com/office/drawing/2014/main" id="{192D581B-EA58-A24B-903A-1337B81DEA60}"/>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6" name="TextBox 15">
              <a:extLst>
                <a:ext uri="{FF2B5EF4-FFF2-40B4-BE49-F238E27FC236}">
                  <a16:creationId xmlns:a16="http://schemas.microsoft.com/office/drawing/2014/main" id="{E83CD57E-6DEC-3F42-98DD-5CE7335C5A22}"/>
                </a:ext>
              </a:extLst>
            </p:cNvPr>
            <p:cNvSpPr txBox="1">
              <a:spLocks/>
            </p:cNvSpPr>
            <p:nvPr/>
          </p:nvSpPr>
          <p:spPr>
            <a:xfrm>
              <a:off x="2046576" y="208040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 name="TextBox 16">
              <a:extLst>
                <a:ext uri="{FF2B5EF4-FFF2-40B4-BE49-F238E27FC236}">
                  <a16:creationId xmlns:a16="http://schemas.microsoft.com/office/drawing/2014/main" id="{B83D0C63-BB99-3C4B-A262-814DC71F7B4D}"/>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18" name="Group 17">
            <a:extLst>
              <a:ext uri="{FF2B5EF4-FFF2-40B4-BE49-F238E27FC236}">
                <a16:creationId xmlns:a16="http://schemas.microsoft.com/office/drawing/2014/main" id="{D30B8A8E-6F4E-0948-A84C-449CB9AA9B96}"/>
              </a:ext>
            </a:extLst>
          </p:cNvPr>
          <p:cNvGrpSpPr/>
          <p:nvPr/>
        </p:nvGrpSpPr>
        <p:grpSpPr>
          <a:xfrm>
            <a:off x="725276" y="1076991"/>
            <a:ext cx="1320180" cy="204847"/>
            <a:chOff x="5040442" y="4579632"/>
            <a:chExt cx="1161886" cy="148996"/>
          </a:xfrm>
        </p:grpSpPr>
        <p:sp>
          <p:nvSpPr>
            <p:cNvPr id="19" name="Oval 18">
              <a:extLst>
                <a:ext uri="{FF2B5EF4-FFF2-40B4-BE49-F238E27FC236}">
                  <a16:creationId xmlns:a16="http://schemas.microsoft.com/office/drawing/2014/main" id="{2426F7C1-4C52-6640-8F3E-C9EE3797B73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0" name="Straight Connector 19">
              <a:extLst>
                <a:ext uri="{FF2B5EF4-FFF2-40B4-BE49-F238E27FC236}">
                  <a16:creationId xmlns:a16="http://schemas.microsoft.com/office/drawing/2014/main" id="{6180366B-F11D-3D4B-AC6B-496EFF642059}"/>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FC61CE14-84CD-604E-8D47-C00C15F5A17B}"/>
                </a:ext>
              </a:extLst>
            </p:cNvPr>
            <p:cNvGrpSpPr/>
            <p:nvPr/>
          </p:nvGrpSpPr>
          <p:grpSpPr>
            <a:xfrm>
              <a:off x="6000438" y="4579632"/>
              <a:ext cx="201890" cy="141683"/>
              <a:chOff x="6044051" y="1773957"/>
              <a:chExt cx="430699" cy="302256"/>
            </a:xfrm>
            <a:solidFill>
              <a:srgbClr val="000090"/>
            </a:solidFill>
          </p:grpSpPr>
          <p:cxnSp>
            <p:nvCxnSpPr>
              <p:cNvPr id="22" name="Straight Connector 21">
                <a:extLst>
                  <a:ext uri="{FF2B5EF4-FFF2-40B4-BE49-F238E27FC236}">
                    <a16:creationId xmlns:a16="http://schemas.microsoft.com/office/drawing/2014/main" id="{B05DF84C-525D-9248-9F81-B2B5D78DEF8D}"/>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71D025D-A7AB-DB48-87E7-19FDF05CC81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4" name="TextBox 23">
            <a:extLst>
              <a:ext uri="{FF2B5EF4-FFF2-40B4-BE49-F238E27FC236}">
                <a16:creationId xmlns:a16="http://schemas.microsoft.com/office/drawing/2014/main" id="{6CD47CD2-87CB-6D40-8469-87DA556FA404}"/>
              </a:ext>
            </a:extLst>
          </p:cNvPr>
          <p:cNvSpPr txBox="1"/>
          <p:nvPr/>
        </p:nvSpPr>
        <p:spPr>
          <a:xfrm>
            <a:off x="2285579" y="1776389"/>
            <a:ext cx="1609353" cy="307777"/>
          </a:xfrm>
          <a:prstGeom prst="rect">
            <a:avLst/>
          </a:prstGeom>
          <a:noFill/>
        </p:spPr>
        <p:txBody>
          <a:bodyPr wrap="square" rtlCol="0">
            <a:spAutoFit/>
          </a:bodyPr>
          <a:lstStyle/>
          <a:p>
            <a:pPr algn="ctr"/>
            <a:r>
              <a:rPr lang="en-US" sz="1400" dirty="0">
                <a:latin typeface="Arial"/>
                <a:cs typeface="Arial"/>
              </a:rPr>
              <a:t>Trial 1 response</a:t>
            </a:r>
          </a:p>
        </p:txBody>
      </p:sp>
      <p:sp>
        <p:nvSpPr>
          <p:cNvPr id="25" name="TextBox 24">
            <a:extLst>
              <a:ext uri="{FF2B5EF4-FFF2-40B4-BE49-F238E27FC236}">
                <a16:creationId xmlns:a16="http://schemas.microsoft.com/office/drawing/2014/main" id="{9B9EDB20-E147-D142-8E23-FBEB5BC1CADD}"/>
              </a:ext>
            </a:extLst>
          </p:cNvPr>
          <p:cNvSpPr txBox="1"/>
          <p:nvPr/>
        </p:nvSpPr>
        <p:spPr>
          <a:xfrm>
            <a:off x="2972500" y="1052556"/>
            <a:ext cx="193553" cy="182487"/>
          </a:xfrm>
          <a:prstGeom prst="rect">
            <a:avLst/>
          </a:prstGeom>
          <a:noFill/>
        </p:spPr>
        <p:txBody>
          <a:bodyPr wrap="square" rtlCol="0">
            <a:spAutoFit/>
          </a:bodyPr>
          <a:lstStyle/>
          <a:p>
            <a:pPr algn="ctr"/>
            <a:r>
              <a:rPr lang="en-US" sz="586" dirty="0"/>
              <a:t>+</a:t>
            </a:r>
          </a:p>
        </p:txBody>
      </p:sp>
      <p:sp>
        <p:nvSpPr>
          <p:cNvPr id="26" name="Rounded Rectangle 234">
            <a:extLst>
              <a:ext uri="{FF2B5EF4-FFF2-40B4-BE49-F238E27FC236}">
                <a16:creationId xmlns:a16="http://schemas.microsoft.com/office/drawing/2014/main" id="{9B4BA952-DEC6-5B48-A15D-1C23D631EBFF}"/>
              </a:ext>
            </a:extLst>
          </p:cNvPr>
          <p:cNvSpPr/>
          <p:nvPr/>
        </p:nvSpPr>
        <p:spPr>
          <a:xfrm>
            <a:off x="2365115" y="541306"/>
            <a:ext cx="1408323" cy="12146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 name="TextBox 26">
            <a:extLst>
              <a:ext uri="{FF2B5EF4-FFF2-40B4-BE49-F238E27FC236}">
                <a16:creationId xmlns:a16="http://schemas.microsoft.com/office/drawing/2014/main" id="{D926DFEB-7A63-E843-99A4-6F4505F37EAC}"/>
              </a:ext>
            </a:extLst>
          </p:cNvPr>
          <p:cNvSpPr txBox="1">
            <a:spLocks/>
          </p:cNvSpPr>
          <p:nvPr/>
        </p:nvSpPr>
        <p:spPr>
          <a:xfrm>
            <a:off x="2635027" y="688185"/>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8" name="TextBox 27">
            <a:extLst>
              <a:ext uri="{FF2B5EF4-FFF2-40B4-BE49-F238E27FC236}">
                <a16:creationId xmlns:a16="http://schemas.microsoft.com/office/drawing/2014/main" id="{E944ACFB-5ADF-1346-8AD2-A8DFFB10BB88}"/>
              </a:ext>
            </a:extLst>
          </p:cNvPr>
          <p:cNvSpPr txBox="1">
            <a:spLocks/>
          </p:cNvSpPr>
          <p:nvPr/>
        </p:nvSpPr>
        <p:spPr>
          <a:xfrm>
            <a:off x="2635027" y="128084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 name="TextBox 28">
            <a:extLst>
              <a:ext uri="{FF2B5EF4-FFF2-40B4-BE49-F238E27FC236}">
                <a16:creationId xmlns:a16="http://schemas.microsoft.com/office/drawing/2014/main" id="{AA3EEE8A-7123-6947-A475-88444A567AFC}"/>
              </a:ext>
            </a:extLst>
          </p:cNvPr>
          <p:cNvSpPr txBox="1">
            <a:spLocks/>
          </p:cNvSpPr>
          <p:nvPr/>
        </p:nvSpPr>
        <p:spPr>
          <a:xfrm>
            <a:off x="2635027" y="985582"/>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30" name="Group 29">
            <a:extLst>
              <a:ext uri="{FF2B5EF4-FFF2-40B4-BE49-F238E27FC236}">
                <a16:creationId xmlns:a16="http://schemas.microsoft.com/office/drawing/2014/main" id="{F7B31291-2B3D-AE40-93F8-2A2EB13EACBA}"/>
              </a:ext>
            </a:extLst>
          </p:cNvPr>
          <p:cNvGrpSpPr/>
          <p:nvPr/>
        </p:nvGrpSpPr>
        <p:grpSpPr>
          <a:xfrm>
            <a:off x="3214950" y="688185"/>
            <a:ext cx="292212" cy="887311"/>
            <a:chOff x="2046576" y="1165086"/>
            <a:chExt cx="548640" cy="1376826"/>
          </a:xfrm>
        </p:grpSpPr>
        <p:sp>
          <p:nvSpPr>
            <p:cNvPr id="31" name="TextBox 30">
              <a:extLst>
                <a:ext uri="{FF2B5EF4-FFF2-40B4-BE49-F238E27FC236}">
                  <a16:creationId xmlns:a16="http://schemas.microsoft.com/office/drawing/2014/main" id="{BB57BC59-FA8D-134C-8887-A1F8AA6B1D9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2" name="TextBox 31">
              <a:extLst>
                <a:ext uri="{FF2B5EF4-FFF2-40B4-BE49-F238E27FC236}">
                  <a16:creationId xmlns:a16="http://schemas.microsoft.com/office/drawing/2014/main" id="{AC3EB344-0A62-A749-8112-3680592EF485}"/>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 name="TextBox 32">
              <a:extLst>
                <a:ext uri="{FF2B5EF4-FFF2-40B4-BE49-F238E27FC236}">
                  <a16:creationId xmlns:a16="http://schemas.microsoft.com/office/drawing/2014/main" id="{A6793079-E08F-3E48-88A0-17104194DC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sp>
        <p:nvSpPr>
          <p:cNvPr id="35" name="Oval 34">
            <a:extLst>
              <a:ext uri="{FF2B5EF4-FFF2-40B4-BE49-F238E27FC236}">
                <a16:creationId xmlns:a16="http://schemas.microsoft.com/office/drawing/2014/main" id="{3B5016C5-2866-B14C-9CFF-FDAEC4F32D1E}"/>
              </a:ext>
            </a:extLst>
          </p:cNvPr>
          <p:cNvSpPr>
            <a:spLocks noChangeAspect="1"/>
          </p:cNvSpPr>
          <p:nvPr/>
        </p:nvSpPr>
        <p:spPr>
          <a:xfrm flipH="1">
            <a:off x="2408196" y="1092954"/>
            <a:ext cx="51949" cy="62858"/>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6" name="Straight Connector 35">
            <a:extLst>
              <a:ext uri="{FF2B5EF4-FFF2-40B4-BE49-F238E27FC236}">
                <a16:creationId xmlns:a16="http://schemas.microsoft.com/office/drawing/2014/main" id="{22D7A673-D537-BD40-9927-55422DC08B8E}"/>
              </a:ext>
            </a:extLst>
          </p:cNvPr>
          <p:cNvCxnSpPr/>
          <p:nvPr/>
        </p:nvCxnSpPr>
        <p:spPr>
          <a:xfrm flipH="1" flipV="1">
            <a:off x="2456068" y="1143693"/>
            <a:ext cx="181840" cy="145914"/>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92" name="Group 91">
            <a:extLst>
              <a:ext uri="{FF2B5EF4-FFF2-40B4-BE49-F238E27FC236}">
                <a16:creationId xmlns:a16="http://schemas.microsoft.com/office/drawing/2014/main" id="{7716A0A4-3716-8746-9F6E-460B66D90ED7}"/>
              </a:ext>
            </a:extLst>
          </p:cNvPr>
          <p:cNvGrpSpPr/>
          <p:nvPr/>
        </p:nvGrpSpPr>
        <p:grpSpPr>
          <a:xfrm>
            <a:off x="343462" y="2440997"/>
            <a:ext cx="1878646" cy="1758303"/>
            <a:chOff x="3740345" y="533537"/>
            <a:chExt cx="1878646" cy="175830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B57AE0-AC06-FF42-A3DF-F8E5D70B2A53}"/>
                    </a:ext>
                  </a:extLst>
                </p:cNvPr>
                <p:cNvSpPr txBox="1"/>
                <p:nvPr/>
              </p:nvSpPr>
              <p:spPr>
                <a:xfrm>
                  <a:off x="3740345" y="1007386"/>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6" name="TextBox 5">
                  <a:extLst>
                    <a:ext uri="{FF2B5EF4-FFF2-40B4-BE49-F238E27FC236}">
                      <a16:creationId xmlns:a16="http://schemas.microsoft.com/office/drawing/2014/main" id="{36B57AE0-AC06-FF42-A3DF-F8E5D70B2A53}"/>
                    </a:ext>
                  </a:extLst>
                </p:cNvPr>
                <p:cNvSpPr txBox="1">
                  <a:spLocks noRot="1" noChangeAspect="1" noMove="1" noResize="1" noEditPoints="1" noAdjustHandles="1" noChangeArrowheads="1" noChangeShapeType="1" noTextEdit="1"/>
                </p:cNvSpPr>
                <p:nvPr/>
              </p:nvSpPr>
              <p:spPr>
                <a:xfrm>
                  <a:off x="3740345" y="1007386"/>
                  <a:ext cx="420852" cy="236668"/>
                </a:xfrm>
                <a:prstGeom prst="rect">
                  <a:avLst/>
                </a:prstGeom>
                <a:blipFill>
                  <a:blip r:embed="rId4"/>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CFC707A-69AA-1645-9A04-8BCDE1EC5E26}"/>
                </a:ext>
              </a:extLst>
            </p:cNvPr>
            <p:cNvSpPr txBox="1"/>
            <p:nvPr/>
          </p:nvSpPr>
          <p:spPr>
            <a:xfrm>
              <a:off x="4009638" y="1768620"/>
              <a:ext cx="1609353" cy="523220"/>
            </a:xfrm>
            <a:prstGeom prst="rect">
              <a:avLst/>
            </a:prstGeom>
            <a:noFill/>
          </p:spPr>
          <p:txBody>
            <a:bodyPr wrap="square" rtlCol="0">
              <a:spAutoFit/>
            </a:bodyPr>
            <a:lstStyle/>
            <a:p>
              <a:pPr algn="ctr"/>
              <a:r>
                <a:rPr lang="en-US" sz="1400" dirty="0">
                  <a:latin typeface="Arial"/>
                  <a:cs typeface="Arial"/>
                </a:rPr>
                <a:t>Trial </a:t>
              </a:r>
              <a:r>
                <a:rPr lang="en-US" altLang="zh-TW" sz="1400" dirty="0">
                  <a:latin typeface="Arial"/>
                  <a:cs typeface="Arial"/>
                </a:rPr>
                <a:t>2 cue</a:t>
              </a:r>
            </a:p>
            <a:p>
              <a:pPr algn="ctr"/>
              <a:r>
                <a:rPr lang="en-US" sz="1400" dirty="0">
                  <a:latin typeface="Arial"/>
                  <a:cs typeface="Arial"/>
                </a:rPr>
                <a:t>(free)</a:t>
              </a:r>
            </a:p>
          </p:txBody>
        </p:sp>
        <p:sp>
          <p:nvSpPr>
            <p:cNvPr id="41" name="TextBox 40">
              <a:extLst>
                <a:ext uri="{FF2B5EF4-FFF2-40B4-BE49-F238E27FC236}">
                  <a16:creationId xmlns:a16="http://schemas.microsoft.com/office/drawing/2014/main" id="{99D59531-58A0-2C4D-B644-9B854274336D}"/>
                </a:ext>
              </a:extLst>
            </p:cNvPr>
            <p:cNvSpPr txBox="1"/>
            <p:nvPr/>
          </p:nvSpPr>
          <p:spPr>
            <a:xfrm>
              <a:off x="4696559" y="1044788"/>
              <a:ext cx="193553" cy="182487"/>
            </a:xfrm>
            <a:prstGeom prst="rect">
              <a:avLst/>
            </a:prstGeom>
            <a:noFill/>
          </p:spPr>
          <p:txBody>
            <a:bodyPr wrap="square" rtlCol="0">
              <a:spAutoFit/>
            </a:bodyPr>
            <a:lstStyle/>
            <a:p>
              <a:pPr algn="ctr"/>
              <a:r>
                <a:rPr lang="en-US" sz="586" dirty="0"/>
                <a:t>+</a:t>
              </a:r>
            </a:p>
          </p:txBody>
        </p:sp>
        <p:sp>
          <p:nvSpPr>
            <p:cNvPr id="42" name="Rounded Rectangle 234">
              <a:extLst>
                <a:ext uri="{FF2B5EF4-FFF2-40B4-BE49-F238E27FC236}">
                  <a16:creationId xmlns:a16="http://schemas.microsoft.com/office/drawing/2014/main" id="{92A77A13-D0AF-E448-8565-4EC30B6651A9}"/>
                </a:ext>
              </a:extLst>
            </p:cNvPr>
            <p:cNvSpPr/>
            <p:nvPr/>
          </p:nvSpPr>
          <p:spPr>
            <a:xfrm>
              <a:off x="4089174" y="533537"/>
              <a:ext cx="1408323" cy="122243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43" name="TextBox 42">
              <a:extLst>
                <a:ext uri="{FF2B5EF4-FFF2-40B4-BE49-F238E27FC236}">
                  <a16:creationId xmlns:a16="http://schemas.microsoft.com/office/drawing/2014/main" id="{78C048F5-A464-6D41-890B-ECD21DB4BB3E}"/>
                </a:ext>
              </a:extLst>
            </p:cNvPr>
            <p:cNvSpPr txBox="1">
              <a:spLocks/>
            </p:cNvSpPr>
            <p:nvPr/>
          </p:nvSpPr>
          <p:spPr>
            <a:xfrm>
              <a:off x="4359086" y="680417"/>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44" name="TextBox 43">
              <a:extLst>
                <a:ext uri="{FF2B5EF4-FFF2-40B4-BE49-F238E27FC236}">
                  <a16:creationId xmlns:a16="http://schemas.microsoft.com/office/drawing/2014/main" id="{F8FFA3E0-2125-3045-8494-D0D9F2783CF6}"/>
                </a:ext>
              </a:extLst>
            </p:cNvPr>
            <p:cNvSpPr txBox="1">
              <a:spLocks/>
            </p:cNvSpPr>
            <p:nvPr/>
          </p:nvSpPr>
          <p:spPr>
            <a:xfrm>
              <a:off x="4359086" y="1269712"/>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45" name="TextBox 44">
              <a:extLst>
                <a:ext uri="{FF2B5EF4-FFF2-40B4-BE49-F238E27FC236}">
                  <a16:creationId xmlns:a16="http://schemas.microsoft.com/office/drawing/2014/main" id="{8F1452C0-55C2-4C44-B1FE-EAAD2C305168}"/>
                </a:ext>
              </a:extLst>
            </p:cNvPr>
            <p:cNvSpPr txBox="1">
              <a:spLocks/>
            </p:cNvSpPr>
            <p:nvPr/>
          </p:nvSpPr>
          <p:spPr>
            <a:xfrm>
              <a:off x="4359086" y="977813"/>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46" name="Group 45">
              <a:extLst>
                <a:ext uri="{FF2B5EF4-FFF2-40B4-BE49-F238E27FC236}">
                  <a16:creationId xmlns:a16="http://schemas.microsoft.com/office/drawing/2014/main" id="{57F1E72E-13DE-9A4C-BC48-28F571F5EEC0}"/>
                </a:ext>
              </a:extLst>
            </p:cNvPr>
            <p:cNvGrpSpPr/>
            <p:nvPr/>
          </p:nvGrpSpPr>
          <p:grpSpPr>
            <a:xfrm>
              <a:off x="4939009" y="680417"/>
              <a:ext cx="292212" cy="883943"/>
              <a:chOff x="2046576" y="1165086"/>
              <a:chExt cx="548640" cy="1371600"/>
            </a:xfrm>
          </p:grpSpPr>
          <p:sp>
            <p:nvSpPr>
              <p:cNvPr id="47" name="TextBox 46">
                <a:extLst>
                  <a:ext uri="{FF2B5EF4-FFF2-40B4-BE49-F238E27FC236}">
                    <a16:creationId xmlns:a16="http://schemas.microsoft.com/office/drawing/2014/main" id="{32578B22-AA34-B74E-AD4C-80522DA1C5EA}"/>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48" name="TextBox 47">
                <a:extLst>
                  <a:ext uri="{FF2B5EF4-FFF2-40B4-BE49-F238E27FC236}">
                    <a16:creationId xmlns:a16="http://schemas.microsoft.com/office/drawing/2014/main" id="{A9FC20DF-CEB5-DB41-9CC0-ACD4CED80EDE}"/>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49" name="TextBox 48">
                <a:extLst>
                  <a:ext uri="{FF2B5EF4-FFF2-40B4-BE49-F238E27FC236}">
                    <a16:creationId xmlns:a16="http://schemas.microsoft.com/office/drawing/2014/main" id="{E6DEFDCB-A547-404E-AE00-F9A9BBF53A4B}"/>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50" name="Group 49">
              <a:extLst>
                <a:ext uri="{FF2B5EF4-FFF2-40B4-BE49-F238E27FC236}">
                  <a16:creationId xmlns:a16="http://schemas.microsoft.com/office/drawing/2014/main" id="{A86866BB-A7C6-6A4D-B2FD-19F844342582}"/>
                </a:ext>
              </a:extLst>
            </p:cNvPr>
            <p:cNvGrpSpPr/>
            <p:nvPr/>
          </p:nvGrpSpPr>
          <p:grpSpPr>
            <a:xfrm>
              <a:off x="4132255" y="1076991"/>
              <a:ext cx="1320180" cy="204847"/>
              <a:chOff x="5040442" y="4579632"/>
              <a:chExt cx="1161886" cy="148996"/>
            </a:xfrm>
          </p:grpSpPr>
          <p:sp>
            <p:nvSpPr>
              <p:cNvPr id="51" name="Oval 50">
                <a:extLst>
                  <a:ext uri="{FF2B5EF4-FFF2-40B4-BE49-F238E27FC236}">
                    <a16:creationId xmlns:a16="http://schemas.microsoft.com/office/drawing/2014/main" id="{E7670B0D-7D7F-874F-97D2-4AAA3907DC60}"/>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52" name="Straight Connector 51">
                <a:extLst>
                  <a:ext uri="{FF2B5EF4-FFF2-40B4-BE49-F238E27FC236}">
                    <a16:creationId xmlns:a16="http://schemas.microsoft.com/office/drawing/2014/main" id="{91E7FA89-B1B3-7F4B-8D47-2C01860EC34B}"/>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457D66E6-7F3B-C54E-885F-EEC55F14359E}"/>
                  </a:ext>
                </a:extLst>
              </p:cNvPr>
              <p:cNvGrpSpPr/>
              <p:nvPr/>
            </p:nvGrpSpPr>
            <p:grpSpPr>
              <a:xfrm>
                <a:off x="6000438" y="4579632"/>
                <a:ext cx="201890" cy="141683"/>
                <a:chOff x="6044051" y="1773957"/>
                <a:chExt cx="430699" cy="302256"/>
              </a:xfrm>
              <a:solidFill>
                <a:srgbClr val="000090"/>
              </a:solidFill>
            </p:grpSpPr>
            <p:cxnSp>
              <p:nvCxnSpPr>
                <p:cNvPr id="54" name="Straight Connector 53">
                  <a:extLst>
                    <a:ext uri="{FF2B5EF4-FFF2-40B4-BE49-F238E27FC236}">
                      <a16:creationId xmlns:a16="http://schemas.microsoft.com/office/drawing/2014/main" id="{D50C857C-73C3-DB48-91D1-5AE2A54D4B6E}"/>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D863CFE8-7EF2-AF4D-9532-438C8AAE2839}"/>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grpSp>
      <p:grpSp>
        <p:nvGrpSpPr>
          <p:cNvPr id="93" name="Group 92">
            <a:extLst>
              <a:ext uri="{FF2B5EF4-FFF2-40B4-BE49-F238E27FC236}">
                <a16:creationId xmlns:a16="http://schemas.microsoft.com/office/drawing/2014/main" id="{A53ED492-2272-A24C-95F1-3B67413F4F35}"/>
              </a:ext>
            </a:extLst>
          </p:cNvPr>
          <p:cNvGrpSpPr/>
          <p:nvPr/>
        </p:nvGrpSpPr>
        <p:grpSpPr>
          <a:xfrm>
            <a:off x="2046096" y="2452486"/>
            <a:ext cx="1864104" cy="1542863"/>
            <a:chOff x="5526170" y="533534"/>
            <a:chExt cx="1864104" cy="1542863"/>
          </a:xfrm>
        </p:grpSpPr>
        <p:grpSp>
          <p:nvGrpSpPr>
            <p:cNvPr id="37" name="Group 36">
              <a:extLst>
                <a:ext uri="{FF2B5EF4-FFF2-40B4-BE49-F238E27FC236}">
                  <a16:creationId xmlns:a16="http://schemas.microsoft.com/office/drawing/2014/main" id="{C6FCB78B-D946-B84F-9B03-C79BC353DED5}"/>
                </a:ext>
              </a:extLst>
            </p:cNvPr>
            <p:cNvGrpSpPr/>
            <p:nvPr/>
          </p:nvGrpSpPr>
          <p:grpSpPr>
            <a:xfrm>
              <a:off x="7004310" y="1072999"/>
              <a:ext cx="229392" cy="194793"/>
              <a:chOff x="12625460" y="1755725"/>
              <a:chExt cx="430693" cy="302259"/>
            </a:xfrm>
            <a:solidFill>
              <a:srgbClr val="000090"/>
            </a:solidFill>
          </p:grpSpPr>
          <p:cxnSp>
            <p:nvCxnSpPr>
              <p:cNvPr id="38" name="Straight Connector 37">
                <a:extLst>
                  <a:ext uri="{FF2B5EF4-FFF2-40B4-BE49-F238E27FC236}">
                    <a16:creationId xmlns:a16="http://schemas.microsoft.com/office/drawing/2014/main" id="{0B06CA12-4F2E-3543-9937-5CAE5CEDE7C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A548B8C4-8B18-3041-A54A-C6DFC8F18D73}"/>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5EEEB36-0DA1-3040-A337-C6EB9CE0C86F}"/>
                    </a:ext>
                  </a:extLst>
                </p:cNvPr>
                <p:cNvSpPr txBox="1"/>
                <p:nvPr/>
              </p:nvSpPr>
              <p:spPr>
                <a:xfrm>
                  <a:off x="5526170" y="1017786"/>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7" name="TextBox 6">
                  <a:extLst>
                    <a:ext uri="{FF2B5EF4-FFF2-40B4-BE49-F238E27FC236}">
                      <a16:creationId xmlns:a16="http://schemas.microsoft.com/office/drawing/2014/main" id="{A5EEEB36-0DA1-3040-A337-C6EB9CE0C86F}"/>
                    </a:ext>
                  </a:extLst>
                </p:cNvPr>
                <p:cNvSpPr txBox="1">
                  <a:spLocks noRot="1" noChangeAspect="1" noMove="1" noResize="1" noEditPoints="1" noAdjustHandles="1" noChangeArrowheads="1" noChangeShapeType="1" noTextEdit="1"/>
                </p:cNvSpPr>
                <p:nvPr/>
              </p:nvSpPr>
              <p:spPr>
                <a:xfrm>
                  <a:off x="5526170" y="1017786"/>
                  <a:ext cx="420852" cy="236668"/>
                </a:xfrm>
                <a:prstGeom prst="rect">
                  <a:avLst/>
                </a:prstGeom>
                <a:blipFill>
                  <a:blip r:embed="rId5"/>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B8538E02-104A-5241-9AC8-27A7105D1AB5}"/>
                </a:ext>
              </a:extLst>
            </p:cNvPr>
            <p:cNvSpPr txBox="1"/>
            <p:nvPr/>
          </p:nvSpPr>
          <p:spPr>
            <a:xfrm>
              <a:off x="5780921" y="1768620"/>
              <a:ext cx="1609353" cy="307777"/>
            </a:xfrm>
            <a:prstGeom prst="rect">
              <a:avLst/>
            </a:prstGeom>
            <a:noFill/>
          </p:spPr>
          <p:txBody>
            <a:bodyPr wrap="square" rtlCol="0">
              <a:spAutoFit/>
            </a:bodyPr>
            <a:lstStyle/>
            <a:p>
              <a:pPr algn="ctr"/>
              <a:r>
                <a:rPr lang="en-US" sz="1400" dirty="0">
                  <a:latin typeface="Arial"/>
                  <a:cs typeface="Arial"/>
                </a:rPr>
                <a:t>Trial </a:t>
              </a:r>
              <a:r>
                <a:rPr lang="en-US" altLang="zh-TW" sz="1400" dirty="0">
                  <a:latin typeface="Arial"/>
                  <a:cs typeface="Arial"/>
                </a:rPr>
                <a:t>2 choice</a:t>
              </a:r>
              <a:endParaRPr lang="en-US" sz="1400" dirty="0">
                <a:latin typeface="Arial"/>
                <a:cs typeface="Arial"/>
              </a:endParaRPr>
            </a:p>
          </p:txBody>
        </p:sp>
        <p:sp>
          <p:nvSpPr>
            <p:cNvPr id="57" name="TextBox 56">
              <a:extLst>
                <a:ext uri="{FF2B5EF4-FFF2-40B4-BE49-F238E27FC236}">
                  <a16:creationId xmlns:a16="http://schemas.microsoft.com/office/drawing/2014/main" id="{F9FE4DA6-F654-D644-BBCC-66CD0FB3A449}"/>
                </a:ext>
              </a:extLst>
            </p:cNvPr>
            <p:cNvSpPr txBox="1"/>
            <p:nvPr/>
          </p:nvSpPr>
          <p:spPr>
            <a:xfrm>
              <a:off x="6467846" y="1044783"/>
              <a:ext cx="193553" cy="182487"/>
            </a:xfrm>
            <a:prstGeom prst="rect">
              <a:avLst/>
            </a:prstGeom>
            <a:noFill/>
          </p:spPr>
          <p:txBody>
            <a:bodyPr wrap="square" rtlCol="0">
              <a:spAutoFit/>
            </a:bodyPr>
            <a:lstStyle/>
            <a:p>
              <a:pPr algn="ctr"/>
              <a:r>
                <a:rPr lang="en-US" sz="586" dirty="0"/>
                <a:t>+</a:t>
              </a:r>
            </a:p>
          </p:txBody>
        </p:sp>
        <p:sp>
          <p:nvSpPr>
            <p:cNvPr id="58" name="Rounded Rectangle 234">
              <a:extLst>
                <a:ext uri="{FF2B5EF4-FFF2-40B4-BE49-F238E27FC236}">
                  <a16:creationId xmlns:a16="http://schemas.microsoft.com/office/drawing/2014/main" id="{D340A6B1-442D-C441-8367-4EF8ACEBF2D9}"/>
                </a:ext>
              </a:extLst>
            </p:cNvPr>
            <p:cNvSpPr/>
            <p:nvPr/>
          </p:nvSpPr>
          <p:spPr>
            <a:xfrm>
              <a:off x="5860457" y="533534"/>
              <a:ext cx="1408323" cy="1214663"/>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59" name="TextBox 58">
              <a:extLst>
                <a:ext uri="{FF2B5EF4-FFF2-40B4-BE49-F238E27FC236}">
                  <a16:creationId xmlns:a16="http://schemas.microsoft.com/office/drawing/2014/main" id="{154C35E6-DC68-BF45-B573-1CCEC4F368D9}"/>
                </a:ext>
              </a:extLst>
            </p:cNvPr>
            <p:cNvSpPr txBox="1">
              <a:spLocks/>
            </p:cNvSpPr>
            <p:nvPr/>
          </p:nvSpPr>
          <p:spPr>
            <a:xfrm>
              <a:off x="6130373" y="680412"/>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60" name="TextBox 59">
              <a:extLst>
                <a:ext uri="{FF2B5EF4-FFF2-40B4-BE49-F238E27FC236}">
                  <a16:creationId xmlns:a16="http://schemas.microsoft.com/office/drawing/2014/main" id="{A71A31BE-65A1-BB41-A2AD-B2B61EBC648F}"/>
                </a:ext>
              </a:extLst>
            </p:cNvPr>
            <p:cNvSpPr txBox="1">
              <a:spLocks/>
            </p:cNvSpPr>
            <p:nvPr/>
          </p:nvSpPr>
          <p:spPr>
            <a:xfrm>
              <a:off x="6130373" y="127029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61" name="TextBox 60">
              <a:extLst>
                <a:ext uri="{FF2B5EF4-FFF2-40B4-BE49-F238E27FC236}">
                  <a16:creationId xmlns:a16="http://schemas.microsoft.com/office/drawing/2014/main" id="{0383A59A-86FD-F542-87A5-40FD579F5916}"/>
                </a:ext>
              </a:extLst>
            </p:cNvPr>
            <p:cNvSpPr txBox="1">
              <a:spLocks/>
            </p:cNvSpPr>
            <p:nvPr/>
          </p:nvSpPr>
          <p:spPr>
            <a:xfrm>
              <a:off x="6130373" y="977809"/>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62" name="Group 61">
              <a:extLst>
                <a:ext uri="{FF2B5EF4-FFF2-40B4-BE49-F238E27FC236}">
                  <a16:creationId xmlns:a16="http://schemas.microsoft.com/office/drawing/2014/main" id="{F249D179-0BD7-8F46-8CF2-C4E5D666728F}"/>
                </a:ext>
              </a:extLst>
            </p:cNvPr>
            <p:cNvGrpSpPr/>
            <p:nvPr/>
          </p:nvGrpSpPr>
          <p:grpSpPr>
            <a:xfrm>
              <a:off x="6710296" y="680412"/>
              <a:ext cx="292212" cy="884534"/>
              <a:chOff x="2046576" y="1165086"/>
              <a:chExt cx="548640" cy="1372516"/>
            </a:xfrm>
          </p:grpSpPr>
          <p:sp>
            <p:nvSpPr>
              <p:cNvPr id="63" name="TextBox 62">
                <a:extLst>
                  <a:ext uri="{FF2B5EF4-FFF2-40B4-BE49-F238E27FC236}">
                    <a16:creationId xmlns:a16="http://schemas.microsoft.com/office/drawing/2014/main" id="{12D81CA0-E693-9B47-B23E-274A01545D9A}"/>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64" name="TextBox 63">
                <a:extLst>
                  <a:ext uri="{FF2B5EF4-FFF2-40B4-BE49-F238E27FC236}">
                    <a16:creationId xmlns:a16="http://schemas.microsoft.com/office/drawing/2014/main" id="{81350C29-C023-F949-816E-103FEFB13ECC}"/>
                  </a:ext>
                </a:extLst>
              </p:cNvPr>
              <p:cNvSpPr txBox="1">
                <a:spLocks/>
              </p:cNvSpPr>
              <p:nvPr/>
            </p:nvSpPr>
            <p:spPr>
              <a:xfrm>
                <a:off x="2046576" y="208040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65" name="TextBox 64">
                <a:extLst>
                  <a:ext uri="{FF2B5EF4-FFF2-40B4-BE49-F238E27FC236}">
                    <a16:creationId xmlns:a16="http://schemas.microsoft.com/office/drawing/2014/main" id="{36A652A8-F97C-864F-8419-C650DFCFFEC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66" name="Group 65">
              <a:extLst>
                <a:ext uri="{FF2B5EF4-FFF2-40B4-BE49-F238E27FC236}">
                  <a16:creationId xmlns:a16="http://schemas.microsoft.com/office/drawing/2014/main" id="{EE4687AA-F344-A046-9032-8A37197E9967}"/>
                </a:ext>
              </a:extLst>
            </p:cNvPr>
            <p:cNvGrpSpPr/>
            <p:nvPr/>
          </p:nvGrpSpPr>
          <p:grpSpPr>
            <a:xfrm rot="17810112">
              <a:off x="5869712" y="1266738"/>
              <a:ext cx="277952" cy="162523"/>
              <a:chOff x="4945434" y="1021243"/>
              <a:chExt cx="202169" cy="143036"/>
            </a:xfrm>
          </p:grpSpPr>
          <p:sp>
            <p:nvSpPr>
              <p:cNvPr id="67" name="Oval 66">
                <a:extLst>
                  <a:ext uri="{FF2B5EF4-FFF2-40B4-BE49-F238E27FC236}">
                    <a16:creationId xmlns:a16="http://schemas.microsoft.com/office/drawing/2014/main" id="{3A777A8F-18FF-9B40-A01E-93753F868BB8}"/>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68" name="Straight Connector 67">
                <a:extLst>
                  <a:ext uri="{FF2B5EF4-FFF2-40B4-BE49-F238E27FC236}">
                    <a16:creationId xmlns:a16="http://schemas.microsoft.com/office/drawing/2014/main" id="{146F1CAF-FF36-144D-B680-974079E2E77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69" name="Group 68">
            <a:extLst>
              <a:ext uri="{FF2B5EF4-FFF2-40B4-BE49-F238E27FC236}">
                <a16:creationId xmlns:a16="http://schemas.microsoft.com/office/drawing/2014/main" id="{E51C2A9A-AE03-3149-865A-BE53813B969F}"/>
              </a:ext>
            </a:extLst>
          </p:cNvPr>
          <p:cNvGrpSpPr/>
          <p:nvPr/>
        </p:nvGrpSpPr>
        <p:grpSpPr>
          <a:xfrm rot="3758706">
            <a:off x="3491028" y="1282692"/>
            <a:ext cx="277568" cy="160986"/>
            <a:chOff x="6044051" y="1773957"/>
            <a:chExt cx="430699" cy="302256"/>
          </a:xfrm>
          <a:solidFill>
            <a:srgbClr val="000090"/>
          </a:solidFill>
        </p:grpSpPr>
        <p:cxnSp>
          <p:nvCxnSpPr>
            <p:cNvPr id="70" name="Straight Connector 69">
              <a:extLst>
                <a:ext uri="{FF2B5EF4-FFF2-40B4-BE49-F238E27FC236}">
                  <a16:creationId xmlns:a16="http://schemas.microsoft.com/office/drawing/2014/main" id="{9821ADB4-5E21-CA49-8381-E6B616A52B6D}"/>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F43DD01A-794E-5D4B-9145-38F0E575B77D}"/>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89" name="TextBox 88">
            <a:extLst>
              <a:ext uri="{FF2B5EF4-FFF2-40B4-BE49-F238E27FC236}">
                <a16:creationId xmlns:a16="http://schemas.microsoft.com/office/drawing/2014/main" id="{DD6ACDD4-42DE-6847-BD38-370D38CBF8DA}"/>
              </a:ext>
            </a:extLst>
          </p:cNvPr>
          <p:cNvSpPr txBox="1"/>
          <p:nvPr/>
        </p:nvSpPr>
        <p:spPr>
          <a:xfrm>
            <a:off x="211415" y="210377"/>
            <a:ext cx="369886" cy="461665"/>
          </a:xfrm>
          <a:prstGeom prst="rect">
            <a:avLst/>
          </a:prstGeom>
          <a:noFill/>
        </p:spPr>
        <p:txBody>
          <a:bodyPr wrap="square" rtlCol="0">
            <a:spAutoFit/>
          </a:bodyPr>
          <a:lstStyle/>
          <a:p>
            <a:r>
              <a:rPr lang="en-US" sz="2400" b="1" dirty="0">
                <a:latin typeface="Arial"/>
                <a:cs typeface="Arial"/>
              </a:rPr>
              <a:t>A</a:t>
            </a:r>
          </a:p>
        </p:txBody>
      </p:sp>
      <p:sp>
        <p:nvSpPr>
          <p:cNvPr id="90" name="TextBox 89">
            <a:extLst>
              <a:ext uri="{FF2B5EF4-FFF2-40B4-BE49-F238E27FC236}">
                <a16:creationId xmlns:a16="http://schemas.microsoft.com/office/drawing/2014/main" id="{03F27CF6-A271-C349-99FF-F49B43DF4C4E}"/>
              </a:ext>
            </a:extLst>
          </p:cNvPr>
          <p:cNvSpPr txBox="1"/>
          <p:nvPr/>
        </p:nvSpPr>
        <p:spPr>
          <a:xfrm>
            <a:off x="3999939" y="236280"/>
            <a:ext cx="369886" cy="461665"/>
          </a:xfrm>
          <a:prstGeom prst="rect">
            <a:avLst/>
          </a:prstGeom>
          <a:noFill/>
        </p:spPr>
        <p:txBody>
          <a:bodyPr wrap="square" rtlCol="0">
            <a:spAutoFit/>
          </a:bodyPr>
          <a:lstStyle/>
          <a:p>
            <a:r>
              <a:rPr lang="en-US" sz="2400" b="1" dirty="0">
                <a:latin typeface="Arial"/>
                <a:cs typeface="Arial"/>
              </a:rPr>
              <a:t>B</a:t>
            </a:r>
          </a:p>
        </p:txBody>
      </p:sp>
      <p:grpSp>
        <p:nvGrpSpPr>
          <p:cNvPr id="188" name="Group 187">
            <a:extLst>
              <a:ext uri="{FF2B5EF4-FFF2-40B4-BE49-F238E27FC236}">
                <a16:creationId xmlns:a16="http://schemas.microsoft.com/office/drawing/2014/main" id="{1E14885C-6221-BB4E-87C8-05A214C0D42F}"/>
              </a:ext>
            </a:extLst>
          </p:cNvPr>
          <p:cNvGrpSpPr/>
          <p:nvPr/>
        </p:nvGrpSpPr>
        <p:grpSpPr>
          <a:xfrm>
            <a:off x="6163468" y="541306"/>
            <a:ext cx="1408323" cy="1261791"/>
            <a:chOff x="2291544" y="2744495"/>
            <a:chExt cx="1408323" cy="1261791"/>
          </a:xfrm>
        </p:grpSpPr>
        <p:sp>
          <p:nvSpPr>
            <p:cNvPr id="106" name="TextBox 105">
              <a:extLst>
                <a:ext uri="{FF2B5EF4-FFF2-40B4-BE49-F238E27FC236}">
                  <a16:creationId xmlns:a16="http://schemas.microsoft.com/office/drawing/2014/main" id="{0E4813FC-0557-E24F-B349-C6E456508B04}"/>
                </a:ext>
              </a:extLst>
            </p:cNvPr>
            <p:cNvSpPr txBox="1"/>
            <p:nvPr/>
          </p:nvSpPr>
          <p:spPr>
            <a:xfrm>
              <a:off x="2898929" y="3255746"/>
              <a:ext cx="193553" cy="182487"/>
            </a:xfrm>
            <a:prstGeom prst="rect">
              <a:avLst/>
            </a:prstGeom>
            <a:noFill/>
          </p:spPr>
          <p:txBody>
            <a:bodyPr wrap="square" rtlCol="0">
              <a:spAutoFit/>
            </a:bodyPr>
            <a:lstStyle/>
            <a:p>
              <a:pPr algn="ctr"/>
              <a:r>
                <a:rPr lang="en-US" sz="586" dirty="0"/>
                <a:t>+</a:t>
              </a:r>
            </a:p>
          </p:txBody>
        </p:sp>
        <p:sp>
          <p:nvSpPr>
            <p:cNvPr id="107" name="Rounded Rectangle 234">
              <a:extLst>
                <a:ext uri="{FF2B5EF4-FFF2-40B4-BE49-F238E27FC236}">
                  <a16:creationId xmlns:a16="http://schemas.microsoft.com/office/drawing/2014/main" id="{5108A409-CCC6-0246-AFBE-91A5B834DCDD}"/>
                </a:ext>
              </a:extLst>
            </p:cNvPr>
            <p:cNvSpPr/>
            <p:nvPr/>
          </p:nvSpPr>
          <p:spPr>
            <a:xfrm>
              <a:off x="2291544" y="2744495"/>
              <a:ext cx="1408323" cy="126179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08" name="TextBox 107">
              <a:extLst>
                <a:ext uri="{FF2B5EF4-FFF2-40B4-BE49-F238E27FC236}">
                  <a16:creationId xmlns:a16="http://schemas.microsoft.com/office/drawing/2014/main" id="{E22CCC43-FABD-FE4C-A704-1FD746FAE684}"/>
                </a:ext>
              </a:extLst>
            </p:cNvPr>
            <p:cNvSpPr txBox="1">
              <a:spLocks/>
            </p:cNvSpPr>
            <p:nvPr/>
          </p:nvSpPr>
          <p:spPr>
            <a:xfrm>
              <a:off x="2561456" y="2891375"/>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5</a:t>
              </a:r>
            </a:p>
          </p:txBody>
        </p:sp>
        <p:sp>
          <p:nvSpPr>
            <p:cNvPr id="109" name="TextBox 108">
              <a:extLst>
                <a:ext uri="{FF2B5EF4-FFF2-40B4-BE49-F238E27FC236}">
                  <a16:creationId xmlns:a16="http://schemas.microsoft.com/office/drawing/2014/main" id="{9AC07443-6BA8-B947-9FCB-644BBF31A728}"/>
                </a:ext>
              </a:extLst>
            </p:cNvPr>
            <p:cNvSpPr txBox="1">
              <a:spLocks/>
            </p:cNvSpPr>
            <p:nvPr/>
          </p:nvSpPr>
          <p:spPr>
            <a:xfrm>
              <a:off x="2561456" y="348067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10" name="TextBox 109">
              <a:extLst>
                <a:ext uri="{FF2B5EF4-FFF2-40B4-BE49-F238E27FC236}">
                  <a16:creationId xmlns:a16="http://schemas.microsoft.com/office/drawing/2014/main" id="{087E2FAA-3A8B-B644-AA4F-72B5A01963C0}"/>
                </a:ext>
              </a:extLst>
            </p:cNvPr>
            <p:cNvSpPr txBox="1">
              <a:spLocks/>
            </p:cNvSpPr>
            <p:nvPr/>
          </p:nvSpPr>
          <p:spPr>
            <a:xfrm>
              <a:off x="2561456" y="3188771"/>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111" name="Group 110">
              <a:extLst>
                <a:ext uri="{FF2B5EF4-FFF2-40B4-BE49-F238E27FC236}">
                  <a16:creationId xmlns:a16="http://schemas.microsoft.com/office/drawing/2014/main" id="{CBF8A190-B5AB-E243-A5F8-CA7873127006}"/>
                </a:ext>
              </a:extLst>
            </p:cNvPr>
            <p:cNvGrpSpPr/>
            <p:nvPr/>
          </p:nvGrpSpPr>
          <p:grpSpPr>
            <a:xfrm>
              <a:off x="3141379" y="2891375"/>
              <a:ext cx="292212" cy="883943"/>
              <a:chOff x="2046576" y="1165086"/>
              <a:chExt cx="548640" cy="1371600"/>
            </a:xfrm>
          </p:grpSpPr>
          <p:sp>
            <p:nvSpPr>
              <p:cNvPr id="112" name="TextBox 111">
                <a:extLst>
                  <a:ext uri="{FF2B5EF4-FFF2-40B4-BE49-F238E27FC236}">
                    <a16:creationId xmlns:a16="http://schemas.microsoft.com/office/drawing/2014/main" id="{592E9AF6-53AE-7B44-8641-37BF5EF5C011}"/>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13" name="TextBox 112">
                <a:extLst>
                  <a:ext uri="{FF2B5EF4-FFF2-40B4-BE49-F238E27FC236}">
                    <a16:creationId xmlns:a16="http://schemas.microsoft.com/office/drawing/2014/main" id="{2E469250-0A1B-6A4F-822A-6A3D6C59261E}"/>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14" name="TextBox 113">
                <a:extLst>
                  <a:ext uri="{FF2B5EF4-FFF2-40B4-BE49-F238E27FC236}">
                    <a16:creationId xmlns:a16="http://schemas.microsoft.com/office/drawing/2014/main" id="{5EB34071-8552-4C40-B163-71570A514E82}"/>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115" name="Group 114">
              <a:extLst>
                <a:ext uri="{FF2B5EF4-FFF2-40B4-BE49-F238E27FC236}">
                  <a16:creationId xmlns:a16="http://schemas.microsoft.com/office/drawing/2014/main" id="{3F04602D-E5AB-EB42-AD25-602ED764F6B1}"/>
                </a:ext>
              </a:extLst>
            </p:cNvPr>
            <p:cNvGrpSpPr/>
            <p:nvPr/>
          </p:nvGrpSpPr>
          <p:grpSpPr>
            <a:xfrm>
              <a:off x="2334625" y="3287949"/>
              <a:ext cx="1320180" cy="204847"/>
              <a:chOff x="5040442" y="4579632"/>
              <a:chExt cx="1161886" cy="148996"/>
            </a:xfrm>
          </p:grpSpPr>
          <p:sp>
            <p:nvSpPr>
              <p:cNvPr id="116" name="Oval 115">
                <a:extLst>
                  <a:ext uri="{FF2B5EF4-FFF2-40B4-BE49-F238E27FC236}">
                    <a16:creationId xmlns:a16="http://schemas.microsoft.com/office/drawing/2014/main" id="{03653165-6015-E44E-8AD5-E21AF3596B48}"/>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17" name="Straight Connector 116">
                <a:extLst>
                  <a:ext uri="{FF2B5EF4-FFF2-40B4-BE49-F238E27FC236}">
                    <a16:creationId xmlns:a16="http://schemas.microsoft.com/office/drawing/2014/main" id="{EF66A93B-F59D-7640-AE42-3457B7F0935E}"/>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18" name="Group 117">
                <a:extLst>
                  <a:ext uri="{FF2B5EF4-FFF2-40B4-BE49-F238E27FC236}">
                    <a16:creationId xmlns:a16="http://schemas.microsoft.com/office/drawing/2014/main" id="{078FE683-72CF-084F-9725-F4EFF57FD804}"/>
                  </a:ext>
                </a:extLst>
              </p:cNvPr>
              <p:cNvGrpSpPr/>
              <p:nvPr/>
            </p:nvGrpSpPr>
            <p:grpSpPr>
              <a:xfrm>
                <a:off x="6000438" y="4579632"/>
                <a:ext cx="201890" cy="141683"/>
                <a:chOff x="6044051" y="1773957"/>
                <a:chExt cx="430699" cy="302256"/>
              </a:xfrm>
              <a:solidFill>
                <a:srgbClr val="000090"/>
              </a:solidFill>
            </p:grpSpPr>
            <p:cxnSp>
              <p:nvCxnSpPr>
                <p:cNvPr id="119" name="Straight Connector 118">
                  <a:extLst>
                    <a:ext uri="{FF2B5EF4-FFF2-40B4-BE49-F238E27FC236}">
                      <a16:creationId xmlns:a16="http://schemas.microsoft.com/office/drawing/2014/main" id="{90762B48-BA07-3245-B11E-3EC0FF79A277}"/>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05182E23-5A80-3444-A7BC-8EF6EE560432}"/>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grpSp>
      <p:grpSp>
        <p:nvGrpSpPr>
          <p:cNvPr id="189" name="Group 188">
            <a:extLst>
              <a:ext uri="{FF2B5EF4-FFF2-40B4-BE49-F238E27FC236}">
                <a16:creationId xmlns:a16="http://schemas.microsoft.com/office/drawing/2014/main" id="{69F4DD00-78C7-854F-9F85-0B843FEBE843}"/>
              </a:ext>
            </a:extLst>
          </p:cNvPr>
          <p:cNvGrpSpPr/>
          <p:nvPr/>
        </p:nvGrpSpPr>
        <p:grpSpPr>
          <a:xfrm>
            <a:off x="4472622" y="543400"/>
            <a:ext cx="1408323" cy="885612"/>
            <a:chOff x="600698" y="2746589"/>
            <a:chExt cx="1408323" cy="885612"/>
          </a:xfrm>
        </p:grpSpPr>
        <p:sp>
          <p:nvSpPr>
            <p:cNvPr id="137" name="TextBox 136">
              <a:extLst>
                <a:ext uri="{FF2B5EF4-FFF2-40B4-BE49-F238E27FC236}">
                  <a16:creationId xmlns:a16="http://schemas.microsoft.com/office/drawing/2014/main" id="{DE242F20-E892-C94B-8B13-81488734ED45}"/>
                </a:ext>
              </a:extLst>
            </p:cNvPr>
            <p:cNvSpPr txBox="1"/>
            <p:nvPr/>
          </p:nvSpPr>
          <p:spPr>
            <a:xfrm>
              <a:off x="1208083" y="3257839"/>
              <a:ext cx="193553" cy="182487"/>
            </a:xfrm>
            <a:prstGeom prst="rect">
              <a:avLst/>
            </a:prstGeom>
            <a:noFill/>
          </p:spPr>
          <p:txBody>
            <a:bodyPr wrap="square" rtlCol="0">
              <a:spAutoFit/>
            </a:bodyPr>
            <a:lstStyle/>
            <a:p>
              <a:pPr algn="ctr"/>
              <a:r>
                <a:rPr lang="en-US" sz="586" dirty="0"/>
                <a:t>+</a:t>
              </a:r>
            </a:p>
          </p:txBody>
        </p:sp>
        <p:sp>
          <p:nvSpPr>
            <p:cNvPr id="138" name="Rounded Rectangle 234">
              <a:extLst>
                <a:ext uri="{FF2B5EF4-FFF2-40B4-BE49-F238E27FC236}">
                  <a16:creationId xmlns:a16="http://schemas.microsoft.com/office/drawing/2014/main" id="{5DDB4F86-03AB-F042-98F3-30B1F3587CC1}"/>
                </a:ext>
              </a:extLst>
            </p:cNvPr>
            <p:cNvSpPr/>
            <p:nvPr/>
          </p:nvSpPr>
          <p:spPr>
            <a:xfrm>
              <a:off x="600698" y="2746589"/>
              <a:ext cx="1408323" cy="88561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39" name="TextBox 138">
              <a:extLst>
                <a:ext uri="{FF2B5EF4-FFF2-40B4-BE49-F238E27FC236}">
                  <a16:creationId xmlns:a16="http://schemas.microsoft.com/office/drawing/2014/main" id="{37C4790D-6FAE-D541-A8E7-D493556F39F3}"/>
                </a:ext>
              </a:extLst>
            </p:cNvPr>
            <p:cNvSpPr txBox="1">
              <a:spLocks/>
            </p:cNvSpPr>
            <p:nvPr/>
          </p:nvSpPr>
          <p:spPr>
            <a:xfrm>
              <a:off x="870610" y="289346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41" name="TextBox 140">
              <a:extLst>
                <a:ext uri="{FF2B5EF4-FFF2-40B4-BE49-F238E27FC236}">
                  <a16:creationId xmlns:a16="http://schemas.microsoft.com/office/drawing/2014/main" id="{2D927F1E-5654-8940-BCBF-7B0E5EC60275}"/>
                </a:ext>
              </a:extLst>
            </p:cNvPr>
            <p:cNvSpPr txBox="1">
              <a:spLocks/>
            </p:cNvSpPr>
            <p:nvPr/>
          </p:nvSpPr>
          <p:spPr>
            <a:xfrm>
              <a:off x="870610" y="319086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142" name="Group 141">
              <a:extLst>
                <a:ext uri="{FF2B5EF4-FFF2-40B4-BE49-F238E27FC236}">
                  <a16:creationId xmlns:a16="http://schemas.microsoft.com/office/drawing/2014/main" id="{FF2A260C-2132-FE4F-A446-FF1F302C436C}"/>
                </a:ext>
              </a:extLst>
            </p:cNvPr>
            <p:cNvGrpSpPr/>
            <p:nvPr/>
          </p:nvGrpSpPr>
          <p:grpSpPr>
            <a:xfrm>
              <a:off x="1450533" y="2893468"/>
              <a:ext cx="292212" cy="592044"/>
              <a:chOff x="2046576" y="1165086"/>
              <a:chExt cx="548640" cy="918665"/>
            </a:xfrm>
          </p:grpSpPr>
          <p:sp>
            <p:nvSpPr>
              <p:cNvPr id="143" name="TextBox 142">
                <a:extLst>
                  <a:ext uri="{FF2B5EF4-FFF2-40B4-BE49-F238E27FC236}">
                    <a16:creationId xmlns:a16="http://schemas.microsoft.com/office/drawing/2014/main" id="{4C341923-1578-A142-891C-FD72BDCB5991}"/>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2</a:t>
                </a:r>
              </a:p>
            </p:txBody>
          </p:sp>
          <p:sp>
            <p:nvSpPr>
              <p:cNvPr id="145" name="TextBox 144">
                <a:extLst>
                  <a:ext uri="{FF2B5EF4-FFF2-40B4-BE49-F238E27FC236}">
                    <a16:creationId xmlns:a16="http://schemas.microsoft.com/office/drawing/2014/main" id="{2FC577FB-C9EC-4E4A-9AB2-E8E5EAF57911}"/>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146" name="Group 145">
              <a:extLst>
                <a:ext uri="{FF2B5EF4-FFF2-40B4-BE49-F238E27FC236}">
                  <a16:creationId xmlns:a16="http://schemas.microsoft.com/office/drawing/2014/main" id="{2710AA18-5CA0-0840-806D-5458064022A0}"/>
                </a:ext>
              </a:extLst>
            </p:cNvPr>
            <p:cNvGrpSpPr/>
            <p:nvPr/>
          </p:nvGrpSpPr>
          <p:grpSpPr>
            <a:xfrm>
              <a:off x="643779" y="3290042"/>
              <a:ext cx="1320180" cy="204847"/>
              <a:chOff x="5040442" y="4579632"/>
              <a:chExt cx="1161886" cy="148996"/>
            </a:xfrm>
          </p:grpSpPr>
          <p:sp>
            <p:nvSpPr>
              <p:cNvPr id="147" name="Oval 146">
                <a:extLst>
                  <a:ext uri="{FF2B5EF4-FFF2-40B4-BE49-F238E27FC236}">
                    <a16:creationId xmlns:a16="http://schemas.microsoft.com/office/drawing/2014/main" id="{4D5EDB91-4F8E-BF42-A536-A8B83441CECD}"/>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48" name="Straight Connector 147">
                <a:extLst>
                  <a:ext uri="{FF2B5EF4-FFF2-40B4-BE49-F238E27FC236}">
                    <a16:creationId xmlns:a16="http://schemas.microsoft.com/office/drawing/2014/main" id="{EAC6CBF8-C0C3-7C43-A184-8D1DDA5755E1}"/>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B9977845-B452-414B-9781-360674C77339}"/>
                  </a:ext>
                </a:extLst>
              </p:cNvPr>
              <p:cNvGrpSpPr/>
              <p:nvPr/>
            </p:nvGrpSpPr>
            <p:grpSpPr>
              <a:xfrm>
                <a:off x="6000438" y="4579632"/>
                <a:ext cx="201890" cy="141683"/>
                <a:chOff x="6044051" y="1773957"/>
                <a:chExt cx="430699" cy="302256"/>
              </a:xfrm>
              <a:solidFill>
                <a:srgbClr val="000090"/>
              </a:solidFill>
            </p:grpSpPr>
            <p:cxnSp>
              <p:nvCxnSpPr>
                <p:cNvPr id="150" name="Straight Connector 149">
                  <a:extLst>
                    <a:ext uri="{FF2B5EF4-FFF2-40B4-BE49-F238E27FC236}">
                      <a16:creationId xmlns:a16="http://schemas.microsoft.com/office/drawing/2014/main" id="{C672E63A-DB76-CE4F-B21D-384008CEEF0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51" name="Oval 150">
                  <a:extLst>
                    <a:ext uri="{FF2B5EF4-FFF2-40B4-BE49-F238E27FC236}">
                      <a16:creationId xmlns:a16="http://schemas.microsoft.com/office/drawing/2014/main" id="{383146F8-1C9C-1249-BE06-20DCCE726E7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grpSp>
      <p:grpSp>
        <p:nvGrpSpPr>
          <p:cNvPr id="187" name="Group 186">
            <a:extLst>
              <a:ext uri="{FF2B5EF4-FFF2-40B4-BE49-F238E27FC236}">
                <a16:creationId xmlns:a16="http://schemas.microsoft.com/office/drawing/2014/main" id="{AD024F17-5BEA-C447-9335-0DEFFB87DEB8}"/>
              </a:ext>
            </a:extLst>
          </p:cNvPr>
          <p:cNvGrpSpPr/>
          <p:nvPr/>
        </p:nvGrpSpPr>
        <p:grpSpPr>
          <a:xfrm>
            <a:off x="7876717" y="531725"/>
            <a:ext cx="1408323" cy="2066562"/>
            <a:chOff x="4004793" y="2734914"/>
            <a:chExt cx="1408323" cy="2066562"/>
          </a:xfrm>
        </p:grpSpPr>
        <p:sp>
          <p:nvSpPr>
            <p:cNvPr id="121" name="TextBox 120">
              <a:extLst>
                <a:ext uri="{FF2B5EF4-FFF2-40B4-BE49-F238E27FC236}">
                  <a16:creationId xmlns:a16="http://schemas.microsoft.com/office/drawing/2014/main" id="{D2A8128C-5511-1E47-A2DC-CB8CDD338A78}"/>
                </a:ext>
              </a:extLst>
            </p:cNvPr>
            <p:cNvSpPr txBox="1"/>
            <p:nvPr/>
          </p:nvSpPr>
          <p:spPr>
            <a:xfrm>
              <a:off x="4612178" y="3246164"/>
              <a:ext cx="193553" cy="182487"/>
            </a:xfrm>
            <a:prstGeom prst="rect">
              <a:avLst/>
            </a:prstGeom>
            <a:noFill/>
          </p:spPr>
          <p:txBody>
            <a:bodyPr wrap="square" rtlCol="0">
              <a:spAutoFit/>
            </a:bodyPr>
            <a:lstStyle/>
            <a:p>
              <a:pPr algn="ctr"/>
              <a:r>
                <a:rPr lang="en-US" sz="586" dirty="0"/>
                <a:t>+</a:t>
              </a:r>
            </a:p>
          </p:txBody>
        </p:sp>
        <p:sp>
          <p:nvSpPr>
            <p:cNvPr id="122" name="Rounded Rectangle 234">
              <a:extLst>
                <a:ext uri="{FF2B5EF4-FFF2-40B4-BE49-F238E27FC236}">
                  <a16:creationId xmlns:a16="http://schemas.microsoft.com/office/drawing/2014/main" id="{771E2B8E-4F29-1042-BBF6-37F0D95477A0}"/>
                </a:ext>
              </a:extLst>
            </p:cNvPr>
            <p:cNvSpPr/>
            <p:nvPr/>
          </p:nvSpPr>
          <p:spPr>
            <a:xfrm>
              <a:off x="4004793" y="2734914"/>
              <a:ext cx="1408323" cy="20665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23" name="TextBox 122">
              <a:extLst>
                <a:ext uri="{FF2B5EF4-FFF2-40B4-BE49-F238E27FC236}">
                  <a16:creationId xmlns:a16="http://schemas.microsoft.com/office/drawing/2014/main" id="{9ECA84AF-0F9F-DB4C-ACBB-DBB748D39923}"/>
                </a:ext>
              </a:extLst>
            </p:cNvPr>
            <p:cNvSpPr txBox="1">
              <a:spLocks/>
            </p:cNvSpPr>
            <p:nvPr/>
          </p:nvSpPr>
          <p:spPr>
            <a:xfrm>
              <a:off x="4274705" y="288179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24" name="TextBox 123">
              <a:extLst>
                <a:ext uri="{FF2B5EF4-FFF2-40B4-BE49-F238E27FC236}">
                  <a16:creationId xmlns:a16="http://schemas.microsoft.com/office/drawing/2014/main" id="{FD4A28CB-E720-4F4A-B09B-1754E1D03124}"/>
                </a:ext>
              </a:extLst>
            </p:cNvPr>
            <p:cNvSpPr txBox="1">
              <a:spLocks/>
            </p:cNvSpPr>
            <p:nvPr/>
          </p:nvSpPr>
          <p:spPr>
            <a:xfrm>
              <a:off x="4274705" y="347108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25" name="TextBox 124">
              <a:extLst>
                <a:ext uri="{FF2B5EF4-FFF2-40B4-BE49-F238E27FC236}">
                  <a16:creationId xmlns:a16="http://schemas.microsoft.com/office/drawing/2014/main" id="{4BFB461B-0616-EB4B-9BC1-394882CDDE46}"/>
                </a:ext>
              </a:extLst>
            </p:cNvPr>
            <p:cNvSpPr txBox="1">
              <a:spLocks/>
            </p:cNvSpPr>
            <p:nvPr/>
          </p:nvSpPr>
          <p:spPr>
            <a:xfrm>
              <a:off x="4274705" y="3179189"/>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sp>
          <p:nvSpPr>
            <p:cNvPr id="127" name="TextBox 126">
              <a:extLst>
                <a:ext uri="{FF2B5EF4-FFF2-40B4-BE49-F238E27FC236}">
                  <a16:creationId xmlns:a16="http://schemas.microsoft.com/office/drawing/2014/main" id="{EEA473C4-E48A-3B4A-8D3D-1C0B28A7AFA6}"/>
                </a:ext>
              </a:extLst>
            </p:cNvPr>
            <p:cNvSpPr txBox="1">
              <a:spLocks/>
            </p:cNvSpPr>
            <p:nvPr/>
          </p:nvSpPr>
          <p:spPr>
            <a:xfrm>
              <a:off x="4854628" y="2881793"/>
              <a:ext cx="292212" cy="294648"/>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1</a:t>
              </a:r>
            </a:p>
          </p:txBody>
        </p:sp>
        <p:sp>
          <p:nvSpPr>
            <p:cNvPr id="128" name="TextBox 127">
              <a:extLst>
                <a:ext uri="{FF2B5EF4-FFF2-40B4-BE49-F238E27FC236}">
                  <a16:creationId xmlns:a16="http://schemas.microsoft.com/office/drawing/2014/main" id="{2AB6607D-7949-F24A-A56A-9668E3AE3081}"/>
                </a:ext>
              </a:extLst>
            </p:cNvPr>
            <p:cNvSpPr txBox="1">
              <a:spLocks/>
            </p:cNvSpPr>
            <p:nvPr/>
          </p:nvSpPr>
          <p:spPr>
            <a:xfrm>
              <a:off x="4854628" y="347108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29" name="TextBox 128">
              <a:extLst>
                <a:ext uri="{FF2B5EF4-FFF2-40B4-BE49-F238E27FC236}">
                  <a16:creationId xmlns:a16="http://schemas.microsoft.com/office/drawing/2014/main" id="{080FDE22-4960-1E49-A61A-0861713642B1}"/>
                </a:ext>
              </a:extLst>
            </p:cNvPr>
            <p:cNvSpPr txBox="1">
              <a:spLocks/>
            </p:cNvSpPr>
            <p:nvPr/>
          </p:nvSpPr>
          <p:spPr>
            <a:xfrm>
              <a:off x="4854628" y="3179190"/>
              <a:ext cx="292212" cy="294647"/>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nvGrpSpPr>
            <p:cNvPr id="130" name="Group 129">
              <a:extLst>
                <a:ext uri="{FF2B5EF4-FFF2-40B4-BE49-F238E27FC236}">
                  <a16:creationId xmlns:a16="http://schemas.microsoft.com/office/drawing/2014/main" id="{35FEFBAF-0B71-2742-B304-B9E9F70B0036}"/>
                </a:ext>
              </a:extLst>
            </p:cNvPr>
            <p:cNvGrpSpPr/>
            <p:nvPr/>
          </p:nvGrpSpPr>
          <p:grpSpPr>
            <a:xfrm>
              <a:off x="4047874" y="3278367"/>
              <a:ext cx="1320180" cy="204847"/>
              <a:chOff x="5040442" y="4579632"/>
              <a:chExt cx="1161886" cy="148996"/>
            </a:xfrm>
          </p:grpSpPr>
          <p:sp>
            <p:nvSpPr>
              <p:cNvPr id="131" name="Oval 130">
                <a:extLst>
                  <a:ext uri="{FF2B5EF4-FFF2-40B4-BE49-F238E27FC236}">
                    <a16:creationId xmlns:a16="http://schemas.microsoft.com/office/drawing/2014/main" id="{84EE79B3-4020-8A47-8B3C-1271C6CEBDC2}"/>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32" name="Straight Connector 131">
                <a:extLst>
                  <a:ext uri="{FF2B5EF4-FFF2-40B4-BE49-F238E27FC236}">
                    <a16:creationId xmlns:a16="http://schemas.microsoft.com/office/drawing/2014/main" id="{3699EFE9-2035-154E-B8C8-D985B870BB5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33" name="Group 132">
                <a:extLst>
                  <a:ext uri="{FF2B5EF4-FFF2-40B4-BE49-F238E27FC236}">
                    <a16:creationId xmlns:a16="http://schemas.microsoft.com/office/drawing/2014/main" id="{50001CF9-4600-5941-9E1B-8DCFEE0D5CDB}"/>
                  </a:ext>
                </a:extLst>
              </p:cNvPr>
              <p:cNvGrpSpPr/>
              <p:nvPr/>
            </p:nvGrpSpPr>
            <p:grpSpPr>
              <a:xfrm>
                <a:off x="6000438" y="4579632"/>
                <a:ext cx="201890" cy="141683"/>
                <a:chOff x="6044051" y="1773957"/>
                <a:chExt cx="430699" cy="302256"/>
              </a:xfrm>
              <a:solidFill>
                <a:srgbClr val="000090"/>
              </a:solidFill>
            </p:grpSpPr>
            <p:cxnSp>
              <p:nvCxnSpPr>
                <p:cNvPr id="134" name="Straight Connector 133">
                  <a:extLst>
                    <a:ext uri="{FF2B5EF4-FFF2-40B4-BE49-F238E27FC236}">
                      <a16:creationId xmlns:a16="http://schemas.microsoft.com/office/drawing/2014/main" id="{21A095C7-38A4-A341-9862-FCD88642A507}"/>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35" name="Oval 134">
                  <a:extLst>
                    <a:ext uri="{FF2B5EF4-FFF2-40B4-BE49-F238E27FC236}">
                      <a16:creationId xmlns:a16="http://schemas.microsoft.com/office/drawing/2014/main" id="{A408F31D-969E-5741-BD97-07DA6CC50E6B}"/>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152" name="TextBox 151">
              <a:extLst>
                <a:ext uri="{FF2B5EF4-FFF2-40B4-BE49-F238E27FC236}">
                  <a16:creationId xmlns:a16="http://schemas.microsoft.com/office/drawing/2014/main" id="{2481F379-8298-4E4D-85CD-2FAD73B8B211}"/>
                </a:ext>
              </a:extLst>
            </p:cNvPr>
            <p:cNvSpPr txBox="1">
              <a:spLocks/>
            </p:cNvSpPr>
            <p:nvPr/>
          </p:nvSpPr>
          <p:spPr>
            <a:xfrm>
              <a:off x="4274705" y="376318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53" name="TextBox 152">
              <a:extLst>
                <a:ext uri="{FF2B5EF4-FFF2-40B4-BE49-F238E27FC236}">
                  <a16:creationId xmlns:a16="http://schemas.microsoft.com/office/drawing/2014/main" id="{759DAD41-8D95-174F-94E0-38A2C4CF1C0F}"/>
                </a:ext>
              </a:extLst>
            </p:cNvPr>
            <p:cNvSpPr txBox="1">
              <a:spLocks/>
            </p:cNvSpPr>
            <p:nvPr/>
          </p:nvSpPr>
          <p:spPr>
            <a:xfrm>
              <a:off x="4854628" y="376318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54" name="TextBox 153">
              <a:extLst>
                <a:ext uri="{FF2B5EF4-FFF2-40B4-BE49-F238E27FC236}">
                  <a16:creationId xmlns:a16="http://schemas.microsoft.com/office/drawing/2014/main" id="{4B892753-E84D-CB4A-91BD-8317C1855AE2}"/>
                </a:ext>
              </a:extLst>
            </p:cNvPr>
            <p:cNvSpPr txBox="1">
              <a:spLocks/>
            </p:cNvSpPr>
            <p:nvPr/>
          </p:nvSpPr>
          <p:spPr>
            <a:xfrm>
              <a:off x="4274705" y="407133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55" name="TextBox 154">
              <a:extLst>
                <a:ext uri="{FF2B5EF4-FFF2-40B4-BE49-F238E27FC236}">
                  <a16:creationId xmlns:a16="http://schemas.microsoft.com/office/drawing/2014/main" id="{3B6CDB10-B01F-7244-9260-98B27C2000C5}"/>
                </a:ext>
              </a:extLst>
            </p:cNvPr>
            <p:cNvSpPr txBox="1">
              <a:spLocks/>
            </p:cNvSpPr>
            <p:nvPr/>
          </p:nvSpPr>
          <p:spPr>
            <a:xfrm>
              <a:off x="4854628" y="407133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56" name="TextBox 155">
              <a:extLst>
                <a:ext uri="{FF2B5EF4-FFF2-40B4-BE49-F238E27FC236}">
                  <a16:creationId xmlns:a16="http://schemas.microsoft.com/office/drawing/2014/main" id="{89089517-B798-8D4F-BD74-8C0606D1485F}"/>
                </a:ext>
              </a:extLst>
            </p:cNvPr>
            <p:cNvSpPr txBox="1">
              <a:spLocks/>
            </p:cNvSpPr>
            <p:nvPr/>
          </p:nvSpPr>
          <p:spPr>
            <a:xfrm>
              <a:off x="4274705" y="436322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57" name="TextBox 156">
              <a:extLst>
                <a:ext uri="{FF2B5EF4-FFF2-40B4-BE49-F238E27FC236}">
                  <a16:creationId xmlns:a16="http://schemas.microsoft.com/office/drawing/2014/main" id="{2A9DC68C-16F1-204F-A6AE-5B730287F36B}"/>
                </a:ext>
              </a:extLst>
            </p:cNvPr>
            <p:cNvSpPr txBox="1">
              <a:spLocks/>
            </p:cNvSpPr>
            <p:nvPr/>
          </p:nvSpPr>
          <p:spPr>
            <a:xfrm>
              <a:off x="4854628" y="436322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grpSp>
      <p:sp>
        <p:nvSpPr>
          <p:cNvPr id="190" name="TextBox 189">
            <a:extLst>
              <a:ext uri="{FF2B5EF4-FFF2-40B4-BE49-F238E27FC236}">
                <a16:creationId xmlns:a16="http://schemas.microsoft.com/office/drawing/2014/main" id="{DD5E6898-95B8-3D40-9E08-789983086404}"/>
              </a:ext>
            </a:extLst>
          </p:cNvPr>
          <p:cNvSpPr txBox="1"/>
          <p:nvPr/>
        </p:nvSpPr>
        <p:spPr>
          <a:xfrm>
            <a:off x="4869072" y="1433765"/>
            <a:ext cx="667170" cy="369332"/>
          </a:xfrm>
          <a:prstGeom prst="rect">
            <a:avLst/>
          </a:prstGeom>
          <a:noFill/>
        </p:spPr>
        <p:txBody>
          <a:bodyPr wrap="none" rtlCol="0">
            <a:spAutoFit/>
          </a:bodyPr>
          <a:lstStyle/>
          <a:p>
            <a:r>
              <a:rPr lang="en-US" dirty="0"/>
              <a:t>H = 1</a:t>
            </a:r>
          </a:p>
        </p:txBody>
      </p:sp>
      <p:sp>
        <p:nvSpPr>
          <p:cNvPr id="191" name="TextBox 190">
            <a:extLst>
              <a:ext uri="{FF2B5EF4-FFF2-40B4-BE49-F238E27FC236}">
                <a16:creationId xmlns:a16="http://schemas.microsoft.com/office/drawing/2014/main" id="{B9BF7AD7-C8F6-A242-A86E-8FD039E98012}"/>
              </a:ext>
            </a:extLst>
          </p:cNvPr>
          <p:cNvSpPr txBox="1"/>
          <p:nvPr/>
        </p:nvSpPr>
        <p:spPr>
          <a:xfrm>
            <a:off x="6550085" y="1826364"/>
            <a:ext cx="667170" cy="369332"/>
          </a:xfrm>
          <a:prstGeom prst="rect">
            <a:avLst/>
          </a:prstGeom>
          <a:noFill/>
        </p:spPr>
        <p:txBody>
          <a:bodyPr wrap="none" rtlCol="0">
            <a:spAutoFit/>
          </a:bodyPr>
          <a:lstStyle/>
          <a:p>
            <a:r>
              <a:rPr lang="en-US" dirty="0"/>
              <a:t>H = 2</a:t>
            </a:r>
          </a:p>
        </p:txBody>
      </p:sp>
      <p:sp>
        <p:nvSpPr>
          <p:cNvPr id="192" name="TextBox 191">
            <a:extLst>
              <a:ext uri="{FF2B5EF4-FFF2-40B4-BE49-F238E27FC236}">
                <a16:creationId xmlns:a16="http://schemas.microsoft.com/office/drawing/2014/main" id="{6723E09C-941B-7448-8C66-53631C72EE6C}"/>
              </a:ext>
            </a:extLst>
          </p:cNvPr>
          <p:cNvSpPr txBox="1"/>
          <p:nvPr/>
        </p:nvSpPr>
        <p:spPr>
          <a:xfrm>
            <a:off x="8247293" y="2608083"/>
            <a:ext cx="667170" cy="369332"/>
          </a:xfrm>
          <a:prstGeom prst="rect">
            <a:avLst/>
          </a:prstGeom>
          <a:noFill/>
        </p:spPr>
        <p:txBody>
          <a:bodyPr wrap="none" rtlCol="0">
            <a:spAutoFit/>
          </a:bodyPr>
          <a:lstStyle/>
          <a:p>
            <a:r>
              <a:rPr lang="en-US" dirty="0"/>
              <a:t>H = 5</a:t>
            </a:r>
          </a:p>
        </p:txBody>
      </p:sp>
      <p:grpSp>
        <p:nvGrpSpPr>
          <p:cNvPr id="2" name="Group 1">
            <a:extLst>
              <a:ext uri="{FF2B5EF4-FFF2-40B4-BE49-F238E27FC236}">
                <a16:creationId xmlns:a16="http://schemas.microsoft.com/office/drawing/2014/main" id="{1F1DA1C8-514A-8F4B-877C-DD6D11E92244}"/>
              </a:ext>
            </a:extLst>
          </p:cNvPr>
          <p:cNvGrpSpPr/>
          <p:nvPr/>
        </p:nvGrpSpPr>
        <p:grpSpPr>
          <a:xfrm>
            <a:off x="9656181" y="543399"/>
            <a:ext cx="1408323" cy="3845284"/>
            <a:chOff x="5987461" y="3025985"/>
            <a:chExt cx="1408323" cy="3845284"/>
          </a:xfrm>
        </p:grpSpPr>
        <p:sp>
          <p:nvSpPr>
            <p:cNvPr id="158" name="TextBox 157">
              <a:extLst>
                <a:ext uri="{FF2B5EF4-FFF2-40B4-BE49-F238E27FC236}">
                  <a16:creationId xmlns:a16="http://schemas.microsoft.com/office/drawing/2014/main" id="{4A848EA0-4AEE-0947-9121-2517E73D653E}"/>
                </a:ext>
              </a:extLst>
            </p:cNvPr>
            <p:cNvSpPr txBox="1"/>
            <p:nvPr/>
          </p:nvSpPr>
          <p:spPr>
            <a:xfrm>
              <a:off x="6594846" y="3537236"/>
              <a:ext cx="193553" cy="182487"/>
            </a:xfrm>
            <a:prstGeom prst="rect">
              <a:avLst/>
            </a:prstGeom>
            <a:noFill/>
          </p:spPr>
          <p:txBody>
            <a:bodyPr wrap="square" rtlCol="0">
              <a:spAutoFit/>
            </a:bodyPr>
            <a:lstStyle/>
            <a:p>
              <a:pPr algn="ctr"/>
              <a:r>
                <a:rPr lang="en-US" sz="586" dirty="0"/>
                <a:t>+</a:t>
              </a:r>
            </a:p>
          </p:txBody>
        </p:sp>
        <p:sp>
          <p:nvSpPr>
            <p:cNvPr id="159" name="Rounded Rectangle 234">
              <a:extLst>
                <a:ext uri="{FF2B5EF4-FFF2-40B4-BE49-F238E27FC236}">
                  <a16:creationId xmlns:a16="http://schemas.microsoft.com/office/drawing/2014/main" id="{D276AB57-DA66-D840-A921-F69882257C43}"/>
                </a:ext>
              </a:extLst>
            </p:cNvPr>
            <p:cNvSpPr/>
            <p:nvPr/>
          </p:nvSpPr>
          <p:spPr>
            <a:xfrm>
              <a:off x="5987461" y="3025985"/>
              <a:ext cx="1408323" cy="347595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60" name="TextBox 159">
              <a:extLst>
                <a:ext uri="{FF2B5EF4-FFF2-40B4-BE49-F238E27FC236}">
                  <a16:creationId xmlns:a16="http://schemas.microsoft.com/office/drawing/2014/main" id="{04DB848A-4113-D84A-A0C5-26CEAC9FB678}"/>
                </a:ext>
              </a:extLst>
            </p:cNvPr>
            <p:cNvSpPr txBox="1">
              <a:spLocks/>
            </p:cNvSpPr>
            <p:nvPr/>
          </p:nvSpPr>
          <p:spPr>
            <a:xfrm>
              <a:off x="6257373" y="3172865"/>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4</a:t>
              </a:r>
            </a:p>
          </p:txBody>
        </p:sp>
        <p:sp>
          <p:nvSpPr>
            <p:cNvPr id="161" name="TextBox 160">
              <a:extLst>
                <a:ext uri="{FF2B5EF4-FFF2-40B4-BE49-F238E27FC236}">
                  <a16:creationId xmlns:a16="http://schemas.microsoft.com/office/drawing/2014/main" id="{F9E83E4F-83C4-D34B-865A-DE211ACBA8D9}"/>
                </a:ext>
              </a:extLst>
            </p:cNvPr>
            <p:cNvSpPr txBox="1">
              <a:spLocks/>
            </p:cNvSpPr>
            <p:nvPr/>
          </p:nvSpPr>
          <p:spPr>
            <a:xfrm>
              <a:off x="6257373" y="376216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62" name="TextBox 161">
              <a:extLst>
                <a:ext uri="{FF2B5EF4-FFF2-40B4-BE49-F238E27FC236}">
                  <a16:creationId xmlns:a16="http://schemas.microsoft.com/office/drawing/2014/main" id="{0A9117E8-07F5-CC43-A11C-A440F0A54A68}"/>
                </a:ext>
              </a:extLst>
            </p:cNvPr>
            <p:cNvSpPr txBox="1">
              <a:spLocks/>
            </p:cNvSpPr>
            <p:nvPr/>
          </p:nvSpPr>
          <p:spPr>
            <a:xfrm>
              <a:off x="6257373" y="3470261"/>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sp>
          <p:nvSpPr>
            <p:cNvPr id="163" name="TextBox 162">
              <a:extLst>
                <a:ext uri="{FF2B5EF4-FFF2-40B4-BE49-F238E27FC236}">
                  <a16:creationId xmlns:a16="http://schemas.microsoft.com/office/drawing/2014/main" id="{96B45BD9-86DB-2848-83DF-10802C2DA70F}"/>
                </a:ext>
              </a:extLst>
            </p:cNvPr>
            <p:cNvSpPr txBox="1">
              <a:spLocks/>
            </p:cNvSpPr>
            <p:nvPr/>
          </p:nvSpPr>
          <p:spPr>
            <a:xfrm>
              <a:off x="6837296" y="3172865"/>
              <a:ext cx="292212" cy="294648"/>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64" name="TextBox 163">
              <a:extLst>
                <a:ext uri="{FF2B5EF4-FFF2-40B4-BE49-F238E27FC236}">
                  <a16:creationId xmlns:a16="http://schemas.microsoft.com/office/drawing/2014/main" id="{E1055E38-7484-3D40-AC5D-979BA189E78A}"/>
                </a:ext>
              </a:extLst>
            </p:cNvPr>
            <p:cNvSpPr txBox="1">
              <a:spLocks/>
            </p:cNvSpPr>
            <p:nvPr/>
          </p:nvSpPr>
          <p:spPr>
            <a:xfrm>
              <a:off x="6837296" y="376216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65" name="TextBox 164">
              <a:extLst>
                <a:ext uri="{FF2B5EF4-FFF2-40B4-BE49-F238E27FC236}">
                  <a16:creationId xmlns:a16="http://schemas.microsoft.com/office/drawing/2014/main" id="{AC677920-BC61-E343-B33F-D480ED68B25B}"/>
                </a:ext>
              </a:extLst>
            </p:cNvPr>
            <p:cNvSpPr txBox="1">
              <a:spLocks/>
            </p:cNvSpPr>
            <p:nvPr/>
          </p:nvSpPr>
          <p:spPr>
            <a:xfrm>
              <a:off x="6837296" y="3470262"/>
              <a:ext cx="292212" cy="294647"/>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nvGrpSpPr>
            <p:cNvPr id="166" name="Group 165">
              <a:extLst>
                <a:ext uri="{FF2B5EF4-FFF2-40B4-BE49-F238E27FC236}">
                  <a16:creationId xmlns:a16="http://schemas.microsoft.com/office/drawing/2014/main" id="{693AB1D6-818C-1749-9FDA-B860673340A2}"/>
                </a:ext>
              </a:extLst>
            </p:cNvPr>
            <p:cNvGrpSpPr/>
            <p:nvPr/>
          </p:nvGrpSpPr>
          <p:grpSpPr>
            <a:xfrm>
              <a:off x="6030542" y="3569439"/>
              <a:ext cx="1320180" cy="204847"/>
              <a:chOff x="5040442" y="4579632"/>
              <a:chExt cx="1161886" cy="148996"/>
            </a:xfrm>
          </p:grpSpPr>
          <p:sp>
            <p:nvSpPr>
              <p:cNvPr id="167" name="Oval 166">
                <a:extLst>
                  <a:ext uri="{FF2B5EF4-FFF2-40B4-BE49-F238E27FC236}">
                    <a16:creationId xmlns:a16="http://schemas.microsoft.com/office/drawing/2014/main" id="{C04EC922-1E13-AD4F-A431-20306C6060B6}"/>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68" name="Straight Connector 167">
                <a:extLst>
                  <a:ext uri="{FF2B5EF4-FFF2-40B4-BE49-F238E27FC236}">
                    <a16:creationId xmlns:a16="http://schemas.microsoft.com/office/drawing/2014/main" id="{574DFC56-70A4-7944-8BDB-2672677EABCC}"/>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69" name="Group 168">
                <a:extLst>
                  <a:ext uri="{FF2B5EF4-FFF2-40B4-BE49-F238E27FC236}">
                    <a16:creationId xmlns:a16="http://schemas.microsoft.com/office/drawing/2014/main" id="{64AAFB66-FA2F-6542-80E3-99BAAE9D1871}"/>
                  </a:ext>
                </a:extLst>
              </p:cNvPr>
              <p:cNvGrpSpPr/>
              <p:nvPr/>
            </p:nvGrpSpPr>
            <p:grpSpPr>
              <a:xfrm>
                <a:off x="6000438" y="4579632"/>
                <a:ext cx="201890" cy="141683"/>
                <a:chOff x="6044051" y="1773957"/>
                <a:chExt cx="430699" cy="302256"/>
              </a:xfrm>
              <a:solidFill>
                <a:srgbClr val="000090"/>
              </a:solidFill>
            </p:grpSpPr>
            <p:cxnSp>
              <p:nvCxnSpPr>
                <p:cNvPr id="170" name="Straight Connector 169">
                  <a:extLst>
                    <a:ext uri="{FF2B5EF4-FFF2-40B4-BE49-F238E27FC236}">
                      <a16:creationId xmlns:a16="http://schemas.microsoft.com/office/drawing/2014/main" id="{8EA5560A-B17A-C74D-B431-0CCACD0FF46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71" name="Oval 170">
                  <a:extLst>
                    <a:ext uri="{FF2B5EF4-FFF2-40B4-BE49-F238E27FC236}">
                      <a16:creationId xmlns:a16="http://schemas.microsoft.com/office/drawing/2014/main" id="{EEC04E75-ACE7-E24B-BD34-BE6CB6B7FCD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172" name="TextBox 171">
              <a:extLst>
                <a:ext uri="{FF2B5EF4-FFF2-40B4-BE49-F238E27FC236}">
                  <a16:creationId xmlns:a16="http://schemas.microsoft.com/office/drawing/2014/main" id="{767EB5D7-4C14-A145-92BF-F37E1CEA3215}"/>
                </a:ext>
              </a:extLst>
            </p:cNvPr>
            <p:cNvSpPr txBox="1">
              <a:spLocks/>
            </p:cNvSpPr>
            <p:nvPr/>
          </p:nvSpPr>
          <p:spPr>
            <a:xfrm>
              <a:off x="6257373" y="405426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3" name="TextBox 172">
              <a:extLst>
                <a:ext uri="{FF2B5EF4-FFF2-40B4-BE49-F238E27FC236}">
                  <a16:creationId xmlns:a16="http://schemas.microsoft.com/office/drawing/2014/main" id="{40310068-DEF2-234A-9102-2E3EFBC71CA7}"/>
                </a:ext>
              </a:extLst>
            </p:cNvPr>
            <p:cNvSpPr txBox="1">
              <a:spLocks/>
            </p:cNvSpPr>
            <p:nvPr/>
          </p:nvSpPr>
          <p:spPr>
            <a:xfrm>
              <a:off x="6837296" y="405426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4" name="TextBox 173">
              <a:extLst>
                <a:ext uri="{FF2B5EF4-FFF2-40B4-BE49-F238E27FC236}">
                  <a16:creationId xmlns:a16="http://schemas.microsoft.com/office/drawing/2014/main" id="{03A82A6B-B2D5-FC4D-A77B-628F2435881C}"/>
                </a:ext>
              </a:extLst>
            </p:cNvPr>
            <p:cNvSpPr txBox="1">
              <a:spLocks/>
            </p:cNvSpPr>
            <p:nvPr/>
          </p:nvSpPr>
          <p:spPr>
            <a:xfrm>
              <a:off x="6257373" y="434636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5" name="TextBox 174">
              <a:extLst>
                <a:ext uri="{FF2B5EF4-FFF2-40B4-BE49-F238E27FC236}">
                  <a16:creationId xmlns:a16="http://schemas.microsoft.com/office/drawing/2014/main" id="{FADF37F8-7FFF-7748-B2EA-5A8B71B5D638}"/>
                </a:ext>
              </a:extLst>
            </p:cNvPr>
            <p:cNvSpPr txBox="1">
              <a:spLocks/>
            </p:cNvSpPr>
            <p:nvPr/>
          </p:nvSpPr>
          <p:spPr>
            <a:xfrm>
              <a:off x="6837296" y="434636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6" name="TextBox 175">
              <a:extLst>
                <a:ext uri="{FF2B5EF4-FFF2-40B4-BE49-F238E27FC236}">
                  <a16:creationId xmlns:a16="http://schemas.microsoft.com/office/drawing/2014/main" id="{56FC5BB4-257C-D94F-B387-8A1DDC3096A9}"/>
                </a:ext>
              </a:extLst>
            </p:cNvPr>
            <p:cNvSpPr txBox="1">
              <a:spLocks/>
            </p:cNvSpPr>
            <p:nvPr/>
          </p:nvSpPr>
          <p:spPr>
            <a:xfrm>
              <a:off x="6257373" y="46382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7" name="TextBox 176">
              <a:extLst>
                <a:ext uri="{FF2B5EF4-FFF2-40B4-BE49-F238E27FC236}">
                  <a16:creationId xmlns:a16="http://schemas.microsoft.com/office/drawing/2014/main" id="{6F522AEE-6604-4247-A67A-02766516065B}"/>
                </a:ext>
              </a:extLst>
            </p:cNvPr>
            <p:cNvSpPr txBox="1">
              <a:spLocks/>
            </p:cNvSpPr>
            <p:nvPr/>
          </p:nvSpPr>
          <p:spPr>
            <a:xfrm>
              <a:off x="6837296" y="46382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8" name="TextBox 177">
              <a:extLst>
                <a:ext uri="{FF2B5EF4-FFF2-40B4-BE49-F238E27FC236}">
                  <a16:creationId xmlns:a16="http://schemas.microsoft.com/office/drawing/2014/main" id="{A5418082-6431-4946-B55E-D632DB803B9D}"/>
                </a:ext>
              </a:extLst>
            </p:cNvPr>
            <p:cNvSpPr txBox="1">
              <a:spLocks/>
            </p:cNvSpPr>
            <p:nvPr/>
          </p:nvSpPr>
          <p:spPr>
            <a:xfrm>
              <a:off x="6257373" y="49303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9" name="TextBox 178">
              <a:extLst>
                <a:ext uri="{FF2B5EF4-FFF2-40B4-BE49-F238E27FC236}">
                  <a16:creationId xmlns:a16="http://schemas.microsoft.com/office/drawing/2014/main" id="{A86C9D6A-14B7-FA4E-A360-62DD77938AD7}"/>
                </a:ext>
              </a:extLst>
            </p:cNvPr>
            <p:cNvSpPr txBox="1">
              <a:spLocks/>
            </p:cNvSpPr>
            <p:nvPr/>
          </p:nvSpPr>
          <p:spPr>
            <a:xfrm>
              <a:off x="6837296" y="49303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80" name="TextBox 179">
              <a:extLst>
                <a:ext uri="{FF2B5EF4-FFF2-40B4-BE49-F238E27FC236}">
                  <a16:creationId xmlns:a16="http://schemas.microsoft.com/office/drawing/2014/main" id="{F821B51C-5245-134A-996E-BDD39FF223D2}"/>
                </a:ext>
              </a:extLst>
            </p:cNvPr>
            <p:cNvSpPr txBox="1">
              <a:spLocks/>
            </p:cNvSpPr>
            <p:nvPr/>
          </p:nvSpPr>
          <p:spPr>
            <a:xfrm>
              <a:off x="6257373" y="52224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81" name="TextBox 180">
              <a:extLst>
                <a:ext uri="{FF2B5EF4-FFF2-40B4-BE49-F238E27FC236}">
                  <a16:creationId xmlns:a16="http://schemas.microsoft.com/office/drawing/2014/main" id="{8DE27A93-F98C-1E4B-A35E-E4B4279798DC}"/>
                </a:ext>
              </a:extLst>
            </p:cNvPr>
            <p:cNvSpPr txBox="1">
              <a:spLocks/>
            </p:cNvSpPr>
            <p:nvPr/>
          </p:nvSpPr>
          <p:spPr>
            <a:xfrm>
              <a:off x="6837296" y="52224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82" name="TextBox 181">
              <a:extLst>
                <a:ext uri="{FF2B5EF4-FFF2-40B4-BE49-F238E27FC236}">
                  <a16:creationId xmlns:a16="http://schemas.microsoft.com/office/drawing/2014/main" id="{1E0ECD60-26F7-244C-B982-EA94E56F43E0}"/>
                </a:ext>
              </a:extLst>
            </p:cNvPr>
            <p:cNvSpPr txBox="1">
              <a:spLocks/>
            </p:cNvSpPr>
            <p:nvPr/>
          </p:nvSpPr>
          <p:spPr>
            <a:xfrm>
              <a:off x="6257373" y="55145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83" name="TextBox 182">
              <a:extLst>
                <a:ext uri="{FF2B5EF4-FFF2-40B4-BE49-F238E27FC236}">
                  <a16:creationId xmlns:a16="http://schemas.microsoft.com/office/drawing/2014/main" id="{B9AC4DDB-BB61-EB4C-A339-54002C135192}"/>
                </a:ext>
              </a:extLst>
            </p:cNvPr>
            <p:cNvSpPr txBox="1">
              <a:spLocks/>
            </p:cNvSpPr>
            <p:nvPr/>
          </p:nvSpPr>
          <p:spPr>
            <a:xfrm>
              <a:off x="6837296" y="55145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84" name="TextBox 183">
              <a:extLst>
                <a:ext uri="{FF2B5EF4-FFF2-40B4-BE49-F238E27FC236}">
                  <a16:creationId xmlns:a16="http://schemas.microsoft.com/office/drawing/2014/main" id="{2E0BABA1-84F4-C24A-9A2A-A5017E7423AC}"/>
                </a:ext>
              </a:extLst>
            </p:cNvPr>
            <p:cNvSpPr txBox="1">
              <a:spLocks/>
            </p:cNvSpPr>
            <p:nvPr/>
          </p:nvSpPr>
          <p:spPr>
            <a:xfrm>
              <a:off x="6257373" y="58193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85" name="TextBox 184">
              <a:extLst>
                <a:ext uri="{FF2B5EF4-FFF2-40B4-BE49-F238E27FC236}">
                  <a16:creationId xmlns:a16="http://schemas.microsoft.com/office/drawing/2014/main" id="{813CA05E-E141-6F44-8304-A879018F1047}"/>
                </a:ext>
              </a:extLst>
            </p:cNvPr>
            <p:cNvSpPr txBox="1">
              <a:spLocks/>
            </p:cNvSpPr>
            <p:nvPr/>
          </p:nvSpPr>
          <p:spPr>
            <a:xfrm>
              <a:off x="6837296" y="58193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93" name="TextBox 192">
              <a:extLst>
                <a:ext uri="{FF2B5EF4-FFF2-40B4-BE49-F238E27FC236}">
                  <a16:creationId xmlns:a16="http://schemas.microsoft.com/office/drawing/2014/main" id="{C837C362-0EC4-E646-B6B3-FA2CB6CCC077}"/>
                </a:ext>
              </a:extLst>
            </p:cNvPr>
            <p:cNvSpPr txBox="1"/>
            <p:nvPr/>
          </p:nvSpPr>
          <p:spPr>
            <a:xfrm>
              <a:off x="6358037" y="6501937"/>
              <a:ext cx="784189" cy="369332"/>
            </a:xfrm>
            <a:prstGeom prst="rect">
              <a:avLst/>
            </a:prstGeom>
            <a:noFill/>
          </p:spPr>
          <p:txBody>
            <a:bodyPr wrap="none" rtlCol="0">
              <a:spAutoFit/>
            </a:bodyPr>
            <a:lstStyle/>
            <a:p>
              <a:r>
                <a:rPr lang="en-US" dirty="0"/>
                <a:t>H = 10</a:t>
              </a:r>
            </a:p>
          </p:txBody>
        </p:sp>
        <p:sp>
          <p:nvSpPr>
            <p:cNvPr id="194" name="TextBox 193">
              <a:extLst>
                <a:ext uri="{FF2B5EF4-FFF2-40B4-BE49-F238E27FC236}">
                  <a16:creationId xmlns:a16="http://schemas.microsoft.com/office/drawing/2014/main" id="{3AFE5787-D2FB-DD45-A67B-30CED6A81B64}"/>
                </a:ext>
              </a:extLst>
            </p:cNvPr>
            <p:cNvSpPr txBox="1">
              <a:spLocks/>
            </p:cNvSpPr>
            <p:nvPr/>
          </p:nvSpPr>
          <p:spPr>
            <a:xfrm>
              <a:off x="6252605" y="611463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97" name="TextBox 196">
              <a:extLst>
                <a:ext uri="{FF2B5EF4-FFF2-40B4-BE49-F238E27FC236}">
                  <a16:creationId xmlns:a16="http://schemas.microsoft.com/office/drawing/2014/main" id="{050A35E6-C88C-EC4E-82F2-F2923A876F3C}"/>
                </a:ext>
              </a:extLst>
            </p:cNvPr>
            <p:cNvSpPr txBox="1">
              <a:spLocks/>
            </p:cNvSpPr>
            <p:nvPr/>
          </p:nvSpPr>
          <p:spPr>
            <a:xfrm>
              <a:off x="6837296" y="6113046"/>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360E66-2B76-F147-BF7F-0CF75F00FE8A}"/>
                  </a:ext>
                </a:extLst>
              </p:cNvPr>
              <p:cNvSpPr txBox="1"/>
              <p:nvPr/>
            </p:nvSpPr>
            <p:spPr>
              <a:xfrm>
                <a:off x="343462" y="4813710"/>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5" name="TextBox 4">
                <a:extLst>
                  <a:ext uri="{FF2B5EF4-FFF2-40B4-BE49-F238E27FC236}">
                    <a16:creationId xmlns:a16="http://schemas.microsoft.com/office/drawing/2014/main" id="{CA360E66-2B76-F147-BF7F-0CF75F00FE8A}"/>
                  </a:ext>
                </a:extLst>
              </p:cNvPr>
              <p:cNvSpPr txBox="1">
                <a:spLocks noRot="1" noChangeAspect="1" noMove="1" noResize="1" noEditPoints="1" noAdjustHandles="1" noChangeArrowheads="1" noChangeShapeType="1" noTextEdit="1"/>
              </p:cNvSpPr>
              <p:nvPr/>
            </p:nvSpPr>
            <p:spPr>
              <a:xfrm>
                <a:off x="343462" y="4813710"/>
                <a:ext cx="420852" cy="236668"/>
              </a:xfrm>
              <a:prstGeom prst="rect">
                <a:avLst/>
              </a:prstGeom>
              <a:blipFill>
                <a:blip r:embed="rId6"/>
                <a:stretch>
                  <a:fillRect/>
                </a:stretch>
              </a:blipFill>
            </p:spPr>
            <p:txBody>
              <a:bodyPr/>
              <a:lstStyle/>
              <a:p>
                <a:r>
                  <a:rPr lang="en-US">
                    <a:noFill/>
                  </a:rPr>
                  <a:t> </a:t>
                </a:r>
              </a:p>
            </p:txBody>
          </p:sp>
        </mc:Fallback>
      </mc:AlternateContent>
      <p:sp>
        <p:nvSpPr>
          <p:cNvPr id="72" name="TextBox 71">
            <a:extLst>
              <a:ext uri="{FF2B5EF4-FFF2-40B4-BE49-F238E27FC236}">
                <a16:creationId xmlns:a16="http://schemas.microsoft.com/office/drawing/2014/main" id="{CFFEF922-EDEE-D94E-A5EE-F0A9253C70F3}"/>
              </a:ext>
            </a:extLst>
          </p:cNvPr>
          <p:cNvSpPr txBox="1"/>
          <p:nvPr/>
        </p:nvSpPr>
        <p:spPr>
          <a:xfrm>
            <a:off x="624946" y="5571212"/>
            <a:ext cx="1609353" cy="523220"/>
          </a:xfrm>
          <a:prstGeom prst="rect">
            <a:avLst/>
          </a:prstGeom>
          <a:noFill/>
        </p:spPr>
        <p:txBody>
          <a:bodyPr wrap="square" rtlCol="0">
            <a:spAutoFit/>
          </a:bodyPr>
          <a:lstStyle/>
          <a:p>
            <a:pPr algn="ctr"/>
            <a:r>
              <a:rPr lang="en-US" sz="1400" dirty="0">
                <a:latin typeface="Arial"/>
                <a:cs typeface="Arial"/>
              </a:rPr>
              <a:t>Trial 3</a:t>
            </a:r>
            <a:r>
              <a:rPr lang="en-US" altLang="zh-TW" sz="1400" dirty="0">
                <a:latin typeface="Arial"/>
                <a:cs typeface="Arial"/>
              </a:rPr>
              <a:t> cue</a:t>
            </a:r>
          </a:p>
          <a:p>
            <a:pPr algn="ctr"/>
            <a:r>
              <a:rPr lang="en-US" sz="1400" dirty="0">
                <a:latin typeface="Arial"/>
                <a:cs typeface="Arial"/>
              </a:rPr>
              <a:t>(free)</a:t>
            </a:r>
          </a:p>
        </p:txBody>
      </p:sp>
      <p:sp>
        <p:nvSpPr>
          <p:cNvPr id="73" name="TextBox 72">
            <a:extLst>
              <a:ext uri="{FF2B5EF4-FFF2-40B4-BE49-F238E27FC236}">
                <a16:creationId xmlns:a16="http://schemas.microsoft.com/office/drawing/2014/main" id="{AF4B7C97-C73A-744F-8BCF-402E5AA943E9}"/>
              </a:ext>
            </a:extLst>
          </p:cNvPr>
          <p:cNvSpPr txBox="1"/>
          <p:nvPr/>
        </p:nvSpPr>
        <p:spPr>
          <a:xfrm>
            <a:off x="1311867" y="4847379"/>
            <a:ext cx="193553" cy="182487"/>
          </a:xfrm>
          <a:prstGeom prst="rect">
            <a:avLst/>
          </a:prstGeom>
          <a:noFill/>
        </p:spPr>
        <p:txBody>
          <a:bodyPr wrap="square" rtlCol="0">
            <a:spAutoFit/>
          </a:bodyPr>
          <a:lstStyle/>
          <a:p>
            <a:pPr algn="ctr"/>
            <a:r>
              <a:rPr lang="en-US" sz="586" dirty="0"/>
              <a:t>+</a:t>
            </a:r>
          </a:p>
        </p:txBody>
      </p:sp>
      <p:sp>
        <p:nvSpPr>
          <p:cNvPr id="74" name="Rounded Rectangle 234">
            <a:extLst>
              <a:ext uri="{FF2B5EF4-FFF2-40B4-BE49-F238E27FC236}">
                <a16:creationId xmlns:a16="http://schemas.microsoft.com/office/drawing/2014/main" id="{2F8B50E4-7816-114B-8816-B5A12E7AA883}"/>
              </a:ext>
            </a:extLst>
          </p:cNvPr>
          <p:cNvSpPr/>
          <p:nvPr/>
        </p:nvSpPr>
        <p:spPr>
          <a:xfrm>
            <a:off x="704482" y="4336130"/>
            <a:ext cx="1408323" cy="12146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75" name="TextBox 74">
            <a:extLst>
              <a:ext uri="{FF2B5EF4-FFF2-40B4-BE49-F238E27FC236}">
                <a16:creationId xmlns:a16="http://schemas.microsoft.com/office/drawing/2014/main" id="{D5DB0299-A02E-0E4B-A830-333FBB1701AF}"/>
              </a:ext>
            </a:extLst>
          </p:cNvPr>
          <p:cNvSpPr txBox="1">
            <a:spLocks/>
          </p:cNvSpPr>
          <p:nvPr/>
        </p:nvSpPr>
        <p:spPr>
          <a:xfrm>
            <a:off x="974394" y="4483009"/>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76" name="TextBox 75">
            <a:extLst>
              <a:ext uri="{FF2B5EF4-FFF2-40B4-BE49-F238E27FC236}">
                <a16:creationId xmlns:a16="http://schemas.microsoft.com/office/drawing/2014/main" id="{EC28D3D4-D99D-944B-935F-EBDFCE62FE59}"/>
              </a:ext>
            </a:extLst>
          </p:cNvPr>
          <p:cNvSpPr txBox="1">
            <a:spLocks/>
          </p:cNvSpPr>
          <p:nvPr/>
        </p:nvSpPr>
        <p:spPr>
          <a:xfrm>
            <a:off x="974394" y="507289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77" name="TextBox 76">
            <a:extLst>
              <a:ext uri="{FF2B5EF4-FFF2-40B4-BE49-F238E27FC236}">
                <a16:creationId xmlns:a16="http://schemas.microsoft.com/office/drawing/2014/main" id="{4F8E33DD-EB57-0341-A1CD-CBC7FB0F37CB}"/>
              </a:ext>
            </a:extLst>
          </p:cNvPr>
          <p:cNvSpPr txBox="1">
            <a:spLocks/>
          </p:cNvSpPr>
          <p:nvPr/>
        </p:nvSpPr>
        <p:spPr>
          <a:xfrm>
            <a:off x="974394" y="4780405"/>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78" name="Group 77">
            <a:extLst>
              <a:ext uri="{FF2B5EF4-FFF2-40B4-BE49-F238E27FC236}">
                <a16:creationId xmlns:a16="http://schemas.microsoft.com/office/drawing/2014/main" id="{25CE84B6-3C09-5649-B84A-2144C32437A3}"/>
              </a:ext>
            </a:extLst>
          </p:cNvPr>
          <p:cNvGrpSpPr/>
          <p:nvPr/>
        </p:nvGrpSpPr>
        <p:grpSpPr>
          <a:xfrm>
            <a:off x="1554317" y="4483009"/>
            <a:ext cx="292212" cy="884534"/>
            <a:chOff x="2046576" y="1165086"/>
            <a:chExt cx="548640" cy="1372516"/>
          </a:xfrm>
        </p:grpSpPr>
        <p:sp>
          <p:nvSpPr>
            <p:cNvPr id="79" name="TextBox 78">
              <a:extLst>
                <a:ext uri="{FF2B5EF4-FFF2-40B4-BE49-F238E27FC236}">
                  <a16:creationId xmlns:a16="http://schemas.microsoft.com/office/drawing/2014/main" id="{2A7DFFAE-ECEB-2448-AE51-2DFB5D7355B1}"/>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80" name="TextBox 79">
              <a:extLst>
                <a:ext uri="{FF2B5EF4-FFF2-40B4-BE49-F238E27FC236}">
                  <a16:creationId xmlns:a16="http://schemas.microsoft.com/office/drawing/2014/main" id="{2B376F7C-DF8A-3548-AAAC-D94378D5EECA}"/>
                </a:ext>
              </a:extLst>
            </p:cNvPr>
            <p:cNvSpPr txBox="1">
              <a:spLocks/>
            </p:cNvSpPr>
            <p:nvPr/>
          </p:nvSpPr>
          <p:spPr>
            <a:xfrm>
              <a:off x="2046576" y="2080402"/>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81" name="TextBox 80">
              <a:extLst>
                <a:ext uri="{FF2B5EF4-FFF2-40B4-BE49-F238E27FC236}">
                  <a16:creationId xmlns:a16="http://schemas.microsoft.com/office/drawing/2014/main" id="{1AD62CBF-FE2B-584A-9120-7E20411FAAD9}"/>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82" name="Group 81">
            <a:extLst>
              <a:ext uri="{FF2B5EF4-FFF2-40B4-BE49-F238E27FC236}">
                <a16:creationId xmlns:a16="http://schemas.microsoft.com/office/drawing/2014/main" id="{A19FC7F7-55B4-E746-A59C-C45BD10AD981}"/>
              </a:ext>
            </a:extLst>
          </p:cNvPr>
          <p:cNvGrpSpPr/>
          <p:nvPr/>
        </p:nvGrpSpPr>
        <p:grpSpPr>
          <a:xfrm>
            <a:off x="747563" y="4879583"/>
            <a:ext cx="1320180" cy="204847"/>
            <a:chOff x="5040442" y="4579632"/>
            <a:chExt cx="1161886" cy="148996"/>
          </a:xfrm>
        </p:grpSpPr>
        <p:sp>
          <p:nvSpPr>
            <p:cNvPr id="83" name="Oval 82">
              <a:extLst>
                <a:ext uri="{FF2B5EF4-FFF2-40B4-BE49-F238E27FC236}">
                  <a16:creationId xmlns:a16="http://schemas.microsoft.com/office/drawing/2014/main" id="{A2864416-666A-A949-BAD0-F4EF34FDE37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84" name="Straight Connector 83">
              <a:extLst>
                <a:ext uri="{FF2B5EF4-FFF2-40B4-BE49-F238E27FC236}">
                  <a16:creationId xmlns:a16="http://schemas.microsoft.com/office/drawing/2014/main" id="{DBF4D0C8-FAE8-AC45-AEA2-73D0E9CEAC47}"/>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0D05E67A-4E00-2B49-B868-60E269C983DB}"/>
                </a:ext>
              </a:extLst>
            </p:cNvPr>
            <p:cNvGrpSpPr/>
            <p:nvPr/>
          </p:nvGrpSpPr>
          <p:grpSpPr>
            <a:xfrm>
              <a:off x="6000438" y="4579632"/>
              <a:ext cx="201890" cy="141683"/>
              <a:chOff x="6044051" y="1773957"/>
              <a:chExt cx="430699" cy="302256"/>
            </a:xfrm>
            <a:solidFill>
              <a:srgbClr val="000090"/>
            </a:solidFill>
          </p:grpSpPr>
          <p:cxnSp>
            <p:nvCxnSpPr>
              <p:cNvPr id="86" name="Straight Connector 85">
                <a:extLst>
                  <a:ext uri="{FF2B5EF4-FFF2-40B4-BE49-F238E27FC236}">
                    <a16:creationId xmlns:a16="http://schemas.microsoft.com/office/drawing/2014/main" id="{2E9B89C5-6F67-6C45-A5E5-45DCD0744641}"/>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87" name="Oval 86">
                <a:extLst>
                  <a:ext uri="{FF2B5EF4-FFF2-40B4-BE49-F238E27FC236}">
                    <a16:creationId xmlns:a16="http://schemas.microsoft.com/office/drawing/2014/main" id="{D10D6726-A8B0-EF49-AA71-6504BA2F001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7CCE4C28-D3DD-3947-8446-354A2BAF8339}"/>
                  </a:ext>
                </a:extLst>
              </p:cNvPr>
              <p:cNvSpPr txBox="1"/>
              <p:nvPr/>
            </p:nvSpPr>
            <p:spPr>
              <a:xfrm>
                <a:off x="2065424" y="4809527"/>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88" name="TextBox 87">
                <a:extLst>
                  <a:ext uri="{FF2B5EF4-FFF2-40B4-BE49-F238E27FC236}">
                    <a16:creationId xmlns:a16="http://schemas.microsoft.com/office/drawing/2014/main" id="{7CCE4C28-D3DD-3947-8446-354A2BAF8339}"/>
                  </a:ext>
                </a:extLst>
              </p:cNvPr>
              <p:cNvSpPr txBox="1">
                <a:spLocks noRot="1" noChangeAspect="1" noMove="1" noResize="1" noEditPoints="1" noAdjustHandles="1" noChangeArrowheads="1" noChangeShapeType="1" noTextEdit="1"/>
              </p:cNvSpPr>
              <p:nvPr/>
            </p:nvSpPr>
            <p:spPr>
              <a:xfrm>
                <a:off x="2065424" y="4809527"/>
                <a:ext cx="420852" cy="236668"/>
              </a:xfrm>
              <a:prstGeom prst="rect">
                <a:avLst/>
              </a:prstGeom>
              <a:blipFill>
                <a:blip r:embed="rId7"/>
                <a:stretch>
                  <a:fillRect/>
                </a:stretch>
              </a:blipFill>
            </p:spPr>
            <p:txBody>
              <a:bodyPr/>
              <a:lstStyle/>
              <a:p>
                <a:r>
                  <a:rPr lang="en-US">
                    <a:noFill/>
                  </a:rPr>
                  <a:t> </a:t>
                </a:r>
              </a:p>
            </p:txBody>
          </p:sp>
        </mc:Fallback>
      </mc:AlternateContent>
      <p:grpSp>
        <p:nvGrpSpPr>
          <p:cNvPr id="95" name="Group 94">
            <a:extLst>
              <a:ext uri="{FF2B5EF4-FFF2-40B4-BE49-F238E27FC236}">
                <a16:creationId xmlns:a16="http://schemas.microsoft.com/office/drawing/2014/main" id="{9A1CDA45-F75C-394A-8933-83FD552E60C0}"/>
              </a:ext>
            </a:extLst>
          </p:cNvPr>
          <p:cNvGrpSpPr/>
          <p:nvPr/>
        </p:nvGrpSpPr>
        <p:grpSpPr>
          <a:xfrm>
            <a:off x="2291764" y="4327121"/>
            <a:ext cx="1609353" cy="1528968"/>
            <a:chOff x="2403695" y="4358985"/>
            <a:chExt cx="1609353" cy="1528968"/>
          </a:xfrm>
        </p:grpSpPr>
        <p:grpSp>
          <p:nvGrpSpPr>
            <p:cNvPr id="198" name="Group 197">
              <a:extLst>
                <a:ext uri="{FF2B5EF4-FFF2-40B4-BE49-F238E27FC236}">
                  <a16:creationId xmlns:a16="http://schemas.microsoft.com/office/drawing/2014/main" id="{27797CEE-FBA5-874C-B75A-8E246A70187E}"/>
                </a:ext>
              </a:extLst>
            </p:cNvPr>
            <p:cNvGrpSpPr/>
            <p:nvPr/>
          </p:nvGrpSpPr>
          <p:grpSpPr>
            <a:xfrm>
              <a:off x="2504211" y="4358985"/>
              <a:ext cx="1408323" cy="1214663"/>
              <a:chOff x="5860457" y="533534"/>
              <a:chExt cx="1408323" cy="1214663"/>
            </a:xfrm>
          </p:grpSpPr>
          <p:sp>
            <p:nvSpPr>
              <p:cNvPr id="199" name="TextBox 198">
                <a:extLst>
                  <a:ext uri="{FF2B5EF4-FFF2-40B4-BE49-F238E27FC236}">
                    <a16:creationId xmlns:a16="http://schemas.microsoft.com/office/drawing/2014/main" id="{1B6E6AC0-D9A7-194D-B056-9C2B7F2A3027}"/>
                  </a:ext>
                </a:extLst>
              </p:cNvPr>
              <p:cNvSpPr txBox="1"/>
              <p:nvPr/>
            </p:nvSpPr>
            <p:spPr>
              <a:xfrm>
                <a:off x="6467846" y="1044783"/>
                <a:ext cx="193553" cy="182487"/>
              </a:xfrm>
              <a:prstGeom prst="rect">
                <a:avLst/>
              </a:prstGeom>
              <a:noFill/>
            </p:spPr>
            <p:txBody>
              <a:bodyPr wrap="square" rtlCol="0">
                <a:spAutoFit/>
              </a:bodyPr>
              <a:lstStyle/>
              <a:p>
                <a:pPr algn="ctr"/>
                <a:r>
                  <a:rPr lang="en-US" sz="586" dirty="0"/>
                  <a:t>+</a:t>
                </a:r>
              </a:p>
            </p:txBody>
          </p:sp>
          <p:sp>
            <p:nvSpPr>
              <p:cNvPr id="200" name="Rounded Rectangle 234">
                <a:extLst>
                  <a:ext uri="{FF2B5EF4-FFF2-40B4-BE49-F238E27FC236}">
                    <a16:creationId xmlns:a16="http://schemas.microsoft.com/office/drawing/2014/main" id="{4F421005-46B5-6B4E-B23E-111BF57466B3}"/>
                  </a:ext>
                </a:extLst>
              </p:cNvPr>
              <p:cNvSpPr/>
              <p:nvPr/>
            </p:nvSpPr>
            <p:spPr>
              <a:xfrm>
                <a:off x="5860457" y="533534"/>
                <a:ext cx="1408323" cy="1214663"/>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01" name="TextBox 200">
                <a:extLst>
                  <a:ext uri="{FF2B5EF4-FFF2-40B4-BE49-F238E27FC236}">
                    <a16:creationId xmlns:a16="http://schemas.microsoft.com/office/drawing/2014/main" id="{E8AE4296-A506-7D42-8C2D-19DE9C2ED202}"/>
                  </a:ext>
                </a:extLst>
              </p:cNvPr>
              <p:cNvSpPr txBox="1">
                <a:spLocks/>
              </p:cNvSpPr>
              <p:nvPr/>
            </p:nvSpPr>
            <p:spPr>
              <a:xfrm>
                <a:off x="6130373" y="680412"/>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02" name="TextBox 201">
                <a:extLst>
                  <a:ext uri="{FF2B5EF4-FFF2-40B4-BE49-F238E27FC236}">
                    <a16:creationId xmlns:a16="http://schemas.microsoft.com/office/drawing/2014/main" id="{0A322090-9C23-3045-87ED-79F1D70C09A3}"/>
                  </a:ext>
                </a:extLst>
              </p:cNvPr>
              <p:cNvSpPr txBox="1">
                <a:spLocks/>
              </p:cNvSpPr>
              <p:nvPr/>
            </p:nvSpPr>
            <p:spPr>
              <a:xfrm>
                <a:off x="6130373" y="1270298"/>
                <a:ext cx="292212" cy="294647"/>
              </a:xfrm>
              <a:prstGeom prst="rect">
                <a:avLst/>
              </a:prstGeom>
              <a:noFill/>
              <a:ln w="19050" cmpd="sng">
                <a:solidFill>
                  <a:srgbClr val="800000"/>
                </a:solidFill>
              </a:ln>
            </p:spPr>
            <p:txBody>
              <a:bodyPr wrap="none" rtlCol="0" anchor="ctr" anchorCtr="0">
                <a:noAutofit/>
              </a:bodyPr>
              <a:lstStyle/>
              <a:p>
                <a:pPr algn="ctr"/>
                <a:r>
                  <a:rPr lang="en-US" sz="1380" dirty="0">
                    <a:solidFill>
                      <a:srgbClr val="000000"/>
                    </a:solidFill>
                    <a:latin typeface="Helvetica"/>
                    <a:cs typeface="Helvetica"/>
                  </a:rPr>
                  <a:t>5</a:t>
                </a:r>
              </a:p>
            </p:txBody>
          </p:sp>
          <p:sp>
            <p:nvSpPr>
              <p:cNvPr id="203" name="TextBox 202">
                <a:extLst>
                  <a:ext uri="{FF2B5EF4-FFF2-40B4-BE49-F238E27FC236}">
                    <a16:creationId xmlns:a16="http://schemas.microsoft.com/office/drawing/2014/main" id="{F7796524-AED2-F040-8F73-783FFA5ED9EE}"/>
                  </a:ext>
                </a:extLst>
              </p:cNvPr>
              <p:cNvSpPr txBox="1">
                <a:spLocks/>
              </p:cNvSpPr>
              <p:nvPr/>
            </p:nvSpPr>
            <p:spPr>
              <a:xfrm>
                <a:off x="6130373" y="97780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204" name="Group 203">
                <a:extLst>
                  <a:ext uri="{FF2B5EF4-FFF2-40B4-BE49-F238E27FC236}">
                    <a16:creationId xmlns:a16="http://schemas.microsoft.com/office/drawing/2014/main" id="{AA775E69-10CB-C34E-AA7B-EC0D359B339A}"/>
                  </a:ext>
                </a:extLst>
              </p:cNvPr>
              <p:cNvGrpSpPr/>
              <p:nvPr/>
            </p:nvGrpSpPr>
            <p:grpSpPr>
              <a:xfrm>
                <a:off x="6710296" y="680412"/>
                <a:ext cx="292212" cy="884534"/>
                <a:chOff x="2046576" y="1165086"/>
                <a:chExt cx="548640" cy="1372516"/>
              </a:xfrm>
            </p:grpSpPr>
            <p:sp>
              <p:nvSpPr>
                <p:cNvPr id="208" name="TextBox 207">
                  <a:extLst>
                    <a:ext uri="{FF2B5EF4-FFF2-40B4-BE49-F238E27FC236}">
                      <a16:creationId xmlns:a16="http://schemas.microsoft.com/office/drawing/2014/main" id="{7B6D10DD-E517-D84D-AD14-FBEC6FA9843E}"/>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09" name="TextBox 208">
                  <a:extLst>
                    <a:ext uri="{FF2B5EF4-FFF2-40B4-BE49-F238E27FC236}">
                      <a16:creationId xmlns:a16="http://schemas.microsoft.com/office/drawing/2014/main" id="{CCAEF85E-5DD9-CB4C-A8BF-9E34BF6C5BC6}"/>
                    </a:ext>
                  </a:extLst>
                </p:cNvPr>
                <p:cNvSpPr txBox="1">
                  <a:spLocks/>
                </p:cNvSpPr>
                <p:nvPr/>
              </p:nvSpPr>
              <p:spPr>
                <a:xfrm>
                  <a:off x="2046576" y="2080402"/>
                  <a:ext cx="548640" cy="457200"/>
                </a:xfrm>
                <a:prstGeom prst="rect">
                  <a:avLst/>
                </a:prstGeom>
                <a:noFill/>
                <a:ln w="19050" cmpd="sng">
                  <a:solidFill>
                    <a:srgbClr val="000090"/>
                  </a:solidFill>
                </a:ln>
              </p:spPr>
              <p:txBody>
                <a:bodyPr wrap="none" rtlCol="0" anchor="ctr" anchorCtr="0">
                  <a:noAutofit/>
                </a:bodyPr>
                <a:lstStyle/>
                <a:p>
                  <a:pPr algn="ctr"/>
                  <a:r>
                    <a:rPr lang="en-US" sz="1380" dirty="0">
                      <a:solidFill>
                        <a:srgbClr val="000000"/>
                      </a:solidFill>
                      <a:latin typeface="Helvetica"/>
                      <a:cs typeface="Helvetica"/>
                    </a:rPr>
                    <a:t>XX</a:t>
                  </a:r>
                </a:p>
              </p:txBody>
            </p:sp>
            <p:sp>
              <p:nvSpPr>
                <p:cNvPr id="210" name="TextBox 209">
                  <a:extLst>
                    <a:ext uri="{FF2B5EF4-FFF2-40B4-BE49-F238E27FC236}">
                      <a16:creationId xmlns:a16="http://schemas.microsoft.com/office/drawing/2014/main" id="{342F2634-F056-584A-9577-100160496E47}"/>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205" name="Group 204">
                <a:extLst>
                  <a:ext uri="{FF2B5EF4-FFF2-40B4-BE49-F238E27FC236}">
                    <a16:creationId xmlns:a16="http://schemas.microsoft.com/office/drawing/2014/main" id="{9FA32DDC-5917-1445-9EFC-F0213163D97D}"/>
                  </a:ext>
                </a:extLst>
              </p:cNvPr>
              <p:cNvGrpSpPr/>
              <p:nvPr/>
            </p:nvGrpSpPr>
            <p:grpSpPr>
              <a:xfrm rot="17810112">
                <a:off x="5869712" y="1266738"/>
                <a:ext cx="277952" cy="162523"/>
                <a:chOff x="4945434" y="1021243"/>
                <a:chExt cx="202169" cy="143036"/>
              </a:xfrm>
            </p:grpSpPr>
            <p:sp>
              <p:nvSpPr>
                <p:cNvPr id="206" name="Oval 205">
                  <a:extLst>
                    <a:ext uri="{FF2B5EF4-FFF2-40B4-BE49-F238E27FC236}">
                      <a16:creationId xmlns:a16="http://schemas.microsoft.com/office/drawing/2014/main" id="{5A42247A-7CAE-2A45-8233-A8726CFFEB5F}"/>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07" name="Straight Connector 206">
                  <a:extLst>
                    <a:ext uri="{FF2B5EF4-FFF2-40B4-BE49-F238E27FC236}">
                      <a16:creationId xmlns:a16="http://schemas.microsoft.com/office/drawing/2014/main" id="{A69CD8E6-CF29-2941-8370-1C65981491D2}"/>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sp>
          <p:nvSpPr>
            <p:cNvPr id="211" name="TextBox 210">
              <a:extLst>
                <a:ext uri="{FF2B5EF4-FFF2-40B4-BE49-F238E27FC236}">
                  <a16:creationId xmlns:a16="http://schemas.microsoft.com/office/drawing/2014/main" id="{BCB1CEE0-837F-9048-8D9D-E1B629CDE5E5}"/>
                </a:ext>
              </a:extLst>
            </p:cNvPr>
            <p:cNvSpPr txBox="1"/>
            <p:nvPr/>
          </p:nvSpPr>
          <p:spPr>
            <a:xfrm>
              <a:off x="2403695" y="5580176"/>
              <a:ext cx="1609353" cy="307777"/>
            </a:xfrm>
            <a:prstGeom prst="rect">
              <a:avLst/>
            </a:prstGeom>
            <a:noFill/>
          </p:spPr>
          <p:txBody>
            <a:bodyPr wrap="square" rtlCol="0">
              <a:spAutoFit/>
            </a:bodyPr>
            <a:lstStyle/>
            <a:p>
              <a:pPr algn="ctr"/>
              <a:r>
                <a:rPr lang="en-US" sz="1400" dirty="0">
                  <a:latin typeface="Arial"/>
                  <a:cs typeface="Arial"/>
                </a:rPr>
                <a:t>Trial 3</a:t>
              </a:r>
              <a:r>
                <a:rPr lang="en-US" altLang="zh-TW" sz="1400" dirty="0">
                  <a:latin typeface="Arial"/>
                  <a:cs typeface="Arial"/>
                </a:rPr>
                <a:t> response</a:t>
              </a:r>
              <a:endParaRPr lang="en-US" sz="1400" dirty="0">
                <a:latin typeface="Arial"/>
                <a:cs typeface="Arial"/>
              </a:endParaRPr>
            </a:p>
          </p:txBody>
        </p:sp>
      </p:grpSp>
    </p:spTree>
    <p:extLst>
      <p:ext uri="{BB962C8B-B14F-4D97-AF65-F5344CB8AC3E}">
        <p14:creationId xmlns:p14="http://schemas.microsoft.com/office/powerpoint/2010/main" val="419588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EE4646-1927-2649-AC9C-885A17CFED96}"/>
              </a:ext>
            </a:extLst>
          </p:cNvPr>
          <p:cNvPicPr>
            <a:picLocks noChangeAspect="1"/>
          </p:cNvPicPr>
          <p:nvPr/>
        </p:nvPicPr>
        <p:blipFill>
          <a:blip r:embed="rId3"/>
          <a:srcRect/>
          <a:stretch/>
        </p:blipFill>
        <p:spPr>
          <a:xfrm>
            <a:off x="1930400" y="18315"/>
            <a:ext cx="8331200" cy="6826955"/>
          </a:xfrm>
          <a:prstGeom prst="rect">
            <a:avLst/>
          </a:prstGeom>
        </p:spPr>
      </p:pic>
    </p:spTree>
    <p:extLst>
      <p:ext uri="{BB962C8B-B14F-4D97-AF65-F5344CB8AC3E}">
        <p14:creationId xmlns:p14="http://schemas.microsoft.com/office/powerpoint/2010/main" val="398241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E7644D-88F4-7B43-8185-F03508EDCE03}"/>
              </a:ext>
            </a:extLst>
          </p:cNvPr>
          <p:cNvPicPr>
            <a:picLocks noChangeAspect="1"/>
          </p:cNvPicPr>
          <p:nvPr/>
        </p:nvPicPr>
        <p:blipFill>
          <a:blip r:embed="rId4"/>
          <a:srcRect/>
          <a:stretch/>
        </p:blipFill>
        <p:spPr>
          <a:xfrm>
            <a:off x="1921933" y="12754"/>
            <a:ext cx="8348133" cy="6840831"/>
          </a:xfrm>
          <a:prstGeom prst="rect">
            <a:avLst/>
          </a:prstGeom>
        </p:spPr>
      </p:pic>
    </p:spTree>
    <p:extLst>
      <p:ext uri="{BB962C8B-B14F-4D97-AF65-F5344CB8AC3E}">
        <p14:creationId xmlns:p14="http://schemas.microsoft.com/office/powerpoint/2010/main" val="294228029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59BF5-2B12-9140-8251-22E78C5714AE}"/>
              </a:ext>
            </a:extLst>
          </p:cNvPr>
          <p:cNvPicPr>
            <a:picLocks noChangeAspect="1"/>
          </p:cNvPicPr>
          <p:nvPr/>
        </p:nvPicPr>
        <p:blipFill>
          <a:blip r:embed="rId4"/>
          <a:srcRect/>
          <a:stretch/>
        </p:blipFill>
        <p:spPr>
          <a:xfrm>
            <a:off x="1930400" y="18315"/>
            <a:ext cx="8331199" cy="6826955"/>
          </a:xfrm>
          <a:prstGeom prst="rect">
            <a:avLst/>
          </a:prstGeom>
        </p:spPr>
      </p:pic>
    </p:spTree>
    <p:extLst>
      <p:ext uri="{BB962C8B-B14F-4D97-AF65-F5344CB8AC3E}">
        <p14:creationId xmlns:p14="http://schemas.microsoft.com/office/powerpoint/2010/main" val="319659206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A67181-B095-2748-95C0-ED67319A457E}"/>
              </a:ext>
            </a:extLst>
          </p:cNvPr>
          <p:cNvPicPr>
            <a:picLocks noChangeAspect="1"/>
          </p:cNvPicPr>
          <p:nvPr/>
        </p:nvPicPr>
        <p:blipFill>
          <a:blip r:embed="rId3"/>
          <a:srcRect/>
          <a:stretch/>
        </p:blipFill>
        <p:spPr>
          <a:xfrm>
            <a:off x="1948227" y="18315"/>
            <a:ext cx="8295544" cy="6826955"/>
          </a:xfrm>
          <a:prstGeom prst="rect">
            <a:avLst/>
          </a:prstGeom>
        </p:spPr>
      </p:pic>
    </p:spTree>
    <p:extLst>
      <p:ext uri="{BB962C8B-B14F-4D97-AF65-F5344CB8AC3E}">
        <p14:creationId xmlns:p14="http://schemas.microsoft.com/office/powerpoint/2010/main" val="115059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081267-541E-1E4C-A59B-DB3E80D4F4B3}"/>
              </a:ext>
            </a:extLst>
          </p:cNvPr>
          <p:cNvPicPr>
            <a:picLocks noChangeAspect="1"/>
          </p:cNvPicPr>
          <p:nvPr/>
        </p:nvPicPr>
        <p:blipFill>
          <a:blip r:embed="rId3"/>
          <a:srcRect/>
          <a:stretch/>
        </p:blipFill>
        <p:spPr>
          <a:xfrm>
            <a:off x="5437" y="100263"/>
            <a:ext cx="12186562" cy="6657474"/>
          </a:xfrm>
          <a:prstGeom prst="rect">
            <a:avLst/>
          </a:prstGeom>
        </p:spPr>
      </p:pic>
    </p:spTree>
    <p:extLst>
      <p:ext uri="{BB962C8B-B14F-4D97-AF65-F5344CB8AC3E}">
        <p14:creationId xmlns:p14="http://schemas.microsoft.com/office/powerpoint/2010/main" val="83864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0794FE-AB76-3846-95D8-DB35BA051F10}"/>
              </a:ext>
            </a:extLst>
          </p:cNvPr>
          <p:cNvPicPr>
            <a:picLocks noGrp="1" noChangeAspect="1"/>
          </p:cNvPicPr>
          <p:nvPr>
            <p:ph idx="1"/>
          </p:nvPr>
        </p:nvPicPr>
        <p:blipFill>
          <a:blip r:embed="rId3"/>
          <a:srcRect/>
          <a:stretch/>
        </p:blipFill>
        <p:spPr>
          <a:xfrm>
            <a:off x="1911458" y="0"/>
            <a:ext cx="8369083" cy="6857999"/>
          </a:xfrm>
        </p:spPr>
      </p:pic>
      <p:sp>
        <p:nvSpPr>
          <p:cNvPr id="13" name="TextBox 12">
            <a:extLst>
              <a:ext uri="{FF2B5EF4-FFF2-40B4-BE49-F238E27FC236}">
                <a16:creationId xmlns:a16="http://schemas.microsoft.com/office/drawing/2014/main" id="{EA4DC2A1-A46A-B242-888C-0934FC3D41AD}"/>
              </a:ext>
            </a:extLst>
          </p:cNvPr>
          <p:cNvSpPr txBox="1"/>
          <p:nvPr/>
        </p:nvSpPr>
        <p:spPr>
          <a:xfrm>
            <a:off x="8729663" y="3529013"/>
            <a:ext cx="729687" cy="230832"/>
          </a:xfrm>
          <a:prstGeom prst="rect">
            <a:avLst/>
          </a:prstGeom>
          <a:noFill/>
        </p:spPr>
        <p:txBody>
          <a:bodyPr wrap="none" rtlCol="0">
            <a:spAutoFit/>
          </a:bodyPr>
          <a:lstStyle/>
          <a:p>
            <a:r>
              <a:rPr lang="en-US" sz="900" dirty="0" err="1"/>
              <a:t>n.s</a:t>
            </a:r>
            <a:r>
              <a:rPr lang="en-US" sz="900" dirty="0"/>
              <a:t>. horizon</a:t>
            </a:r>
          </a:p>
        </p:txBody>
      </p:sp>
      <p:sp>
        <p:nvSpPr>
          <p:cNvPr id="14" name="TextBox 13">
            <a:extLst>
              <a:ext uri="{FF2B5EF4-FFF2-40B4-BE49-F238E27FC236}">
                <a16:creationId xmlns:a16="http://schemas.microsoft.com/office/drawing/2014/main" id="{9D9849C2-909C-CC4D-938A-EB943B2A2F8D}"/>
              </a:ext>
            </a:extLst>
          </p:cNvPr>
          <p:cNvSpPr txBox="1"/>
          <p:nvPr/>
        </p:nvSpPr>
        <p:spPr>
          <a:xfrm>
            <a:off x="8758238" y="1843089"/>
            <a:ext cx="681597" cy="230832"/>
          </a:xfrm>
          <a:prstGeom prst="rect">
            <a:avLst/>
          </a:prstGeom>
          <a:noFill/>
        </p:spPr>
        <p:txBody>
          <a:bodyPr wrap="none" rtlCol="0">
            <a:spAutoFit/>
          </a:bodyPr>
          <a:lstStyle/>
          <a:p>
            <a:r>
              <a:rPr lang="en-US" sz="900" dirty="0"/>
              <a:t>** horizon</a:t>
            </a:r>
          </a:p>
        </p:txBody>
      </p:sp>
      <p:sp>
        <p:nvSpPr>
          <p:cNvPr id="15" name="TextBox 14">
            <a:extLst>
              <a:ext uri="{FF2B5EF4-FFF2-40B4-BE49-F238E27FC236}">
                <a16:creationId xmlns:a16="http://schemas.microsoft.com/office/drawing/2014/main" id="{DA3BAD17-81E4-FA46-A898-158BE0A67A16}"/>
              </a:ext>
            </a:extLst>
          </p:cNvPr>
          <p:cNvSpPr txBox="1"/>
          <p:nvPr/>
        </p:nvSpPr>
        <p:spPr>
          <a:xfrm>
            <a:off x="8729663" y="128587"/>
            <a:ext cx="681597" cy="230832"/>
          </a:xfrm>
          <a:prstGeom prst="rect">
            <a:avLst/>
          </a:prstGeom>
          <a:noFill/>
        </p:spPr>
        <p:txBody>
          <a:bodyPr wrap="none" rtlCol="0">
            <a:spAutoFit/>
          </a:bodyPr>
          <a:lstStyle/>
          <a:p>
            <a:r>
              <a:rPr lang="en-US" sz="900" dirty="0"/>
              <a:t>** horizon</a:t>
            </a:r>
          </a:p>
        </p:txBody>
      </p:sp>
    </p:spTree>
    <p:extLst>
      <p:ext uri="{BB962C8B-B14F-4D97-AF65-F5344CB8AC3E}">
        <p14:creationId xmlns:p14="http://schemas.microsoft.com/office/powerpoint/2010/main" val="222912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24574</TotalTime>
  <Words>1846</Words>
  <Application>Microsoft Macintosh PowerPoint</Application>
  <PresentationFormat>Widescreen</PresentationFormat>
  <Paragraphs>163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Supplementary figures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Wei</dc:creator>
  <cp:lastModifiedBy>Wang Siyu</cp:lastModifiedBy>
  <cp:revision>508</cp:revision>
  <dcterms:created xsi:type="dcterms:W3CDTF">2021-07-11T01:00:04Z</dcterms:created>
  <dcterms:modified xsi:type="dcterms:W3CDTF">2022-01-01T04:23:15Z</dcterms:modified>
</cp:coreProperties>
</file>