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6_AF5FA26B.xml" ContentType="application/vnd.ms-powerpoint.comments+xml"/>
  <Override PartName="/ppt/notesSlides/notesSlide6.xml" ContentType="application/vnd.openxmlformats-officedocument.presentationml.notesSlide+xml"/>
  <Override PartName="/ppt/comments/modernComment_107_BE881FC5.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9" r:id="rId2"/>
    <p:sldId id="271" r:id="rId3"/>
    <p:sldId id="269" r:id="rId4"/>
    <p:sldId id="261" r:id="rId5"/>
    <p:sldId id="262" r:id="rId6"/>
    <p:sldId id="263" r:id="rId7"/>
    <p:sldId id="278" r:id="rId8"/>
    <p:sldId id="258" r:id="rId9"/>
    <p:sldId id="270" r:id="rId10"/>
    <p:sldId id="264" r:id="rId11"/>
    <p:sldId id="265" r:id="rId12"/>
    <p:sldId id="267" r:id="rId13"/>
    <p:sldId id="274"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9BE09-6565-046B-F7B4-D02F7A9B5E49}" name="Wang Siyu" initials="WS" userId="3f00a5b4dc936d2d" providerId="Windows Live"/>
  <p188:author id="{0600ACDE-335E-93A6-3FCC-D0D11B0AC72A}" name="Wieland, Julia Rachel - (juliawieland)" initials="WJR(" userId="S::juliawieland@email.arizona.edu::5d158ec9-bac6-434c-8871-2370db4f537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Wang Siyu" initials="WS" lastIdx="3" clrIdx="0">
    <p:extLst>
      <p:ext uri="{19B8F6BF-5375-455C-9EA6-DF929625EA0E}">
        <p15:presenceInfo xmlns:p15="http://schemas.microsoft.com/office/powerpoint/2012/main" userId="3f00a5b4dc936d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51" autoAdjust="0"/>
    <p:restoredTop sz="76030" autoAdjust="0"/>
  </p:normalViewPr>
  <p:slideViewPr>
    <p:cSldViewPr snapToGrid="0" snapToObjects="1">
      <p:cViewPr varScale="1">
        <p:scale>
          <a:sx n="72" d="100"/>
          <a:sy n="72" d="100"/>
        </p:scale>
        <p:origin x="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6_AF5FA26B.xml><?xml version="1.0" encoding="utf-8"?>
<p188:cmLst xmlns:a="http://schemas.openxmlformats.org/drawingml/2006/main" xmlns:r="http://schemas.openxmlformats.org/officeDocument/2006/relationships" xmlns:p188="http://schemas.microsoft.com/office/powerpoint/2018/8/main">
  <p188:cm id="{BAA05CDA-DBCB-1949-A4D0-D68CAF9F0A3A}" authorId="{0600ACDE-335E-93A6-3FCC-D0D11B0AC72A}" status="resolved" created="2021-11-21T18:28:37.616">
    <pc:sldMkLst xmlns:pc="http://schemas.microsoft.com/office/powerpoint/2013/main/command">
      <pc:docMk/>
      <pc:sldMk cId="2942280299" sldId="262"/>
    </pc:sldMkLst>
    <p188:replyLst>
      <p188:reply id="{5AE20589-A08B-EE46-A9C4-AFA21C164940}" authorId="{C219BE09-6565-046B-F7B4-D02F7A9B5E49}" created="2021-12-29T19:30:30.050">
        <p188:txBody>
          <a:bodyPr/>
          <a:lstStyle/>
          <a:p>
            <a:r>
              <a:rPr lang="en-US"/>
              <a:t>Good is the better of the two and bad is the worse of the two</a:t>
            </a:r>
          </a:p>
        </p188:txBody>
      </p188:reply>
    </p188:replyLst>
    <p188:txBody>
      <a:bodyPr/>
      <a:lstStyle/>
      <a:p>
        <a:r>
          <a:rPr lang="en-US"/>
          <a:t>is guided bad only looking at 1 drop? and is guided good only looking at 5 drops?</a:t>
        </a:r>
      </a:p>
    </p188:txBody>
  </p188:cm>
</p188:cmLst>
</file>

<file path=ppt/comments/modernComment_107_BE881FC5.xml><?xml version="1.0" encoding="utf-8"?>
<p188:cmLst xmlns:a="http://schemas.openxmlformats.org/drawingml/2006/main" xmlns:r="http://schemas.openxmlformats.org/officeDocument/2006/relationships" xmlns:p188="http://schemas.microsoft.com/office/powerpoint/2018/8/main">
  <p188:cm id="{97EA33F3-E0A3-5E45-A75B-7260B23ECC7C}" authorId="{0600ACDE-335E-93A6-3FCC-D0D11B0AC72A}" status="resolved" created="2021-11-21T18:27:46.762">
    <pc:sldMkLst xmlns:pc="http://schemas.microsoft.com/office/powerpoint/2013/main/command">
      <pc:docMk/>
      <pc:sldMk cId="3196592069" sldId="263"/>
    </pc:sldMkLst>
    <p188:txBody>
      <a:bodyPr/>
      <a:lstStyle/>
      <a:p>
        <a:r>
          <a:rPr lang="en-US"/>
          <a:t>add guided reward on x-axis of figure A, B, C</a:t>
        </a:r>
      </a:p>
    </p188:txBody>
  </p188:cm>
  <p188:cm id="{92CD08F8-6455-DC47-9783-5D82AEE52495}" authorId="{0600ACDE-335E-93A6-3FCC-D0D11B0AC72A}" status="resolved" created="2021-11-22T17:06:41.608">
    <pc:sldMkLst xmlns:pc="http://schemas.microsoft.com/office/powerpoint/2013/main/command">
      <pc:docMk/>
      <pc:sldMk cId="3196592069" sldId="263"/>
    </pc:sldMkLst>
    <p188:txBody>
      <a:bodyPr/>
      <a:lstStyle/>
      <a:p>
        <a:r>
          <a:rPr lang="en-US"/>
          <a:t>“Probability of choosing he high reward option” 
should be “the” instead of “he”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45FD6-3710-F04D-9AB3-FDC18F3722D0}"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711B5-40E4-B242-95E1-8A72AD066741}" type="slidenum">
              <a:rPr lang="en-US" smtClean="0"/>
              <a:t>‹#›</a:t>
            </a:fld>
            <a:endParaRPr lang="en-US"/>
          </a:p>
        </p:txBody>
      </p:sp>
    </p:spTree>
    <p:extLst>
      <p:ext uri="{BB962C8B-B14F-4D97-AF65-F5344CB8AC3E}">
        <p14:creationId xmlns:p14="http://schemas.microsoft.com/office/powerpoint/2010/main" val="379648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a:t>
            </a:r>
            <a:r>
              <a:rPr lang="en-US" baseline="0" dirty="0"/>
              <a:t>A: In rat experiments, the 2 sets of home bases, lights and feeders were used alternatively between games. B. Timeline of the rat experiments. Rats were trained to start each trial by reaching the home base (HB, no reward). They were then given a small number (here </a:t>
            </a:r>
            <a:r>
              <a:rPr lang="en-US" baseline="0" dirty="0" err="1"/>
              <a:t>nGuided</a:t>
            </a:r>
            <a:r>
              <a:rPr lang="en-US" baseline="0" dirty="0"/>
              <a:t> = 3) of guided trial (e.g. Trial 1-3, one blinking light, here 1 drop). Subsequent trials consisted in 2 simultaneously blinking lights (here Horizon = 1). The end of a game was signaled by a sweeping tone and a change of home base. C. Horizon conditions (the number of free trials) in Experiment 1, the number of guided trials are always 3 in Experiment 1.</a:t>
            </a:r>
            <a:endParaRPr lang="en-US" dirty="0"/>
          </a:p>
        </p:txBody>
      </p:sp>
      <p:sp>
        <p:nvSpPr>
          <p:cNvPr id="4" name="Slide Number Placeholder 3"/>
          <p:cNvSpPr>
            <a:spLocks noGrp="1"/>
          </p:cNvSpPr>
          <p:nvPr>
            <p:ph type="sldNum" sz="quarter" idx="10"/>
          </p:nvPr>
        </p:nvSpPr>
        <p:spPr/>
        <p:txBody>
          <a:bodyPr/>
          <a:lstStyle/>
          <a:p>
            <a:fld id="{B971BC31-EBF3-4D1B-9138-565EA4644BAA}" type="slidenum">
              <a:rPr lang="en-US" smtClean="0"/>
              <a:t>1</a:t>
            </a:fld>
            <a:endParaRPr lang="en-US"/>
          </a:p>
        </p:txBody>
      </p:sp>
    </p:spTree>
    <p:extLst>
      <p:ext uri="{BB962C8B-B14F-4D97-AF65-F5344CB8AC3E}">
        <p14:creationId xmlns:p14="http://schemas.microsoft.com/office/powerpoint/2010/main" val="1932390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  Effects of volatility on exploration by comparing random vs constant reward conditions (Experiment 3). A. </a:t>
                </a:r>
                <a:r>
                  <a:rPr lang="en-US" baseline="0" dirty="0"/>
                  <a:t>P</a:t>
                </a:r>
                <a:r>
                  <a:rPr lang="en-US" dirty="0"/>
                  <a:t>robability of switching from the last chosen option as a function of trial number. B. Probability of exploring the unguided option in the 1</a:t>
                </a:r>
                <a:r>
                  <a:rPr lang="en-US" baseline="30000" dirty="0"/>
                  <a:t>st</a:t>
                </a:r>
                <a:r>
                  <a:rPr lang="en-US" dirty="0"/>
                  <a:t> free choice as a function of guided reward size. C.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r>
                      <a:rPr lang="en-US" sz="1200" b="0" i="0" kern="1200" smtClean="0">
                        <a:solidFill>
                          <a:schemeClr val="tx1"/>
                        </a:solidFill>
                        <a:effectLst/>
                        <a:latin typeface="Cambria Math" panose="02040503050406030204" pitchFamily="18" charset="0"/>
                        <a:ea typeface="+mn-ea"/>
                        <a:cs typeface="+mn-cs"/>
                      </a:rPr>
                      <m:t>.  </m:t>
                    </m:r>
                  </m:oMath>
                </a14:m>
                <a:r>
                  <a:rPr lang="en-US" dirty="0"/>
                  <a:t> D.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dirty="0"/>
                  <a:t>. E. </a:t>
                </a:r>
                <a:r>
                  <a:rPr lang="en-US" sz="1200" kern="1200" dirty="0">
                    <a:solidFill>
                      <a:schemeClr val="tx1"/>
                    </a:solidFill>
                    <a:effectLst/>
                    <a:latin typeface="+mn-lt"/>
                    <a:ea typeface="+mn-ea"/>
                    <a:cs typeface="+mn-cs"/>
                  </a:rPr>
                  <a:t>Posterior distributions over the group-level means of 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F.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10:  Effects of volatility on exploration by comparing random vs constant reward conditions (Experiment 3). A. </a:t>
                </a:r>
                <a:r>
                  <a:rPr lang="en-US" baseline="0" dirty="0"/>
                  <a:t>P</a:t>
                </a:r>
                <a:r>
                  <a:rPr lang="en-US" dirty="0"/>
                  <a:t>robability of switching from the last chosen option as a function of trial number. B. Probability of exploring the unguided option in the 1</a:t>
                </a:r>
                <a:r>
                  <a:rPr lang="en-US" baseline="30000" dirty="0"/>
                  <a:t>st</a:t>
                </a:r>
                <a:r>
                  <a:rPr lang="en-US" dirty="0"/>
                  <a:t> free choice as a function of guided reward size. C. </a:t>
                </a:r>
                <a:r>
                  <a:rPr lang="en-US" sz="1200" kern="1200" dirty="0">
                    <a:solidFill>
                      <a:schemeClr val="tx1"/>
                    </a:solidFill>
                    <a:effectLst/>
                    <a:latin typeface="+mn-lt"/>
                    <a:ea typeface="+mn-ea"/>
                    <a:cs typeface="+mn-cs"/>
                  </a:rPr>
                  <a:t>Posterior distributions over the group-level means of exploration threshold </a:t>
                </a:r>
                <a:r>
                  <a:rPr lang="en-US" sz="1200" i="0" kern="1200">
                    <a:solidFill>
                      <a:schemeClr val="tx1"/>
                    </a:solidFill>
                    <a:effectLst/>
                    <a:latin typeface="Cambria Math" panose="02040503050406030204" pitchFamily="18" charset="0"/>
                    <a:ea typeface="+mn-ea"/>
                    <a:cs typeface="+mn-cs"/>
                  </a:rPr>
                  <a:t>𝜃</a:t>
                </a:r>
                <a:r>
                  <a:rPr lang="en-US" sz="1200" b="0" i="0" kern="1200">
                    <a:solidFill>
                      <a:schemeClr val="tx1"/>
                    </a:solidFill>
                    <a:effectLst/>
                    <a:latin typeface="Cambria Math" panose="02040503050406030204" pitchFamily="18" charset="0"/>
                    <a:ea typeface="+mn-ea"/>
                    <a:cs typeface="+mn-cs"/>
                  </a:rPr>
                  <a:t>.  </a:t>
                </a:r>
                <a:r>
                  <a:rPr lang="en-US" dirty="0"/>
                  <a:t> D.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exploration threshold </a:t>
                </a:r>
                <a:r>
                  <a:rPr lang="en-US" sz="1200" i="0" kern="1200">
                    <a:solidFill>
                      <a:schemeClr val="tx1"/>
                    </a:solidFill>
                    <a:effectLst/>
                    <a:latin typeface="Cambria Math" panose="02040503050406030204" pitchFamily="18" charset="0"/>
                    <a:ea typeface="+mn-ea"/>
                    <a:cs typeface="+mn-cs"/>
                  </a:rPr>
                  <a:t>𝜃</a:t>
                </a:r>
                <a:r>
                  <a:rPr lang="en-US" dirty="0"/>
                  <a:t>. E. </a:t>
                </a:r>
                <a:r>
                  <a:rPr lang="en-US" sz="1200" kern="1200" dirty="0">
                    <a:solidFill>
                      <a:schemeClr val="tx1"/>
                    </a:solidFill>
                    <a:effectLst/>
                    <a:latin typeface="+mn-lt"/>
                    <a:ea typeface="+mn-ea"/>
                    <a:cs typeface="+mn-cs"/>
                  </a:rPr>
                  <a:t>Posterior distributions over the group-level means of decision noise </a:t>
                </a:r>
                <a:r>
                  <a:rPr lang="en-US" sz="1200" i="0" kern="1200">
                    <a:solidFill>
                      <a:schemeClr val="tx1"/>
                    </a:solidFill>
                    <a:effectLst/>
                    <a:latin typeface="Cambria Math" panose="02040503050406030204" pitchFamily="18" charset="0"/>
                    <a:ea typeface="+mn-ea"/>
                    <a:cs typeface="+mn-cs"/>
                  </a:rPr>
                  <a:t>𝜎</a:t>
                </a:r>
                <a:r>
                  <a:rPr lang="en-US" dirty="0"/>
                  <a:t>. F.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r>
                  <a:rPr lang="en-US" sz="1200" i="0" kern="1200">
                    <a:solidFill>
                      <a:schemeClr val="tx1"/>
                    </a:solidFill>
                    <a:effectLst/>
                    <a:latin typeface="Cambria Math" panose="02040503050406030204" pitchFamily="18" charset="0"/>
                    <a:ea typeface="+mn-ea"/>
                    <a:cs typeface="+mn-cs"/>
                  </a:rPr>
                  <a:t>𝜎</a:t>
                </a:r>
                <a:r>
                  <a:rPr lang="en-US" dirty="0"/>
                  <a:t>.</a:t>
                </a:r>
              </a:p>
              <a:p>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10</a:t>
            </a:fld>
            <a:endParaRPr lang="en-US"/>
          </a:p>
        </p:txBody>
      </p:sp>
    </p:spTree>
    <p:extLst>
      <p:ext uri="{BB962C8B-B14F-4D97-AF65-F5344CB8AC3E}">
        <p14:creationId xmlns:p14="http://schemas.microsoft.com/office/powerpoint/2010/main" val="133341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11. Differences in exploration in Guided vs Free choice condition (Experiment 2). At the start of a game, rats</a:t>
            </a:r>
            <a:r>
              <a:rPr lang="en-US" baseline="0" dirty="0"/>
              <a:t> were given one guided trial (1 light blinking, Guided condition) or a free choice instead (2 lights blinking, Free choice condition). A: Probability of choosing the option with the highest reward in free choices after the guided trial vs after the first free choice for H = 1 and H = 6. B: P</a:t>
            </a:r>
            <a:r>
              <a:rPr lang="en-US" dirty="0"/>
              <a:t>robability of switching from the last chosen option </a:t>
            </a:r>
            <a:r>
              <a:rPr lang="en-US" baseline="0" dirty="0"/>
              <a:t>in Guided vs Free condition for H = 1 and H = 6. </a:t>
            </a:r>
            <a:r>
              <a:rPr lang="en-US" dirty="0"/>
              <a:t> C: Influence of reward size during the first trials (Guided or Free choice) on exploration. D: Average percentage of exploring the unchosen option in Guided vs Free choice condition by horizon, blue is H = 1, red is H = 6, lighter color is Free choice condition and darker color is Guided condition.</a:t>
            </a:r>
          </a:p>
        </p:txBody>
      </p:sp>
      <p:sp>
        <p:nvSpPr>
          <p:cNvPr id="4" name="Slide Number Placeholder 3"/>
          <p:cNvSpPr>
            <a:spLocks noGrp="1"/>
          </p:cNvSpPr>
          <p:nvPr>
            <p:ph type="sldNum" sz="quarter" idx="5"/>
          </p:nvPr>
        </p:nvSpPr>
        <p:spPr/>
        <p:txBody>
          <a:bodyPr/>
          <a:lstStyle/>
          <a:p>
            <a:fld id="{68A711B5-40E4-B242-95E1-8A72AD066741}" type="slidenum">
              <a:rPr lang="en-US" smtClean="0"/>
              <a:t>11</a:t>
            </a:fld>
            <a:endParaRPr lang="en-US"/>
          </a:p>
        </p:txBody>
      </p:sp>
    </p:spTree>
    <p:extLst>
      <p:ext uri="{BB962C8B-B14F-4D97-AF65-F5344CB8AC3E}">
        <p14:creationId xmlns:p14="http://schemas.microsoft.com/office/powerpoint/2010/main" val="76936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Figure 12. Model estimates of exploration threshold and decision noise in Free choice condition vs Guided condition. A and C.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dirty="0"/>
                  <a:t> (A) and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(C).</a:t>
                </a:r>
                <a:r>
                  <a:rPr lang="en-US" baseline="0" dirty="0"/>
                  <a:t> B. </a:t>
                </a:r>
                <a:r>
                  <a:rPr lang="en-US" dirty="0"/>
                  <a:t>Posterior distribution </a:t>
                </a:r>
                <a:r>
                  <a:rPr lang="en-US" sz="1200" kern="1200" dirty="0">
                    <a:solidFill>
                      <a:schemeClr val="tx1"/>
                    </a:solidFill>
                    <a:effectLst/>
                    <a:latin typeface="+mn-lt"/>
                    <a:ea typeface="+mn-ea"/>
                    <a:cs typeface="+mn-cs"/>
                  </a:rPr>
                  <a:t>over the group-level means of</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𝐹𝑟𝑒𝑒</m:t>
                        </m:r>
                      </m:e>
                    </m:d>
                    <m:r>
                      <a:rPr lang="en-US" b="0" i="1" smtClean="0">
                        <a:latin typeface="Cambria Math" panose="02040503050406030204" pitchFamily="18" charset="0"/>
                      </a:rPr>
                      <m:t>−</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𝐺𝑢𝑖𝑑𝑒𝑑</m:t>
                        </m:r>
                      </m:e>
                    </m:d>
                    <m:r>
                      <a:rPr lang="en-US" b="0" i="0" smtClean="0">
                        <a:latin typeface="Cambria Math" panose="02040503050406030204" pitchFamily="18" charset="0"/>
                      </a:rPr>
                      <m:t>.</m:t>
                    </m:r>
                  </m:oMath>
                </a14:m>
                <a:r>
                  <a:rPr lang="en-US" dirty="0"/>
                  <a:t> D. Posterior distribution </a:t>
                </a:r>
                <a:r>
                  <a:rPr lang="en-US" sz="1200" kern="1200" dirty="0">
                    <a:solidFill>
                      <a:schemeClr val="tx1"/>
                    </a:solidFill>
                    <a:effectLst/>
                    <a:latin typeface="+mn-lt"/>
                    <a:ea typeface="+mn-ea"/>
                    <a:cs typeface="+mn-cs"/>
                  </a:rPr>
                  <a:t>over the group-level means of </a:t>
                </a:r>
                <a:r>
                  <a:rPr lang="en-US" dirty="0"/>
                  <a:t>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𝐹𝑟𝑒𝑒</m:t>
                        </m:r>
                      </m:e>
                    </m:d>
                    <m:r>
                      <a:rPr lang="en-US" b="0" i="0"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𝐺𝑢𝑖𝑑𝑒𝑑</m:t>
                        </m:r>
                      </m:e>
                    </m:d>
                    <m:r>
                      <a:rPr lang="en-US" b="0" i="0" smtClean="0">
                        <a:latin typeface="Cambria Math" panose="02040503050406030204" pitchFamily="18" charset="0"/>
                      </a:rPr>
                      <m:t>.</m:t>
                    </m:r>
                  </m:oMath>
                </a14:m>
                <a:endParaRPr lang="en-US" dirty="0"/>
              </a:p>
            </p:txBody>
          </p:sp>
        </mc:Choice>
        <mc:Fallback xmlns="">
          <p:sp>
            <p:nvSpPr>
              <p:cNvPr id="3" name="Notes Placeholder 2"/>
              <p:cNvSpPr>
                <a:spLocks noGrp="1"/>
              </p:cNvSpPr>
              <p:nvPr>
                <p:ph type="body" idx="1"/>
              </p:nvPr>
            </p:nvSpPr>
            <p:spPr/>
            <p:txBody>
              <a:bodyPr/>
              <a:lstStyle/>
              <a:p>
                <a:r>
                  <a:rPr lang="en-US" dirty="0"/>
                  <a:t>Figure 12. Model estimates of exploration threshold and decision noise in Free choice condition vs Guided condition. A and C. </a:t>
                </a:r>
                <a:r>
                  <a:rPr lang="en-US" sz="1200" kern="1200" dirty="0">
                    <a:solidFill>
                      <a:schemeClr val="tx1"/>
                    </a:solidFill>
                    <a:effectLst/>
                    <a:latin typeface="+mn-lt"/>
                    <a:ea typeface="+mn-ea"/>
                    <a:cs typeface="+mn-cs"/>
                  </a:rPr>
                  <a:t>Posterior distributions over the group-level means of exploration threshold </a:t>
                </a:r>
                <a:r>
                  <a:rPr lang="en-US" sz="1200" i="0" kern="1200">
                    <a:solidFill>
                      <a:schemeClr val="tx1"/>
                    </a:solidFill>
                    <a:effectLst/>
                    <a:latin typeface="Cambria Math" panose="02040503050406030204" pitchFamily="18" charset="0"/>
                    <a:ea typeface="+mn-ea"/>
                    <a:cs typeface="+mn-cs"/>
                  </a:rPr>
                  <a:t>𝜃</a:t>
                </a:r>
                <a:r>
                  <a:rPr lang="en-US" dirty="0"/>
                  <a:t> (A) and </a:t>
                </a:r>
                <a:r>
                  <a:rPr lang="en-US" sz="1200" kern="1200" dirty="0">
                    <a:solidFill>
                      <a:schemeClr val="tx1"/>
                    </a:solidFill>
                    <a:effectLst/>
                    <a:latin typeface="+mn-lt"/>
                    <a:ea typeface="+mn-ea"/>
                    <a:cs typeface="+mn-cs"/>
                  </a:rPr>
                  <a:t>decision noise </a:t>
                </a:r>
                <a:r>
                  <a:rPr lang="en-US" sz="1200" i="0" kern="1200">
                    <a:solidFill>
                      <a:schemeClr val="tx1"/>
                    </a:solidFill>
                    <a:effectLst/>
                    <a:latin typeface="Cambria Math" panose="02040503050406030204" pitchFamily="18" charset="0"/>
                    <a:ea typeface="+mn-ea"/>
                    <a:cs typeface="+mn-cs"/>
                  </a:rPr>
                  <a:t>𝜎</a:t>
                </a:r>
                <a:r>
                  <a:rPr lang="en-US" dirty="0"/>
                  <a:t> (C).</a:t>
                </a:r>
                <a:r>
                  <a:rPr lang="en-US" baseline="0" dirty="0"/>
                  <a:t> B. </a:t>
                </a:r>
                <a:r>
                  <a:rPr lang="en-US" dirty="0"/>
                  <a:t>Posterior distribution </a:t>
                </a:r>
                <a:r>
                  <a:rPr lang="en-US" sz="1200" kern="1200" dirty="0">
                    <a:solidFill>
                      <a:schemeClr val="tx1"/>
                    </a:solidFill>
                    <a:effectLst/>
                    <a:latin typeface="+mn-lt"/>
                    <a:ea typeface="+mn-ea"/>
                    <a:cs typeface="+mn-cs"/>
                  </a:rPr>
                  <a:t>over the group-level means of</a:t>
                </a:r>
                <a:r>
                  <a:rPr lang="en-US" b="0" i="0">
                    <a:latin typeface="Cambria Math" panose="02040503050406030204" pitchFamily="18" charset="0"/>
                  </a:rPr>
                  <a:t> 𝜃(𝐹𝑟𝑒𝑒)−𝜃(𝐺𝑢𝑖𝑑𝑒𝑑).</a:t>
                </a:r>
                <a:r>
                  <a:rPr lang="en-US" dirty="0"/>
                  <a:t> D. Posterior distribution </a:t>
                </a:r>
                <a:r>
                  <a:rPr lang="en-US" sz="1200" kern="1200" dirty="0">
                    <a:solidFill>
                      <a:schemeClr val="tx1"/>
                    </a:solidFill>
                    <a:effectLst/>
                    <a:latin typeface="+mn-lt"/>
                    <a:ea typeface="+mn-ea"/>
                    <a:cs typeface="+mn-cs"/>
                  </a:rPr>
                  <a:t>over the group-level means of </a:t>
                </a:r>
                <a:r>
                  <a:rPr lang="en-US" dirty="0"/>
                  <a:t> </a:t>
                </a:r>
                <a:r>
                  <a:rPr lang="en-US" b="0" i="0">
                    <a:latin typeface="Cambria Math" panose="02040503050406030204" pitchFamily="18" charset="0"/>
                  </a:rPr>
                  <a:t>𝜎(𝐹𝑟𝑒𝑒)−𝜎(𝐺𝑢𝑖𝑑𝑒𝑑).</a:t>
                </a:r>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12</a:t>
            </a:fld>
            <a:endParaRPr lang="en-US"/>
          </a:p>
        </p:txBody>
      </p:sp>
    </p:spTree>
    <p:extLst>
      <p:ext uri="{BB962C8B-B14F-4D97-AF65-F5344CB8AC3E}">
        <p14:creationId xmlns:p14="http://schemas.microsoft.com/office/powerpoint/2010/main" val="402135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13</a:t>
            </a:fld>
            <a:endParaRPr lang="en-US"/>
          </a:p>
        </p:txBody>
      </p:sp>
    </p:spTree>
    <p:extLst>
      <p:ext uri="{BB962C8B-B14F-4D97-AF65-F5344CB8AC3E}">
        <p14:creationId xmlns:p14="http://schemas.microsoft.com/office/powerpoint/2010/main" val="2040269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S1. Human Experiment 5 (Rewards range from 1 to 100). A: Probability of choosing the option with the highest reward as a function of trial number. B: Probability of switching from the last chosen option as a function of trial number. C: p(high reward) in the 1</a:t>
            </a:r>
            <a:r>
              <a:rPr lang="en-US" baseline="30000" dirty="0"/>
              <a:t>st</a:t>
            </a:r>
            <a:r>
              <a:rPr lang="en-US" dirty="0"/>
              <a:t> free choice as a function of guided reward size by horizon. D: average p(high reward, 1st choice) by horizon. E: p(high reward) in the last free choice as a function of guided reward size by horizon. F: average p(high reward, last choice) by horizon. G: p(explore) as a function of guided reward size by horizon. H: average p(explore) by horizon. I: Model estimates of group-level exploration thresholds. J: Average of subject-level estimates of exploration thresholds by horizon. K: Model estimates of group-level decision noise. L: Average of subject-level estimates of decision noise by horizon. </a:t>
            </a:r>
          </a:p>
        </p:txBody>
      </p:sp>
      <p:sp>
        <p:nvSpPr>
          <p:cNvPr id="4" name="Slide Number Placeholder 3"/>
          <p:cNvSpPr>
            <a:spLocks noGrp="1"/>
          </p:cNvSpPr>
          <p:nvPr>
            <p:ph type="sldNum" sz="quarter" idx="5"/>
          </p:nvPr>
        </p:nvSpPr>
        <p:spPr/>
        <p:txBody>
          <a:bodyPr/>
          <a:lstStyle/>
          <a:p>
            <a:fld id="{68A711B5-40E4-B242-95E1-8A72AD066741}" type="slidenum">
              <a:rPr lang="en-US" smtClean="0"/>
              <a:t>14</a:t>
            </a:fld>
            <a:endParaRPr lang="en-US"/>
          </a:p>
        </p:txBody>
      </p:sp>
    </p:spTree>
    <p:extLst>
      <p:ext uri="{BB962C8B-B14F-4D97-AF65-F5344CB8AC3E}">
        <p14:creationId xmlns:p14="http://schemas.microsoft.com/office/powerpoint/2010/main" val="1721565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S2. Sound cue variant of Experiment 2. In this experiment, the different horizon conditions are cued by either a low-pitch sound (H = 1) or a high-pitch sound (H = 6). Games of different horizons are interleaved. A: p(explore) as a function of guided reward size. B. Model estimates of exploration threshold. C. Model estimates of decision noise.</a:t>
            </a:r>
          </a:p>
        </p:txBody>
      </p:sp>
      <p:sp>
        <p:nvSpPr>
          <p:cNvPr id="4" name="Slide Number Placeholder 3"/>
          <p:cNvSpPr>
            <a:spLocks noGrp="1"/>
          </p:cNvSpPr>
          <p:nvPr>
            <p:ph type="sldNum" sz="quarter" idx="5"/>
          </p:nvPr>
        </p:nvSpPr>
        <p:spPr/>
        <p:txBody>
          <a:bodyPr/>
          <a:lstStyle/>
          <a:p>
            <a:fld id="{68A711B5-40E4-B242-95E1-8A72AD066741}" type="slidenum">
              <a:rPr lang="en-US" smtClean="0"/>
              <a:t>15</a:t>
            </a:fld>
            <a:endParaRPr lang="en-US"/>
          </a:p>
        </p:txBody>
      </p:sp>
    </p:spTree>
    <p:extLst>
      <p:ext uri="{BB962C8B-B14F-4D97-AF65-F5344CB8AC3E}">
        <p14:creationId xmlns:p14="http://schemas.microsoft.com/office/powerpoint/2010/main" val="392504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A. In rat Experiment 2 (except for the sound cue variant), horizon conditions are alternated between games. B. Task conditions (</a:t>
            </a:r>
            <a:r>
              <a:rPr lang="en-US" dirty="0" err="1"/>
              <a:t>nGuided</a:t>
            </a:r>
            <a:r>
              <a:rPr lang="en-US" dirty="0"/>
              <a:t> x Horizon) in Experiment 2. The number of guided trials are 0, 1 or 3 trials, the number of free trials (horizons) are either 1 or 6 trials. Note that when </a:t>
            </a:r>
            <a:r>
              <a:rPr lang="en-US" dirty="0" err="1"/>
              <a:t>nGuided</a:t>
            </a:r>
            <a:r>
              <a:rPr lang="en-US" dirty="0"/>
              <a:t> = 0, there are H + 1 free trials and the first of these are treated as a (self-guided) guided trial. </a:t>
            </a:r>
          </a:p>
        </p:txBody>
      </p:sp>
      <p:sp>
        <p:nvSpPr>
          <p:cNvPr id="4" name="Slide Number Placeholder 3"/>
          <p:cNvSpPr>
            <a:spLocks noGrp="1"/>
          </p:cNvSpPr>
          <p:nvPr>
            <p:ph type="sldNum" sz="quarter" idx="5"/>
          </p:nvPr>
        </p:nvSpPr>
        <p:spPr/>
        <p:txBody>
          <a:bodyPr/>
          <a:lstStyle/>
          <a:p>
            <a:fld id="{68A711B5-40E4-B242-95E1-8A72AD066741}" type="slidenum">
              <a:rPr lang="en-US" smtClean="0"/>
              <a:t>2</a:t>
            </a:fld>
            <a:endParaRPr lang="en-US"/>
          </a:p>
        </p:txBody>
      </p:sp>
    </p:spTree>
    <p:extLst>
      <p:ext uri="{BB962C8B-B14F-4D97-AF65-F5344CB8AC3E}">
        <p14:creationId xmlns:p14="http://schemas.microsoft.com/office/powerpoint/2010/main" val="73935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3: A. Timeline of the human experiments</a:t>
            </a:r>
            <a:r>
              <a:rPr lang="en-US" baseline="0" dirty="0">
                <a:effectLst/>
              </a:rPr>
              <a:t> (Experiment 4 and 5)</a:t>
            </a:r>
            <a:r>
              <a:rPr lang="en-US" dirty="0"/>
              <a:t>: </a:t>
            </a:r>
            <a:r>
              <a:rPr lang="en-US" baseline="0" dirty="0"/>
              <a:t>Human subjects were presented with a 2-armed bandit display of explicit time horizon (here Horizon = 2). They were guided to the first bandit and obtained a visible reward (here 3 points). Subsequent trials consisted in simultaneously colored squares indicating free choices between the two bandits. B. Task</a:t>
            </a:r>
            <a:r>
              <a:rPr lang="en-US" dirty="0"/>
              <a:t> conditions in Experiment 4 and 5. There are four horizon conditions H = 1, 2, 5 and 10.</a:t>
            </a:r>
          </a:p>
          <a:p>
            <a:pPr marL="228600" indent="-228600">
              <a:buAutoNum type="alphaUcPeriod"/>
            </a:pP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3</a:t>
            </a:fld>
            <a:endParaRPr lang="en-US"/>
          </a:p>
        </p:txBody>
      </p:sp>
    </p:spTree>
    <p:extLst>
      <p:ext uri="{BB962C8B-B14F-4D97-AF65-F5344CB8AC3E}">
        <p14:creationId xmlns:p14="http://schemas.microsoft.com/office/powerpoint/2010/main" val="1608469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4:  A and C. Probability of choosing the option with the highest reward for humans (A) and rats (C). B and D. P</a:t>
            </a:r>
            <a:r>
              <a:rPr lang="en-US" dirty="0"/>
              <a:t>robability of switching from the last chosen option </a:t>
            </a:r>
            <a:r>
              <a:rPr lang="en-US" baseline="0" dirty="0"/>
              <a:t>in free choices for humans (B) and rats (D). The human data here is from Experiment 4 and the rat data is from Experiment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4</a:t>
            </a:fld>
            <a:endParaRPr lang="en-US"/>
          </a:p>
        </p:txBody>
      </p:sp>
    </p:spTree>
    <p:extLst>
      <p:ext uri="{BB962C8B-B14F-4D97-AF65-F5344CB8AC3E}">
        <p14:creationId xmlns:p14="http://schemas.microsoft.com/office/powerpoint/2010/main" val="353069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a:t>
            </a:r>
            <a:r>
              <a:rPr lang="en-US" baseline="0" dirty="0"/>
              <a:t> 5: Probability of choosing the option with the highest reward, i.e. p(high reward) and p</a:t>
            </a:r>
            <a:r>
              <a:rPr lang="en-US" dirty="0"/>
              <a:t>robability of switching from the last chosen option </a:t>
            </a:r>
            <a:r>
              <a:rPr lang="en-US" baseline="0" dirty="0"/>
              <a:t>in free choices, i.e. p(switch), split up by whether the guided option is the objectively better option, for humans (A, C) and rats (B, D). </a:t>
            </a:r>
            <a:r>
              <a:rPr lang="en-US" baseline="0" dirty="0">
                <a:effectLst/>
              </a:rPr>
              <a:t>(Experiment 1 and 4)</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5</a:t>
            </a:fld>
            <a:endParaRPr lang="en-US"/>
          </a:p>
        </p:txBody>
      </p:sp>
    </p:spTree>
    <p:extLst>
      <p:ext uri="{BB962C8B-B14F-4D97-AF65-F5344CB8AC3E}">
        <p14:creationId xmlns:p14="http://schemas.microsoft.com/office/powerpoint/2010/main" val="1314210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6: Probability of choosing the option with the highest reward in the 1</a:t>
            </a:r>
            <a:r>
              <a:rPr lang="en-US" baseline="30000" dirty="0"/>
              <a:t>st</a:t>
            </a:r>
            <a:r>
              <a:rPr lang="en-US" dirty="0"/>
              <a:t> and last free choice as a function of </a:t>
            </a:r>
            <a:r>
              <a:rPr lang="en-US" baseline="0" dirty="0"/>
              <a:t>guided reward size. A and C. Probability of choosing the high reward option in the 1st choice of each horizon as a function of guided reward size for humans(A) and for rats (C). B and D. Probability of choosing the high reward option in the 1</a:t>
            </a:r>
            <a:r>
              <a:rPr lang="en-US" baseline="30000" dirty="0"/>
              <a:t>st</a:t>
            </a:r>
            <a:r>
              <a:rPr lang="en-US" baseline="0" dirty="0"/>
              <a:t> free choice of each horizon as a function of guided reward size for humans (B) and for rats(D). </a:t>
            </a:r>
            <a:r>
              <a:rPr lang="en-US" baseline="0" dirty="0">
                <a:effectLst/>
              </a:rPr>
              <a:t>(Experiment 1 and 4)</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6</a:t>
            </a:fld>
            <a:endParaRPr lang="en-US"/>
          </a:p>
        </p:txBody>
      </p:sp>
    </p:spTree>
    <p:extLst>
      <p:ext uri="{BB962C8B-B14F-4D97-AF65-F5344CB8AC3E}">
        <p14:creationId xmlns:p14="http://schemas.microsoft.com/office/powerpoint/2010/main" val="294454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7: A and C. </a:t>
            </a:r>
            <a:r>
              <a:rPr lang="en-US" baseline="0" dirty="0"/>
              <a:t>P</a:t>
            </a:r>
            <a:r>
              <a:rPr lang="en-US" dirty="0"/>
              <a:t>robability of exploring the unguided option </a:t>
            </a:r>
            <a:r>
              <a:rPr lang="en-US" baseline="0" dirty="0"/>
              <a:t>(i.e. P(switch) at trial number 1) </a:t>
            </a:r>
            <a:r>
              <a:rPr lang="en-US" dirty="0"/>
              <a:t>in the 1</a:t>
            </a:r>
            <a:r>
              <a:rPr lang="en-US" baseline="30000" dirty="0"/>
              <a:t>st</a:t>
            </a:r>
            <a:r>
              <a:rPr lang="en-US" dirty="0"/>
              <a:t> free choice as a function of </a:t>
            </a:r>
            <a:r>
              <a:rPr lang="en-US" baseline="0" dirty="0"/>
              <a:t>guided reward size for humans (A) and for rats (C). B and D. P</a:t>
            </a:r>
            <a:r>
              <a:rPr lang="en-US" dirty="0"/>
              <a:t>robability of exploring the unguided option as a function of horizon for humans (B) and for rats (D). </a:t>
            </a:r>
            <a:r>
              <a:rPr lang="en-US" baseline="0" dirty="0">
                <a:effectLst/>
              </a:rPr>
              <a:t>(Experiment 1 and 4)</a:t>
            </a:r>
            <a:endParaRPr lang="en-US" dirty="0"/>
          </a:p>
        </p:txBody>
      </p:sp>
      <p:sp>
        <p:nvSpPr>
          <p:cNvPr id="4" name="Slide Number Placeholder 3"/>
          <p:cNvSpPr>
            <a:spLocks noGrp="1"/>
          </p:cNvSpPr>
          <p:nvPr>
            <p:ph type="sldNum" sz="quarter" idx="5"/>
          </p:nvPr>
        </p:nvSpPr>
        <p:spPr/>
        <p:txBody>
          <a:bodyPr/>
          <a:lstStyle/>
          <a:p>
            <a:fld id="{68A711B5-40E4-B242-95E1-8A72AD066741}" type="slidenum">
              <a:rPr lang="en-US" smtClean="0"/>
              <a:t>7</a:t>
            </a:fld>
            <a:endParaRPr lang="en-US"/>
          </a:p>
        </p:txBody>
      </p:sp>
    </p:spTree>
    <p:extLst>
      <p:ext uri="{BB962C8B-B14F-4D97-AF65-F5344CB8AC3E}">
        <p14:creationId xmlns:p14="http://schemas.microsoft.com/office/powerpoint/2010/main" val="293469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8:  Model-based estimates of exploration threshold and decision noise for humans (A-D) and rats (E-H). A and</a:t>
                </a:r>
                <a:r>
                  <a:rPr lang="en-US" baseline="0" dirty="0"/>
                  <a:t> E</a:t>
                </a:r>
                <a:r>
                  <a:rPr lang="en-US" dirty="0"/>
                  <a:t>.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dirty="0">
                    <a:solidFill>
                      <a:schemeClr val="tx1"/>
                    </a:solidFill>
                    <a:effectLst/>
                    <a:latin typeface="+mn-lt"/>
                    <a:ea typeface="+mn-ea"/>
                    <a:cs typeface="+mn-cs"/>
                  </a:rPr>
                  <a:t>. B and F.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exploration threshold </a:t>
                </a:r>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𝜃</m:t>
                    </m:r>
                  </m:oMath>
                </a14:m>
                <a:r>
                  <a:rPr lang="en-US" dirty="0">
                    <a:effectLst/>
                  </a:rPr>
                  <a:t> as</a:t>
                </a:r>
                <a:r>
                  <a:rPr lang="en-US" baseline="0" dirty="0">
                    <a:effectLst/>
                  </a:rPr>
                  <a:t> a function of horizon. C</a:t>
                </a:r>
                <a:r>
                  <a:rPr lang="en-US" dirty="0"/>
                  <a:t> and</a:t>
                </a:r>
                <a:r>
                  <a:rPr lang="en-US" baseline="0" dirty="0"/>
                  <a:t> G</a:t>
                </a:r>
                <a:r>
                  <a:rPr lang="en-US" dirty="0"/>
                  <a:t>. </a:t>
                </a:r>
                <a:r>
                  <a:rPr lang="en-US" sz="1200" kern="1200" dirty="0">
                    <a:solidFill>
                      <a:schemeClr val="tx1"/>
                    </a:solidFill>
                    <a:effectLst/>
                    <a:latin typeface="+mn-lt"/>
                    <a:ea typeface="+mn-ea"/>
                    <a:cs typeface="+mn-cs"/>
                  </a:rPr>
                  <a:t>Posterior distributions over the group-level means of 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sz="1200" kern="1200" dirty="0">
                    <a:solidFill>
                      <a:schemeClr val="tx1"/>
                    </a:solidFill>
                    <a:effectLst/>
                    <a:latin typeface="+mn-lt"/>
                    <a:ea typeface="+mn-ea"/>
                    <a:cs typeface="+mn-cs"/>
                  </a:rPr>
                  <a:t>. D and H.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a:t>
                </a:r>
                <a:r>
                  <a:rPr lang="en-US" dirty="0">
                    <a:effectLst/>
                  </a:rPr>
                  <a:t>as</a:t>
                </a:r>
                <a:r>
                  <a:rPr lang="en-US" baseline="0" dirty="0">
                    <a:effectLst/>
                  </a:rPr>
                  <a:t> a function of horizon. (Experiment 1 and 4)</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Figure 8:  Model-based estimates of exploration threshold and decision noise for humans (A-D) and rats (E-H). A and</a:t>
                </a:r>
                <a:r>
                  <a:rPr lang="en-US" baseline="0" dirty="0"/>
                  <a:t> E</a:t>
                </a:r>
                <a:r>
                  <a:rPr lang="en-US" dirty="0"/>
                  <a:t>. </a:t>
                </a:r>
                <a:r>
                  <a:rPr lang="en-US" sz="1200" kern="1200" dirty="0">
                    <a:solidFill>
                      <a:schemeClr val="tx1"/>
                    </a:solidFill>
                    <a:effectLst/>
                    <a:latin typeface="+mn-lt"/>
                    <a:ea typeface="+mn-ea"/>
                    <a:cs typeface="+mn-cs"/>
                  </a:rPr>
                  <a:t>Posterior distributions over the group-level means of exploration threshold </a:t>
                </a:r>
                <a:r>
                  <a:rPr lang="en-US" sz="1200" i="0" kern="1200">
                    <a:solidFill>
                      <a:schemeClr val="tx1"/>
                    </a:solidFill>
                    <a:effectLst/>
                    <a:latin typeface="Cambria Math" panose="02040503050406030204" pitchFamily="18" charset="0"/>
                    <a:ea typeface="+mn-ea"/>
                    <a:cs typeface="+mn-cs"/>
                  </a:rPr>
                  <a:t>𝜃</a:t>
                </a:r>
                <a:r>
                  <a:rPr lang="en-US" sz="1200" kern="1200" dirty="0">
                    <a:solidFill>
                      <a:schemeClr val="tx1"/>
                    </a:solidFill>
                    <a:effectLst/>
                    <a:latin typeface="+mn-lt"/>
                    <a:ea typeface="+mn-ea"/>
                    <a:cs typeface="+mn-cs"/>
                  </a:rPr>
                  <a:t>. B and F.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exploration threshold </a:t>
                </a:r>
                <a:r>
                  <a:rPr lang="en-US" sz="1200" i="0" kern="1200">
                    <a:solidFill>
                      <a:schemeClr val="tx1"/>
                    </a:solidFill>
                    <a:effectLst/>
                    <a:latin typeface="Cambria Math" panose="02040503050406030204" pitchFamily="18" charset="0"/>
                    <a:ea typeface="+mn-ea"/>
                    <a:cs typeface="+mn-cs"/>
                  </a:rPr>
                  <a:t>𝜃</a:t>
                </a:r>
                <a:r>
                  <a:rPr lang="en-US" dirty="0">
                    <a:effectLst/>
                  </a:rPr>
                  <a:t> as</a:t>
                </a:r>
                <a:r>
                  <a:rPr lang="en-US" baseline="0" dirty="0">
                    <a:effectLst/>
                  </a:rPr>
                  <a:t> a function of horizon. C</a:t>
                </a:r>
                <a:r>
                  <a:rPr lang="en-US" dirty="0"/>
                  <a:t> and</a:t>
                </a:r>
                <a:r>
                  <a:rPr lang="en-US" baseline="0" dirty="0"/>
                  <a:t> G</a:t>
                </a:r>
                <a:r>
                  <a:rPr lang="en-US" dirty="0"/>
                  <a:t>. </a:t>
                </a:r>
                <a:r>
                  <a:rPr lang="en-US" sz="1200" kern="1200" dirty="0">
                    <a:solidFill>
                      <a:schemeClr val="tx1"/>
                    </a:solidFill>
                    <a:effectLst/>
                    <a:latin typeface="+mn-lt"/>
                    <a:ea typeface="+mn-ea"/>
                    <a:cs typeface="+mn-cs"/>
                  </a:rPr>
                  <a:t>Posterior distributions over the group-level means of decision noise </a:t>
                </a:r>
                <a:r>
                  <a:rPr lang="en-US" sz="1200" i="0" kern="1200">
                    <a:solidFill>
                      <a:schemeClr val="tx1"/>
                    </a:solidFill>
                    <a:effectLst/>
                    <a:latin typeface="Cambria Math" panose="02040503050406030204" pitchFamily="18" charset="0"/>
                    <a:ea typeface="+mn-ea"/>
                    <a:cs typeface="+mn-cs"/>
                  </a:rPr>
                  <a:t>𝜎</a:t>
                </a:r>
                <a:r>
                  <a:rPr lang="en-US" sz="1200" kern="1200" dirty="0">
                    <a:solidFill>
                      <a:schemeClr val="tx1"/>
                    </a:solidFill>
                    <a:effectLst/>
                    <a:latin typeface="+mn-lt"/>
                    <a:ea typeface="+mn-ea"/>
                    <a:cs typeface="+mn-cs"/>
                  </a:rPr>
                  <a:t>. D and H. 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r>
                  <a:rPr lang="en-US" sz="1200" i="0" kern="1200">
                    <a:solidFill>
                      <a:schemeClr val="tx1"/>
                    </a:solidFill>
                    <a:effectLst/>
                    <a:latin typeface="Cambria Math" panose="02040503050406030204" pitchFamily="18" charset="0"/>
                    <a:ea typeface="+mn-ea"/>
                    <a:cs typeface="+mn-cs"/>
                  </a:rPr>
                  <a:t>𝜎</a:t>
                </a:r>
                <a:r>
                  <a:rPr lang="en-US" dirty="0"/>
                  <a:t> </a:t>
                </a:r>
                <a:r>
                  <a:rPr lang="en-US" dirty="0">
                    <a:effectLst/>
                  </a:rPr>
                  <a:t>as</a:t>
                </a:r>
                <a:r>
                  <a:rPr lang="en-US" baseline="0" dirty="0">
                    <a:effectLst/>
                  </a:rPr>
                  <a:t> a function of horizon. (Experiment 1 and 4)</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8</a:t>
            </a:fld>
            <a:endParaRPr lang="en-US"/>
          </a:p>
        </p:txBody>
      </p:sp>
    </p:spTree>
    <p:extLst>
      <p:ext uri="{BB962C8B-B14F-4D97-AF65-F5344CB8AC3E}">
        <p14:creationId xmlns:p14="http://schemas.microsoft.com/office/powerpoint/2010/main" val="2406360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Figure 9: Differences in directed and random exploration in H = 1 vs H = 6 in rats. A. Probability of exploring the unguided option vs guided reward size separated by horizon condition, for </a:t>
                </a:r>
                <a:r>
                  <a:rPr lang="en-US" dirty="0" err="1"/>
                  <a:t>nGuided</a:t>
                </a:r>
                <a:r>
                  <a:rPr lang="en-US" dirty="0"/>
                  <a:t> = 0, 1 and 3 respectively. B. Average p(explore) by horizon (blue</a:t>
                </a:r>
                <a:r>
                  <a:rPr lang="en-US" baseline="0" dirty="0"/>
                  <a:t> is H = 1, red is H = 6)</a:t>
                </a:r>
                <a:r>
                  <a:rPr lang="en-US" dirty="0"/>
                  <a:t> and </a:t>
                </a:r>
                <a:r>
                  <a:rPr lang="en-US" dirty="0" err="1"/>
                  <a:t>nGuided</a:t>
                </a:r>
                <a:r>
                  <a:rPr lang="en-US" dirty="0"/>
                  <a:t>. C. </a:t>
                </a:r>
                <a:r>
                  <a:rPr lang="en-US" sz="1200" kern="1200" dirty="0">
                    <a:solidFill>
                      <a:schemeClr val="tx1"/>
                    </a:solidFill>
                    <a:effectLst/>
                    <a:latin typeface="+mn-lt"/>
                    <a:ea typeface="+mn-ea"/>
                    <a:cs typeface="+mn-cs"/>
                  </a:rPr>
                  <a:t>Posterior distributions over the group-level means of 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oMath>
                </a14:m>
                <a:r>
                  <a:rPr lang="en-US" dirty="0"/>
                  <a:t> and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=6)</m:t>
                    </m:r>
                  </m:oMath>
                </a14:m>
                <a:r>
                  <a:rPr lang="en-US" dirty="0"/>
                  <a:t> for </a:t>
                </a:r>
                <a:r>
                  <a:rPr lang="en-US" dirty="0" err="1"/>
                  <a:t>nGuided</a:t>
                </a:r>
                <a:r>
                  <a:rPr lang="en-US" dirty="0"/>
                  <a:t> = 0, 1 and 3. D.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exploration threshold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dirty="0">
                    <a:effectLst/>
                  </a:rPr>
                  <a:t> as</a:t>
                </a:r>
                <a:r>
                  <a:rPr lang="en-US" baseline="0" dirty="0">
                    <a:effectLst/>
                  </a:rPr>
                  <a:t> a function of horizon. E</a:t>
                </a:r>
                <a:r>
                  <a:rPr lang="en-US" dirty="0"/>
                  <a:t>. </a:t>
                </a:r>
                <a:r>
                  <a:rPr lang="en-US" sz="1200" kern="1200" dirty="0">
                    <a:solidFill>
                      <a:schemeClr val="tx1"/>
                    </a:solidFill>
                    <a:effectLst/>
                    <a:latin typeface="+mn-lt"/>
                    <a:ea typeface="+mn-ea"/>
                    <a:cs typeface="+mn-cs"/>
                  </a:rPr>
                  <a:t>Posterior distributions over the group-level means of</a:t>
                </a:r>
                <a:r>
                  <a:rPr lang="en-US" dirty="0"/>
                  <a:t> decision</a:t>
                </a:r>
                <a:r>
                  <a:rPr lang="en-US" baseline="0" dirty="0"/>
                  <a:t> noise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oMath>
                </a14:m>
                <a:r>
                  <a:rPr lang="en-US" dirty="0"/>
                  <a:t> and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=6)</m:t>
                    </m:r>
                  </m:oMath>
                </a14:m>
                <a:r>
                  <a:rPr lang="en-US" dirty="0"/>
                  <a:t> for </a:t>
                </a:r>
                <a:r>
                  <a:rPr lang="en-US" dirty="0" err="1"/>
                  <a:t>nGuided</a:t>
                </a:r>
                <a:r>
                  <a:rPr lang="en-US" dirty="0"/>
                  <a:t> = 0, 1 and 3. F. </a:t>
                </a:r>
                <a:r>
                  <a:rPr lang="en-US" sz="1200" kern="1200" dirty="0">
                    <a:solidFill>
                      <a:schemeClr val="tx1"/>
                    </a:solidFill>
                    <a:effectLst/>
                    <a:latin typeface="+mn-lt"/>
                    <a:ea typeface="+mn-ea"/>
                    <a:cs typeface="+mn-cs"/>
                  </a:rPr>
                  <a:t>Means</a:t>
                </a:r>
                <a:r>
                  <a:rPr lang="en-US" sz="1200" kern="1200" baseline="0" dirty="0">
                    <a:solidFill>
                      <a:schemeClr val="tx1"/>
                    </a:solidFill>
                    <a:effectLst/>
                    <a:latin typeface="+mn-lt"/>
                    <a:ea typeface="+mn-ea"/>
                    <a:cs typeface="+mn-cs"/>
                  </a:rPr>
                  <a:t> of t</a:t>
                </a:r>
                <a:r>
                  <a:rPr lang="en-US" sz="1200" kern="1200" dirty="0">
                    <a:solidFill>
                      <a:schemeClr val="tx1"/>
                    </a:solidFill>
                    <a:effectLst/>
                    <a:latin typeface="+mn-lt"/>
                    <a:ea typeface="+mn-ea"/>
                    <a:cs typeface="+mn-cs"/>
                  </a:rPr>
                  <a:t>he subject-level estimates</a:t>
                </a:r>
                <a:r>
                  <a:rPr lang="en-US" sz="1200" kern="1200" baseline="0" dirty="0">
                    <a:solidFill>
                      <a:schemeClr val="tx1"/>
                    </a:solidFill>
                    <a:effectLst/>
                    <a:latin typeface="+mn-lt"/>
                    <a:ea typeface="+mn-ea"/>
                    <a:cs typeface="+mn-cs"/>
                  </a:rPr>
                  <a:t> of </a:t>
                </a:r>
                <a:r>
                  <a:rPr lang="en-US" sz="1200" kern="1200" dirty="0">
                    <a:solidFill>
                      <a:schemeClr val="tx1"/>
                    </a:solidFill>
                    <a:effectLst/>
                    <a:latin typeface="+mn-lt"/>
                    <a:ea typeface="+mn-ea"/>
                    <a:cs typeface="+mn-cs"/>
                  </a:rPr>
                  <a:t>decision noise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𝜎</m:t>
                    </m:r>
                  </m:oMath>
                </a14:m>
                <a:r>
                  <a:rPr lang="en-US" dirty="0"/>
                  <a:t> </a:t>
                </a:r>
                <a:r>
                  <a:rPr lang="en-US" dirty="0">
                    <a:effectLst/>
                  </a:rPr>
                  <a:t>as</a:t>
                </a:r>
                <a:r>
                  <a:rPr lang="en-US" baseline="0" dirty="0">
                    <a:effectLst/>
                  </a:rPr>
                  <a:t> a function of horizon. G. </a:t>
                </a:r>
                <a:r>
                  <a:rPr lang="en-US" dirty="0"/>
                  <a:t>Posterior distribution </a:t>
                </a:r>
                <a:r>
                  <a:rPr lang="en-US" sz="1200" kern="1200" dirty="0">
                    <a:solidFill>
                      <a:schemeClr val="tx1"/>
                    </a:solidFill>
                    <a:effectLst/>
                    <a:latin typeface="+mn-lt"/>
                    <a:ea typeface="+mn-ea"/>
                    <a:cs typeface="+mn-cs"/>
                  </a:rPr>
                  <a:t>over the group-level means of </a:t>
                </a:r>
                <a:r>
                  <a:rPr lang="en-US" dirty="0"/>
                  <a:t> </a:t>
                </a:r>
                <a14:m>
                  <m:oMath xmlns:m="http://schemas.openxmlformats.org/officeDocument/2006/math">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=6</m:t>
                        </m:r>
                      </m:e>
                    </m:d>
                    <m:r>
                      <a:rPr lang="en-US" b="0" i="0" smtClean="0">
                        <a:latin typeface="Cambria Math" panose="02040503050406030204" pitchFamily="18" charset="0"/>
                      </a:rPr>
                      <m:t>−</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oMath>
                </a14:m>
                <a:r>
                  <a:rPr lang="en-US" dirty="0"/>
                  <a:t>. H.</a:t>
                </a:r>
                <a:r>
                  <a:rPr lang="en-US" baseline="0" dirty="0">
                    <a:effectLst/>
                  </a:rPr>
                  <a:t> </a:t>
                </a:r>
                <a:r>
                  <a:rPr lang="en-US" dirty="0"/>
                  <a:t>Posterior distribution </a:t>
                </a:r>
                <a:r>
                  <a:rPr lang="en-US" sz="1200" kern="1200" dirty="0">
                    <a:solidFill>
                      <a:schemeClr val="tx1"/>
                    </a:solidFill>
                    <a:effectLst/>
                    <a:latin typeface="+mn-lt"/>
                    <a:ea typeface="+mn-ea"/>
                    <a:cs typeface="+mn-cs"/>
                  </a:rPr>
                  <a:t>over the group-level means of </a:t>
                </a:r>
                <a:r>
                  <a:rPr lang="en-US" dirty="0"/>
                  <a:t>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=6</m:t>
                        </m:r>
                      </m:e>
                    </m:d>
                    <m:r>
                      <a:rPr lang="en-US" b="0" i="0"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=1</m:t>
                        </m:r>
                      </m:e>
                    </m:d>
                    <m:r>
                      <a:rPr lang="en-US" b="0" i="0" smtClean="0">
                        <a:latin typeface="Cambria Math" panose="02040503050406030204" pitchFamily="18" charset="0"/>
                      </a:rPr>
                      <m:t>.</m:t>
                    </m:r>
                  </m:oMath>
                </a14:m>
                <a:r>
                  <a:rPr lang="en-US" dirty="0"/>
                  <a:t> </a:t>
                </a:r>
                <a:r>
                  <a:rPr lang="en-US" baseline="0" dirty="0"/>
                  <a:t>(</a:t>
                </a:r>
                <a:r>
                  <a:rPr lang="en-US" dirty="0"/>
                  <a:t>Experiment 2)</a:t>
                </a:r>
              </a:p>
            </p:txBody>
          </p:sp>
        </mc:Choice>
        <mc:Fallback xmlns="">
          <p:sp>
            <p:nvSpPr>
              <p:cNvPr id="3" name="Notes Placeholder 2"/>
              <p:cNvSpPr>
                <a:spLocks noGrp="1"/>
              </p:cNvSpPr>
              <p:nvPr>
                <p:ph type="body" idx="1"/>
              </p:nvPr>
            </p:nvSpPr>
            <p:spPr/>
            <p:txBody>
              <a:bodyPr/>
              <a:lstStyle/>
              <a:p>
                <a:r>
                  <a:rPr lang="en-US" dirty="0"/>
                  <a:t>Figure 8: Differences in exploration in H = 1 vs H = 6 in rats, Experiment 2. A. p(explore) vs guided reward separated by horizon, for </a:t>
                </a:r>
                <a:r>
                  <a:rPr lang="en-US" dirty="0" err="1"/>
                  <a:t>nGuided</a:t>
                </a:r>
                <a:r>
                  <a:rPr lang="en-US" dirty="0"/>
                  <a:t> = 0, 1 and 3. B. Average p(explore) by horizon and </a:t>
                </a:r>
                <a:r>
                  <a:rPr lang="en-US" dirty="0" err="1"/>
                  <a:t>nGuided</a:t>
                </a:r>
                <a:r>
                  <a:rPr lang="en-US" dirty="0"/>
                  <a:t>, blue is H = 1 and red is H = 6. C. Model-based estimates of exploration threshold </a:t>
                </a:r>
                <a:r>
                  <a:rPr lang="en-US" b="0" i="0">
                    <a:latin typeface="Cambria Math" panose="02040503050406030204" pitchFamily="18" charset="0"/>
                  </a:rPr>
                  <a:t>𝜃(𝐻=1)</a:t>
                </a:r>
                <a:r>
                  <a:rPr lang="en-US" dirty="0"/>
                  <a:t> and </a:t>
                </a:r>
                <a:r>
                  <a:rPr lang="en-US" b="0" i="0">
                    <a:latin typeface="Cambria Math" panose="02040503050406030204" pitchFamily="18" charset="0"/>
                  </a:rPr>
                  <a:t>𝜃(𝐻=6)</a:t>
                </a:r>
                <a:r>
                  <a:rPr lang="en-US" dirty="0"/>
                  <a:t> for </a:t>
                </a:r>
                <a:r>
                  <a:rPr lang="en-US" dirty="0" err="1"/>
                  <a:t>nGuided</a:t>
                </a:r>
                <a:r>
                  <a:rPr lang="en-US" dirty="0"/>
                  <a:t> = 0, 1 and 3. D. Model-based estimates of decision</a:t>
                </a:r>
                <a:r>
                  <a:rPr lang="en-US" baseline="0" dirty="0"/>
                  <a:t> noise </a:t>
                </a:r>
                <a:r>
                  <a:rPr lang="en-US" b="0" i="0">
                    <a:latin typeface="Cambria Math" panose="02040503050406030204" pitchFamily="18" charset="0"/>
                  </a:rPr>
                  <a:t>𝜎(𝐻=1)</a:t>
                </a:r>
                <a:r>
                  <a:rPr lang="en-US" dirty="0"/>
                  <a:t> and </a:t>
                </a:r>
                <a:r>
                  <a:rPr lang="en-US" b="0" i="0">
                    <a:latin typeface="Cambria Math" panose="02040503050406030204" pitchFamily="18" charset="0"/>
                  </a:rPr>
                  <a:t>𝜎(𝐻=6)</a:t>
                </a:r>
                <a:r>
                  <a:rPr lang="en-US" dirty="0"/>
                  <a:t> for </a:t>
                </a:r>
                <a:r>
                  <a:rPr lang="en-US" dirty="0" err="1"/>
                  <a:t>nGuided</a:t>
                </a:r>
                <a:r>
                  <a:rPr lang="en-US" dirty="0"/>
                  <a:t> = 0, 1 and 3. E. Posterior distribution of </a:t>
                </a:r>
                <a:r>
                  <a:rPr lang="en-US" b="0" i="0">
                    <a:latin typeface="Cambria Math" panose="02040503050406030204" pitchFamily="18" charset="0"/>
                  </a:rPr>
                  <a:t>𝜃(𝐻=6)−𝜃(𝐻=1)</a:t>
                </a:r>
                <a:r>
                  <a:rPr lang="en-US" dirty="0"/>
                  <a:t>. F. Posterior distribution of </a:t>
                </a:r>
                <a:r>
                  <a:rPr lang="en-US" b="0" i="0">
                    <a:latin typeface="Cambria Math" panose="02040503050406030204" pitchFamily="18" charset="0"/>
                  </a:rPr>
                  <a:t>𝜎(𝐻=6)−𝜎(𝐻=1).</a:t>
                </a:r>
                <a:endParaRPr lang="en-US" dirty="0"/>
              </a:p>
            </p:txBody>
          </p:sp>
        </mc:Fallback>
      </mc:AlternateContent>
      <p:sp>
        <p:nvSpPr>
          <p:cNvPr id="4" name="Slide Number Placeholder 3"/>
          <p:cNvSpPr>
            <a:spLocks noGrp="1"/>
          </p:cNvSpPr>
          <p:nvPr>
            <p:ph type="sldNum" sz="quarter" idx="5"/>
          </p:nvPr>
        </p:nvSpPr>
        <p:spPr/>
        <p:txBody>
          <a:bodyPr/>
          <a:lstStyle/>
          <a:p>
            <a:fld id="{68A711B5-40E4-B242-95E1-8A72AD066741}" type="slidenum">
              <a:rPr lang="en-US" smtClean="0"/>
              <a:t>9</a:t>
            </a:fld>
            <a:endParaRPr lang="en-US"/>
          </a:p>
        </p:txBody>
      </p:sp>
    </p:spTree>
    <p:extLst>
      <p:ext uri="{BB962C8B-B14F-4D97-AF65-F5344CB8AC3E}">
        <p14:creationId xmlns:p14="http://schemas.microsoft.com/office/powerpoint/2010/main" val="324389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4954-7C0D-AD4A-AAAB-9CDEA237F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FD78F-E516-9E4D-8BFF-AB708DE06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715FC-43A9-9747-A502-F5A1F4838CD7}"/>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5" name="Footer Placeholder 4">
            <a:extLst>
              <a:ext uri="{FF2B5EF4-FFF2-40B4-BE49-F238E27FC236}">
                <a16:creationId xmlns:a16="http://schemas.microsoft.com/office/drawing/2014/main" id="{EFFC39F4-A10F-6948-8788-F79D6235B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8E5E0-3D17-0C44-A5DB-D35FB9506D4B}"/>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90863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313C-6E1D-E54A-9A07-DE889953E8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FF1EC-25FF-CC47-BB99-5BD8EAEB8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3A90F-FE25-0843-B86E-F828E8FCC956}"/>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5" name="Footer Placeholder 4">
            <a:extLst>
              <a:ext uri="{FF2B5EF4-FFF2-40B4-BE49-F238E27FC236}">
                <a16:creationId xmlns:a16="http://schemas.microsoft.com/office/drawing/2014/main" id="{F37218F8-3786-634E-9AA5-53C2F0583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AE5C2-1535-0540-90F0-22893F8390AD}"/>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6808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2D2E8-2FD6-B54D-AED3-9497EC9B6C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55983-6837-884C-91C5-08261447F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DE942-0D81-AE45-9CEB-8A708DF306A8}"/>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5" name="Footer Placeholder 4">
            <a:extLst>
              <a:ext uri="{FF2B5EF4-FFF2-40B4-BE49-F238E27FC236}">
                <a16:creationId xmlns:a16="http://schemas.microsoft.com/office/drawing/2014/main" id="{66F07D62-13B7-7C4A-A739-03BBFC9C7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CF37C-E1FC-6A48-A603-04F4BBBA6AFA}"/>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060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53F-794C-6440-8E8E-E197E0B2F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3B91B-3738-AD4C-909F-8B2D11565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24CA1-C470-DE41-B307-B77E812D12A0}"/>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5" name="Footer Placeholder 4">
            <a:extLst>
              <a:ext uri="{FF2B5EF4-FFF2-40B4-BE49-F238E27FC236}">
                <a16:creationId xmlns:a16="http://schemas.microsoft.com/office/drawing/2014/main" id="{60C783E2-C850-1945-8AB9-F43D91CA2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FA6C2-E0EC-5746-8A8F-2A37D997A9D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48950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0B45-97DD-9D46-9DE1-9BF05EB9B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5AE099-1732-2E48-811F-2111899F6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D7AB5-A260-A040-9828-BA2BF6793B67}"/>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5" name="Footer Placeholder 4">
            <a:extLst>
              <a:ext uri="{FF2B5EF4-FFF2-40B4-BE49-F238E27FC236}">
                <a16:creationId xmlns:a16="http://schemas.microsoft.com/office/drawing/2014/main" id="{D4DA63D1-F3C4-0841-9DFC-BA650B30E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F6781-416E-9C46-B443-EEC3FAD6586E}"/>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72067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FBA3-D193-1E43-8793-4AC026351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EE8AA-FD82-B046-8C2D-6FDFB217E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63E3A7-57CE-DD4C-B5EA-8AEB5B7C6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A4517-B697-DD42-9ED5-8163BD0DAB36}"/>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6" name="Footer Placeholder 5">
            <a:extLst>
              <a:ext uri="{FF2B5EF4-FFF2-40B4-BE49-F238E27FC236}">
                <a16:creationId xmlns:a16="http://schemas.microsoft.com/office/drawing/2014/main" id="{BCF1DD06-1931-8145-91D7-85C16F3E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F03E2-81C2-1F4D-B64B-B7BE5562A0C3}"/>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85673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4769-6F0C-7942-BFB8-124EC0CF8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44CDC-8EC9-2C4C-AC4A-41952D260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4D1C7-AE6A-1D4F-B558-A72F276B0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C1489-4D09-974E-8448-07F0677A4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0A182-5A82-824D-8B07-A19F194A4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534D1-A414-7B4C-A7C6-A255BC37D484}"/>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8" name="Footer Placeholder 7">
            <a:extLst>
              <a:ext uri="{FF2B5EF4-FFF2-40B4-BE49-F238E27FC236}">
                <a16:creationId xmlns:a16="http://schemas.microsoft.com/office/drawing/2014/main" id="{6221DDD4-5DA3-A54E-B6C7-BEAE393FD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216BEA-92C0-4447-8B22-554DEA86237F}"/>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425820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662D-CC80-D346-A625-6FC99B0B6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021519-8B13-B24B-A0A3-4A4C29D1B9D5}"/>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4" name="Footer Placeholder 3">
            <a:extLst>
              <a:ext uri="{FF2B5EF4-FFF2-40B4-BE49-F238E27FC236}">
                <a16:creationId xmlns:a16="http://schemas.microsoft.com/office/drawing/2014/main" id="{CBC4A130-E641-5545-89A6-F37562B88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6BF1C-EFC7-EA4F-BF48-8B54AE00A3B2}"/>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39581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4B29A-4282-364A-A850-E646247CC8A0}"/>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3" name="Footer Placeholder 2">
            <a:extLst>
              <a:ext uri="{FF2B5EF4-FFF2-40B4-BE49-F238E27FC236}">
                <a16:creationId xmlns:a16="http://schemas.microsoft.com/office/drawing/2014/main" id="{8433C319-938B-5B4F-99F1-0114D6409F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8562B-D0AD-684E-9AE7-E0A3F9138E57}"/>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104780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0A60-3ABE-644A-83BD-13D81750E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4020E-CB65-3F44-8711-F44844743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4DB5D-E04C-6A49-B56B-17CE68985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A38D3-D56E-3645-885E-B3AB01C6658E}"/>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6" name="Footer Placeholder 5">
            <a:extLst>
              <a:ext uri="{FF2B5EF4-FFF2-40B4-BE49-F238E27FC236}">
                <a16:creationId xmlns:a16="http://schemas.microsoft.com/office/drawing/2014/main" id="{38869326-1308-8C4C-AFA2-A0881224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6867-4875-744D-AC15-CEC9296F73D6}"/>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20388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2CEB-ADA6-1044-BA44-4BAA7ED57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1C6B4-5419-BA44-AA23-B197D1307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A246A-A285-534E-9C47-4BA076E56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9F16-8618-834A-9E6D-AE47C3B07443}"/>
              </a:ext>
            </a:extLst>
          </p:cNvPr>
          <p:cNvSpPr>
            <a:spLocks noGrp="1"/>
          </p:cNvSpPr>
          <p:nvPr>
            <p:ph type="dt" sz="half" idx="10"/>
          </p:nvPr>
        </p:nvSpPr>
        <p:spPr/>
        <p:txBody>
          <a:bodyPr/>
          <a:lstStyle/>
          <a:p>
            <a:fld id="{616D1491-61FB-4045-A268-8D37C424EE49}" type="datetimeFigureOut">
              <a:rPr lang="en-US" smtClean="0"/>
              <a:t>1/1/2022</a:t>
            </a:fld>
            <a:endParaRPr lang="en-US"/>
          </a:p>
        </p:txBody>
      </p:sp>
      <p:sp>
        <p:nvSpPr>
          <p:cNvPr id="6" name="Footer Placeholder 5">
            <a:extLst>
              <a:ext uri="{FF2B5EF4-FFF2-40B4-BE49-F238E27FC236}">
                <a16:creationId xmlns:a16="http://schemas.microsoft.com/office/drawing/2014/main" id="{99A486C1-EEBF-444C-B7F6-CF3B8157E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77177-8304-4D44-9059-2E65A9C53085}"/>
              </a:ext>
            </a:extLst>
          </p:cNvPr>
          <p:cNvSpPr>
            <a:spLocks noGrp="1"/>
          </p:cNvSpPr>
          <p:nvPr>
            <p:ph type="sldNum" sz="quarter" idx="12"/>
          </p:nvPr>
        </p:nvSpPr>
        <p:spPr/>
        <p:txBody>
          <a:bodyPr/>
          <a:lstStyle/>
          <a:p>
            <a:fld id="{B3BC9BB1-B3B4-3D4E-9519-8F79A18AF488}" type="slidenum">
              <a:rPr lang="en-US" smtClean="0"/>
              <a:t>‹#›</a:t>
            </a:fld>
            <a:endParaRPr lang="en-US"/>
          </a:p>
        </p:txBody>
      </p:sp>
    </p:spTree>
    <p:extLst>
      <p:ext uri="{BB962C8B-B14F-4D97-AF65-F5344CB8AC3E}">
        <p14:creationId xmlns:p14="http://schemas.microsoft.com/office/powerpoint/2010/main" val="8314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C12BE-6D09-8646-9AA4-3ADCC30A7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AAD63-D0E9-CD4D-B953-3845CC45F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40E2-EA7C-BC4F-B38A-3A133CA25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D1491-61FB-4045-A268-8D37C424EE49}" type="datetimeFigureOut">
              <a:rPr lang="en-US" smtClean="0"/>
              <a:t>1/1/2022</a:t>
            </a:fld>
            <a:endParaRPr lang="en-US"/>
          </a:p>
        </p:txBody>
      </p:sp>
      <p:sp>
        <p:nvSpPr>
          <p:cNvPr id="5" name="Footer Placeholder 4">
            <a:extLst>
              <a:ext uri="{FF2B5EF4-FFF2-40B4-BE49-F238E27FC236}">
                <a16:creationId xmlns:a16="http://schemas.microsoft.com/office/drawing/2014/main" id="{D3CDAD5F-2B0D-E24B-A98C-ECF38DE05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648117-625D-2143-A602-8DE9E58FD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9BB1-B3B4-3D4E-9519-8F79A18AF488}" type="slidenum">
              <a:rPr lang="en-US" smtClean="0"/>
              <a:t>‹#›</a:t>
            </a:fld>
            <a:endParaRPr lang="en-US"/>
          </a:p>
        </p:txBody>
      </p:sp>
    </p:spTree>
    <p:extLst>
      <p:ext uri="{BB962C8B-B14F-4D97-AF65-F5344CB8AC3E}">
        <p14:creationId xmlns:p14="http://schemas.microsoft.com/office/powerpoint/2010/main" val="81010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3.tiff"/><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3.png"/><Relationship Id="rId17"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2.png"/><Relationship Id="rId1" Type="http://schemas.openxmlformats.org/officeDocument/2006/relationships/slideLayout" Target="../slideLayouts/slideLayout2.xml"/><Relationship Id="rId11" Type="http://schemas.openxmlformats.org/officeDocument/2006/relationships/image" Target="../media/image9.png"/><Relationship Id="rId19"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png"/><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6_AF5FA26B.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7_BE881FC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A874000A-2F4B-494C-8F8C-7A97AACC1E68}"/>
              </a:ext>
            </a:extLst>
          </p:cNvPr>
          <p:cNvGrpSpPr/>
          <p:nvPr/>
        </p:nvGrpSpPr>
        <p:grpSpPr>
          <a:xfrm>
            <a:off x="12674" y="22697"/>
            <a:ext cx="2304255" cy="5824837"/>
            <a:chOff x="4288166" y="-15875"/>
            <a:chExt cx="2304255" cy="5824837"/>
          </a:xfrm>
        </p:grpSpPr>
        <p:sp>
          <p:nvSpPr>
            <p:cNvPr id="245" name="TextBox 244">
              <a:extLst>
                <a:ext uri="{FF2B5EF4-FFF2-40B4-BE49-F238E27FC236}">
                  <a16:creationId xmlns:a16="http://schemas.microsoft.com/office/drawing/2014/main" id="{7088C328-1253-8B45-9F71-538B7ED526B6}"/>
                </a:ext>
              </a:extLst>
            </p:cNvPr>
            <p:cNvSpPr txBox="1"/>
            <p:nvPr/>
          </p:nvSpPr>
          <p:spPr>
            <a:xfrm rot="5400000">
              <a:off x="4337200" y="4648607"/>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793" name="TextBox 792">
              <a:extLst>
                <a:ext uri="{FF2B5EF4-FFF2-40B4-BE49-F238E27FC236}">
                  <a16:creationId xmlns:a16="http://schemas.microsoft.com/office/drawing/2014/main" id="{D87DAEBF-4102-1C4F-91BC-5AED093C7EA1}"/>
                </a:ext>
              </a:extLst>
            </p:cNvPr>
            <p:cNvSpPr txBox="1"/>
            <p:nvPr/>
          </p:nvSpPr>
          <p:spPr>
            <a:xfrm>
              <a:off x="4288166" y="-15875"/>
              <a:ext cx="369886" cy="461665"/>
            </a:xfrm>
            <a:prstGeom prst="rect">
              <a:avLst/>
            </a:prstGeom>
            <a:noFill/>
          </p:spPr>
          <p:txBody>
            <a:bodyPr wrap="square" rtlCol="0">
              <a:spAutoFit/>
            </a:bodyPr>
            <a:lstStyle/>
            <a:p>
              <a:r>
                <a:rPr lang="en-US" sz="2400" b="1" dirty="0">
                  <a:latin typeface="Arial"/>
                  <a:cs typeface="Arial"/>
                </a:rPr>
                <a:t>A</a:t>
              </a:r>
            </a:p>
          </p:txBody>
        </p:sp>
        <p:grpSp>
          <p:nvGrpSpPr>
            <p:cNvPr id="1520" name="Group 1519">
              <a:extLst>
                <a:ext uri="{FF2B5EF4-FFF2-40B4-BE49-F238E27FC236}">
                  <a16:creationId xmlns:a16="http://schemas.microsoft.com/office/drawing/2014/main" id="{EF3788DD-BCC4-8C41-BE61-F5A006FDAB50}"/>
                </a:ext>
              </a:extLst>
            </p:cNvPr>
            <p:cNvGrpSpPr/>
            <p:nvPr/>
          </p:nvGrpSpPr>
          <p:grpSpPr>
            <a:xfrm>
              <a:off x="4672968" y="76762"/>
              <a:ext cx="984262" cy="1281159"/>
              <a:chOff x="363875" y="413442"/>
              <a:chExt cx="1306980" cy="1701220"/>
            </a:xfrm>
          </p:grpSpPr>
          <p:sp>
            <p:nvSpPr>
              <p:cNvPr id="1521" name="Oval 1520">
                <a:extLst>
                  <a:ext uri="{FF2B5EF4-FFF2-40B4-BE49-F238E27FC236}">
                    <a16:creationId xmlns:a16="http://schemas.microsoft.com/office/drawing/2014/main" id="{8450FD9D-30F2-954B-9A6B-B8FE6BC96142}"/>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22" name="Rectangle 1521">
                <a:extLst>
                  <a:ext uri="{FF2B5EF4-FFF2-40B4-BE49-F238E27FC236}">
                    <a16:creationId xmlns:a16="http://schemas.microsoft.com/office/drawing/2014/main" id="{D2E45C7E-E46F-424B-A713-B3A8BB1E162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23" name="Rectangle 1522">
                <a:extLst>
                  <a:ext uri="{FF2B5EF4-FFF2-40B4-BE49-F238E27FC236}">
                    <a16:creationId xmlns:a16="http://schemas.microsoft.com/office/drawing/2014/main" id="{3F92958C-0707-2442-AF05-06A2CB8324A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24" name="Rectangle 1523">
                <a:extLst>
                  <a:ext uri="{FF2B5EF4-FFF2-40B4-BE49-F238E27FC236}">
                    <a16:creationId xmlns:a16="http://schemas.microsoft.com/office/drawing/2014/main" id="{D559E719-CC65-2F49-97BF-0085E8344F9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25" name="Rectangle 1524">
                <a:extLst>
                  <a:ext uri="{FF2B5EF4-FFF2-40B4-BE49-F238E27FC236}">
                    <a16:creationId xmlns:a16="http://schemas.microsoft.com/office/drawing/2014/main" id="{79F40B83-5F45-0E4A-A5E3-C9B23D75EFB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26" name="Picture 1525">
                <a:extLst>
                  <a:ext uri="{FF2B5EF4-FFF2-40B4-BE49-F238E27FC236}">
                    <a16:creationId xmlns:a16="http://schemas.microsoft.com/office/drawing/2014/main" id="{28552F01-CA7E-2847-933D-432FA985138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27" name="Picture 1526">
                <a:extLst>
                  <a:ext uri="{FF2B5EF4-FFF2-40B4-BE49-F238E27FC236}">
                    <a16:creationId xmlns:a16="http://schemas.microsoft.com/office/drawing/2014/main" id="{E99B7A1F-144D-4B4B-AB46-DFEAC58E583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28" name="Picture 1527">
                <a:extLst>
                  <a:ext uri="{FF2B5EF4-FFF2-40B4-BE49-F238E27FC236}">
                    <a16:creationId xmlns:a16="http://schemas.microsoft.com/office/drawing/2014/main" id="{921B0FB1-11FB-B94F-AC84-CC4B8181D84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29" name="Picture 1528">
                <a:extLst>
                  <a:ext uri="{FF2B5EF4-FFF2-40B4-BE49-F238E27FC236}">
                    <a16:creationId xmlns:a16="http://schemas.microsoft.com/office/drawing/2014/main" id="{C44AE9D2-36E5-114D-962B-472E2AE592F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30" name="Picture 1529">
                <a:extLst>
                  <a:ext uri="{FF2B5EF4-FFF2-40B4-BE49-F238E27FC236}">
                    <a16:creationId xmlns:a16="http://schemas.microsoft.com/office/drawing/2014/main" id="{CA7D996C-57FF-834C-8EC8-D3B2DC613C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31" name="Picture 1530">
                <a:extLst>
                  <a:ext uri="{FF2B5EF4-FFF2-40B4-BE49-F238E27FC236}">
                    <a16:creationId xmlns:a16="http://schemas.microsoft.com/office/drawing/2014/main" id="{C546885D-6D42-9447-8E43-81811D26D19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34" name="Picture 1533">
                <a:extLst>
                  <a:ext uri="{FF2B5EF4-FFF2-40B4-BE49-F238E27FC236}">
                    <a16:creationId xmlns:a16="http://schemas.microsoft.com/office/drawing/2014/main" id="{B841EE53-6491-7C4F-8E93-7D12D4755C84}"/>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535" name="Picture 1534">
                <a:extLst>
                  <a:ext uri="{FF2B5EF4-FFF2-40B4-BE49-F238E27FC236}">
                    <a16:creationId xmlns:a16="http://schemas.microsoft.com/office/drawing/2014/main" id="{9028A65E-CD82-3C4E-9508-331B5CA34D96}"/>
                  </a:ext>
                </a:extLst>
              </p:cNvPr>
              <p:cNvPicPr>
                <a:picLocks noChangeAspect="1"/>
              </p:cNvPicPr>
              <p:nvPr/>
            </p:nvPicPr>
            <p:blipFill>
              <a:blip r:embed="rId4"/>
              <a:stretch>
                <a:fillRect/>
              </a:stretch>
            </p:blipFill>
            <p:spPr>
              <a:xfrm>
                <a:off x="1459482" y="540898"/>
                <a:ext cx="211373" cy="253207"/>
              </a:xfrm>
              <a:prstGeom prst="rect">
                <a:avLst/>
              </a:prstGeom>
            </p:spPr>
          </p:pic>
          <p:pic>
            <p:nvPicPr>
              <p:cNvPr id="1536" name="Picture 1535">
                <a:extLst>
                  <a:ext uri="{FF2B5EF4-FFF2-40B4-BE49-F238E27FC236}">
                    <a16:creationId xmlns:a16="http://schemas.microsoft.com/office/drawing/2014/main" id="{BF36BCFE-0B3E-EE42-936A-00478B447C5A}"/>
                  </a:ext>
                </a:extLst>
              </p:cNvPr>
              <p:cNvPicPr>
                <a:picLocks noChangeAspect="1"/>
              </p:cNvPicPr>
              <p:nvPr/>
            </p:nvPicPr>
            <p:blipFill>
              <a:blip r:embed="rId4"/>
              <a:stretch>
                <a:fillRect/>
              </a:stretch>
            </p:blipFill>
            <p:spPr>
              <a:xfrm>
                <a:off x="902980" y="1861455"/>
                <a:ext cx="211373" cy="253207"/>
              </a:xfrm>
              <a:prstGeom prst="rect">
                <a:avLst/>
              </a:prstGeom>
            </p:spPr>
          </p:pic>
        </p:grpSp>
        <p:grpSp>
          <p:nvGrpSpPr>
            <p:cNvPr id="1537" name="Group 1536">
              <a:extLst>
                <a:ext uri="{FF2B5EF4-FFF2-40B4-BE49-F238E27FC236}">
                  <a16:creationId xmlns:a16="http://schemas.microsoft.com/office/drawing/2014/main" id="{9F7E4125-F439-3C4D-9D7D-032E6710A0EB}"/>
                </a:ext>
              </a:extLst>
            </p:cNvPr>
            <p:cNvGrpSpPr/>
            <p:nvPr/>
          </p:nvGrpSpPr>
          <p:grpSpPr>
            <a:xfrm>
              <a:off x="4683335" y="3322589"/>
              <a:ext cx="984262" cy="1281159"/>
              <a:chOff x="363875" y="413442"/>
              <a:chExt cx="1306980" cy="1701220"/>
            </a:xfrm>
          </p:grpSpPr>
          <p:sp>
            <p:nvSpPr>
              <p:cNvPr id="1538" name="Oval 1537">
                <a:extLst>
                  <a:ext uri="{FF2B5EF4-FFF2-40B4-BE49-F238E27FC236}">
                    <a16:creationId xmlns:a16="http://schemas.microsoft.com/office/drawing/2014/main" id="{240ED646-B52E-0544-B6C9-E3A14F17CEA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39" name="Rectangle 1538">
                <a:extLst>
                  <a:ext uri="{FF2B5EF4-FFF2-40B4-BE49-F238E27FC236}">
                    <a16:creationId xmlns:a16="http://schemas.microsoft.com/office/drawing/2014/main" id="{EE8641CE-B43C-6D4C-8AC5-A08C2D608C8A}"/>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0" name="Rectangle 1539">
                <a:extLst>
                  <a:ext uri="{FF2B5EF4-FFF2-40B4-BE49-F238E27FC236}">
                    <a16:creationId xmlns:a16="http://schemas.microsoft.com/office/drawing/2014/main" id="{657A030B-DA99-B347-A9CD-148D4114DD2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1" name="Rectangle 1540">
                <a:extLst>
                  <a:ext uri="{FF2B5EF4-FFF2-40B4-BE49-F238E27FC236}">
                    <a16:creationId xmlns:a16="http://schemas.microsoft.com/office/drawing/2014/main" id="{4CD2756E-BB0D-F04C-9325-42BC097767A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2" name="Rectangle 1541">
                <a:extLst>
                  <a:ext uri="{FF2B5EF4-FFF2-40B4-BE49-F238E27FC236}">
                    <a16:creationId xmlns:a16="http://schemas.microsoft.com/office/drawing/2014/main" id="{BED34A24-920B-534E-A838-FBBE100538F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43" name="Picture 1542">
                <a:extLst>
                  <a:ext uri="{FF2B5EF4-FFF2-40B4-BE49-F238E27FC236}">
                    <a16:creationId xmlns:a16="http://schemas.microsoft.com/office/drawing/2014/main" id="{11D68819-922C-B645-8B94-F811BA88475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44" name="Picture 1543">
                <a:extLst>
                  <a:ext uri="{FF2B5EF4-FFF2-40B4-BE49-F238E27FC236}">
                    <a16:creationId xmlns:a16="http://schemas.microsoft.com/office/drawing/2014/main" id="{A811B99F-4002-E74B-BAB4-A519C2A3214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45" name="Picture 1544">
                <a:extLst>
                  <a:ext uri="{FF2B5EF4-FFF2-40B4-BE49-F238E27FC236}">
                    <a16:creationId xmlns:a16="http://schemas.microsoft.com/office/drawing/2014/main" id="{C245E3B0-4B45-E146-87CD-50128730A51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46" name="Picture 1545">
                <a:extLst>
                  <a:ext uri="{FF2B5EF4-FFF2-40B4-BE49-F238E27FC236}">
                    <a16:creationId xmlns:a16="http://schemas.microsoft.com/office/drawing/2014/main" id="{48DF4C5E-A0FD-EC4B-B0AD-E171C5F4FC9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47" name="Picture 1546">
                <a:extLst>
                  <a:ext uri="{FF2B5EF4-FFF2-40B4-BE49-F238E27FC236}">
                    <a16:creationId xmlns:a16="http://schemas.microsoft.com/office/drawing/2014/main" id="{28A62533-35D7-2740-A75C-0E5FB9BC1FD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48" name="Picture 1547">
                <a:extLst>
                  <a:ext uri="{FF2B5EF4-FFF2-40B4-BE49-F238E27FC236}">
                    <a16:creationId xmlns:a16="http://schemas.microsoft.com/office/drawing/2014/main" id="{FF281519-47D8-2E42-83EC-52CFB841463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49" name="Picture 1548">
                <a:extLst>
                  <a:ext uri="{FF2B5EF4-FFF2-40B4-BE49-F238E27FC236}">
                    <a16:creationId xmlns:a16="http://schemas.microsoft.com/office/drawing/2014/main" id="{264CE998-154A-C64A-A1DB-AAE1501A9816}"/>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550" name="Picture 1549">
                <a:extLst>
                  <a:ext uri="{FF2B5EF4-FFF2-40B4-BE49-F238E27FC236}">
                    <a16:creationId xmlns:a16="http://schemas.microsoft.com/office/drawing/2014/main" id="{5A0745A6-55C3-E84B-B63A-D71EBF8AD0CF}"/>
                  </a:ext>
                </a:extLst>
              </p:cNvPr>
              <p:cNvPicPr>
                <a:picLocks noChangeAspect="1"/>
              </p:cNvPicPr>
              <p:nvPr/>
            </p:nvPicPr>
            <p:blipFill>
              <a:blip r:embed="rId4"/>
              <a:stretch>
                <a:fillRect/>
              </a:stretch>
            </p:blipFill>
            <p:spPr>
              <a:xfrm>
                <a:off x="1459482" y="540898"/>
                <a:ext cx="211373" cy="253207"/>
              </a:xfrm>
              <a:prstGeom prst="rect">
                <a:avLst/>
              </a:prstGeom>
            </p:spPr>
          </p:pic>
          <p:pic>
            <p:nvPicPr>
              <p:cNvPr id="1551" name="Picture 1550">
                <a:extLst>
                  <a:ext uri="{FF2B5EF4-FFF2-40B4-BE49-F238E27FC236}">
                    <a16:creationId xmlns:a16="http://schemas.microsoft.com/office/drawing/2014/main" id="{12182A1B-0FF3-C348-8F7E-F13929713589}"/>
                  </a:ext>
                </a:extLst>
              </p:cNvPr>
              <p:cNvPicPr>
                <a:picLocks noChangeAspect="1"/>
              </p:cNvPicPr>
              <p:nvPr/>
            </p:nvPicPr>
            <p:blipFill>
              <a:blip r:embed="rId4"/>
              <a:stretch>
                <a:fillRect/>
              </a:stretch>
            </p:blipFill>
            <p:spPr>
              <a:xfrm>
                <a:off x="902980" y="1861455"/>
                <a:ext cx="211373" cy="253207"/>
              </a:xfrm>
              <a:prstGeom prst="rect">
                <a:avLst/>
              </a:prstGeom>
            </p:spPr>
          </p:pic>
        </p:grpSp>
        <p:grpSp>
          <p:nvGrpSpPr>
            <p:cNvPr id="1552" name="Group 1551">
              <a:extLst>
                <a:ext uri="{FF2B5EF4-FFF2-40B4-BE49-F238E27FC236}">
                  <a16:creationId xmlns:a16="http://schemas.microsoft.com/office/drawing/2014/main" id="{0A531F4C-728B-884A-9006-C40283225BFD}"/>
                </a:ext>
              </a:extLst>
            </p:cNvPr>
            <p:cNvGrpSpPr/>
            <p:nvPr/>
          </p:nvGrpSpPr>
          <p:grpSpPr>
            <a:xfrm>
              <a:off x="4668211" y="1682424"/>
              <a:ext cx="1013383" cy="1270599"/>
              <a:chOff x="343849" y="369423"/>
              <a:chExt cx="1345649" cy="1687197"/>
            </a:xfrm>
          </p:grpSpPr>
          <p:sp>
            <p:nvSpPr>
              <p:cNvPr id="1553" name="Oval 1552">
                <a:extLst>
                  <a:ext uri="{FF2B5EF4-FFF2-40B4-BE49-F238E27FC236}">
                    <a16:creationId xmlns:a16="http://schemas.microsoft.com/office/drawing/2014/main" id="{41C0762C-7BA0-704D-A912-4921853B719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54" name="Rectangle 1553">
                <a:extLst>
                  <a:ext uri="{FF2B5EF4-FFF2-40B4-BE49-F238E27FC236}">
                    <a16:creationId xmlns:a16="http://schemas.microsoft.com/office/drawing/2014/main" id="{E53F28FE-A603-9948-8522-A38448B3138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5" name="Rectangle 1554">
                <a:extLst>
                  <a:ext uri="{FF2B5EF4-FFF2-40B4-BE49-F238E27FC236}">
                    <a16:creationId xmlns:a16="http://schemas.microsoft.com/office/drawing/2014/main" id="{FC3F0C9A-3B99-A841-A511-684ECC5A689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6" name="Rectangle 1555">
                <a:extLst>
                  <a:ext uri="{FF2B5EF4-FFF2-40B4-BE49-F238E27FC236}">
                    <a16:creationId xmlns:a16="http://schemas.microsoft.com/office/drawing/2014/main" id="{CC506000-4893-2C4F-978C-BDE2382E878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57" name="Rectangle 1556">
                <a:extLst>
                  <a:ext uri="{FF2B5EF4-FFF2-40B4-BE49-F238E27FC236}">
                    <a16:creationId xmlns:a16="http://schemas.microsoft.com/office/drawing/2014/main" id="{DA276E05-8747-F846-98EB-A4BCFFBE966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58" name="Picture 1557">
                <a:extLst>
                  <a:ext uri="{FF2B5EF4-FFF2-40B4-BE49-F238E27FC236}">
                    <a16:creationId xmlns:a16="http://schemas.microsoft.com/office/drawing/2014/main" id="{9653BD37-F36B-5D4C-9A24-022FD3889214}"/>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59" name="Picture 1558">
                <a:extLst>
                  <a:ext uri="{FF2B5EF4-FFF2-40B4-BE49-F238E27FC236}">
                    <a16:creationId xmlns:a16="http://schemas.microsoft.com/office/drawing/2014/main" id="{A013DF8E-7893-894F-8155-495AAEF28F0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60" name="Picture 1559">
                <a:extLst>
                  <a:ext uri="{FF2B5EF4-FFF2-40B4-BE49-F238E27FC236}">
                    <a16:creationId xmlns:a16="http://schemas.microsoft.com/office/drawing/2014/main" id="{81CFE884-7ABC-9748-AF32-3E85AE2EED6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61" name="Picture 1560">
                <a:extLst>
                  <a:ext uri="{FF2B5EF4-FFF2-40B4-BE49-F238E27FC236}">
                    <a16:creationId xmlns:a16="http://schemas.microsoft.com/office/drawing/2014/main" id="{346CE4E1-201E-5C4A-B9E5-4A20354CBC3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62" name="Picture 1561">
                <a:extLst>
                  <a:ext uri="{FF2B5EF4-FFF2-40B4-BE49-F238E27FC236}">
                    <a16:creationId xmlns:a16="http://schemas.microsoft.com/office/drawing/2014/main" id="{44643B18-4FFB-394B-A0CB-E8EA17DDA910}"/>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63" name="Picture 1562">
                <a:extLst>
                  <a:ext uri="{FF2B5EF4-FFF2-40B4-BE49-F238E27FC236}">
                    <a16:creationId xmlns:a16="http://schemas.microsoft.com/office/drawing/2014/main" id="{BA01D8EE-C9A7-C444-8779-75EE41F18BB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64" name="Picture 1563">
                <a:extLst>
                  <a:ext uri="{FF2B5EF4-FFF2-40B4-BE49-F238E27FC236}">
                    <a16:creationId xmlns:a16="http://schemas.microsoft.com/office/drawing/2014/main" id="{17AD45F7-99DF-4144-8B9D-31C58255D1CB}"/>
                  </a:ext>
                </a:extLst>
              </p:cNvPr>
              <p:cNvPicPr>
                <a:picLocks noChangeAspect="1"/>
              </p:cNvPicPr>
              <p:nvPr/>
            </p:nvPicPr>
            <p:blipFill>
              <a:blip r:embed="rId4"/>
              <a:stretch>
                <a:fillRect/>
              </a:stretch>
            </p:blipFill>
            <p:spPr>
              <a:xfrm>
                <a:off x="343849" y="1672824"/>
                <a:ext cx="211373" cy="253207"/>
              </a:xfrm>
              <a:prstGeom prst="rect">
                <a:avLst/>
              </a:prstGeom>
            </p:spPr>
          </p:pic>
          <p:pic>
            <p:nvPicPr>
              <p:cNvPr id="1565" name="Picture 1564">
                <a:extLst>
                  <a:ext uri="{FF2B5EF4-FFF2-40B4-BE49-F238E27FC236}">
                    <a16:creationId xmlns:a16="http://schemas.microsoft.com/office/drawing/2014/main" id="{05ADABB2-6F69-C54B-A727-3A72465B722E}"/>
                  </a:ext>
                </a:extLst>
              </p:cNvPr>
              <p:cNvPicPr>
                <a:picLocks noChangeAspect="1"/>
              </p:cNvPicPr>
              <p:nvPr/>
            </p:nvPicPr>
            <p:blipFill>
              <a:blip r:embed="rId4"/>
              <a:stretch>
                <a:fillRect/>
              </a:stretch>
            </p:blipFill>
            <p:spPr>
              <a:xfrm>
                <a:off x="1478125" y="1672503"/>
                <a:ext cx="211373" cy="253207"/>
              </a:xfrm>
              <a:prstGeom prst="rect">
                <a:avLst/>
              </a:prstGeom>
            </p:spPr>
          </p:pic>
          <p:pic>
            <p:nvPicPr>
              <p:cNvPr id="1566" name="Picture 1565">
                <a:extLst>
                  <a:ext uri="{FF2B5EF4-FFF2-40B4-BE49-F238E27FC236}">
                    <a16:creationId xmlns:a16="http://schemas.microsoft.com/office/drawing/2014/main" id="{59A7C8D0-27D2-F348-B5E6-B58D33E3D612}"/>
                  </a:ext>
                </a:extLst>
              </p:cNvPr>
              <p:cNvPicPr>
                <a:picLocks noChangeAspect="1"/>
              </p:cNvPicPr>
              <p:nvPr/>
            </p:nvPicPr>
            <p:blipFill>
              <a:blip r:embed="rId4"/>
              <a:stretch>
                <a:fillRect/>
              </a:stretch>
            </p:blipFill>
            <p:spPr>
              <a:xfrm>
                <a:off x="911736" y="369423"/>
                <a:ext cx="211373" cy="253207"/>
              </a:xfrm>
              <a:prstGeom prst="rect">
                <a:avLst/>
              </a:prstGeom>
            </p:spPr>
          </p:pic>
        </p:grpSp>
        <mc:AlternateContent xmlns:mc="http://schemas.openxmlformats.org/markup-compatibility/2006" xmlns:a14="http://schemas.microsoft.com/office/drawing/2010/main">
          <mc:Choice Requires="a14">
            <p:sp>
              <p:nvSpPr>
                <p:cNvPr id="1567" name="TextBox 1566">
                  <a:extLst>
                    <a:ext uri="{FF2B5EF4-FFF2-40B4-BE49-F238E27FC236}">
                      <a16:creationId xmlns:a16="http://schemas.microsoft.com/office/drawing/2014/main" id="{B9B9D262-A961-C740-B9BF-C248972A422E}"/>
                    </a:ext>
                  </a:extLst>
                </p:cNvPr>
                <p:cNvSpPr txBox="1"/>
                <p:nvPr/>
              </p:nvSpPr>
              <p:spPr>
                <a:xfrm rot="5400000">
                  <a:off x="4277025" y="132942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7" name="TextBox 1566">
                  <a:extLst>
                    <a:ext uri="{FF2B5EF4-FFF2-40B4-BE49-F238E27FC236}">
                      <a16:creationId xmlns:a16="http://schemas.microsoft.com/office/drawing/2014/main" id="{B9B9D262-A961-C740-B9BF-C248972A422E}"/>
                    </a:ext>
                  </a:extLst>
                </p:cNvPr>
                <p:cNvSpPr txBox="1">
                  <a:spLocks noRot="1" noChangeAspect="1" noMove="1" noResize="1" noEditPoints="1" noAdjustHandles="1" noChangeArrowheads="1" noChangeShapeType="1" noTextEdit="1"/>
                </p:cNvSpPr>
                <p:nvPr/>
              </p:nvSpPr>
              <p:spPr>
                <a:xfrm rot="5400000">
                  <a:off x="4277025" y="1329424"/>
                  <a:ext cx="1843656" cy="47705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8" name="TextBox 1567">
                  <a:extLst>
                    <a:ext uri="{FF2B5EF4-FFF2-40B4-BE49-F238E27FC236}">
                      <a16:creationId xmlns:a16="http://schemas.microsoft.com/office/drawing/2014/main" id="{904AE1BE-4FF8-004C-810E-F16FC14373B4}"/>
                    </a:ext>
                  </a:extLst>
                </p:cNvPr>
                <p:cNvSpPr txBox="1"/>
                <p:nvPr/>
              </p:nvSpPr>
              <p:spPr>
                <a:xfrm rot="5400000">
                  <a:off x="4288207" y="293693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8" name="TextBox 1567">
                  <a:extLst>
                    <a:ext uri="{FF2B5EF4-FFF2-40B4-BE49-F238E27FC236}">
                      <a16:creationId xmlns:a16="http://schemas.microsoft.com/office/drawing/2014/main" id="{904AE1BE-4FF8-004C-810E-F16FC14373B4}"/>
                    </a:ext>
                  </a:extLst>
                </p:cNvPr>
                <p:cNvSpPr txBox="1">
                  <a:spLocks noRot="1" noChangeAspect="1" noMove="1" noResize="1" noEditPoints="1" noAdjustHandles="1" noChangeArrowheads="1" noChangeShapeType="1" noTextEdit="1"/>
                </p:cNvSpPr>
                <p:nvPr/>
              </p:nvSpPr>
              <p:spPr>
                <a:xfrm rot="5400000">
                  <a:off x="4288207" y="2936934"/>
                  <a:ext cx="1843656" cy="477054"/>
                </a:xfrm>
                <a:prstGeom prst="rect">
                  <a:avLst/>
                </a:prstGeom>
                <a:blipFill>
                  <a:blip r:embed="rId17"/>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B7B8C852-9068-4948-8E21-238822A2D7C3}"/>
                </a:ext>
              </a:extLst>
            </p:cNvPr>
            <p:cNvSpPr txBox="1"/>
            <p:nvPr/>
          </p:nvSpPr>
          <p:spPr>
            <a:xfrm>
              <a:off x="5681594" y="513631"/>
              <a:ext cx="910827" cy="646331"/>
            </a:xfrm>
            <a:prstGeom prst="rect">
              <a:avLst/>
            </a:prstGeom>
            <a:noFill/>
          </p:spPr>
          <p:txBody>
            <a:bodyPr wrap="none" rtlCol="0">
              <a:spAutoFit/>
            </a:bodyPr>
            <a:lstStyle/>
            <a:p>
              <a:r>
                <a:rPr lang="en-US" dirty="0"/>
                <a:t>Game 1</a:t>
              </a:r>
            </a:p>
            <a:p>
              <a:r>
                <a:rPr lang="en-US" dirty="0"/>
                <a:t>Fixed H</a:t>
              </a:r>
            </a:p>
          </p:txBody>
        </p:sp>
        <p:sp>
          <p:nvSpPr>
            <p:cNvPr id="1569" name="TextBox 1568">
              <a:extLst>
                <a:ext uri="{FF2B5EF4-FFF2-40B4-BE49-F238E27FC236}">
                  <a16:creationId xmlns:a16="http://schemas.microsoft.com/office/drawing/2014/main" id="{DFBC364C-8086-1849-88E0-BFF09B938C5F}"/>
                </a:ext>
              </a:extLst>
            </p:cNvPr>
            <p:cNvSpPr txBox="1"/>
            <p:nvPr/>
          </p:nvSpPr>
          <p:spPr>
            <a:xfrm>
              <a:off x="5681594" y="2118855"/>
              <a:ext cx="910827" cy="646331"/>
            </a:xfrm>
            <a:prstGeom prst="rect">
              <a:avLst/>
            </a:prstGeom>
            <a:noFill/>
          </p:spPr>
          <p:txBody>
            <a:bodyPr wrap="none" rtlCol="0">
              <a:spAutoFit/>
            </a:bodyPr>
            <a:lstStyle/>
            <a:p>
              <a:r>
                <a:rPr lang="en-US" dirty="0"/>
                <a:t>Game 2</a:t>
              </a:r>
            </a:p>
            <a:p>
              <a:r>
                <a:rPr lang="en-US" dirty="0"/>
                <a:t>Fixed H</a:t>
              </a:r>
            </a:p>
          </p:txBody>
        </p:sp>
        <p:sp>
          <p:nvSpPr>
            <p:cNvPr id="1570" name="TextBox 1569">
              <a:extLst>
                <a:ext uri="{FF2B5EF4-FFF2-40B4-BE49-F238E27FC236}">
                  <a16:creationId xmlns:a16="http://schemas.microsoft.com/office/drawing/2014/main" id="{73CA555F-C3AC-A247-8003-76F98DB78E42}"/>
                </a:ext>
              </a:extLst>
            </p:cNvPr>
            <p:cNvSpPr txBox="1"/>
            <p:nvPr/>
          </p:nvSpPr>
          <p:spPr>
            <a:xfrm>
              <a:off x="5666360" y="3780274"/>
              <a:ext cx="910827" cy="646331"/>
            </a:xfrm>
            <a:prstGeom prst="rect">
              <a:avLst/>
            </a:prstGeom>
            <a:noFill/>
          </p:spPr>
          <p:txBody>
            <a:bodyPr wrap="none" rtlCol="0">
              <a:spAutoFit/>
            </a:bodyPr>
            <a:lstStyle/>
            <a:p>
              <a:r>
                <a:rPr lang="en-US" dirty="0"/>
                <a:t>Game 3</a:t>
              </a:r>
            </a:p>
            <a:p>
              <a:r>
                <a:rPr lang="en-US" dirty="0"/>
                <a:t>Fixed H</a:t>
              </a:r>
            </a:p>
          </p:txBody>
        </p:sp>
      </p:grpSp>
      <p:grpSp>
        <p:nvGrpSpPr>
          <p:cNvPr id="2" name="Group 1">
            <a:extLst>
              <a:ext uri="{FF2B5EF4-FFF2-40B4-BE49-F238E27FC236}">
                <a16:creationId xmlns:a16="http://schemas.microsoft.com/office/drawing/2014/main" id="{508EE670-F16D-7744-9BFE-098412523DF6}"/>
              </a:ext>
            </a:extLst>
          </p:cNvPr>
          <p:cNvGrpSpPr/>
          <p:nvPr/>
        </p:nvGrpSpPr>
        <p:grpSpPr>
          <a:xfrm>
            <a:off x="2308952" y="-25020"/>
            <a:ext cx="9224749" cy="6876072"/>
            <a:chOff x="0" y="-33662"/>
            <a:chExt cx="9224749" cy="6876072"/>
          </a:xfrm>
        </p:grpSpPr>
        <p:sp>
          <p:nvSpPr>
            <p:cNvPr id="246" name="TextBox 245">
              <a:extLst>
                <a:ext uri="{FF2B5EF4-FFF2-40B4-BE49-F238E27FC236}">
                  <a16:creationId xmlns:a16="http://schemas.microsoft.com/office/drawing/2014/main" id="{BE132FE2-CFA8-2243-BBF8-EB69269054DE}"/>
                </a:ext>
              </a:extLst>
            </p:cNvPr>
            <p:cNvSpPr txBox="1"/>
            <p:nvPr/>
          </p:nvSpPr>
          <p:spPr>
            <a:xfrm>
              <a:off x="0" y="0"/>
              <a:ext cx="369886" cy="461665"/>
            </a:xfrm>
            <a:prstGeom prst="rect">
              <a:avLst/>
            </a:prstGeom>
            <a:noFill/>
          </p:spPr>
          <p:txBody>
            <a:bodyPr wrap="square" rtlCol="0">
              <a:spAutoFit/>
            </a:bodyPr>
            <a:lstStyle/>
            <a:p>
              <a:r>
                <a:rPr lang="en-US" sz="2400" b="1" dirty="0">
                  <a:latin typeface="Arial"/>
                  <a:cs typeface="Arial"/>
                </a:rPr>
                <a:t>B</a:t>
              </a:r>
            </a:p>
          </p:txBody>
        </p:sp>
        <p:grpSp>
          <p:nvGrpSpPr>
            <p:cNvPr id="16" name="Group 15">
              <a:extLst>
                <a:ext uri="{FF2B5EF4-FFF2-40B4-BE49-F238E27FC236}">
                  <a16:creationId xmlns:a16="http://schemas.microsoft.com/office/drawing/2014/main" id="{8FE817D8-FE3F-3746-B427-ED631D13BEAA}"/>
                </a:ext>
              </a:extLst>
            </p:cNvPr>
            <p:cNvGrpSpPr/>
            <p:nvPr/>
          </p:nvGrpSpPr>
          <p:grpSpPr>
            <a:xfrm>
              <a:off x="384319" y="0"/>
              <a:ext cx="3621438" cy="5681255"/>
              <a:chOff x="309368" y="710520"/>
              <a:chExt cx="3621438" cy="5681255"/>
            </a:xfrm>
          </p:grpSpPr>
          <p:grpSp>
            <p:nvGrpSpPr>
              <p:cNvPr id="15" name="Group 14">
                <a:extLst>
                  <a:ext uri="{FF2B5EF4-FFF2-40B4-BE49-F238E27FC236}">
                    <a16:creationId xmlns:a16="http://schemas.microsoft.com/office/drawing/2014/main" id="{AAC27D55-3149-D34D-94C4-5BBDEAD05919}"/>
                  </a:ext>
                </a:extLst>
              </p:cNvPr>
              <p:cNvGrpSpPr/>
              <p:nvPr/>
            </p:nvGrpSpPr>
            <p:grpSpPr>
              <a:xfrm>
                <a:off x="309368" y="710520"/>
                <a:ext cx="3621438" cy="5681255"/>
                <a:chOff x="46518" y="211024"/>
                <a:chExt cx="4807130" cy="7541357"/>
              </a:xfrm>
            </p:grpSpPr>
            <p:sp>
              <p:nvSpPr>
                <p:cNvPr id="279" name="TextBox 278">
                  <a:extLst>
                    <a:ext uri="{FF2B5EF4-FFF2-40B4-BE49-F238E27FC236}">
                      <a16:creationId xmlns:a16="http://schemas.microsoft.com/office/drawing/2014/main" id="{0299DCBB-D068-0141-9F6E-D13627E9AFC6}"/>
                    </a:ext>
                  </a:extLst>
                </p:cNvPr>
                <p:cNvSpPr txBox="1"/>
                <p:nvPr/>
              </p:nvSpPr>
              <p:spPr>
                <a:xfrm>
                  <a:off x="268782" y="1841782"/>
                  <a:ext cx="1609352" cy="612819"/>
                </a:xfrm>
                <a:prstGeom prst="rect">
                  <a:avLst/>
                </a:prstGeom>
                <a:noFill/>
              </p:spPr>
              <p:txBody>
                <a:bodyPr wrap="square" rtlCol="0">
                  <a:spAutoFit/>
                </a:bodyPr>
                <a:lstStyle/>
                <a:p>
                  <a:pPr algn="ctr"/>
                  <a:r>
                    <a:rPr lang="en-US" sz="1200" dirty="0">
                      <a:latin typeface="Arial"/>
                      <a:cs typeface="Arial"/>
                    </a:rPr>
                    <a:t>Game 1 start</a:t>
                  </a:r>
                </a:p>
                <a:p>
                  <a:pPr algn="ctr"/>
                  <a:r>
                    <a:rPr lang="en-US" sz="1200" dirty="0">
                      <a:latin typeface="Arial"/>
                      <a:cs typeface="Arial"/>
                    </a:rPr>
                    <a:t>home base</a:t>
                  </a:r>
                </a:p>
              </p:txBody>
            </p:sp>
            <p:grpSp>
              <p:nvGrpSpPr>
                <p:cNvPr id="14" name="Group 13">
                  <a:extLst>
                    <a:ext uri="{FF2B5EF4-FFF2-40B4-BE49-F238E27FC236}">
                      <a16:creationId xmlns:a16="http://schemas.microsoft.com/office/drawing/2014/main" id="{A92E6DDD-5336-934E-8E3B-4D577E909335}"/>
                    </a:ext>
                  </a:extLst>
                </p:cNvPr>
                <p:cNvGrpSpPr/>
                <p:nvPr/>
              </p:nvGrpSpPr>
              <p:grpSpPr>
                <a:xfrm>
                  <a:off x="46518" y="211024"/>
                  <a:ext cx="4807130" cy="7541357"/>
                  <a:chOff x="46518" y="211024"/>
                  <a:chExt cx="4807130" cy="7541357"/>
                </a:xfrm>
              </p:grpSpPr>
              <p:grpSp>
                <p:nvGrpSpPr>
                  <p:cNvPr id="7" name="Group 6">
                    <a:extLst>
                      <a:ext uri="{FF2B5EF4-FFF2-40B4-BE49-F238E27FC236}">
                        <a16:creationId xmlns:a16="http://schemas.microsoft.com/office/drawing/2014/main" id="{7A02B377-7108-B44A-87A5-7F6DCA0DCDDF}"/>
                      </a:ext>
                    </a:extLst>
                  </p:cNvPr>
                  <p:cNvGrpSpPr/>
                  <p:nvPr/>
                </p:nvGrpSpPr>
                <p:grpSpPr>
                  <a:xfrm>
                    <a:off x="439426" y="211024"/>
                    <a:ext cx="1224026" cy="1702119"/>
                    <a:chOff x="400309" y="413442"/>
                    <a:chExt cx="1224455" cy="1702714"/>
                  </a:xfrm>
                </p:grpSpPr>
                <p:sp>
                  <p:nvSpPr>
                    <p:cNvPr id="84" name="Oval 83">
                      <a:extLst>
                        <a:ext uri="{FF2B5EF4-FFF2-40B4-BE49-F238E27FC236}">
                          <a16:creationId xmlns:a16="http://schemas.microsoft.com/office/drawing/2014/main" id="{DBF3B3E6-6135-2746-8871-2003DCFD222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85" name="Rectangle 84">
                      <a:extLst>
                        <a:ext uri="{FF2B5EF4-FFF2-40B4-BE49-F238E27FC236}">
                          <a16:creationId xmlns:a16="http://schemas.microsoft.com/office/drawing/2014/main" id="{8FEF6A47-4D31-CF4E-9CC9-B23C8A4AEFC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6" name="Rectangle 85">
                      <a:extLst>
                        <a:ext uri="{FF2B5EF4-FFF2-40B4-BE49-F238E27FC236}">
                          <a16:creationId xmlns:a16="http://schemas.microsoft.com/office/drawing/2014/main" id="{CFE5D66F-B83F-3D48-A656-BB9BD9246CC5}"/>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7" name="Rectangle 86">
                      <a:extLst>
                        <a:ext uri="{FF2B5EF4-FFF2-40B4-BE49-F238E27FC236}">
                          <a16:creationId xmlns:a16="http://schemas.microsoft.com/office/drawing/2014/main" id="{54047736-91F5-5940-93EF-C4B9C6F7284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88" name="Rectangle 87">
                      <a:extLst>
                        <a:ext uri="{FF2B5EF4-FFF2-40B4-BE49-F238E27FC236}">
                          <a16:creationId xmlns:a16="http://schemas.microsoft.com/office/drawing/2014/main" id="{E6F68466-9893-3F48-A280-BAA99CE9019B}"/>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8" name="Picture 77">
                      <a:extLst>
                        <a:ext uri="{FF2B5EF4-FFF2-40B4-BE49-F238E27FC236}">
                          <a16:creationId xmlns:a16="http://schemas.microsoft.com/office/drawing/2014/main" id="{A3D7BA55-8BBD-9445-81DF-A28416CACD0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9" name="Picture 78">
                      <a:extLst>
                        <a:ext uri="{FF2B5EF4-FFF2-40B4-BE49-F238E27FC236}">
                          <a16:creationId xmlns:a16="http://schemas.microsoft.com/office/drawing/2014/main" id="{D5BD8C6B-121D-A344-94A8-09361948F8B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80" name="Picture 79">
                      <a:extLst>
                        <a:ext uri="{FF2B5EF4-FFF2-40B4-BE49-F238E27FC236}">
                          <a16:creationId xmlns:a16="http://schemas.microsoft.com/office/drawing/2014/main" id="{9EC62E9E-9714-2047-A137-B49A30F3D2B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81" name="Picture 80">
                      <a:extLst>
                        <a:ext uri="{FF2B5EF4-FFF2-40B4-BE49-F238E27FC236}">
                          <a16:creationId xmlns:a16="http://schemas.microsoft.com/office/drawing/2014/main" id="{63DFAD21-46AF-5B4F-9BCF-545D943E800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82" name="Picture 81">
                      <a:extLst>
                        <a:ext uri="{FF2B5EF4-FFF2-40B4-BE49-F238E27FC236}">
                          <a16:creationId xmlns:a16="http://schemas.microsoft.com/office/drawing/2014/main" id="{251D8085-063A-404D-AA03-2928BD88C65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83" name="Picture 82">
                      <a:extLst>
                        <a:ext uri="{FF2B5EF4-FFF2-40B4-BE49-F238E27FC236}">
                          <a16:creationId xmlns:a16="http://schemas.microsoft.com/office/drawing/2014/main" id="{7A336D4D-2CBB-A449-BD28-04A6FFDDD85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15" name="Picture 114">
                      <a:extLst>
                        <a:ext uri="{FF2B5EF4-FFF2-40B4-BE49-F238E27FC236}">
                          <a16:creationId xmlns:a16="http://schemas.microsoft.com/office/drawing/2014/main" id="{8082627D-B1ED-3147-806C-695DCBB61889}"/>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116" name="Straight Arrow Connector 115">
                      <a:extLst>
                        <a:ext uri="{FF2B5EF4-FFF2-40B4-BE49-F238E27FC236}">
                          <a16:creationId xmlns:a16="http://schemas.microsoft.com/office/drawing/2014/main" id="{E17275AB-5709-5643-AB48-478F677753CE}"/>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8" name="Picture 27">
                      <a:extLst>
                        <a:ext uri="{FF2B5EF4-FFF2-40B4-BE49-F238E27FC236}">
                          <a16:creationId xmlns:a16="http://schemas.microsoft.com/office/drawing/2014/main" id="{8D612C71-75FC-8B4D-83A4-8E1079F78511}"/>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220" name="Group 219">
                    <a:extLst>
                      <a:ext uri="{FF2B5EF4-FFF2-40B4-BE49-F238E27FC236}">
                        <a16:creationId xmlns:a16="http://schemas.microsoft.com/office/drawing/2014/main" id="{E4191C7B-2914-5747-BF70-EAFE2A638D79}"/>
                      </a:ext>
                    </a:extLst>
                  </p:cNvPr>
                  <p:cNvGrpSpPr/>
                  <p:nvPr/>
                </p:nvGrpSpPr>
                <p:grpSpPr>
                  <a:xfrm>
                    <a:off x="1890010" y="211024"/>
                    <a:ext cx="1260447" cy="1642604"/>
                    <a:chOff x="363875" y="413442"/>
                    <a:chExt cx="1260889" cy="1643178"/>
                  </a:xfrm>
                </p:grpSpPr>
                <p:sp>
                  <p:nvSpPr>
                    <p:cNvPr id="222" name="Oval 221">
                      <a:extLst>
                        <a:ext uri="{FF2B5EF4-FFF2-40B4-BE49-F238E27FC236}">
                          <a16:creationId xmlns:a16="http://schemas.microsoft.com/office/drawing/2014/main" id="{E7122729-EE80-AF4B-98A9-AD3B7E1B4AD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25" name="Rectangle 224">
                      <a:extLst>
                        <a:ext uri="{FF2B5EF4-FFF2-40B4-BE49-F238E27FC236}">
                          <a16:creationId xmlns:a16="http://schemas.microsoft.com/office/drawing/2014/main" id="{B4CDFDA9-846F-EE41-A9D6-FF375BE0A313}"/>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41" name="Rectangle 240">
                      <a:extLst>
                        <a:ext uri="{FF2B5EF4-FFF2-40B4-BE49-F238E27FC236}">
                          <a16:creationId xmlns:a16="http://schemas.microsoft.com/office/drawing/2014/main" id="{F04507C4-CA13-BF4F-868B-DE3FFBD0C113}"/>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44" name="Rectangle 243">
                      <a:extLst>
                        <a:ext uri="{FF2B5EF4-FFF2-40B4-BE49-F238E27FC236}">
                          <a16:creationId xmlns:a16="http://schemas.microsoft.com/office/drawing/2014/main" id="{4FE545AD-ADA5-7545-BB93-C9127CEA731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48" name="Rectangle 247">
                      <a:extLst>
                        <a:ext uri="{FF2B5EF4-FFF2-40B4-BE49-F238E27FC236}">
                          <a16:creationId xmlns:a16="http://schemas.microsoft.com/office/drawing/2014/main" id="{9BC320A4-AC24-6B4A-A0E9-5913C630EF59}"/>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49" name="Picture 248">
                      <a:extLst>
                        <a:ext uri="{FF2B5EF4-FFF2-40B4-BE49-F238E27FC236}">
                          <a16:creationId xmlns:a16="http://schemas.microsoft.com/office/drawing/2014/main" id="{20DE12E6-5701-3347-B0EE-1F4632AA19A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50" name="Picture 249">
                      <a:extLst>
                        <a:ext uri="{FF2B5EF4-FFF2-40B4-BE49-F238E27FC236}">
                          <a16:creationId xmlns:a16="http://schemas.microsoft.com/office/drawing/2014/main" id="{60908F14-DCEB-024D-BDFA-6283D000214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51" name="Picture 250">
                      <a:extLst>
                        <a:ext uri="{FF2B5EF4-FFF2-40B4-BE49-F238E27FC236}">
                          <a16:creationId xmlns:a16="http://schemas.microsoft.com/office/drawing/2014/main" id="{7573F036-F4E4-AF4A-B86B-F25C35D505F8}"/>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52" name="Picture 251">
                      <a:extLst>
                        <a:ext uri="{FF2B5EF4-FFF2-40B4-BE49-F238E27FC236}">
                          <a16:creationId xmlns:a16="http://schemas.microsoft.com/office/drawing/2014/main" id="{EFF7BC59-883B-E144-A67C-6010C149E33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53" name="Picture 252">
                      <a:extLst>
                        <a:ext uri="{FF2B5EF4-FFF2-40B4-BE49-F238E27FC236}">
                          <a16:creationId xmlns:a16="http://schemas.microsoft.com/office/drawing/2014/main" id="{78C146AE-27AE-E749-9334-3796E791B6D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54" name="Picture 253">
                      <a:extLst>
                        <a:ext uri="{FF2B5EF4-FFF2-40B4-BE49-F238E27FC236}">
                          <a16:creationId xmlns:a16="http://schemas.microsoft.com/office/drawing/2014/main" id="{7C06F6A1-2D4D-1443-B680-94292E16120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55" name="Picture 254">
                      <a:extLst>
                        <a:ext uri="{FF2B5EF4-FFF2-40B4-BE49-F238E27FC236}">
                          <a16:creationId xmlns:a16="http://schemas.microsoft.com/office/drawing/2014/main" id="{732082ED-AA00-5040-8C19-E14F6CFD9183}"/>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56" name="Straight Arrow Connector 255">
                      <a:extLst>
                        <a:ext uri="{FF2B5EF4-FFF2-40B4-BE49-F238E27FC236}">
                          <a16:creationId xmlns:a16="http://schemas.microsoft.com/office/drawing/2014/main" id="{DE0477C2-D334-D942-8158-88C5DCC4E03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7" name="Picture 256">
                      <a:extLst>
                        <a:ext uri="{FF2B5EF4-FFF2-40B4-BE49-F238E27FC236}">
                          <a16:creationId xmlns:a16="http://schemas.microsoft.com/office/drawing/2014/main" id="{F93636D2-D01D-2540-A089-A3FDD0FE54D6}"/>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258" name="Group 257">
                    <a:extLst>
                      <a:ext uri="{FF2B5EF4-FFF2-40B4-BE49-F238E27FC236}">
                        <a16:creationId xmlns:a16="http://schemas.microsoft.com/office/drawing/2014/main" id="{630767B0-4F46-9341-939F-C75547F8404F}"/>
                      </a:ext>
                    </a:extLst>
                  </p:cNvPr>
                  <p:cNvGrpSpPr/>
                  <p:nvPr/>
                </p:nvGrpSpPr>
                <p:grpSpPr>
                  <a:xfrm>
                    <a:off x="3413436" y="211024"/>
                    <a:ext cx="1224026" cy="1702119"/>
                    <a:chOff x="400309" y="413442"/>
                    <a:chExt cx="1224455" cy="1702714"/>
                  </a:xfrm>
                </p:grpSpPr>
                <p:sp>
                  <p:nvSpPr>
                    <p:cNvPr id="259" name="Oval 258">
                      <a:extLst>
                        <a:ext uri="{FF2B5EF4-FFF2-40B4-BE49-F238E27FC236}">
                          <a16:creationId xmlns:a16="http://schemas.microsoft.com/office/drawing/2014/main" id="{08535C18-F8EF-7C45-9DA3-7EA8ED9CB1F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60" name="Rectangle 259">
                      <a:extLst>
                        <a:ext uri="{FF2B5EF4-FFF2-40B4-BE49-F238E27FC236}">
                          <a16:creationId xmlns:a16="http://schemas.microsoft.com/office/drawing/2014/main" id="{F2A4A02F-F22A-C54A-BD52-26C8F773611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61" name="Rectangle 260">
                      <a:extLst>
                        <a:ext uri="{FF2B5EF4-FFF2-40B4-BE49-F238E27FC236}">
                          <a16:creationId xmlns:a16="http://schemas.microsoft.com/office/drawing/2014/main" id="{515ED5B0-8F30-144E-AE1D-F07E16D0151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62" name="Rectangle 261">
                      <a:extLst>
                        <a:ext uri="{FF2B5EF4-FFF2-40B4-BE49-F238E27FC236}">
                          <a16:creationId xmlns:a16="http://schemas.microsoft.com/office/drawing/2014/main" id="{943ED165-FA33-6A41-ADD9-DBD09E04A85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63" name="Rectangle 262">
                      <a:extLst>
                        <a:ext uri="{FF2B5EF4-FFF2-40B4-BE49-F238E27FC236}">
                          <a16:creationId xmlns:a16="http://schemas.microsoft.com/office/drawing/2014/main" id="{93A4FFB0-BDC2-9644-9628-E733A37A51E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64" name="Picture 263">
                      <a:extLst>
                        <a:ext uri="{FF2B5EF4-FFF2-40B4-BE49-F238E27FC236}">
                          <a16:creationId xmlns:a16="http://schemas.microsoft.com/office/drawing/2014/main" id="{DA75080A-285E-2140-93C0-0A71EB7C477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65" name="Picture 264">
                      <a:extLst>
                        <a:ext uri="{FF2B5EF4-FFF2-40B4-BE49-F238E27FC236}">
                          <a16:creationId xmlns:a16="http://schemas.microsoft.com/office/drawing/2014/main" id="{9D2C446A-FF02-1141-B786-5BF5F773E00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66" name="Picture 265">
                      <a:extLst>
                        <a:ext uri="{FF2B5EF4-FFF2-40B4-BE49-F238E27FC236}">
                          <a16:creationId xmlns:a16="http://schemas.microsoft.com/office/drawing/2014/main" id="{1EE75676-6818-1B43-8474-C56289302E8D}"/>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67" name="Picture 266">
                      <a:extLst>
                        <a:ext uri="{FF2B5EF4-FFF2-40B4-BE49-F238E27FC236}">
                          <a16:creationId xmlns:a16="http://schemas.microsoft.com/office/drawing/2014/main" id="{78C2813A-FC4C-0A46-9AD4-FEF7508AD6F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68" name="Picture 267">
                      <a:extLst>
                        <a:ext uri="{FF2B5EF4-FFF2-40B4-BE49-F238E27FC236}">
                          <a16:creationId xmlns:a16="http://schemas.microsoft.com/office/drawing/2014/main" id="{2405FD31-B9E8-FD46-9B7A-264BFE2152F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69" name="Picture 268">
                      <a:extLst>
                        <a:ext uri="{FF2B5EF4-FFF2-40B4-BE49-F238E27FC236}">
                          <a16:creationId xmlns:a16="http://schemas.microsoft.com/office/drawing/2014/main" id="{7C07B792-FB65-8D41-B71C-779939671B6A}"/>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70" name="Picture 269">
                      <a:extLst>
                        <a:ext uri="{FF2B5EF4-FFF2-40B4-BE49-F238E27FC236}">
                          <a16:creationId xmlns:a16="http://schemas.microsoft.com/office/drawing/2014/main" id="{B183B7EE-CF54-1A42-B8A5-86A14704B2A7}"/>
                        </a:ext>
                      </a:extLst>
                    </p:cNvPr>
                    <p:cNvPicPr>
                      <a:picLocks noChangeAspect="1"/>
                    </p:cNvPicPr>
                    <p:nvPr/>
                  </p:nvPicPr>
                  <p:blipFill>
                    <a:blip r:embed="rId18"/>
                    <a:stretch>
                      <a:fillRect/>
                    </a:stretch>
                  </p:blipFill>
                  <p:spPr>
                    <a:xfrm>
                      <a:off x="572112" y="955023"/>
                      <a:ext cx="181412" cy="181411"/>
                    </a:xfrm>
                    <a:prstGeom prst="rect">
                      <a:avLst/>
                    </a:prstGeom>
                  </p:spPr>
                </p:pic>
                <p:cxnSp>
                  <p:nvCxnSpPr>
                    <p:cNvPr id="271" name="Straight Arrow Connector 270">
                      <a:extLst>
                        <a:ext uri="{FF2B5EF4-FFF2-40B4-BE49-F238E27FC236}">
                          <a16:creationId xmlns:a16="http://schemas.microsoft.com/office/drawing/2014/main" id="{0F53775E-6CB2-6E48-ABA0-8899619D3D21}"/>
                        </a:ext>
                      </a:extLst>
                    </p:cNvPr>
                    <p:cNvCxnSpPr>
                      <a:cxnSpLocks/>
                      <a:endCxn id="270" idx="2"/>
                    </p:cNvCxnSpPr>
                    <p:nvPr/>
                  </p:nvCxnSpPr>
                  <p:spPr>
                    <a:xfrm flipH="1" flipV="1">
                      <a:off x="662818" y="1136435"/>
                      <a:ext cx="373249" cy="427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2" name="Picture 271">
                      <a:extLst>
                        <a:ext uri="{FF2B5EF4-FFF2-40B4-BE49-F238E27FC236}">
                          <a16:creationId xmlns:a16="http://schemas.microsoft.com/office/drawing/2014/main" id="{FF8F1D99-D48A-7946-BBFC-765559907C23}"/>
                        </a:ext>
                      </a:extLst>
                    </p:cNvPr>
                    <p:cNvPicPr>
                      <a:picLocks noChangeAspect="1"/>
                    </p:cNvPicPr>
                    <p:nvPr/>
                  </p:nvPicPr>
                  <p:blipFill>
                    <a:blip r:embed="rId4"/>
                    <a:stretch>
                      <a:fillRect/>
                    </a:stretch>
                  </p:blipFill>
                  <p:spPr>
                    <a:xfrm>
                      <a:off x="910624" y="1862949"/>
                      <a:ext cx="211373" cy="253207"/>
                    </a:xfrm>
                    <a:prstGeom prst="rect">
                      <a:avLst/>
                    </a:prstGeom>
                  </p:spPr>
                </p:pic>
              </p:grpSp>
              <p:sp>
                <p:nvSpPr>
                  <p:cNvPr id="273" name="TextBox 272">
                    <a:extLst>
                      <a:ext uri="{FF2B5EF4-FFF2-40B4-BE49-F238E27FC236}">
                        <a16:creationId xmlns:a16="http://schemas.microsoft.com/office/drawing/2014/main" id="{A830A07A-EFDC-2040-8F15-CB4293E6DE29}"/>
                      </a:ext>
                    </a:extLst>
                  </p:cNvPr>
                  <p:cNvSpPr txBox="1"/>
                  <p:nvPr/>
                </p:nvSpPr>
                <p:spPr>
                  <a:xfrm>
                    <a:off x="1690857" y="1842982"/>
                    <a:ext cx="1609352" cy="546896"/>
                  </a:xfrm>
                  <a:prstGeom prst="rect">
                    <a:avLst/>
                  </a:prstGeom>
                  <a:noFill/>
                </p:spPr>
                <p:txBody>
                  <a:bodyPr wrap="square" rtlCol="0">
                    <a:spAutoFit/>
                  </a:bodyPr>
                  <a:lstStyle/>
                  <a:p>
                    <a:pPr algn="ctr"/>
                    <a:r>
                      <a:rPr lang="en-US" sz="1200" dirty="0">
                        <a:latin typeface="Arial"/>
                        <a:cs typeface="Arial"/>
                      </a:rPr>
                      <a:t>Trial 1 cue</a:t>
                    </a:r>
                  </a:p>
                  <a:p>
                    <a:pPr algn="ctr"/>
                    <a:r>
                      <a:rPr lang="en-US" sz="1200" dirty="0">
                        <a:latin typeface="Arial"/>
                        <a:cs typeface="Arial"/>
                      </a:rPr>
                      <a:t>(guided)</a:t>
                    </a:r>
                  </a:p>
                </p:txBody>
              </p:sp>
              <p:sp>
                <p:nvSpPr>
                  <p:cNvPr id="274" name="TextBox 273">
                    <a:extLst>
                      <a:ext uri="{FF2B5EF4-FFF2-40B4-BE49-F238E27FC236}">
                        <a16:creationId xmlns:a16="http://schemas.microsoft.com/office/drawing/2014/main" id="{8F2A9AAD-4142-654D-AF4F-17B7D85E60BB}"/>
                      </a:ext>
                    </a:extLst>
                  </p:cNvPr>
                  <p:cNvSpPr txBox="1"/>
                  <p:nvPr/>
                </p:nvSpPr>
                <p:spPr>
                  <a:xfrm>
                    <a:off x="3244296" y="1848117"/>
                    <a:ext cx="1609352" cy="328138"/>
                  </a:xfrm>
                  <a:prstGeom prst="rect">
                    <a:avLst/>
                  </a:prstGeom>
                  <a:noFill/>
                </p:spPr>
                <p:txBody>
                  <a:bodyPr wrap="square" rtlCol="0">
                    <a:spAutoFit/>
                  </a:bodyPr>
                  <a:lstStyle/>
                  <a:p>
                    <a:pPr algn="ctr"/>
                    <a:r>
                      <a:rPr lang="en-US" sz="1200" dirty="0">
                        <a:latin typeface="Arial"/>
                        <a:cs typeface="Arial"/>
                      </a:rPr>
                      <a:t>Trial 1 response</a:t>
                    </a:r>
                  </a:p>
                </p:txBody>
              </p:sp>
              <p:pic>
                <p:nvPicPr>
                  <p:cNvPr id="160" name="Picture 159">
                    <a:extLst>
                      <a:ext uri="{FF2B5EF4-FFF2-40B4-BE49-F238E27FC236}">
                        <a16:creationId xmlns:a16="http://schemas.microsoft.com/office/drawing/2014/main" id="{E3C66DEA-5FB1-4343-8BBC-EA3D4E8BEA39}"/>
                      </a:ext>
                    </a:extLst>
                  </p:cNvPr>
                  <p:cNvPicPr>
                    <a:picLocks noChangeAspect="1"/>
                  </p:cNvPicPr>
                  <p:nvPr/>
                </p:nvPicPr>
                <p:blipFill>
                  <a:blip r:embed="rId19"/>
                  <a:stretch>
                    <a:fillRect/>
                  </a:stretch>
                </p:blipFill>
                <p:spPr>
                  <a:xfrm>
                    <a:off x="3300210" y="551143"/>
                    <a:ext cx="164526" cy="227633"/>
                  </a:xfrm>
                  <a:prstGeom prst="rect">
                    <a:avLst/>
                  </a:prstGeom>
                </p:spPr>
              </p:pic>
              <mc:AlternateContent xmlns:mc="http://schemas.openxmlformats.org/markup-compatibility/2006" xmlns:a14="http://schemas.microsoft.com/office/drawing/2010/main">
                <mc:Choice Requires="a14">
                  <p:sp>
                    <p:nvSpPr>
                      <p:cNvPr id="330" name="TextBox 329">
                        <a:extLst>
                          <a:ext uri="{FF2B5EF4-FFF2-40B4-BE49-F238E27FC236}">
                            <a16:creationId xmlns:a16="http://schemas.microsoft.com/office/drawing/2014/main" id="{6CEA4116-3C91-4446-AC48-AA4142455CD8}"/>
                          </a:ext>
                        </a:extLst>
                      </p:cNvPr>
                      <p:cNvSpPr txBox="1"/>
                      <p:nvPr/>
                    </p:nvSpPr>
                    <p:spPr>
                      <a:xfrm>
                        <a:off x="1615304"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330" name="TextBox 329">
                        <a:extLst>
                          <a:ext uri="{FF2B5EF4-FFF2-40B4-BE49-F238E27FC236}">
                            <a16:creationId xmlns:a16="http://schemas.microsoft.com/office/drawing/2014/main" id="{6CEA4116-3C91-4446-AC48-AA4142455CD8}"/>
                          </a:ext>
                        </a:extLst>
                      </p:cNvPr>
                      <p:cNvSpPr txBox="1">
                        <a:spLocks noRot="1" noChangeAspect="1" noMove="1" noResize="1" noEditPoints="1" noAdjustHandles="1" noChangeArrowheads="1" noChangeShapeType="1" noTextEdit="1"/>
                      </p:cNvSpPr>
                      <p:nvPr/>
                    </p:nvSpPr>
                    <p:spPr>
                      <a:xfrm>
                        <a:off x="1615304" y="921032"/>
                        <a:ext cx="420851" cy="26555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1" name="TextBox 330">
                        <a:extLst>
                          <a:ext uri="{FF2B5EF4-FFF2-40B4-BE49-F238E27FC236}">
                            <a16:creationId xmlns:a16="http://schemas.microsoft.com/office/drawing/2014/main" id="{4B276FA0-7710-7A4B-9341-A05BB39B33D5}"/>
                          </a:ext>
                        </a:extLst>
                      </p:cNvPr>
                      <p:cNvSpPr txBox="1"/>
                      <p:nvPr/>
                    </p:nvSpPr>
                    <p:spPr>
                      <a:xfrm>
                        <a:off x="3102672"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331" name="TextBox 330">
                        <a:extLst>
                          <a:ext uri="{FF2B5EF4-FFF2-40B4-BE49-F238E27FC236}">
                            <a16:creationId xmlns:a16="http://schemas.microsoft.com/office/drawing/2014/main" id="{4B276FA0-7710-7A4B-9341-A05BB39B33D5}"/>
                          </a:ext>
                        </a:extLst>
                      </p:cNvPr>
                      <p:cNvSpPr txBox="1">
                        <a:spLocks noRot="1" noChangeAspect="1" noMove="1" noResize="1" noEditPoints="1" noAdjustHandles="1" noChangeArrowheads="1" noChangeShapeType="1" noTextEdit="1"/>
                      </p:cNvSpPr>
                      <p:nvPr/>
                    </p:nvSpPr>
                    <p:spPr>
                      <a:xfrm>
                        <a:off x="3102672" y="921032"/>
                        <a:ext cx="420851" cy="26555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1" name="TextBox 1570">
                        <a:extLst>
                          <a:ext uri="{FF2B5EF4-FFF2-40B4-BE49-F238E27FC236}">
                            <a16:creationId xmlns:a16="http://schemas.microsoft.com/office/drawing/2014/main" id="{E9D27AC6-BC84-6E4D-94F0-80572213D0E4}"/>
                          </a:ext>
                        </a:extLst>
                      </p:cNvPr>
                      <p:cNvSpPr txBox="1"/>
                      <p:nvPr/>
                    </p:nvSpPr>
                    <p:spPr>
                      <a:xfrm>
                        <a:off x="63704" y="3134403"/>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1571" name="TextBox 1570">
                        <a:extLst>
                          <a:ext uri="{FF2B5EF4-FFF2-40B4-BE49-F238E27FC236}">
                            <a16:creationId xmlns:a16="http://schemas.microsoft.com/office/drawing/2014/main" id="{E9D27AC6-BC84-6E4D-94F0-80572213D0E4}"/>
                          </a:ext>
                        </a:extLst>
                      </p:cNvPr>
                      <p:cNvSpPr txBox="1">
                        <a:spLocks noRot="1" noChangeAspect="1" noMove="1" noResize="1" noEditPoints="1" noAdjustHandles="1" noChangeArrowheads="1" noChangeShapeType="1" noTextEdit="1"/>
                      </p:cNvSpPr>
                      <p:nvPr/>
                    </p:nvSpPr>
                    <p:spPr>
                      <a:xfrm>
                        <a:off x="63704" y="3134403"/>
                        <a:ext cx="420851" cy="26555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2" name="TextBox 1571">
                        <a:extLst>
                          <a:ext uri="{FF2B5EF4-FFF2-40B4-BE49-F238E27FC236}">
                            <a16:creationId xmlns:a16="http://schemas.microsoft.com/office/drawing/2014/main" id="{EAF101C9-63A9-6342-9441-3F8C6BA6D6FA}"/>
                          </a:ext>
                        </a:extLst>
                      </p:cNvPr>
                      <p:cNvSpPr txBox="1"/>
                      <p:nvPr/>
                    </p:nvSpPr>
                    <p:spPr>
                      <a:xfrm>
                        <a:off x="46518" y="5282471"/>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1572" name="TextBox 1571">
                        <a:extLst>
                          <a:ext uri="{FF2B5EF4-FFF2-40B4-BE49-F238E27FC236}">
                            <a16:creationId xmlns:a16="http://schemas.microsoft.com/office/drawing/2014/main" id="{EAF101C9-63A9-6342-9441-3F8C6BA6D6FA}"/>
                          </a:ext>
                        </a:extLst>
                      </p:cNvPr>
                      <p:cNvSpPr txBox="1">
                        <a:spLocks noRot="1" noChangeAspect="1" noMove="1" noResize="1" noEditPoints="1" noAdjustHandles="1" noChangeArrowheads="1" noChangeShapeType="1" noTextEdit="1"/>
                      </p:cNvSpPr>
                      <p:nvPr/>
                    </p:nvSpPr>
                    <p:spPr>
                      <a:xfrm>
                        <a:off x="46518" y="5282471"/>
                        <a:ext cx="420851" cy="26555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3" name="TextBox 1572">
                        <a:extLst>
                          <a:ext uri="{FF2B5EF4-FFF2-40B4-BE49-F238E27FC236}">
                            <a16:creationId xmlns:a16="http://schemas.microsoft.com/office/drawing/2014/main" id="{54AEBCBE-60BD-A44B-853A-86A05A2790C8}"/>
                          </a:ext>
                        </a:extLst>
                      </p:cNvPr>
                      <p:cNvSpPr txBox="1"/>
                      <p:nvPr/>
                    </p:nvSpPr>
                    <p:spPr>
                      <a:xfrm>
                        <a:off x="49837" y="7486826"/>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1573" name="TextBox 1572">
                        <a:extLst>
                          <a:ext uri="{FF2B5EF4-FFF2-40B4-BE49-F238E27FC236}">
                            <a16:creationId xmlns:a16="http://schemas.microsoft.com/office/drawing/2014/main" id="{54AEBCBE-60BD-A44B-853A-86A05A2790C8}"/>
                          </a:ext>
                        </a:extLst>
                      </p:cNvPr>
                      <p:cNvSpPr txBox="1">
                        <a:spLocks noRot="1" noChangeAspect="1" noMove="1" noResize="1" noEditPoints="1" noAdjustHandles="1" noChangeArrowheads="1" noChangeShapeType="1" noTextEdit="1"/>
                      </p:cNvSpPr>
                      <p:nvPr/>
                    </p:nvSpPr>
                    <p:spPr>
                      <a:xfrm>
                        <a:off x="49837" y="7486826"/>
                        <a:ext cx="420851" cy="265555"/>
                      </a:xfrm>
                      <a:prstGeom prst="rect">
                        <a:avLst/>
                      </a:prstGeom>
                      <a:blipFill>
                        <a:blip r:embed="rId11"/>
                        <a:stretch>
                          <a:fillRect/>
                        </a:stretch>
                      </a:blipFill>
                    </p:spPr>
                    <p:txBody>
                      <a:bodyPr/>
                      <a:lstStyle/>
                      <a:p>
                        <a:r>
                          <a:rPr lang="en-US">
                            <a:noFill/>
                          </a:rPr>
                          <a:t> </a:t>
                        </a:r>
                      </a:p>
                    </p:txBody>
                  </p:sp>
                </mc:Fallback>
              </mc:AlternateContent>
            </p:grpSp>
          </p:grpSp>
          <p:grpSp>
            <p:nvGrpSpPr>
              <p:cNvPr id="599" name="Group 598">
                <a:extLst>
                  <a:ext uri="{FF2B5EF4-FFF2-40B4-BE49-F238E27FC236}">
                    <a16:creationId xmlns:a16="http://schemas.microsoft.com/office/drawing/2014/main" id="{DFD368C9-7DFD-3649-9EE5-BEF4136F88A4}"/>
                  </a:ext>
                </a:extLst>
              </p:cNvPr>
              <p:cNvGrpSpPr/>
              <p:nvPr/>
            </p:nvGrpSpPr>
            <p:grpSpPr>
              <a:xfrm>
                <a:off x="459698" y="2364186"/>
                <a:ext cx="3453993" cy="1694963"/>
                <a:chOff x="268782" y="211024"/>
                <a:chExt cx="4584866" cy="2249912"/>
              </a:xfrm>
            </p:grpSpPr>
            <p:sp>
              <p:nvSpPr>
                <p:cNvPr id="600" name="TextBox 599">
                  <a:extLst>
                    <a:ext uri="{FF2B5EF4-FFF2-40B4-BE49-F238E27FC236}">
                      <a16:creationId xmlns:a16="http://schemas.microsoft.com/office/drawing/2014/main" id="{D0C4E98F-17E4-894B-9F30-1B756F0D29D3}"/>
                    </a:ext>
                  </a:extLst>
                </p:cNvPr>
                <p:cNvSpPr txBox="1"/>
                <p:nvPr/>
              </p:nvSpPr>
              <p:spPr>
                <a:xfrm>
                  <a:off x="268782" y="1841782"/>
                  <a:ext cx="1609352" cy="328138"/>
                </a:xfrm>
                <a:prstGeom prst="rect">
                  <a:avLst/>
                </a:prstGeom>
                <a:noFill/>
              </p:spPr>
              <p:txBody>
                <a:bodyPr wrap="square" rtlCol="0">
                  <a:spAutoFit/>
                </a:bodyPr>
                <a:lstStyle/>
                <a:p>
                  <a:pPr algn="ctr"/>
                  <a:r>
                    <a:rPr lang="en-US" sz="1200" dirty="0">
                      <a:latin typeface="Arial"/>
                      <a:cs typeface="Arial"/>
                    </a:rPr>
                    <a:t>home base</a:t>
                  </a:r>
                </a:p>
              </p:txBody>
            </p:sp>
            <p:grpSp>
              <p:nvGrpSpPr>
                <p:cNvPr id="601" name="Group 600">
                  <a:extLst>
                    <a:ext uri="{FF2B5EF4-FFF2-40B4-BE49-F238E27FC236}">
                      <a16:creationId xmlns:a16="http://schemas.microsoft.com/office/drawing/2014/main" id="{24923D93-6D0E-164E-AA66-FEA838D664E9}"/>
                    </a:ext>
                  </a:extLst>
                </p:cNvPr>
                <p:cNvGrpSpPr/>
                <p:nvPr/>
              </p:nvGrpSpPr>
              <p:grpSpPr>
                <a:xfrm>
                  <a:off x="439426" y="211024"/>
                  <a:ext cx="4414222" cy="2249912"/>
                  <a:chOff x="439426" y="211024"/>
                  <a:chExt cx="4414222" cy="2249912"/>
                </a:xfrm>
              </p:grpSpPr>
              <p:grpSp>
                <p:nvGrpSpPr>
                  <p:cNvPr id="602" name="Group 601">
                    <a:extLst>
                      <a:ext uri="{FF2B5EF4-FFF2-40B4-BE49-F238E27FC236}">
                        <a16:creationId xmlns:a16="http://schemas.microsoft.com/office/drawing/2014/main" id="{26416D79-C9C7-AC40-84A5-8DE03529B97E}"/>
                      </a:ext>
                    </a:extLst>
                  </p:cNvPr>
                  <p:cNvGrpSpPr/>
                  <p:nvPr/>
                </p:nvGrpSpPr>
                <p:grpSpPr>
                  <a:xfrm>
                    <a:off x="439426" y="211024"/>
                    <a:ext cx="1224026" cy="1702119"/>
                    <a:chOff x="400309" y="413442"/>
                    <a:chExt cx="1224455" cy="1702714"/>
                  </a:xfrm>
                </p:grpSpPr>
                <p:sp>
                  <p:nvSpPr>
                    <p:cNvPr id="638" name="Oval 637">
                      <a:extLst>
                        <a:ext uri="{FF2B5EF4-FFF2-40B4-BE49-F238E27FC236}">
                          <a16:creationId xmlns:a16="http://schemas.microsoft.com/office/drawing/2014/main" id="{ED1773BB-DB48-A64C-AC7A-6172853F54A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39" name="Rectangle 638">
                      <a:extLst>
                        <a:ext uri="{FF2B5EF4-FFF2-40B4-BE49-F238E27FC236}">
                          <a16:creationId xmlns:a16="http://schemas.microsoft.com/office/drawing/2014/main" id="{757575C7-E8A5-B747-AF4E-EB09710ACEA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40" name="Rectangle 639">
                      <a:extLst>
                        <a:ext uri="{FF2B5EF4-FFF2-40B4-BE49-F238E27FC236}">
                          <a16:creationId xmlns:a16="http://schemas.microsoft.com/office/drawing/2014/main" id="{980A4EB2-D725-364C-A941-933594A67D8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41" name="Rectangle 640">
                      <a:extLst>
                        <a:ext uri="{FF2B5EF4-FFF2-40B4-BE49-F238E27FC236}">
                          <a16:creationId xmlns:a16="http://schemas.microsoft.com/office/drawing/2014/main" id="{81FD07AF-A7CD-B44D-AF80-E75BA304D96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42" name="Rectangle 641">
                      <a:extLst>
                        <a:ext uri="{FF2B5EF4-FFF2-40B4-BE49-F238E27FC236}">
                          <a16:creationId xmlns:a16="http://schemas.microsoft.com/office/drawing/2014/main" id="{720A4334-D1E9-D642-AEC7-6F2452209CE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43" name="Picture 642">
                      <a:extLst>
                        <a:ext uri="{FF2B5EF4-FFF2-40B4-BE49-F238E27FC236}">
                          <a16:creationId xmlns:a16="http://schemas.microsoft.com/office/drawing/2014/main" id="{7ABB0EB6-EAED-EB45-B9A8-D34BF37C930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44" name="Picture 643">
                      <a:extLst>
                        <a:ext uri="{FF2B5EF4-FFF2-40B4-BE49-F238E27FC236}">
                          <a16:creationId xmlns:a16="http://schemas.microsoft.com/office/drawing/2014/main" id="{E537E11D-5248-9043-8F0D-77108C2153A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45" name="Picture 644">
                      <a:extLst>
                        <a:ext uri="{FF2B5EF4-FFF2-40B4-BE49-F238E27FC236}">
                          <a16:creationId xmlns:a16="http://schemas.microsoft.com/office/drawing/2014/main" id="{B2907884-763B-2743-BF18-B86C7435DA4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46" name="Picture 645">
                      <a:extLst>
                        <a:ext uri="{FF2B5EF4-FFF2-40B4-BE49-F238E27FC236}">
                          <a16:creationId xmlns:a16="http://schemas.microsoft.com/office/drawing/2014/main" id="{EA3B5359-87B9-B649-BDB3-CB2E2BCEF77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47" name="Picture 646">
                      <a:extLst>
                        <a:ext uri="{FF2B5EF4-FFF2-40B4-BE49-F238E27FC236}">
                          <a16:creationId xmlns:a16="http://schemas.microsoft.com/office/drawing/2014/main" id="{A23F1895-566A-4C46-ACE1-2F72080BD7C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48" name="Picture 647">
                      <a:extLst>
                        <a:ext uri="{FF2B5EF4-FFF2-40B4-BE49-F238E27FC236}">
                          <a16:creationId xmlns:a16="http://schemas.microsoft.com/office/drawing/2014/main" id="{3E08A753-920A-194A-A83C-3481D153FED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49" name="Picture 648">
                      <a:extLst>
                        <a:ext uri="{FF2B5EF4-FFF2-40B4-BE49-F238E27FC236}">
                          <a16:creationId xmlns:a16="http://schemas.microsoft.com/office/drawing/2014/main" id="{06001F5D-C3EB-1149-AA9C-28F585C4053F}"/>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650" name="Straight Arrow Connector 649">
                      <a:extLst>
                        <a:ext uri="{FF2B5EF4-FFF2-40B4-BE49-F238E27FC236}">
                          <a16:creationId xmlns:a16="http://schemas.microsoft.com/office/drawing/2014/main" id="{CB2E20E6-3B0D-3142-AD7E-1645FD725D0B}"/>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51" name="Picture 650">
                      <a:extLst>
                        <a:ext uri="{FF2B5EF4-FFF2-40B4-BE49-F238E27FC236}">
                          <a16:creationId xmlns:a16="http://schemas.microsoft.com/office/drawing/2014/main" id="{72F7C0A1-7FC2-A340-A1BA-45B32020A331}"/>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603" name="Group 602">
                    <a:extLst>
                      <a:ext uri="{FF2B5EF4-FFF2-40B4-BE49-F238E27FC236}">
                        <a16:creationId xmlns:a16="http://schemas.microsoft.com/office/drawing/2014/main" id="{74D89CCA-5715-6346-9C00-E32635452BB2}"/>
                      </a:ext>
                    </a:extLst>
                  </p:cNvPr>
                  <p:cNvGrpSpPr/>
                  <p:nvPr/>
                </p:nvGrpSpPr>
                <p:grpSpPr>
                  <a:xfrm>
                    <a:off x="1890010" y="211024"/>
                    <a:ext cx="1260447" cy="1642604"/>
                    <a:chOff x="363875" y="413442"/>
                    <a:chExt cx="1260889" cy="1643178"/>
                  </a:xfrm>
                </p:grpSpPr>
                <p:sp>
                  <p:nvSpPr>
                    <p:cNvPr id="624" name="Oval 623">
                      <a:extLst>
                        <a:ext uri="{FF2B5EF4-FFF2-40B4-BE49-F238E27FC236}">
                          <a16:creationId xmlns:a16="http://schemas.microsoft.com/office/drawing/2014/main" id="{BAA8EF40-DC3C-4F4D-AE5B-A111F71E91E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25" name="Rectangle 624">
                      <a:extLst>
                        <a:ext uri="{FF2B5EF4-FFF2-40B4-BE49-F238E27FC236}">
                          <a16:creationId xmlns:a16="http://schemas.microsoft.com/office/drawing/2014/main" id="{67291D63-57DA-2A4A-A541-0C17A569D84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26" name="Rectangle 625">
                      <a:extLst>
                        <a:ext uri="{FF2B5EF4-FFF2-40B4-BE49-F238E27FC236}">
                          <a16:creationId xmlns:a16="http://schemas.microsoft.com/office/drawing/2014/main" id="{CFE06D0D-7E53-E543-B2F5-2052E4048916}"/>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7" name="Rectangle 626">
                      <a:extLst>
                        <a:ext uri="{FF2B5EF4-FFF2-40B4-BE49-F238E27FC236}">
                          <a16:creationId xmlns:a16="http://schemas.microsoft.com/office/drawing/2014/main" id="{F4056429-8FC6-2F41-BE6B-369E52E1D04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8" name="Rectangle 627">
                      <a:extLst>
                        <a:ext uri="{FF2B5EF4-FFF2-40B4-BE49-F238E27FC236}">
                          <a16:creationId xmlns:a16="http://schemas.microsoft.com/office/drawing/2014/main" id="{FFBB418F-5BBC-444B-9DD6-0C8B97563F6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29" name="Picture 628">
                      <a:extLst>
                        <a:ext uri="{FF2B5EF4-FFF2-40B4-BE49-F238E27FC236}">
                          <a16:creationId xmlns:a16="http://schemas.microsoft.com/office/drawing/2014/main" id="{1E8559D4-AD23-5047-96A2-4F5E0C4A8AF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30" name="Picture 629">
                      <a:extLst>
                        <a:ext uri="{FF2B5EF4-FFF2-40B4-BE49-F238E27FC236}">
                          <a16:creationId xmlns:a16="http://schemas.microsoft.com/office/drawing/2014/main" id="{C3BD8379-120D-CE4D-B5DA-D8C16721724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31" name="Picture 630">
                      <a:extLst>
                        <a:ext uri="{FF2B5EF4-FFF2-40B4-BE49-F238E27FC236}">
                          <a16:creationId xmlns:a16="http://schemas.microsoft.com/office/drawing/2014/main" id="{3704C6D9-AD46-C543-971D-060DB0EA2945}"/>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32" name="Picture 631">
                      <a:extLst>
                        <a:ext uri="{FF2B5EF4-FFF2-40B4-BE49-F238E27FC236}">
                          <a16:creationId xmlns:a16="http://schemas.microsoft.com/office/drawing/2014/main" id="{4FD15335-04D0-7B4E-8E96-9A3DBB28FA3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33" name="Picture 632">
                      <a:extLst>
                        <a:ext uri="{FF2B5EF4-FFF2-40B4-BE49-F238E27FC236}">
                          <a16:creationId xmlns:a16="http://schemas.microsoft.com/office/drawing/2014/main" id="{F1BD0941-8A88-324D-9B93-13DAC686DE5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34" name="Picture 633">
                      <a:extLst>
                        <a:ext uri="{FF2B5EF4-FFF2-40B4-BE49-F238E27FC236}">
                          <a16:creationId xmlns:a16="http://schemas.microsoft.com/office/drawing/2014/main" id="{BB01BAF8-3C7D-4E49-A2B7-2D2A4EE58A2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35" name="Picture 634">
                      <a:extLst>
                        <a:ext uri="{FF2B5EF4-FFF2-40B4-BE49-F238E27FC236}">
                          <a16:creationId xmlns:a16="http://schemas.microsoft.com/office/drawing/2014/main" id="{999EFBE5-5360-4246-8B44-3CD2817DE114}"/>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636" name="Straight Arrow Connector 635">
                      <a:extLst>
                        <a:ext uri="{FF2B5EF4-FFF2-40B4-BE49-F238E27FC236}">
                          <a16:creationId xmlns:a16="http://schemas.microsoft.com/office/drawing/2014/main" id="{4DB149BA-9BB4-5C4C-B61D-9625A00BC3E0}"/>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7" name="Picture 636">
                      <a:extLst>
                        <a:ext uri="{FF2B5EF4-FFF2-40B4-BE49-F238E27FC236}">
                          <a16:creationId xmlns:a16="http://schemas.microsoft.com/office/drawing/2014/main" id="{30114802-767B-9747-8B72-42BE08C45E0D}"/>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604" name="Group 603">
                    <a:extLst>
                      <a:ext uri="{FF2B5EF4-FFF2-40B4-BE49-F238E27FC236}">
                        <a16:creationId xmlns:a16="http://schemas.microsoft.com/office/drawing/2014/main" id="{8A0FCA20-98A7-3C49-B829-F1DD09B7AAEF}"/>
                      </a:ext>
                    </a:extLst>
                  </p:cNvPr>
                  <p:cNvGrpSpPr/>
                  <p:nvPr/>
                </p:nvGrpSpPr>
                <p:grpSpPr>
                  <a:xfrm>
                    <a:off x="3413436" y="211024"/>
                    <a:ext cx="1224026" cy="1702119"/>
                    <a:chOff x="400309" y="413442"/>
                    <a:chExt cx="1224455" cy="1702714"/>
                  </a:xfrm>
                </p:grpSpPr>
                <p:sp>
                  <p:nvSpPr>
                    <p:cNvPr id="610" name="Oval 609">
                      <a:extLst>
                        <a:ext uri="{FF2B5EF4-FFF2-40B4-BE49-F238E27FC236}">
                          <a16:creationId xmlns:a16="http://schemas.microsoft.com/office/drawing/2014/main" id="{A090A283-A098-BE40-90C0-885EFB872FD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11" name="Rectangle 610">
                      <a:extLst>
                        <a:ext uri="{FF2B5EF4-FFF2-40B4-BE49-F238E27FC236}">
                          <a16:creationId xmlns:a16="http://schemas.microsoft.com/office/drawing/2014/main" id="{A812FF86-1980-154C-B23F-1C4F256C7D20}"/>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12" name="Rectangle 611">
                      <a:extLst>
                        <a:ext uri="{FF2B5EF4-FFF2-40B4-BE49-F238E27FC236}">
                          <a16:creationId xmlns:a16="http://schemas.microsoft.com/office/drawing/2014/main" id="{554A9E93-4593-6847-97D4-E5B0C777582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13" name="Rectangle 612">
                      <a:extLst>
                        <a:ext uri="{FF2B5EF4-FFF2-40B4-BE49-F238E27FC236}">
                          <a16:creationId xmlns:a16="http://schemas.microsoft.com/office/drawing/2014/main" id="{87CC9206-7CCF-EB47-B701-36A90B8E58D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14" name="Rectangle 613">
                      <a:extLst>
                        <a:ext uri="{FF2B5EF4-FFF2-40B4-BE49-F238E27FC236}">
                          <a16:creationId xmlns:a16="http://schemas.microsoft.com/office/drawing/2014/main" id="{04DD617C-0FC6-3B44-8E4C-2955430BCDF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15" name="Picture 614">
                      <a:extLst>
                        <a:ext uri="{FF2B5EF4-FFF2-40B4-BE49-F238E27FC236}">
                          <a16:creationId xmlns:a16="http://schemas.microsoft.com/office/drawing/2014/main" id="{708295E8-6208-764F-B10D-14B6ED32185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16" name="Picture 615">
                      <a:extLst>
                        <a:ext uri="{FF2B5EF4-FFF2-40B4-BE49-F238E27FC236}">
                          <a16:creationId xmlns:a16="http://schemas.microsoft.com/office/drawing/2014/main" id="{314AAF3F-50FC-DD40-A6FF-D900FBB7A0B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17" name="Picture 616">
                      <a:extLst>
                        <a:ext uri="{FF2B5EF4-FFF2-40B4-BE49-F238E27FC236}">
                          <a16:creationId xmlns:a16="http://schemas.microsoft.com/office/drawing/2014/main" id="{4102D235-498D-3243-836E-0F8F0B76164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18" name="Picture 617">
                      <a:extLst>
                        <a:ext uri="{FF2B5EF4-FFF2-40B4-BE49-F238E27FC236}">
                          <a16:creationId xmlns:a16="http://schemas.microsoft.com/office/drawing/2014/main" id="{DCD514EA-11D1-2F4A-95BE-E604704B509D}"/>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19" name="Picture 618">
                      <a:extLst>
                        <a:ext uri="{FF2B5EF4-FFF2-40B4-BE49-F238E27FC236}">
                          <a16:creationId xmlns:a16="http://schemas.microsoft.com/office/drawing/2014/main" id="{B545EB19-AA95-3647-9D3A-C0495399BFA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20" name="Picture 619">
                      <a:extLst>
                        <a:ext uri="{FF2B5EF4-FFF2-40B4-BE49-F238E27FC236}">
                          <a16:creationId xmlns:a16="http://schemas.microsoft.com/office/drawing/2014/main" id="{36C25CB5-11E7-6B46-9EA4-666E6891E2D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21" name="Picture 620">
                      <a:extLst>
                        <a:ext uri="{FF2B5EF4-FFF2-40B4-BE49-F238E27FC236}">
                          <a16:creationId xmlns:a16="http://schemas.microsoft.com/office/drawing/2014/main" id="{6283FFCD-15E4-014A-BE16-65EFA3B8A9A7}"/>
                        </a:ext>
                      </a:extLst>
                    </p:cNvPr>
                    <p:cNvPicPr>
                      <a:picLocks noChangeAspect="1"/>
                    </p:cNvPicPr>
                    <p:nvPr/>
                  </p:nvPicPr>
                  <p:blipFill>
                    <a:blip r:embed="rId18"/>
                    <a:stretch>
                      <a:fillRect/>
                    </a:stretch>
                  </p:blipFill>
                  <p:spPr>
                    <a:xfrm>
                      <a:off x="572112" y="955023"/>
                      <a:ext cx="181412" cy="181411"/>
                    </a:xfrm>
                    <a:prstGeom prst="rect">
                      <a:avLst/>
                    </a:prstGeom>
                  </p:spPr>
                </p:pic>
                <p:cxnSp>
                  <p:nvCxnSpPr>
                    <p:cNvPr id="622" name="Straight Arrow Connector 621">
                      <a:extLst>
                        <a:ext uri="{FF2B5EF4-FFF2-40B4-BE49-F238E27FC236}">
                          <a16:creationId xmlns:a16="http://schemas.microsoft.com/office/drawing/2014/main" id="{32C6812E-F2A3-8C4D-AD22-45DA73B4626F}"/>
                        </a:ext>
                      </a:extLst>
                    </p:cNvPr>
                    <p:cNvCxnSpPr>
                      <a:cxnSpLocks/>
                      <a:endCxn id="621" idx="2"/>
                    </p:cNvCxnSpPr>
                    <p:nvPr/>
                  </p:nvCxnSpPr>
                  <p:spPr>
                    <a:xfrm flipH="1" flipV="1">
                      <a:off x="662818" y="1136435"/>
                      <a:ext cx="373249" cy="427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23" name="Picture 622">
                      <a:extLst>
                        <a:ext uri="{FF2B5EF4-FFF2-40B4-BE49-F238E27FC236}">
                          <a16:creationId xmlns:a16="http://schemas.microsoft.com/office/drawing/2014/main" id="{F38EC1BA-86E9-BE42-9DB4-393AE234FD6C}"/>
                        </a:ext>
                      </a:extLst>
                    </p:cNvPr>
                    <p:cNvPicPr>
                      <a:picLocks noChangeAspect="1"/>
                    </p:cNvPicPr>
                    <p:nvPr/>
                  </p:nvPicPr>
                  <p:blipFill>
                    <a:blip r:embed="rId4"/>
                    <a:stretch>
                      <a:fillRect/>
                    </a:stretch>
                  </p:blipFill>
                  <p:spPr>
                    <a:xfrm>
                      <a:off x="910624" y="1862949"/>
                      <a:ext cx="211373" cy="253207"/>
                    </a:xfrm>
                    <a:prstGeom prst="rect">
                      <a:avLst/>
                    </a:prstGeom>
                  </p:spPr>
                </p:pic>
              </p:grpSp>
              <p:sp>
                <p:nvSpPr>
                  <p:cNvPr id="605" name="TextBox 604">
                    <a:extLst>
                      <a:ext uri="{FF2B5EF4-FFF2-40B4-BE49-F238E27FC236}">
                        <a16:creationId xmlns:a16="http://schemas.microsoft.com/office/drawing/2014/main" id="{7940764D-5C8E-7246-9F30-EDEB5E4C3A66}"/>
                      </a:ext>
                    </a:extLst>
                  </p:cNvPr>
                  <p:cNvSpPr txBox="1"/>
                  <p:nvPr/>
                </p:nvSpPr>
                <p:spPr>
                  <a:xfrm>
                    <a:off x="1690857" y="1842982"/>
                    <a:ext cx="1609352" cy="612819"/>
                  </a:xfrm>
                  <a:prstGeom prst="rect">
                    <a:avLst/>
                  </a:prstGeom>
                  <a:noFill/>
                </p:spPr>
                <p:txBody>
                  <a:bodyPr wrap="square" rtlCol="0">
                    <a:spAutoFit/>
                  </a:bodyPr>
                  <a:lstStyle/>
                  <a:p>
                    <a:pPr algn="ctr"/>
                    <a:r>
                      <a:rPr lang="en-US" sz="1200" dirty="0">
                        <a:latin typeface="Arial"/>
                        <a:cs typeface="Arial"/>
                      </a:rPr>
                      <a:t>Trial 2 cue</a:t>
                    </a:r>
                  </a:p>
                  <a:p>
                    <a:pPr algn="ctr"/>
                    <a:r>
                      <a:rPr lang="en-US" sz="1200" dirty="0">
                        <a:latin typeface="Arial"/>
                        <a:cs typeface="Arial"/>
                      </a:rPr>
                      <a:t>(guided)</a:t>
                    </a:r>
                  </a:p>
                </p:txBody>
              </p:sp>
              <p:sp>
                <p:nvSpPr>
                  <p:cNvPr id="606" name="TextBox 605">
                    <a:extLst>
                      <a:ext uri="{FF2B5EF4-FFF2-40B4-BE49-F238E27FC236}">
                        <a16:creationId xmlns:a16="http://schemas.microsoft.com/office/drawing/2014/main" id="{69DE9F27-B340-A947-B102-857DA64D536D}"/>
                      </a:ext>
                    </a:extLst>
                  </p:cNvPr>
                  <p:cNvSpPr txBox="1"/>
                  <p:nvPr/>
                </p:nvSpPr>
                <p:spPr>
                  <a:xfrm>
                    <a:off x="3244296" y="1848117"/>
                    <a:ext cx="1609352" cy="612819"/>
                  </a:xfrm>
                  <a:prstGeom prst="rect">
                    <a:avLst/>
                  </a:prstGeom>
                  <a:noFill/>
                </p:spPr>
                <p:txBody>
                  <a:bodyPr wrap="square" rtlCol="0">
                    <a:spAutoFit/>
                  </a:bodyPr>
                  <a:lstStyle/>
                  <a:p>
                    <a:pPr algn="ctr"/>
                    <a:r>
                      <a:rPr lang="en-US" sz="1200" dirty="0">
                        <a:latin typeface="Arial"/>
                        <a:cs typeface="Arial"/>
                      </a:rPr>
                      <a:t>Trial 2 response</a:t>
                    </a:r>
                  </a:p>
                </p:txBody>
              </p:sp>
              <p:pic>
                <p:nvPicPr>
                  <p:cNvPr id="607" name="Picture 606">
                    <a:extLst>
                      <a:ext uri="{FF2B5EF4-FFF2-40B4-BE49-F238E27FC236}">
                        <a16:creationId xmlns:a16="http://schemas.microsoft.com/office/drawing/2014/main" id="{DBFDD991-F414-8B44-B040-9B4DA644F3E6}"/>
                      </a:ext>
                    </a:extLst>
                  </p:cNvPr>
                  <p:cNvPicPr>
                    <a:picLocks noChangeAspect="1"/>
                  </p:cNvPicPr>
                  <p:nvPr/>
                </p:nvPicPr>
                <p:blipFill>
                  <a:blip r:embed="rId19"/>
                  <a:stretch>
                    <a:fillRect/>
                  </a:stretch>
                </p:blipFill>
                <p:spPr>
                  <a:xfrm>
                    <a:off x="3300210" y="551143"/>
                    <a:ext cx="164526" cy="227633"/>
                  </a:xfrm>
                  <a:prstGeom prst="rect">
                    <a:avLst/>
                  </a:prstGeom>
                </p:spPr>
              </p:pic>
              <mc:AlternateContent xmlns:mc="http://schemas.openxmlformats.org/markup-compatibility/2006" xmlns:a14="http://schemas.microsoft.com/office/drawing/2010/main">
                <mc:Choice Requires="a14">
                  <p:sp>
                    <p:nvSpPr>
                      <p:cNvPr id="608" name="TextBox 607">
                        <a:extLst>
                          <a:ext uri="{FF2B5EF4-FFF2-40B4-BE49-F238E27FC236}">
                            <a16:creationId xmlns:a16="http://schemas.microsoft.com/office/drawing/2014/main" id="{B46A580A-71DD-A344-98D5-1D47AF601179}"/>
                          </a:ext>
                        </a:extLst>
                      </p:cNvPr>
                      <p:cNvSpPr txBox="1"/>
                      <p:nvPr/>
                    </p:nvSpPr>
                    <p:spPr>
                      <a:xfrm>
                        <a:off x="1615304"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08" name="TextBox 607">
                        <a:extLst>
                          <a:ext uri="{FF2B5EF4-FFF2-40B4-BE49-F238E27FC236}">
                            <a16:creationId xmlns:a16="http://schemas.microsoft.com/office/drawing/2014/main" id="{B46A580A-71DD-A344-98D5-1D47AF601179}"/>
                          </a:ext>
                        </a:extLst>
                      </p:cNvPr>
                      <p:cNvSpPr txBox="1">
                        <a:spLocks noRot="1" noChangeAspect="1" noMove="1" noResize="1" noEditPoints="1" noAdjustHandles="1" noChangeArrowheads="1" noChangeShapeType="1" noTextEdit="1"/>
                      </p:cNvSpPr>
                      <p:nvPr/>
                    </p:nvSpPr>
                    <p:spPr>
                      <a:xfrm>
                        <a:off x="1615304" y="921032"/>
                        <a:ext cx="420851" cy="26555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9" name="TextBox 608">
                        <a:extLst>
                          <a:ext uri="{FF2B5EF4-FFF2-40B4-BE49-F238E27FC236}">
                            <a16:creationId xmlns:a16="http://schemas.microsoft.com/office/drawing/2014/main" id="{7F3E8B45-8D32-A242-B973-C7D161B30F19}"/>
                          </a:ext>
                        </a:extLst>
                      </p:cNvPr>
                      <p:cNvSpPr txBox="1"/>
                      <p:nvPr/>
                    </p:nvSpPr>
                    <p:spPr>
                      <a:xfrm>
                        <a:off x="3102672"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09" name="TextBox 608">
                        <a:extLst>
                          <a:ext uri="{FF2B5EF4-FFF2-40B4-BE49-F238E27FC236}">
                            <a16:creationId xmlns:a16="http://schemas.microsoft.com/office/drawing/2014/main" id="{7F3E8B45-8D32-A242-B973-C7D161B30F19}"/>
                          </a:ext>
                        </a:extLst>
                      </p:cNvPr>
                      <p:cNvSpPr txBox="1">
                        <a:spLocks noRot="1" noChangeAspect="1" noMove="1" noResize="1" noEditPoints="1" noAdjustHandles="1" noChangeArrowheads="1" noChangeShapeType="1" noTextEdit="1"/>
                      </p:cNvSpPr>
                      <p:nvPr/>
                    </p:nvSpPr>
                    <p:spPr>
                      <a:xfrm>
                        <a:off x="3102672" y="921032"/>
                        <a:ext cx="420851" cy="265555"/>
                      </a:xfrm>
                      <a:prstGeom prst="rect">
                        <a:avLst/>
                      </a:prstGeom>
                      <a:blipFill>
                        <a:blip r:embed="rId9"/>
                        <a:stretch>
                          <a:fillRect/>
                        </a:stretch>
                      </a:blipFill>
                    </p:spPr>
                    <p:txBody>
                      <a:bodyPr/>
                      <a:lstStyle/>
                      <a:p>
                        <a:r>
                          <a:rPr lang="en-US">
                            <a:noFill/>
                          </a:rPr>
                          <a:t> </a:t>
                        </a:r>
                      </a:p>
                    </p:txBody>
                  </p:sp>
                </mc:Fallback>
              </mc:AlternateContent>
            </p:grpSp>
          </p:grpSp>
        </p:grpSp>
        <p:grpSp>
          <p:nvGrpSpPr>
            <p:cNvPr id="653" name="Group 652">
              <a:extLst>
                <a:ext uri="{FF2B5EF4-FFF2-40B4-BE49-F238E27FC236}">
                  <a16:creationId xmlns:a16="http://schemas.microsoft.com/office/drawing/2014/main" id="{7A8890E7-8BA2-484C-BB58-07FF22436EA6}"/>
                </a:ext>
              </a:extLst>
            </p:cNvPr>
            <p:cNvGrpSpPr/>
            <p:nvPr/>
          </p:nvGrpSpPr>
          <p:grpSpPr>
            <a:xfrm>
              <a:off x="526092" y="3292652"/>
              <a:ext cx="3453993" cy="1694963"/>
              <a:chOff x="268782" y="211024"/>
              <a:chExt cx="4584866" cy="2249912"/>
            </a:xfrm>
          </p:grpSpPr>
          <p:sp>
            <p:nvSpPr>
              <p:cNvPr id="707" name="TextBox 706">
                <a:extLst>
                  <a:ext uri="{FF2B5EF4-FFF2-40B4-BE49-F238E27FC236}">
                    <a16:creationId xmlns:a16="http://schemas.microsoft.com/office/drawing/2014/main" id="{B583BC37-BBC2-234A-A956-8AFC7736C402}"/>
                  </a:ext>
                </a:extLst>
              </p:cNvPr>
              <p:cNvSpPr txBox="1"/>
              <p:nvPr/>
            </p:nvSpPr>
            <p:spPr>
              <a:xfrm>
                <a:off x="268782" y="1841782"/>
                <a:ext cx="1609352" cy="328138"/>
              </a:xfrm>
              <a:prstGeom prst="rect">
                <a:avLst/>
              </a:prstGeom>
              <a:noFill/>
            </p:spPr>
            <p:txBody>
              <a:bodyPr wrap="square" rtlCol="0">
                <a:spAutoFit/>
              </a:bodyPr>
              <a:lstStyle/>
              <a:p>
                <a:pPr algn="ctr"/>
                <a:r>
                  <a:rPr lang="en-US" sz="1200" dirty="0">
                    <a:latin typeface="Arial"/>
                    <a:cs typeface="Arial"/>
                  </a:rPr>
                  <a:t>home base</a:t>
                </a:r>
              </a:p>
            </p:txBody>
          </p:sp>
          <p:grpSp>
            <p:nvGrpSpPr>
              <p:cNvPr id="708" name="Group 707">
                <a:extLst>
                  <a:ext uri="{FF2B5EF4-FFF2-40B4-BE49-F238E27FC236}">
                    <a16:creationId xmlns:a16="http://schemas.microsoft.com/office/drawing/2014/main" id="{69A0A0BD-1B56-1441-8B8C-4207C3FB3951}"/>
                  </a:ext>
                </a:extLst>
              </p:cNvPr>
              <p:cNvGrpSpPr/>
              <p:nvPr/>
            </p:nvGrpSpPr>
            <p:grpSpPr>
              <a:xfrm>
                <a:off x="439426" y="211024"/>
                <a:ext cx="4414222" cy="2249912"/>
                <a:chOff x="439426" y="211024"/>
                <a:chExt cx="4414222" cy="2249912"/>
              </a:xfrm>
            </p:grpSpPr>
            <p:grpSp>
              <p:nvGrpSpPr>
                <p:cNvPr id="709" name="Group 708">
                  <a:extLst>
                    <a:ext uri="{FF2B5EF4-FFF2-40B4-BE49-F238E27FC236}">
                      <a16:creationId xmlns:a16="http://schemas.microsoft.com/office/drawing/2014/main" id="{F3C68DAC-3C17-CD43-95C4-652DCDEAB1ED}"/>
                    </a:ext>
                  </a:extLst>
                </p:cNvPr>
                <p:cNvGrpSpPr/>
                <p:nvPr/>
              </p:nvGrpSpPr>
              <p:grpSpPr>
                <a:xfrm>
                  <a:off x="439426" y="211024"/>
                  <a:ext cx="1224026" cy="1702119"/>
                  <a:chOff x="400309" y="413442"/>
                  <a:chExt cx="1224455" cy="1702714"/>
                </a:xfrm>
              </p:grpSpPr>
              <p:sp>
                <p:nvSpPr>
                  <p:cNvPr id="745" name="Oval 744">
                    <a:extLst>
                      <a:ext uri="{FF2B5EF4-FFF2-40B4-BE49-F238E27FC236}">
                        <a16:creationId xmlns:a16="http://schemas.microsoft.com/office/drawing/2014/main" id="{1B3AD1DE-BAD8-2E4C-A11C-A953EF45760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46" name="Rectangle 745">
                    <a:extLst>
                      <a:ext uri="{FF2B5EF4-FFF2-40B4-BE49-F238E27FC236}">
                        <a16:creationId xmlns:a16="http://schemas.microsoft.com/office/drawing/2014/main" id="{898DDE2C-9EFD-9548-ADE1-27F399189C0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47" name="Rectangle 746">
                    <a:extLst>
                      <a:ext uri="{FF2B5EF4-FFF2-40B4-BE49-F238E27FC236}">
                        <a16:creationId xmlns:a16="http://schemas.microsoft.com/office/drawing/2014/main" id="{72A15519-70FB-4C4A-B5E9-FA1E3D89B55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48" name="Rectangle 747">
                    <a:extLst>
                      <a:ext uri="{FF2B5EF4-FFF2-40B4-BE49-F238E27FC236}">
                        <a16:creationId xmlns:a16="http://schemas.microsoft.com/office/drawing/2014/main" id="{A316EED2-4670-7246-A875-7AD21DECF5A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49" name="Rectangle 748">
                    <a:extLst>
                      <a:ext uri="{FF2B5EF4-FFF2-40B4-BE49-F238E27FC236}">
                        <a16:creationId xmlns:a16="http://schemas.microsoft.com/office/drawing/2014/main" id="{022C09F3-7499-5C4A-BF9F-4F1F24B77B2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50" name="Picture 749">
                    <a:extLst>
                      <a:ext uri="{FF2B5EF4-FFF2-40B4-BE49-F238E27FC236}">
                        <a16:creationId xmlns:a16="http://schemas.microsoft.com/office/drawing/2014/main" id="{4C50BE94-AFA4-0142-85EC-5350E97D066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51" name="Picture 750">
                    <a:extLst>
                      <a:ext uri="{FF2B5EF4-FFF2-40B4-BE49-F238E27FC236}">
                        <a16:creationId xmlns:a16="http://schemas.microsoft.com/office/drawing/2014/main" id="{D5AF5993-175A-2D40-9898-96DE37C656F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52" name="Picture 751">
                    <a:extLst>
                      <a:ext uri="{FF2B5EF4-FFF2-40B4-BE49-F238E27FC236}">
                        <a16:creationId xmlns:a16="http://schemas.microsoft.com/office/drawing/2014/main" id="{54FA0465-5684-2A48-AD1C-C3628C7F211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53" name="Picture 752">
                    <a:extLst>
                      <a:ext uri="{FF2B5EF4-FFF2-40B4-BE49-F238E27FC236}">
                        <a16:creationId xmlns:a16="http://schemas.microsoft.com/office/drawing/2014/main" id="{425AD37F-718F-6549-B2D2-0E721CB141C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54" name="Picture 753">
                    <a:extLst>
                      <a:ext uri="{FF2B5EF4-FFF2-40B4-BE49-F238E27FC236}">
                        <a16:creationId xmlns:a16="http://schemas.microsoft.com/office/drawing/2014/main" id="{DCA86B7A-7EEA-5C45-8479-12311884BEA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55" name="Picture 754">
                    <a:extLst>
                      <a:ext uri="{FF2B5EF4-FFF2-40B4-BE49-F238E27FC236}">
                        <a16:creationId xmlns:a16="http://schemas.microsoft.com/office/drawing/2014/main" id="{6B60016A-E140-4E45-816A-0EA575970EE5}"/>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56" name="Picture 755">
                    <a:extLst>
                      <a:ext uri="{FF2B5EF4-FFF2-40B4-BE49-F238E27FC236}">
                        <a16:creationId xmlns:a16="http://schemas.microsoft.com/office/drawing/2014/main" id="{08F53DED-F19B-A540-9281-3E5D1F5D8343}"/>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757" name="Straight Arrow Connector 756">
                    <a:extLst>
                      <a:ext uri="{FF2B5EF4-FFF2-40B4-BE49-F238E27FC236}">
                        <a16:creationId xmlns:a16="http://schemas.microsoft.com/office/drawing/2014/main" id="{15CA4093-5FD3-444D-ABC4-BBDB9E291A30}"/>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8" name="Picture 757">
                    <a:extLst>
                      <a:ext uri="{FF2B5EF4-FFF2-40B4-BE49-F238E27FC236}">
                        <a16:creationId xmlns:a16="http://schemas.microsoft.com/office/drawing/2014/main" id="{129A871B-9197-6D42-BA62-A6B10C031307}"/>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710" name="Group 709">
                  <a:extLst>
                    <a:ext uri="{FF2B5EF4-FFF2-40B4-BE49-F238E27FC236}">
                      <a16:creationId xmlns:a16="http://schemas.microsoft.com/office/drawing/2014/main" id="{810D63E7-BEF3-824C-8AA6-4AD0345E49CA}"/>
                    </a:ext>
                  </a:extLst>
                </p:cNvPr>
                <p:cNvGrpSpPr/>
                <p:nvPr/>
              </p:nvGrpSpPr>
              <p:grpSpPr>
                <a:xfrm>
                  <a:off x="1890010" y="211024"/>
                  <a:ext cx="1260447" cy="1642604"/>
                  <a:chOff x="363875" y="413442"/>
                  <a:chExt cx="1260889" cy="1643178"/>
                </a:xfrm>
              </p:grpSpPr>
              <p:sp>
                <p:nvSpPr>
                  <p:cNvPr id="731" name="Oval 730">
                    <a:extLst>
                      <a:ext uri="{FF2B5EF4-FFF2-40B4-BE49-F238E27FC236}">
                        <a16:creationId xmlns:a16="http://schemas.microsoft.com/office/drawing/2014/main" id="{43FC4BC9-EEE9-6248-BEE8-09222F954D7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32" name="Rectangle 731">
                    <a:extLst>
                      <a:ext uri="{FF2B5EF4-FFF2-40B4-BE49-F238E27FC236}">
                        <a16:creationId xmlns:a16="http://schemas.microsoft.com/office/drawing/2014/main" id="{0CE54259-1EF9-874C-A5C2-426BA5622B3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33" name="Rectangle 732">
                    <a:extLst>
                      <a:ext uri="{FF2B5EF4-FFF2-40B4-BE49-F238E27FC236}">
                        <a16:creationId xmlns:a16="http://schemas.microsoft.com/office/drawing/2014/main" id="{37F16A84-7DBE-1D4F-83BC-48F29195E6E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34" name="Rectangle 733">
                    <a:extLst>
                      <a:ext uri="{FF2B5EF4-FFF2-40B4-BE49-F238E27FC236}">
                        <a16:creationId xmlns:a16="http://schemas.microsoft.com/office/drawing/2014/main" id="{5A78F7CD-9BC0-AD48-A497-97E5D7FA977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35" name="Rectangle 734">
                    <a:extLst>
                      <a:ext uri="{FF2B5EF4-FFF2-40B4-BE49-F238E27FC236}">
                        <a16:creationId xmlns:a16="http://schemas.microsoft.com/office/drawing/2014/main" id="{8EFCFD9C-9D7C-FC4C-AE22-6B3EDE989B3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36" name="Picture 735">
                    <a:extLst>
                      <a:ext uri="{FF2B5EF4-FFF2-40B4-BE49-F238E27FC236}">
                        <a16:creationId xmlns:a16="http://schemas.microsoft.com/office/drawing/2014/main" id="{00A00F29-79DD-834B-AB21-5F106190EAEB}"/>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37" name="Picture 736">
                    <a:extLst>
                      <a:ext uri="{FF2B5EF4-FFF2-40B4-BE49-F238E27FC236}">
                        <a16:creationId xmlns:a16="http://schemas.microsoft.com/office/drawing/2014/main" id="{D5B583AD-9D6A-B043-9073-8B2618CF012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38" name="Picture 737">
                    <a:extLst>
                      <a:ext uri="{FF2B5EF4-FFF2-40B4-BE49-F238E27FC236}">
                        <a16:creationId xmlns:a16="http://schemas.microsoft.com/office/drawing/2014/main" id="{EC5356A7-6E72-C24E-B5A2-3EACDFD2084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39" name="Picture 738">
                    <a:extLst>
                      <a:ext uri="{FF2B5EF4-FFF2-40B4-BE49-F238E27FC236}">
                        <a16:creationId xmlns:a16="http://schemas.microsoft.com/office/drawing/2014/main" id="{C2A7E7D8-5BBF-F341-BE77-F39230B74BA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40" name="Picture 739">
                    <a:extLst>
                      <a:ext uri="{FF2B5EF4-FFF2-40B4-BE49-F238E27FC236}">
                        <a16:creationId xmlns:a16="http://schemas.microsoft.com/office/drawing/2014/main" id="{8A142C87-E114-F44B-9224-CD9632F4A31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41" name="Picture 740">
                    <a:extLst>
                      <a:ext uri="{FF2B5EF4-FFF2-40B4-BE49-F238E27FC236}">
                        <a16:creationId xmlns:a16="http://schemas.microsoft.com/office/drawing/2014/main" id="{9FD0D442-52A8-7041-9EE1-49D8DF7A6D9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42" name="Picture 741">
                    <a:extLst>
                      <a:ext uri="{FF2B5EF4-FFF2-40B4-BE49-F238E27FC236}">
                        <a16:creationId xmlns:a16="http://schemas.microsoft.com/office/drawing/2014/main" id="{7389344E-1AA2-0F42-B133-67E4AE4A42DE}"/>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743" name="Straight Arrow Connector 742">
                    <a:extLst>
                      <a:ext uri="{FF2B5EF4-FFF2-40B4-BE49-F238E27FC236}">
                        <a16:creationId xmlns:a16="http://schemas.microsoft.com/office/drawing/2014/main" id="{497DCA72-490A-4B43-8DF2-D3BEDA19AFE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44" name="Picture 743">
                    <a:extLst>
                      <a:ext uri="{FF2B5EF4-FFF2-40B4-BE49-F238E27FC236}">
                        <a16:creationId xmlns:a16="http://schemas.microsoft.com/office/drawing/2014/main" id="{CF7E4FAE-CC8A-8642-BAE9-F0CF5E5DF706}"/>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711" name="Group 710">
                  <a:extLst>
                    <a:ext uri="{FF2B5EF4-FFF2-40B4-BE49-F238E27FC236}">
                      <a16:creationId xmlns:a16="http://schemas.microsoft.com/office/drawing/2014/main" id="{BE6FE2F2-D135-4B4F-9F5C-007681687615}"/>
                    </a:ext>
                  </a:extLst>
                </p:cNvPr>
                <p:cNvGrpSpPr/>
                <p:nvPr/>
              </p:nvGrpSpPr>
              <p:grpSpPr>
                <a:xfrm>
                  <a:off x="3413436" y="211024"/>
                  <a:ext cx="1224026" cy="1702119"/>
                  <a:chOff x="400309" y="413442"/>
                  <a:chExt cx="1224455" cy="1702714"/>
                </a:xfrm>
              </p:grpSpPr>
              <p:sp>
                <p:nvSpPr>
                  <p:cNvPr id="717" name="Oval 716">
                    <a:extLst>
                      <a:ext uri="{FF2B5EF4-FFF2-40B4-BE49-F238E27FC236}">
                        <a16:creationId xmlns:a16="http://schemas.microsoft.com/office/drawing/2014/main" id="{548B37ED-B8F4-AE46-AE66-58078FB0AA7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18" name="Rectangle 717">
                    <a:extLst>
                      <a:ext uri="{FF2B5EF4-FFF2-40B4-BE49-F238E27FC236}">
                        <a16:creationId xmlns:a16="http://schemas.microsoft.com/office/drawing/2014/main" id="{893A8F2B-1867-BC40-B462-A592F1346D6F}"/>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19" name="Rectangle 718">
                    <a:extLst>
                      <a:ext uri="{FF2B5EF4-FFF2-40B4-BE49-F238E27FC236}">
                        <a16:creationId xmlns:a16="http://schemas.microsoft.com/office/drawing/2014/main" id="{DC31EBA9-41A7-6A42-B107-4EB5CD05D7F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20" name="Rectangle 719">
                    <a:extLst>
                      <a:ext uri="{FF2B5EF4-FFF2-40B4-BE49-F238E27FC236}">
                        <a16:creationId xmlns:a16="http://schemas.microsoft.com/office/drawing/2014/main" id="{06426FC8-7412-664D-AD46-56CD108E338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21" name="Rectangle 720">
                    <a:extLst>
                      <a:ext uri="{FF2B5EF4-FFF2-40B4-BE49-F238E27FC236}">
                        <a16:creationId xmlns:a16="http://schemas.microsoft.com/office/drawing/2014/main" id="{3CA40D9E-5A96-AD44-997A-98027781927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22" name="Picture 721">
                    <a:extLst>
                      <a:ext uri="{FF2B5EF4-FFF2-40B4-BE49-F238E27FC236}">
                        <a16:creationId xmlns:a16="http://schemas.microsoft.com/office/drawing/2014/main" id="{52FC1639-E215-B64A-9C3B-0033FAE4E58D}"/>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23" name="Picture 722">
                    <a:extLst>
                      <a:ext uri="{FF2B5EF4-FFF2-40B4-BE49-F238E27FC236}">
                        <a16:creationId xmlns:a16="http://schemas.microsoft.com/office/drawing/2014/main" id="{8A9826CE-5812-3649-BC1D-9FF7BCCF035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24" name="Picture 723">
                    <a:extLst>
                      <a:ext uri="{FF2B5EF4-FFF2-40B4-BE49-F238E27FC236}">
                        <a16:creationId xmlns:a16="http://schemas.microsoft.com/office/drawing/2014/main" id="{D512C7C2-0555-DE45-8B4F-E887427ED17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25" name="Picture 724">
                    <a:extLst>
                      <a:ext uri="{FF2B5EF4-FFF2-40B4-BE49-F238E27FC236}">
                        <a16:creationId xmlns:a16="http://schemas.microsoft.com/office/drawing/2014/main" id="{486351CE-92CF-4149-BC57-9F6804F694A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26" name="Picture 725">
                    <a:extLst>
                      <a:ext uri="{FF2B5EF4-FFF2-40B4-BE49-F238E27FC236}">
                        <a16:creationId xmlns:a16="http://schemas.microsoft.com/office/drawing/2014/main" id="{2A5F026C-DFCC-694A-A334-4359527D275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27" name="Picture 726">
                    <a:extLst>
                      <a:ext uri="{FF2B5EF4-FFF2-40B4-BE49-F238E27FC236}">
                        <a16:creationId xmlns:a16="http://schemas.microsoft.com/office/drawing/2014/main" id="{8A980C98-1B56-6B49-9C32-2B55E3FB8EA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28" name="Picture 727">
                    <a:extLst>
                      <a:ext uri="{FF2B5EF4-FFF2-40B4-BE49-F238E27FC236}">
                        <a16:creationId xmlns:a16="http://schemas.microsoft.com/office/drawing/2014/main" id="{C6AEE406-BE8D-0748-B5DA-81BE084B61AE}"/>
                      </a:ext>
                    </a:extLst>
                  </p:cNvPr>
                  <p:cNvPicPr>
                    <a:picLocks noChangeAspect="1"/>
                  </p:cNvPicPr>
                  <p:nvPr/>
                </p:nvPicPr>
                <p:blipFill>
                  <a:blip r:embed="rId18"/>
                  <a:stretch>
                    <a:fillRect/>
                  </a:stretch>
                </p:blipFill>
                <p:spPr>
                  <a:xfrm>
                    <a:off x="572112" y="955023"/>
                    <a:ext cx="181412" cy="181411"/>
                  </a:xfrm>
                  <a:prstGeom prst="rect">
                    <a:avLst/>
                  </a:prstGeom>
                </p:spPr>
              </p:pic>
              <p:cxnSp>
                <p:nvCxnSpPr>
                  <p:cNvPr id="729" name="Straight Arrow Connector 728">
                    <a:extLst>
                      <a:ext uri="{FF2B5EF4-FFF2-40B4-BE49-F238E27FC236}">
                        <a16:creationId xmlns:a16="http://schemas.microsoft.com/office/drawing/2014/main" id="{A616F455-AB3E-434D-B88D-3C762D1507E9}"/>
                      </a:ext>
                    </a:extLst>
                  </p:cNvPr>
                  <p:cNvCxnSpPr>
                    <a:cxnSpLocks/>
                    <a:endCxn id="728" idx="2"/>
                  </p:cNvCxnSpPr>
                  <p:nvPr/>
                </p:nvCxnSpPr>
                <p:spPr>
                  <a:xfrm flipH="1" flipV="1">
                    <a:off x="662818" y="1136435"/>
                    <a:ext cx="373249" cy="427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30" name="Picture 729">
                    <a:extLst>
                      <a:ext uri="{FF2B5EF4-FFF2-40B4-BE49-F238E27FC236}">
                        <a16:creationId xmlns:a16="http://schemas.microsoft.com/office/drawing/2014/main" id="{D40EB852-8560-904A-B774-96483940C57A}"/>
                      </a:ext>
                    </a:extLst>
                  </p:cNvPr>
                  <p:cNvPicPr>
                    <a:picLocks noChangeAspect="1"/>
                  </p:cNvPicPr>
                  <p:nvPr/>
                </p:nvPicPr>
                <p:blipFill>
                  <a:blip r:embed="rId4"/>
                  <a:stretch>
                    <a:fillRect/>
                  </a:stretch>
                </p:blipFill>
                <p:spPr>
                  <a:xfrm>
                    <a:off x="910624" y="1862949"/>
                    <a:ext cx="211373" cy="253207"/>
                  </a:xfrm>
                  <a:prstGeom prst="rect">
                    <a:avLst/>
                  </a:prstGeom>
                </p:spPr>
              </p:pic>
            </p:grpSp>
            <p:sp>
              <p:nvSpPr>
                <p:cNvPr id="712" name="TextBox 711">
                  <a:extLst>
                    <a:ext uri="{FF2B5EF4-FFF2-40B4-BE49-F238E27FC236}">
                      <a16:creationId xmlns:a16="http://schemas.microsoft.com/office/drawing/2014/main" id="{80F27335-30E1-BC4E-954E-C237F71BBB52}"/>
                    </a:ext>
                  </a:extLst>
                </p:cNvPr>
                <p:cNvSpPr txBox="1"/>
                <p:nvPr/>
              </p:nvSpPr>
              <p:spPr>
                <a:xfrm>
                  <a:off x="1690857" y="1842982"/>
                  <a:ext cx="1609352" cy="612819"/>
                </a:xfrm>
                <a:prstGeom prst="rect">
                  <a:avLst/>
                </a:prstGeom>
                <a:noFill/>
              </p:spPr>
              <p:txBody>
                <a:bodyPr wrap="square" rtlCol="0">
                  <a:spAutoFit/>
                </a:bodyPr>
                <a:lstStyle/>
                <a:p>
                  <a:pPr algn="ctr"/>
                  <a:r>
                    <a:rPr lang="en-US" sz="1200" dirty="0">
                      <a:latin typeface="Arial"/>
                      <a:cs typeface="Arial"/>
                    </a:rPr>
                    <a:t>Trial 3 cue</a:t>
                  </a:r>
                </a:p>
                <a:p>
                  <a:pPr algn="ctr"/>
                  <a:r>
                    <a:rPr lang="en-US" sz="1200" dirty="0">
                      <a:latin typeface="Arial"/>
                      <a:cs typeface="Arial"/>
                    </a:rPr>
                    <a:t>(guided)</a:t>
                  </a:r>
                </a:p>
              </p:txBody>
            </p:sp>
            <p:sp>
              <p:nvSpPr>
                <p:cNvPr id="713" name="TextBox 712">
                  <a:extLst>
                    <a:ext uri="{FF2B5EF4-FFF2-40B4-BE49-F238E27FC236}">
                      <a16:creationId xmlns:a16="http://schemas.microsoft.com/office/drawing/2014/main" id="{B86D37C6-17F2-C647-93EB-0C787C0F73E0}"/>
                    </a:ext>
                  </a:extLst>
                </p:cNvPr>
                <p:cNvSpPr txBox="1"/>
                <p:nvPr/>
              </p:nvSpPr>
              <p:spPr>
                <a:xfrm>
                  <a:off x="3244296" y="1848117"/>
                  <a:ext cx="1609352" cy="612819"/>
                </a:xfrm>
                <a:prstGeom prst="rect">
                  <a:avLst/>
                </a:prstGeom>
                <a:noFill/>
              </p:spPr>
              <p:txBody>
                <a:bodyPr wrap="square" rtlCol="0">
                  <a:spAutoFit/>
                </a:bodyPr>
                <a:lstStyle/>
                <a:p>
                  <a:pPr algn="ctr"/>
                  <a:r>
                    <a:rPr lang="en-US" sz="1200" dirty="0">
                      <a:latin typeface="Arial"/>
                      <a:cs typeface="Arial"/>
                    </a:rPr>
                    <a:t>Trial 3 response</a:t>
                  </a:r>
                </a:p>
              </p:txBody>
            </p:sp>
            <p:pic>
              <p:nvPicPr>
                <p:cNvPr id="714" name="Picture 713">
                  <a:extLst>
                    <a:ext uri="{FF2B5EF4-FFF2-40B4-BE49-F238E27FC236}">
                      <a16:creationId xmlns:a16="http://schemas.microsoft.com/office/drawing/2014/main" id="{41D5608F-3BF7-6149-96EB-657BC722A12E}"/>
                    </a:ext>
                  </a:extLst>
                </p:cNvPr>
                <p:cNvPicPr>
                  <a:picLocks noChangeAspect="1"/>
                </p:cNvPicPr>
                <p:nvPr/>
              </p:nvPicPr>
              <p:blipFill>
                <a:blip r:embed="rId19"/>
                <a:stretch>
                  <a:fillRect/>
                </a:stretch>
              </p:blipFill>
              <p:spPr>
                <a:xfrm>
                  <a:off x="3300210" y="551143"/>
                  <a:ext cx="164526" cy="227633"/>
                </a:xfrm>
                <a:prstGeom prst="rect">
                  <a:avLst/>
                </a:prstGeom>
              </p:spPr>
            </p:pic>
            <mc:AlternateContent xmlns:mc="http://schemas.openxmlformats.org/markup-compatibility/2006" xmlns:a14="http://schemas.microsoft.com/office/drawing/2010/main">
              <mc:Choice Requires="a14">
                <p:sp>
                  <p:nvSpPr>
                    <p:cNvPr id="715" name="TextBox 714">
                      <a:extLst>
                        <a:ext uri="{FF2B5EF4-FFF2-40B4-BE49-F238E27FC236}">
                          <a16:creationId xmlns:a16="http://schemas.microsoft.com/office/drawing/2014/main" id="{0381AA08-3DAF-D04A-BDF9-202525832E93}"/>
                        </a:ext>
                      </a:extLst>
                    </p:cNvPr>
                    <p:cNvSpPr txBox="1"/>
                    <p:nvPr/>
                  </p:nvSpPr>
                  <p:spPr>
                    <a:xfrm>
                      <a:off x="1615304"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715" name="TextBox 714">
                      <a:extLst>
                        <a:ext uri="{FF2B5EF4-FFF2-40B4-BE49-F238E27FC236}">
                          <a16:creationId xmlns:a16="http://schemas.microsoft.com/office/drawing/2014/main" id="{0381AA08-3DAF-D04A-BDF9-202525832E93}"/>
                        </a:ext>
                      </a:extLst>
                    </p:cNvPr>
                    <p:cNvSpPr txBox="1">
                      <a:spLocks noRot="1" noChangeAspect="1" noMove="1" noResize="1" noEditPoints="1" noAdjustHandles="1" noChangeArrowheads="1" noChangeShapeType="1" noTextEdit="1"/>
                    </p:cNvSpPr>
                    <p:nvPr/>
                  </p:nvSpPr>
                  <p:spPr>
                    <a:xfrm>
                      <a:off x="1615304" y="921032"/>
                      <a:ext cx="420851" cy="26555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6" name="TextBox 715">
                      <a:extLst>
                        <a:ext uri="{FF2B5EF4-FFF2-40B4-BE49-F238E27FC236}">
                          <a16:creationId xmlns:a16="http://schemas.microsoft.com/office/drawing/2014/main" id="{183ECC18-4C68-4745-964A-7CFF9DF0A165}"/>
                        </a:ext>
                      </a:extLst>
                    </p:cNvPr>
                    <p:cNvSpPr txBox="1"/>
                    <p:nvPr/>
                  </p:nvSpPr>
                  <p:spPr>
                    <a:xfrm>
                      <a:off x="3102672" y="921032"/>
                      <a:ext cx="420851" cy="2655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716" name="TextBox 715">
                      <a:extLst>
                        <a:ext uri="{FF2B5EF4-FFF2-40B4-BE49-F238E27FC236}">
                          <a16:creationId xmlns:a16="http://schemas.microsoft.com/office/drawing/2014/main" id="{183ECC18-4C68-4745-964A-7CFF9DF0A165}"/>
                        </a:ext>
                      </a:extLst>
                    </p:cNvPr>
                    <p:cNvSpPr txBox="1">
                      <a:spLocks noRot="1" noChangeAspect="1" noMove="1" noResize="1" noEditPoints="1" noAdjustHandles="1" noChangeArrowheads="1" noChangeShapeType="1" noTextEdit="1"/>
                    </p:cNvSpPr>
                    <p:nvPr/>
                  </p:nvSpPr>
                  <p:spPr>
                    <a:xfrm>
                      <a:off x="3102672" y="921032"/>
                      <a:ext cx="420851" cy="265555"/>
                    </a:xfrm>
                    <a:prstGeom prst="rect">
                      <a:avLst/>
                    </a:prstGeom>
                    <a:blipFill>
                      <a:blip r:embed="rId13"/>
                      <a:stretch>
                        <a:fillRect/>
                      </a:stretch>
                    </a:blipFill>
                  </p:spPr>
                  <p:txBody>
                    <a:bodyPr/>
                    <a:lstStyle/>
                    <a:p>
                      <a:r>
                        <a:rPr lang="en-US">
                          <a:noFill/>
                        </a:rPr>
                        <a:t> </a:t>
                      </a:r>
                    </a:p>
                  </p:txBody>
                </p:sp>
              </mc:Fallback>
            </mc:AlternateContent>
          </p:grpSp>
        </p:grpSp>
        <p:sp>
          <p:nvSpPr>
            <p:cNvPr id="655" name="TextBox 654">
              <a:extLst>
                <a:ext uri="{FF2B5EF4-FFF2-40B4-BE49-F238E27FC236}">
                  <a16:creationId xmlns:a16="http://schemas.microsoft.com/office/drawing/2014/main" id="{FDD443F7-FA92-964B-AB6E-7D5E6572B206}"/>
                </a:ext>
              </a:extLst>
            </p:cNvPr>
            <p:cNvSpPr txBox="1"/>
            <p:nvPr/>
          </p:nvSpPr>
          <p:spPr>
            <a:xfrm>
              <a:off x="508977" y="6174844"/>
              <a:ext cx="1212400" cy="247202"/>
            </a:xfrm>
            <a:prstGeom prst="rect">
              <a:avLst/>
            </a:prstGeom>
            <a:noFill/>
          </p:spPr>
          <p:txBody>
            <a:bodyPr wrap="square" rtlCol="0">
              <a:spAutoFit/>
            </a:bodyPr>
            <a:lstStyle/>
            <a:p>
              <a:pPr algn="ctr"/>
              <a:r>
                <a:rPr lang="en-US" sz="1200" dirty="0">
                  <a:latin typeface="Arial"/>
                  <a:cs typeface="Arial"/>
                </a:rPr>
                <a:t>home base</a:t>
              </a:r>
            </a:p>
          </p:txBody>
        </p:sp>
        <p:grpSp>
          <p:nvGrpSpPr>
            <p:cNvPr id="657" name="Group 656">
              <a:extLst>
                <a:ext uri="{FF2B5EF4-FFF2-40B4-BE49-F238E27FC236}">
                  <a16:creationId xmlns:a16="http://schemas.microsoft.com/office/drawing/2014/main" id="{7100E3FA-DAE2-4042-BB2E-B461D36DFD58}"/>
                </a:ext>
              </a:extLst>
            </p:cNvPr>
            <p:cNvGrpSpPr/>
            <p:nvPr/>
          </p:nvGrpSpPr>
          <p:grpSpPr>
            <a:xfrm>
              <a:off x="637531" y="4946318"/>
              <a:ext cx="922116" cy="1282285"/>
              <a:chOff x="400309" y="413442"/>
              <a:chExt cx="1224455" cy="1702714"/>
            </a:xfrm>
          </p:grpSpPr>
          <p:sp>
            <p:nvSpPr>
              <p:cNvPr id="693" name="Oval 692">
                <a:extLst>
                  <a:ext uri="{FF2B5EF4-FFF2-40B4-BE49-F238E27FC236}">
                    <a16:creationId xmlns:a16="http://schemas.microsoft.com/office/drawing/2014/main" id="{53EBD5DC-E884-7F44-976C-6311536A217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94" name="Rectangle 693">
                <a:extLst>
                  <a:ext uri="{FF2B5EF4-FFF2-40B4-BE49-F238E27FC236}">
                    <a16:creationId xmlns:a16="http://schemas.microsoft.com/office/drawing/2014/main" id="{CF39200E-E653-3443-B502-025E3E59658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5" name="Rectangle 694">
                <a:extLst>
                  <a:ext uri="{FF2B5EF4-FFF2-40B4-BE49-F238E27FC236}">
                    <a16:creationId xmlns:a16="http://schemas.microsoft.com/office/drawing/2014/main" id="{DEEFA681-A8CE-F94F-ABBC-6EBC9AAE9BD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6" name="Rectangle 695">
                <a:extLst>
                  <a:ext uri="{FF2B5EF4-FFF2-40B4-BE49-F238E27FC236}">
                    <a16:creationId xmlns:a16="http://schemas.microsoft.com/office/drawing/2014/main" id="{0E45FCC9-439A-B143-B0CE-3127D18F7E6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97" name="Rectangle 696">
                <a:extLst>
                  <a:ext uri="{FF2B5EF4-FFF2-40B4-BE49-F238E27FC236}">
                    <a16:creationId xmlns:a16="http://schemas.microsoft.com/office/drawing/2014/main" id="{5443DA29-B71D-6946-824D-443674DD30B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98" name="Picture 697">
                <a:extLst>
                  <a:ext uri="{FF2B5EF4-FFF2-40B4-BE49-F238E27FC236}">
                    <a16:creationId xmlns:a16="http://schemas.microsoft.com/office/drawing/2014/main" id="{2BB81111-7B4F-AD4D-A67C-CE50EB4459F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99" name="Picture 698">
                <a:extLst>
                  <a:ext uri="{FF2B5EF4-FFF2-40B4-BE49-F238E27FC236}">
                    <a16:creationId xmlns:a16="http://schemas.microsoft.com/office/drawing/2014/main" id="{81A2C98B-8136-DE4C-92B0-07F1F7B1371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00" name="Picture 699">
                <a:extLst>
                  <a:ext uri="{FF2B5EF4-FFF2-40B4-BE49-F238E27FC236}">
                    <a16:creationId xmlns:a16="http://schemas.microsoft.com/office/drawing/2014/main" id="{52F2EB7A-44A6-4741-83FB-08286F98039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01" name="Picture 700">
                <a:extLst>
                  <a:ext uri="{FF2B5EF4-FFF2-40B4-BE49-F238E27FC236}">
                    <a16:creationId xmlns:a16="http://schemas.microsoft.com/office/drawing/2014/main" id="{0A742E28-0CA6-DB49-BAE8-7AE62E94311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02" name="Picture 701">
                <a:extLst>
                  <a:ext uri="{FF2B5EF4-FFF2-40B4-BE49-F238E27FC236}">
                    <a16:creationId xmlns:a16="http://schemas.microsoft.com/office/drawing/2014/main" id="{A966EAE6-0CF9-B544-A58D-D546D31F3E0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703" name="Picture 702">
                <a:extLst>
                  <a:ext uri="{FF2B5EF4-FFF2-40B4-BE49-F238E27FC236}">
                    <a16:creationId xmlns:a16="http://schemas.microsoft.com/office/drawing/2014/main" id="{473A4A24-9748-5542-8169-6C7657DEA9E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704" name="Picture 703">
                <a:extLst>
                  <a:ext uri="{FF2B5EF4-FFF2-40B4-BE49-F238E27FC236}">
                    <a16:creationId xmlns:a16="http://schemas.microsoft.com/office/drawing/2014/main" id="{1B83C0AC-D986-B444-BE4A-326714391077}"/>
                  </a:ext>
                </a:extLst>
              </p:cNvPr>
              <p:cNvPicPr>
                <a:picLocks noChangeAspect="1"/>
              </p:cNvPicPr>
              <p:nvPr/>
            </p:nvPicPr>
            <p:blipFill>
              <a:blip r:embed="rId18"/>
              <a:stretch>
                <a:fillRect/>
              </a:stretch>
            </p:blipFill>
            <p:spPr>
              <a:xfrm>
                <a:off x="934185" y="1574323"/>
                <a:ext cx="181412" cy="181411"/>
              </a:xfrm>
              <a:prstGeom prst="rect">
                <a:avLst/>
              </a:prstGeom>
            </p:spPr>
          </p:pic>
          <p:cxnSp>
            <p:nvCxnSpPr>
              <p:cNvPr id="705" name="Straight Arrow Connector 704">
                <a:extLst>
                  <a:ext uri="{FF2B5EF4-FFF2-40B4-BE49-F238E27FC236}">
                    <a16:creationId xmlns:a16="http://schemas.microsoft.com/office/drawing/2014/main" id="{D66197DD-19B8-A340-9C52-847D14AF4CBF}"/>
                  </a:ext>
                </a:extLst>
              </p:cNvPr>
              <p:cNvCxnSpPr>
                <a:cxnSpLocks/>
              </p:cNvCxnSpPr>
              <p:nvPr/>
            </p:nvCxnSpPr>
            <p:spPr>
              <a:xfrm>
                <a:off x="1011963" y="1272108"/>
                <a:ext cx="5385" cy="278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06" name="Picture 705">
                <a:extLst>
                  <a:ext uri="{FF2B5EF4-FFF2-40B4-BE49-F238E27FC236}">
                    <a16:creationId xmlns:a16="http://schemas.microsoft.com/office/drawing/2014/main" id="{0A0D5F4E-FA30-0D48-B0DA-47BB9C6033BA}"/>
                  </a:ext>
                </a:extLst>
              </p:cNvPr>
              <p:cNvPicPr>
                <a:picLocks noChangeAspect="1"/>
              </p:cNvPicPr>
              <p:nvPr/>
            </p:nvPicPr>
            <p:blipFill>
              <a:blip r:embed="rId4"/>
              <a:stretch>
                <a:fillRect/>
              </a:stretch>
            </p:blipFill>
            <p:spPr>
              <a:xfrm>
                <a:off x="910624" y="1862949"/>
                <a:ext cx="211373" cy="253207"/>
              </a:xfrm>
              <a:prstGeom prst="rect">
                <a:avLst/>
              </a:prstGeom>
            </p:spPr>
          </p:pic>
        </p:grpSp>
        <p:grpSp>
          <p:nvGrpSpPr>
            <p:cNvPr id="658" name="Group 657">
              <a:extLst>
                <a:ext uri="{FF2B5EF4-FFF2-40B4-BE49-F238E27FC236}">
                  <a16:creationId xmlns:a16="http://schemas.microsoft.com/office/drawing/2014/main" id="{E178B630-0F83-7D4D-BD4C-F24C7CF2C673}"/>
                </a:ext>
              </a:extLst>
            </p:cNvPr>
            <p:cNvGrpSpPr/>
            <p:nvPr/>
          </p:nvGrpSpPr>
          <p:grpSpPr>
            <a:xfrm>
              <a:off x="1730324" y="4946318"/>
              <a:ext cx="984262" cy="1237450"/>
              <a:chOff x="363875" y="413442"/>
              <a:chExt cx="1306980" cy="1643178"/>
            </a:xfrm>
          </p:grpSpPr>
          <p:sp>
            <p:nvSpPr>
              <p:cNvPr id="679" name="Oval 678">
                <a:extLst>
                  <a:ext uri="{FF2B5EF4-FFF2-40B4-BE49-F238E27FC236}">
                    <a16:creationId xmlns:a16="http://schemas.microsoft.com/office/drawing/2014/main" id="{048A0800-3275-7A4D-A1AF-63B5B0DD948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80" name="Rectangle 679">
                <a:extLst>
                  <a:ext uri="{FF2B5EF4-FFF2-40B4-BE49-F238E27FC236}">
                    <a16:creationId xmlns:a16="http://schemas.microsoft.com/office/drawing/2014/main" id="{7CBEB71F-42A8-8D4E-91A7-6770A22CFAA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1" name="Rectangle 680">
                <a:extLst>
                  <a:ext uri="{FF2B5EF4-FFF2-40B4-BE49-F238E27FC236}">
                    <a16:creationId xmlns:a16="http://schemas.microsoft.com/office/drawing/2014/main" id="{14BCC9E2-AB8F-BC4E-BE37-8142EAE9D0D7}"/>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2" name="Rectangle 681">
                <a:extLst>
                  <a:ext uri="{FF2B5EF4-FFF2-40B4-BE49-F238E27FC236}">
                    <a16:creationId xmlns:a16="http://schemas.microsoft.com/office/drawing/2014/main" id="{2636F1B1-71A2-B642-8241-21E753C9091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83" name="Rectangle 682">
                <a:extLst>
                  <a:ext uri="{FF2B5EF4-FFF2-40B4-BE49-F238E27FC236}">
                    <a16:creationId xmlns:a16="http://schemas.microsoft.com/office/drawing/2014/main" id="{DE24016A-9DC2-BC4F-847A-F2F5F29FA5B0}"/>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84" name="Picture 683">
                <a:extLst>
                  <a:ext uri="{FF2B5EF4-FFF2-40B4-BE49-F238E27FC236}">
                    <a16:creationId xmlns:a16="http://schemas.microsoft.com/office/drawing/2014/main" id="{5DC18829-B39C-7A43-83AC-CC3054AC36C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85" name="Picture 684">
                <a:extLst>
                  <a:ext uri="{FF2B5EF4-FFF2-40B4-BE49-F238E27FC236}">
                    <a16:creationId xmlns:a16="http://schemas.microsoft.com/office/drawing/2014/main" id="{0D95AF46-E2DF-A741-91AC-4BB867A569C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86" name="Picture 685">
                <a:extLst>
                  <a:ext uri="{FF2B5EF4-FFF2-40B4-BE49-F238E27FC236}">
                    <a16:creationId xmlns:a16="http://schemas.microsoft.com/office/drawing/2014/main" id="{810E64AA-39AF-B543-992C-B2E49BCCF7B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87" name="Picture 686">
                <a:extLst>
                  <a:ext uri="{FF2B5EF4-FFF2-40B4-BE49-F238E27FC236}">
                    <a16:creationId xmlns:a16="http://schemas.microsoft.com/office/drawing/2014/main" id="{D7F34132-238C-4442-8BED-B499FEACFDE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88" name="Picture 687">
                <a:extLst>
                  <a:ext uri="{FF2B5EF4-FFF2-40B4-BE49-F238E27FC236}">
                    <a16:creationId xmlns:a16="http://schemas.microsoft.com/office/drawing/2014/main" id="{222CBFB6-7448-8346-9744-C4ED8AA1C49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89" name="Picture 688">
                <a:extLst>
                  <a:ext uri="{FF2B5EF4-FFF2-40B4-BE49-F238E27FC236}">
                    <a16:creationId xmlns:a16="http://schemas.microsoft.com/office/drawing/2014/main" id="{DBB9D3DC-D264-AF48-B9AA-A85699C46C8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90" name="Picture 689">
                <a:extLst>
                  <a:ext uri="{FF2B5EF4-FFF2-40B4-BE49-F238E27FC236}">
                    <a16:creationId xmlns:a16="http://schemas.microsoft.com/office/drawing/2014/main" id="{830767D5-0FFC-7647-A191-87D628C9E026}"/>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691" name="Straight Arrow Connector 690">
                <a:extLst>
                  <a:ext uri="{FF2B5EF4-FFF2-40B4-BE49-F238E27FC236}">
                    <a16:creationId xmlns:a16="http://schemas.microsoft.com/office/drawing/2014/main" id="{8FD2748B-95ED-5D4C-AF83-5391A0CB1CD0}"/>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92" name="Picture 691">
                <a:extLst>
                  <a:ext uri="{FF2B5EF4-FFF2-40B4-BE49-F238E27FC236}">
                    <a16:creationId xmlns:a16="http://schemas.microsoft.com/office/drawing/2014/main" id="{AB606F51-7EE8-6E4F-AFA5-7B26E9CF0BD9}"/>
                  </a:ext>
                </a:extLst>
              </p:cNvPr>
              <p:cNvPicPr>
                <a:picLocks noChangeAspect="1"/>
              </p:cNvPicPr>
              <p:nvPr/>
            </p:nvPicPr>
            <p:blipFill>
              <a:blip r:embed="rId4"/>
              <a:stretch>
                <a:fillRect/>
              </a:stretch>
            </p:blipFill>
            <p:spPr>
              <a:xfrm>
                <a:off x="363875" y="545829"/>
                <a:ext cx="211373" cy="253207"/>
              </a:xfrm>
              <a:prstGeom prst="rect">
                <a:avLst/>
              </a:prstGeom>
            </p:spPr>
          </p:pic>
          <p:pic>
            <p:nvPicPr>
              <p:cNvPr id="759" name="Picture 758">
                <a:extLst>
                  <a:ext uri="{FF2B5EF4-FFF2-40B4-BE49-F238E27FC236}">
                    <a16:creationId xmlns:a16="http://schemas.microsoft.com/office/drawing/2014/main" id="{E93C61F0-5D49-5F49-AB8D-956397B065D3}"/>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659" name="Group 658">
              <a:extLst>
                <a:ext uri="{FF2B5EF4-FFF2-40B4-BE49-F238E27FC236}">
                  <a16:creationId xmlns:a16="http://schemas.microsoft.com/office/drawing/2014/main" id="{801E71B3-05F0-9247-AC7B-D420CE7B6A6F}"/>
                </a:ext>
              </a:extLst>
            </p:cNvPr>
            <p:cNvGrpSpPr/>
            <p:nvPr/>
          </p:nvGrpSpPr>
          <p:grpSpPr>
            <a:xfrm>
              <a:off x="2877991" y="4946318"/>
              <a:ext cx="922116" cy="1282285"/>
              <a:chOff x="400309" y="413442"/>
              <a:chExt cx="1224455" cy="1702714"/>
            </a:xfrm>
          </p:grpSpPr>
          <p:sp>
            <p:nvSpPr>
              <p:cNvPr id="665" name="Oval 664">
                <a:extLst>
                  <a:ext uri="{FF2B5EF4-FFF2-40B4-BE49-F238E27FC236}">
                    <a16:creationId xmlns:a16="http://schemas.microsoft.com/office/drawing/2014/main" id="{4CC781FF-5C44-6941-8FFD-994E6E3DDBF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66" name="Rectangle 665">
                <a:extLst>
                  <a:ext uri="{FF2B5EF4-FFF2-40B4-BE49-F238E27FC236}">
                    <a16:creationId xmlns:a16="http://schemas.microsoft.com/office/drawing/2014/main" id="{FD9B0C31-81D3-9847-941F-30A4811838C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67" name="Rectangle 666">
                <a:extLst>
                  <a:ext uri="{FF2B5EF4-FFF2-40B4-BE49-F238E27FC236}">
                    <a16:creationId xmlns:a16="http://schemas.microsoft.com/office/drawing/2014/main" id="{EBB2F5C0-FD09-224F-8C70-C19A25101EA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68" name="Rectangle 667">
                <a:extLst>
                  <a:ext uri="{FF2B5EF4-FFF2-40B4-BE49-F238E27FC236}">
                    <a16:creationId xmlns:a16="http://schemas.microsoft.com/office/drawing/2014/main" id="{67D0BA8E-B448-434E-9253-00787FDCE96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69" name="Rectangle 668">
                <a:extLst>
                  <a:ext uri="{FF2B5EF4-FFF2-40B4-BE49-F238E27FC236}">
                    <a16:creationId xmlns:a16="http://schemas.microsoft.com/office/drawing/2014/main" id="{0BAEB3A7-0009-454F-BDEE-9A023A3C28B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70" name="Picture 669">
                <a:extLst>
                  <a:ext uri="{FF2B5EF4-FFF2-40B4-BE49-F238E27FC236}">
                    <a16:creationId xmlns:a16="http://schemas.microsoft.com/office/drawing/2014/main" id="{1EE21D18-5714-BD43-83A0-6FAD8041395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71" name="Picture 670">
                <a:extLst>
                  <a:ext uri="{FF2B5EF4-FFF2-40B4-BE49-F238E27FC236}">
                    <a16:creationId xmlns:a16="http://schemas.microsoft.com/office/drawing/2014/main" id="{80CF09B4-DE50-CC4E-A2AC-149336798BB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72" name="Picture 671">
                <a:extLst>
                  <a:ext uri="{FF2B5EF4-FFF2-40B4-BE49-F238E27FC236}">
                    <a16:creationId xmlns:a16="http://schemas.microsoft.com/office/drawing/2014/main" id="{5C69CFA2-A57C-3149-B044-05C994AAE0E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73" name="Picture 672">
                <a:extLst>
                  <a:ext uri="{FF2B5EF4-FFF2-40B4-BE49-F238E27FC236}">
                    <a16:creationId xmlns:a16="http://schemas.microsoft.com/office/drawing/2014/main" id="{500D5B06-7C87-E345-9DA9-782F876D677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74" name="Picture 673">
                <a:extLst>
                  <a:ext uri="{FF2B5EF4-FFF2-40B4-BE49-F238E27FC236}">
                    <a16:creationId xmlns:a16="http://schemas.microsoft.com/office/drawing/2014/main" id="{D7DD66AF-9B38-4D4C-9BAA-083D9E6906A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75" name="Picture 674">
                <a:extLst>
                  <a:ext uri="{FF2B5EF4-FFF2-40B4-BE49-F238E27FC236}">
                    <a16:creationId xmlns:a16="http://schemas.microsoft.com/office/drawing/2014/main" id="{8D7228C1-CFFA-0145-8CDB-0C27F3D19980}"/>
                  </a:ext>
                </a:extLst>
              </p:cNvPr>
              <p:cNvPicPr>
                <a:picLocks noChangeAspect="1"/>
              </p:cNvPicPr>
              <p:nvPr/>
            </p:nvPicPr>
            <p:blipFill>
              <a:blip r:embed="rId3"/>
              <a:stretch>
                <a:fillRect/>
              </a:stretch>
            </p:blipFill>
            <p:spPr>
              <a:xfrm>
                <a:off x="948147" y="1845510"/>
                <a:ext cx="128888" cy="211110"/>
              </a:xfrm>
              <a:prstGeom prst="rect">
                <a:avLst/>
              </a:prstGeom>
            </p:spPr>
          </p:pic>
          <p:cxnSp>
            <p:nvCxnSpPr>
              <p:cNvPr id="677" name="Straight Arrow Connector 676">
                <a:extLst>
                  <a:ext uri="{FF2B5EF4-FFF2-40B4-BE49-F238E27FC236}">
                    <a16:creationId xmlns:a16="http://schemas.microsoft.com/office/drawing/2014/main" id="{515F7093-4270-EC49-AE29-F8CD76D42ACC}"/>
                  </a:ext>
                </a:extLst>
              </p:cNvPr>
              <p:cNvCxnSpPr>
                <a:cxnSpLocks/>
                <a:endCxn id="760" idx="2"/>
              </p:cNvCxnSpPr>
              <p:nvPr/>
            </p:nvCxnSpPr>
            <p:spPr>
              <a:xfrm flipV="1">
                <a:off x="1036068" y="1150233"/>
                <a:ext cx="347285" cy="41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78" name="Picture 677">
                <a:extLst>
                  <a:ext uri="{FF2B5EF4-FFF2-40B4-BE49-F238E27FC236}">
                    <a16:creationId xmlns:a16="http://schemas.microsoft.com/office/drawing/2014/main" id="{9EE8F07A-9D03-C94B-A520-C89A78B5D125}"/>
                  </a:ext>
                </a:extLst>
              </p:cNvPr>
              <p:cNvPicPr>
                <a:picLocks noChangeAspect="1"/>
              </p:cNvPicPr>
              <p:nvPr/>
            </p:nvPicPr>
            <p:blipFill>
              <a:blip r:embed="rId4"/>
              <a:stretch>
                <a:fillRect/>
              </a:stretch>
            </p:blipFill>
            <p:spPr>
              <a:xfrm>
                <a:off x="910624" y="1862949"/>
                <a:ext cx="211373" cy="253207"/>
              </a:xfrm>
              <a:prstGeom prst="rect">
                <a:avLst/>
              </a:prstGeom>
            </p:spPr>
          </p:pic>
          <p:pic>
            <p:nvPicPr>
              <p:cNvPr id="760" name="Picture 759">
                <a:extLst>
                  <a:ext uri="{FF2B5EF4-FFF2-40B4-BE49-F238E27FC236}">
                    <a16:creationId xmlns:a16="http://schemas.microsoft.com/office/drawing/2014/main" id="{53CFC648-86E6-4B41-A394-21136827300D}"/>
                  </a:ext>
                </a:extLst>
              </p:cNvPr>
              <p:cNvPicPr>
                <a:picLocks noChangeAspect="1"/>
              </p:cNvPicPr>
              <p:nvPr/>
            </p:nvPicPr>
            <p:blipFill>
              <a:blip r:embed="rId18"/>
              <a:stretch>
                <a:fillRect/>
              </a:stretch>
            </p:blipFill>
            <p:spPr>
              <a:xfrm>
                <a:off x="1292646" y="968822"/>
                <a:ext cx="181412" cy="181412"/>
              </a:xfrm>
              <a:prstGeom prst="rect">
                <a:avLst/>
              </a:prstGeom>
            </p:spPr>
          </p:pic>
        </p:grpSp>
        <p:sp>
          <p:nvSpPr>
            <p:cNvPr id="660" name="TextBox 659">
              <a:extLst>
                <a:ext uri="{FF2B5EF4-FFF2-40B4-BE49-F238E27FC236}">
                  <a16:creationId xmlns:a16="http://schemas.microsoft.com/office/drawing/2014/main" id="{B31B983F-C39B-8D47-9A8F-B2E3C191E545}"/>
                </a:ext>
              </a:extLst>
            </p:cNvPr>
            <p:cNvSpPr txBox="1"/>
            <p:nvPr/>
          </p:nvSpPr>
          <p:spPr>
            <a:xfrm>
              <a:off x="1580292" y="6175748"/>
              <a:ext cx="1212400" cy="461665"/>
            </a:xfrm>
            <a:prstGeom prst="rect">
              <a:avLst/>
            </a:prstGeom>
            <a:noFill/>
          </p:spPr>
          <p:txBody>
            <a:bodyPr wrap="square" rtlCol="0">
              <a:spAutoFit/>
            </a:bodyPr>
            <a:lstStyle/>
            <a:p>
              <a:pPr algn="ctr"/>
              <a:r>
                <a:rPr lang="en-US" sz="1200" dirty="0">
                  <a:latin typeface="Arial"/>
                  <a:cs typeface="Arial"/>
                </a:rPr>
                <a:t>Trial 4 cue</a:t>
              </a:r>
            </a:p>
            <a:p>
              <a:pPr algn="ctr"/>
              <a:r>
                <a:rPr lang="en-US" sz="1200" dirty="0">
                  <a:latin typeface="Arial"/>
                  <a:cs typeface="Arial"/>
                </a:rPr>
                <a:t>(free)</a:t>
              </a:r>
            </a:p>
          </p:txBody>
        </p:sp>
        <p:sp>
          <p:nvSpPr>
            <p:cNvPr id="661" name="TextBox 660">
              <a:extLst>
                <a:ext uri="{FF2B5EF4-FFF2-40B4-BE49-F238E27FC236}">
                  <a16:creationId xmlns:a16="http://schemas.microsoft.com/office/drawing/2014/main" id="{3019E66F-0FAC-284C-A19A-D712452F4068}"/>
                </a:ext>
              </a:extLst>
            </p:cNvPr>
            <p:cNvSpPr txBox="1"/>
            <p:nvPr/>
          </p:nvSpPr>
          <p:spPr>
            <a:xfrm>
              <a:off x="2750570" y="6179616"/>
              <a:ext cx="1212400" cy="461665"/>
            </a:xfrm>
            <a:prstGeom prst="rect">
              <a:avLst/>
            </a:prstGeom>
            <a:noFill/>
          </p:spPr>
          <p:txBody>
            <a:bodyPr wrap="square" rtlCol="0">
              <a:spAutoFit/>
            </a:bodyPr>
            <a:lstStyle/>
            <a:p>
              <a:pPr algn="ctr"/>
              <a:r>
                <a:rPr lang="en-US" sz="1200" dirty="0">
                  <a:latin typeface="Arial"/>
                  <a:cs typeface="Arial"/>
                </a:rPr>
                <a:t>Trial 4 response</a:t>
              </a:r>
            </a:p>
          </p:txBody>
        </p:sp>
        <p:pic>
          <p:nvPicPr>
            <p:cNvPr id="662" name="Picture 661">
              <a:extLst>
                <a:ext uri="{FF2B5EF4-FFF2-40B4-BE49-F238E27FC236}">
                  <a16:creationId xmlns:a16="http://schemas.microsoft.com/office/drawing/2014/main" id="{62CBAA47-6266-C24D-BB7C-539E2B188926}"/>
                </a:ext>
              </a:extLst>
            </p:cNvPr>
            <p:cNvPicPr>
              <a:picLocks noChangeAspect="1"/>
            </p:cNvPicPr>
            <p:nvPr/>
          </p:nvPicPr>
          <p:blipFill>
            <a:blip r:embed="rId19"/>
            <a:stretch>
              <a:fillRect/>
            </a:stretch>
          </p:blipFill>
          <p:spPr>
            <a:xfrm>
              <a:off x="3803982" y="5181696"/>
              <a:ext cx="123945" cy="171487"/>
            </a:xfrm>
            <a:prstGeom prst="rect">
              <a:avLst/>
            </a:prstGeom>
          </p:spPr>
        </p:pic>
        <mc:AlternateContent xmlns:mc="http://schemas.openxmlformats.org/markup-compatibility/2006" xmlns:a14="http://schemas.microsoft.com/office/drawing/2010/main">
          <mc:Choice Requires="a14">
            <p:sp>
              <p:nvSpPr>
                <p:cNvPr id="663" name="TextBox 662">
                  <a:extLst>
                    <a:ext uri="{FF2B5EF4-FFF2-40B4-BE49-F238E27FC236}">
                      <a16:creationId xmlns:a16="http://schemas.microsoft.com/office/drawing/2014/main" id="{9EBA0273-AF0D-8D4E-A67E-A7057D2B5ADC}"/>
                    </a:ext>
                  </a:extLst>
                </p:cNvPr>
                <p:cNvSpPr txBox="1"/>
                <p:nvPr/>
              </p:nvSpPr>
              <p:spPr>
                <a:xfrm>
                  <a:off x="1523375" y="5481200"/>
                  <a:ext cx="317047" cy="2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63" name="TextBox 662">
                  <a:extLst>
                    <a:ext uri="{FF2B5EF4-FFF2-40B4-BE49-F238E27FC236}">
                      <a16:creationId xmlns:a16="http://schemas.microsoft.com/office/drawing/2014/main" id="{9EBA0273-AF0D-8D4E-A67E-A7057D2B5ADC}"/>
                    </a:ext>
                  </a:extLst>
                </p:cNvPr>
                <p:cNvSpPr txBox="1">
                  <a:spLocks noRot="1" noChangeAspect="1" noMove="1" noResize="1" noEditPoints="1" noAdjustHandles="1" noChangeArrowheads="1" noChangeShapeType="1" noTextEdit="1"/>
                </p:cNvSpPr>
                <p:nvPr/>
              </p:nvSpPr>
              <p:spPr>
                <a:xfrm>
                  <a:off x="1523375" y="5481200"/>
                  <a:ext cx="317047" cy="20005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4" name="TextBox 663">
                  <a:extLst>
                    <a:ext uri="{FF2B5EF4-FFF2-40B4-BE49-F238E27FC236}">
                      <a16:creationId xmlns:a16="http://schemas.microsoft.com/office/drawing/2014/main" id="{60416ECF-5B93-F34D-AC19-7627687E13D6}"/>
                    </a:ext>
                  </a:extLst>
                </p:cNvPr>
                <p:cNvSpPr txBox="1"/>
                <p:nvPr/>
              </p:nvSpPr>
              <p:spPr>
                <a:xfrm>
                  <a:off x="2643878" y="5481200"/>
                  <a:ext cx="317047" cy="2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664" name="TextBox 663">
                  <a:extLst>
                    <a:ext uri="{FF2B5EF4-FFF2-40B4-BE49-F238E27FC236}">
                      <a16:creationId xmlns:a16="http://schemas.microsoft.com/office/drawing/2014/main" id="{60416ECF-5B93-F34D-AC19-7627687E13D6}"/>
                    </a:ext>
                  </a:extLst>
                </p:cNvPr>
                <p:cNvSpPr txBox="1">
                  <a:spLocks noRot="1" noChangeAspect="1" noMove="1" noResize="1" noEditPoints="1" noAdjustHandles="1" noChangeArrowheads="1" noChangeShapeType="1" noTextEdit="1"/>
                </p:cNvSpPr>
                <p:nvPr/>
              </p:nvSpPr>
              <p:spPr>
                <a:xfrm>
                  <a:off x="2643878" y="5481200"/>
                  <a:ext cx="317047" cy="200055"/>
                </a:xfrm>
                <a:prstGeom prst="rect">
                  <a:avLst/>
                </a:prstGeom>
                <a:blipFill>
                  <a:blip r:embed="rId21"/>
                  <a:stretch>
                    <a:fillRect/>
                  </a:stretch>
                </a:blipFill>
              </p:spPr>
              <p:txBody>
                <a:bodyPr/>
                <a:lstStyle/>
                <a:p>
                  <a:r>
                    <a:rPr lang="en-US">
                      <a:noFill/>
                    </a:rPr>
                    <a:t> </a:t>
                  </a:r>
                </a:p>
              </p:txBody>
            </p:sp>
          </mc:Fallback>
        </mc:AlternateContent>
        <p:pic>
          <p:nvPicPr>
            <p:cNvPr id="761" name="Picture 760">
              <a:extLst>
                <a:ext uri="{FF2B5EF4-FFF2-40B4-BE49-F238E27FC236}">
                  <a16:creationId xmlns:a16="http://schemas.microsoft.com/office/drawing/2014/main" id="{007D0754-E17C-0D4B-A428-7CAE963B08F4}"/>
                </a:ext>
              </a:extLst>
            </p:cNvPr>
            <p:cNvPicPr>
              <a:picLocks noChangeAspect="1"/>
            </p:cNvPicPr>
            <p:nvPr/>
          </p:nvPicPr>
          <p:blipFill>
            <a:blip r:embed="rId19"/>
            <a:stretch>
              <a:fillRect/>
            </a:stretch>
          </p:blipFill>
          <p:spPr>
            <a:xfrm>
              <a:off x="3906408" y="5185769"/>
              <a:ext cx="123945" cy="171487"/>
            </a:xfrm>
            <a:prstGeom prst="rect">
              <a:avLst/>
            </a:prstGeom>
          </p:spPr>
        </p:pic>
        <p:grpSp>
          <p:nvGrpSpPr>
            <p:cNvPr id="1574" name="Group 1573">
              <a:extLst>
                <a:ext uri="{FF2B5EF4-FFF2-40B4-BE49-F238E27FC236}">
                  <a16:creationId xmlns:a16="http://schemas.microsoft.com/office/drawing/2014/main" id="{00551F53-1491-374E-8A8B-C6BC3B6A3B8F}"/>
                </a:ext>
              </a:extLst>
            </p:cNvPr>
            <p:cNvGrpSpPr/>
            <p:nvPr/>
          </p:nvGrpSpPr>
          <p:grpSpPr>
            <a:xfrm>
              <a:off x="4027691" y="-33662"/>
              <a:ext cx="5197058" cy="6876072"/>
              <a:chOff x="4413827" y="-67424"/>
              <a:chExt cx="5197058" cy="6876072"/>
            </a:xfrm>
          </p:grpSpPr>
          <p:sp>
            <p:nvSpPr>
              <p:cNvPr id="1575" name="TextBox 1574">
                <a:extLst>
                  <a:ext uri="{FF2B5EF4-FFF2-40B4-BE49-F238E27FC236}">
                    <a16:creationId xmlns:a16="http://schemas.microsoft.com/office/drawing/2014/main" id="{E4061F3D-B467-F24E-BC7D-546E7B400419}"/>
                  </a:ext>
                </a:extLst>
              </p:cNvPr>
              <p:cNvSpPr txBox="1"/>
              <p:nvPr/>
            </p:nvSpPr>
            <p:spPr>
              <a:xfrm>
                <a:off x="4785435" y="1467764"/>
                <a:ext cx="1575752" cy="369332"/>
              </a:xfrm>
              <a:prstGeom prst="rect">
                <a:avLst/>
              </a:prstGeom>
              <a:noFill/>
            </p:spPr>
            <p:txBody>
              <a:bodyPr wrap="none" rtlCol="0">
                <a:spAutoFit/>
              </a:bodyPr>
              <a:lstStyle/>
              <a:p>
                <a:r>
                  <a:rPr lang="en-US" dirty="0"/>
                  <a:t>Long condition</a:t>
                </a:r>
              </a:p>
            </p:txBody>
          </p:sp>
          <p:grpSp>
            <p:nvGrpSpPr>
              <p:cNvPr id="1576" name="Group 1575">
                <a:extLst>
                  <a:ext uri="{FF2B5EF4-FFF2-40B4-BE49-F238E27FC236}">
                    <a16:creationId xmlns:a16="http://schemas.microsoft.com/office/drawing/2014/main" id="{D44B8071-B249-9341-AFE7-17C86E45EFED}"/>
                  </a:ext>
                </a:extLst>
              </p:cNvPr>
              <p:cNvGrpSpPr/>
              <p:nvPr/>
            </p:nvGrpSpPr>
            <p:grpSpPr>
              <a:xfrm>
                <a:off x="4413827" y="-67424"/>
                <a:ext cx="5197058" cy="6876072"/>
                <a:chOff x="4413827" y="-67424"/>
                <a:chExt cx="5197058" cy="6876072"/>
              </a:xfrm>
            </p:grpSpPr>
            <p:grpSp>
              <p:nvGrpSpPr>
                <p:cNvPr id="1577" name="Group 1576">
                  <a:extLst>
                    <a:ext uri="{FF2B5EF4-FFF2-40B4-BE49-F238E27FC236}">
                      <a16:creationId xmlns:a16="http://schemas.microsoft.com/office/drawing/2014/main" id="{39EAEC1E-59A2-4C42-BA8E-89A16B6D3B14}"/>
                    </a:ext>
                  </a:extLst>
                </p:cNvPr>
                <p:cNvGrpSpPr/>
                <p:nvPr/>
              </p:nvGrpSpPr>
              <p:grpSpPr>
                <a:xfrm>
                  <a:off x="4918544" y="835080"/>
                  <a:ext cx="1724307" cy="717345"/>
                  <a:chOff x="4932888" y="-169"/>
                  <a:chExt cx="3013810" cy="1253803"/>
                </a:xfrm>
              </p:grpSpPr>
              <p:grpSp>
                <p:nvGrpSpPr>
                  <p:cNvPr id="2043" name="Group 2042">
                    <a:extLst>
                      <a:ext uri="{FF2B5EF4-FFF2-40B4-BE49-F238E27FC236}">
                        <a16:creationId xmlns:a16="http://schemas.microsoft.com/office/drawing/2014/main" id="{74C50EA8-51E9-5942-872F-3475A061EE81}"/>
                      </a:ext>
                    </a:extLst>
                  </p:cNvPr>
                  <p:cNvGrpSpPr/>
                  <p:nvPr/>
                </p:nvGrpSpPr>
                <p:grpSpPr>
                  <a:xfrm>
                    <a:off x="4932888" y="16184"/>
                    <a:ext cx="949552" cy="1237450"/>
                    <a:chOff x="363875" y="413442"/>
                    <a:chExt cx="1260889" cy="1643178"/>
                  </a:xfrm>
                </p:grpSpPr>
                <p:sp>
                  <p:nvSpPr>
                    <p:cNvPr id="2074" name="Oval 2073">
                      <a:extLst>
                        <a:ext uri="{FF2B5EF4-FFF2-40B4-BE49-F238E27FC236}">
                          <a16:creationId xmlns:a16="http://schemas.microsoft.com/office/drawing/2014/main" id="{5378CF70-42B9-8F49-AAF8-0FBF852E60F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75" name="Rectangle 2074">
                      <a:extLst>
                        <a:ext uri="{FF2B5EF4-FFF2-40B4-BE49-F238E27FC236}">
                          <a16:creationId xmlns:a16="http://schemas.microsoft.com/office/drawing/2014/main" id="{D67692F7-4AA9-3943-8ACD-9E51A84CFB4A}"/>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76" name="Rectangle 2075">
                      <a:extLst>
                        <a:ext uri="{FF2B5EF4-FFF2-40B4-BE49-F238E27FC236}">
                          <a16:creationId xmlns:a16="http://schemas.microsoft.com/office/drawing/2014/main" id="{7339A434-DFBA-C240-BEE3-927BE778747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77" name="Rectangle 2076">
                      <a:extLst>
                        <a:ext uri="{FF2B5EF4-FFF2-40B4-BE49-F238E27FC236}">
                          <a16:creationId xmlns:a16="http://schemas.microsoft.com/office/drawing/2014/main" id="{58392B60-D752-3D40-80E6-66F45F9190E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78" name="Rectangle 2077">
                      <a:extLst>
                        <a:ext uri="{FF2B5EF4-FFF2-40B4-BE49-F238E27FC236}">
                          <a16:creationId xmlns:a16="http://schemas.microsoft.com/office/drawing/2014/main" id="{A992A44D-4E4B-6441-9FDD-983053CDFE1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79" name="Picture 2078">
                      <a:extLst>
                        <a:ext uri="{FF2B5EF4-FFF2-40B4-BE49-F238E27FC236}">
                          <a16:creationId xmlns:a16="http://schemas.microsoft.com/office/drawing/2014/main" id="{C730698B-4EE6-A941-A7A1-39BBF0F3597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80" name="Picture 2079">
                      <a:extLst>
                        <a:ext uri="{FF2B5EF4-FFF2-40B4-BE49-F238E27FC236}">
                          <a16:creationId xmlns:a16="http://schemas.microsoft.com/office/drawing/2014/main" id="{74E34B02-607D-BD46-904D-CF6CDD128E6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81" name="Picture 2080">
                      <a:extLst>
                        <a:ext uri="{FF2B5EF4-FFF2-40B4-BE49-F238E27FC236}">
                          <a16:creationId xmlns:a16="http://schemas.microsoft.com/office/drawing/2014/main" id="{86C4154D-B0CD-244A-B6D6-D8CEF45AAF8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82" name="Picture 2081">
                      <a:extLst>
                        <a:ext uri="{FF2B5EF4-FFF2-40B4-BE49-F238E27FC236}">
                          <a16:creationId xmlns:a16="http://schemas.microsoft.com/office/drawing/2014/main" id="{5C519395-9270-8F42-9DCA-1FC5FFA44CF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83" name="Picture 2082">
                      <a:extLst>
                        <a:ext uri="{FF2B5EF4-FFF2-40B4-BE49-F238E27FC236}">
                          <a16:creationId xmlns:a16="http://schemas.microsoft.com/office/drawing/2014/main" id="{8F325B04-ED64-0041-8FB9-4E0BCBFF26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84" name="Picture 2083">
                      <a:extLst>
                        <a:ext uri="{FF2B5EF4-FFF2-40B4-BE49-F238E27FC236}">
                          <a16:creationId xmlns:a16="http://schemas.microsoft.com/office/drawing/2014/main" id="{FEB5DD5F-617D-7147-983E-20688C9445B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85" name="Picture 2084">
                      <a:extLst>
                        <a:ext uri="{FF2B5EF4-FFF2-40B4-BE49-F238E27FC236}">
                          <a16:creationId xmlns:a16="http://schemas.microsoft.com/office/drawing/2014/main" id="{B86F5693-8B11-A94A-A1E6-85F82B527361}"/>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86" name="Straight Arrow Connector 2085">
                      <a:extLst>
                        <a:ext uri="{FF2B5EF4-FFF2-40B4-BE49-F238E27FC236}">
                          <a16:creationId xmlns:a16="http://schemas.microsoft.com/office/drawing/2014/main" id="{6EC54931-994C-4843-906A-DAC2AFB1933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87" name="Picture 2086">
                      <a:extLst>
                        <a:ext uri="{FF2B5EF4-FFF2-40B4-BE49-F238E27FC236}">
                          <a16:creationId xmlns:a16="http://schemas.microsoft.com/office/drawing/2014/main" id="{2B914B2D-6137-8942-B19E-578DBA4A39BC}"/>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2044" name="Group 2043">
                    <a:extLst>
                      <a:ext uri="{FF2B5EF4-FFF2-40B4-BE49-F238E27FC236}">
                        <a16:creationId xmlns:a16="http://schemas.microsoft.com/office/drawing/2014/main" id="{4C25A0EC-B6E5-4143-B870-F8704B28B8AB}"/>
                      </a:ext>
                    </a:extLst>
                  </p:cNvPr>
                  <p:cNvGrpSpPr/>
                  <p:nvPr/>
                </p:nvGrpSpPr>
                <p:grpSpPr>
                  <a:xfrm>
                    <a:off x="5979220" y="-169"/>
                    <a:ext cx="949552" cy="1237450"/>
                    <a:chOff x="363875" y="413442"/>
                    <a:chExt cx="1260889" cy="1643178"/>
                  </a:xfrm>
                </p:grpSpPr>
                <p:sp>
                  <p:nvSpPr>
                    <p:cNvPr id="2060" name="Oval 2059">
                      <a:extLst>
                        <a:ext uri="{FF2B5EF4-FFF2-40B4-BE49-F238E27FC236}">
                          <a16:creationId xmlns:a16="http://schemas.microsoft.com/office/drawing/2014/main" id="{72A3E0C0-627D-614F-A6F8-D1B88344E7C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61" name="Rectangle 2060">
                      <a:extLst>
                        <a:ext uri="{FF2B5EF4-FFF2-40B4-BE49-F238E27FC236}">
                          <a16:creationId xmlns:a16="http://schemas.microsoft.com/office/drawing/2014/main" id="{B5765C0F-2670-0148-A2BA-E077F13059D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62" name="Rectangle 2061">
                      <a:extLst>
                        <a:ext uri="{FF2B5EF4-FFF2-40B4-BE49-F238E27FC236}">
                          <a16:creationId xmlns:a16="http://schemas.microsoft.com/office/drawing/2014/main" id="{3B1BB77E-187F-BC4C-9677-B61B78E6BF8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63" name="Rectangle 2062">
                      <a:extLst>
                        <a:ext uri="{FF2B5EF4-FFF2-40B4-BE49-F238E27FC236}">
                          <a16:creationId xmlns:a16="http://schemas.microsoft.com/office/drawing/2014/main" id="{A1FF5BDB-D601-224E-889B-ED9F4038735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64" name="Rectangle 2063">
                      <a:extLst>
                        <a:ext uri="{FF2B5EF4-FFF2-40B4-BE49-F238E27FC236}">
                          <a16:creationId xmlns:a16="http://schemas.microsoft.com/office/drawing/2014/main" id="{D538B1DC-7981-4248-A697-35163148368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65" name="Picture 2064">
                      <a:extLst>
                        <a:ext uri="{FF2B5EF4-FFF2-40B4-BE49-F238E27FC236}">
                          <a16:creationId xmlns:a16="http://schemas.microsoft.com/office/drawing/2014/main" id="{CE6FA09B-117C-BA49-816A-4B63911B19B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66" name="Picture 2065">
                      <a:extLst>
                        <a:ext uri="{FF2B5EF4-FFF2-40B4-BE49-F238E27FC236}">
                          <a16:creationId xmlns:a16="http://schemas.microsoft.com/office/drawing/2014/main" id="{713F9631-6CE3-9E42-8E56-9E6492DA303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67" name="Picture 2066">
                      <a:extLst>
                        <a:ext uri="{FF2B5EF4-FFF2-40B4-BE49-F238E27FC236}">
                          <a16:creationId xmlns:a16="http://schemas.microsoft.com/office/drawing/2014/main" id="{FD29DF6E-3105-E341-BB02-8CC1BD0BF85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68" name="Picture 2067">
                      <a:extLst>
                        <a:ext uri="{FF2B5EF4-FFF2-40B4-BE49-F238E27FC236}">
                          <a16:creationId xmlns:a16="http://schemas.microsoft.com/office/drawing/2014/main" id="{BB7A435F-E2BF-9B4D-BD77-D2794DD4507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69" name="Picture 2068">
                      <a:extLst>
                        <a:ext uri="{FF2B5EF4-FFF2-40B4-BE49-F238E27FC236}">
                          <a16:creationId xmlns:a16="http://schemas.microsoft.com/office/drawing/2014/main" id="{74B70C49-AD39-FC4D-BDC9-4C1311C60EB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70" name="Picture 2069">
                      <a:extLst>
                        <a:ext uri="{FF2B5EF4-FFF2-40B4-BE49-F238E27FC236}">
                          <a16:creationId xmlns:a16="http://schemas.microsoft.com/office/drawing/2014/main" id="{631E1FD3-45A3-3642-B2E5-FD17AD586B48}"/>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71" name="Picture 2070">
                      <a:extLst>
                        <a:ext uri="{FF2B5EF4-FFF2-40B4-BE49-F238E27FC236}">
                          <a16:creationId xmlns:a16="http://schemas.microsoft.com/office/drawing/2014/main" id="{7DB14DE0-AA21-784B-9133-AEAB56D6D086}"/>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72" name="Straight Arrow Connector 2071">
                      <a:extLst>
                        <a:ext uri="{FF2B5EF4-FFF2-40B4-BE49-F238E27FC236}">
                          <a16:creationId xmlns:a16="http://schemas.microsoft.com/office/drawing/2014/main" id="{69AA6D54-088B-854F-B0F7-C139F2856D9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73" name="Picture 2072">
                      <a:extLst>
                        <a:ext uri="{FF2B5EF4-FFF2-40B4-BE49-F238E27FC236}">
                          <a16:creationId xmlns:a16="http://schemas.microsoft.com/office/drawing/2014/main" id="{EBA467DA-C723-AA47-923D-73153673B7F6}"/>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2045" name="Group 2044">
                    <a:extLst>
                      <a:ext uri="{FF2B5EF4-FFF2-40B4-BE49-F238E27FC236}">
                        <a16:creationId xmlns:a16="http://schemas.microsoft.com/office/drawing/2014/main" id="{1C43F785-6686-1547-A3B8-43637DA78D23}"/>
                      </a:ext>
                    </a:extLst>
                  </p:cNvPr>
                  <p:cNvGrpSpPr/>
                  <p:nvPr/>
                </p:nvGrpSpPr>
                <p:grpSpPr>
                  <a:xfrm>
                    <a:off x="6997146" y="-169"/>
                    <a:ext cx="949552" cy="1237450"/>
                    <a:chOff x="363875" y="413442"/>
                    <a:chExt cx="1260889" cy="1643178"/>
                  </a:xfrm>
                </p:grpSpPr>
                <p:sp>
                  <p:nvSpPr>
                    <p:cNvPr id="2046" name="Oval 2045">
                      <a:extLst>
                        <a:ext uri="{FF2B5EF4-FFF2-40B4-BE49-F238E27FC236}">
                          <a16:creationId xmlns:a16="http://schemas.microsoft.com/office/drawing/2014/main" id="{DF0A8228-EF62-4A43-9C0E-13D66338690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47" name="Rectangle 2046">
                      <a:extLst>
                        <a:ext uri="{FF2B5EF4-FFF2-40B4-BE49-F238E27FC236}">
                          <a16:creationId xmlns:a16="http://schemas.microsoft.com/office/drawing/2014/main" id="{F23E4A84-E5EC-2640-AD2B-6FA7B2D01CD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48" name="Rectangle 2047">
                      <a:extLst>
                        <a:ext uri="{FF2B5EF4-FFF2-40B4-BE49-F238E27FC236}">
                          <a16:creationId xmlns:a16="http://schemas.microsoft.com/office/drawing/2014/main" id="{5EECE9CB-EBB6-4041-8726-59C5E5AD7BA7}"/>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49" name="Rectangle 2048">
                      <a:extLst>
                        <a:ext uri="{FF2B5EF4-FFF2-40B4-BE49-F238E27FC236}">
                          <a16:creationId xmlns:a16="http://schemas.microsoft.com/office/drawing/2014/main" id="{42BF63F0-0706-6C4C-91DE-46DDCC278DF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50" name="Rectangle 2049">
                      <a:extLst>
                        <a:ext uri="{FF2B5EF4-FFF2-40B4-BE49-F238E27FC236}">
                          <a16:creationId xmlns:a16="http://schemas.microsoft.com/office/drawing/2014/main" id="{C60DE500-8FB5-D24F-8841-FE2122A610E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51" name="Picture 2050">
                      <a:extLst>
                        <a:ext uri="{FF2B5EF4-FFF2-40B4-BE49-F238E27FC236}">
                          <a16:creationId xmlns:a16="http://schemas.microsoft.com/office/drawing/2014/main" id="{2F5260AE-B202-8D4C-8A6F-8F2521D2FE0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52" name="Picture 2051">
                      <a:extLst>
                        <a:ext uri="{FF2B5EF4-FFF2-40B4-BE49-F238E27FC236}">
                          <a16:creationId xmlns:a16="http://schemas.microsoft.com/office/drawing/2014/main" id="{A73D2867-9026-0047-B2F0-D72D3B223E2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53" name="Picture 2052">
                      <a:extLst>
                        <a:ext uri="{FF2B5EF4-FFF2-40B4-BE49-F238E27FC236}">
                          <a16:creationId xmlns:a16="http://schemas.microsoft.com/office/drawing/2014/main" id="{E66EC548-E5FF-FE49-9E36-32698C8DCDF9}"/>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54" name="Picture 2053">
                      <a:extLst>
                        <a:ext uri="{FF2B5EF4-FFF2-40B4-BE49-F238E27FC236}">
                          <a16:creationId xmlns:a16="http://schemas.microsoft.com/office/drawing/2014/main" id="{8521750C-39FF-1E4A-8B22-B675DA6076E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55" name="Picture 2054">
                      <a:extLst>
                        <a:ext uri="{FF2B5EF4-FFF2-40B4-BE49-F238E27FC236}">
                          <a16:creationId xmlns:a16="http://schemas.microsoft.com/office/drawing/2014/main" id="{192E56BC-F202-AA47-A108-41F0F2BF681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56" name="Picture 2055">
                      <a:extLst>
                        <a:ext uri="{FF2B5EF4-FFF2-40B4-BE49-F238E27FC236}">
                          <a16:creationId xmlns:a16="http://schemas.microsoft.com/office/drawing/2014/main" id="{0CC955F2-4017-254C-816F-CFA0F07E68B8}"/>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57" name="Picture 2056">
                      <a:extLst>
                        <a:ext uri="{FF2B5EF4-FFF2-40B4-BE49-F238E27FC236}">
                          <a16:creationId xmlns:a16="http://schemas.microsoft.com/office/drawing/2014/main" id="{ACAEF23F-6A86-9346-9259-1FD5B15A839E}"/>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58" name="Straight Arrow Connector 2057">
                      <a:extLst>
                        <a:ext uri="{FF2B5EF4-FFF2-40B4-BE49-F238E27FC236}">
                          <a16:creationId xmlns:a16="http://schemas.microsoft.com/office/drawing/2014/main" id="{61E74DFA-22AC-FC4D-A4C3-2FC3B9244C51}"/>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9" name="Picture 2058">
                      <a:extLst>
                        <a:ext uri="{FF2B5EF4-FFF2-40B4-BE49-F238E27FC236}">
                          <a16:creationId xmlns:a16="http://schemas.microsoft.com/office/drawing/2014/main" id="{B3E8A1F8-E9DA-2F4D-A218-D700DAB6B6FF}"/>
                        </a:ext>
                      </a:extLst>
                    </p:cNvPr>
                    <p:cNvPicPr>
                      <a:picLocks noChangeAspect="1"/>
                    </p:cNvPicPr>
                    <p:nvPr/>
                  </p:nvPicPr>
                  <p:blipFill>
                    <a:blip r:embed="rId4"/>
                    <a:stretch>
                      <a:fillRect/>
                    </a:stretch>
                  </p:blipFill>
                  <p:spPr>
                    <a:xfrm>
                      <a:off x="363875" y="545829"/>
                      <a:ext cx="211373" cy="253207"/>
                    </a:xfrm>
                    <a:prstGeom prst="rect">
                      <a:avLst/>
                    </a:prstGeom>
                  </p:spPr>
                </p:pic>
              </p:grpSp>
            </p:grpSp>
            <p:grpSp>
              <p:nvGrpSpPr>
                <p:cNvPr id="1578" name="Group 1577">
                  <a:extLst>
                    <a:ext uri="{FF2B5EF4-FFF2-40B4-BE49-F238E27FC236}">
                      <a16:creationId xmlns:a16="http://schemas.microsoft.com/office/drawing/2014/main" id="{FC3C7F73-9C68-504D-952D-F6A88E2C56FB}"/>
                    </a:ext>
                  </a:extLst>
                </p:cNvPr>
                <p:cNvGrpSpPr/>
                <p:nvPr/>
              </p:nvGrpSpPr>
              <p:grpSpPr>
                <a:xfrm>
                  <a:off x="6800072" y="826360"/>
                  <a:ext cx="563131" cy="707989"/>
                  <a:chOff x="363875" y="413442"/>
                  <a:chExt cx="1306980" cy="1643178"/>
                </a:xfrm>
              </p:grpSpPr>
              <p:sp>
                <p:nvSpPr>
                  <p:cNvPr id="2028" name="Oval 2027">
                    <a:extLst>
                      <a:ext uri="{FF2B5EF4-FFF2-40B4-BE49-F238E27FC236}">
                        <a16:creationId xmlns:a16="http://schemas.microsoft.com/office/drawing/2014/main" id="{D197F907-03B8-244C-8813-9E6417E6802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29" name="Rectangle 2028">
                    <a:extLst>
                      <a:ext uri="{FF2B5EF4-FFF2-40B4-BE49-F238E27FC236}">
                        <a16:creationId xmlns:a16="http://schemas.microsoft.com/office/drawing/2014/main" id="{3802464C-9BB8-644B-A698-79DC30C5880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30" name="Rectangle 2029">
                    <a:extLst>
                      <a:ext uri="{FF2B5EF4-FFF2-40B4-BE49-F238E27FC236}">
                        <a16:creationId xmlns:a16="http://schemas.microsoft.com/office/drawing/2014/main" id="{F5241A8A-5846-3D41-BC54-99925CD32AA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31" name="Rectangle 2030">
                    <a:extLst>
                      <a:ext uri="{FF2B5EF4-FFF2-40B4-BE49-F238E27FC236}">
                        <a16:creationId xmlns:a16="http://schemas.microsoft.com/office/drawing/2014/main" id="{EA76BAC9-DE55-724E-AA5D-B9D1A9ED009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32" name="Rectangle 2031">
                    <a:extLst>
                      <a:ext uri="{FF2B5EF4-FFF2-40B4-BE49-F238E27FC236}">
                        <a16:creationId xmlns:a16="http://schemas.microsoft.com/office/drawing/2014/main" id="{68EEEBD3-EED1-A24F-927D-520A3D77954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33" name="Picture 2032">
                    <a:extLst>
                      <a:ext uri="{FF2B5EF4-FFF2-40B4-BE49-F238E27FC236}">
                        <a16:creationId xmlns:a16="http://schemas.microsoft.com/office/drawing/2014/main" id="{642D4157-5F53-9B46-AB12-B8B3E09CD8C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34" name="Picture 2033">
                    <a:extLst>
                      <a:ext uri="{FF2B5EF4-FFF2-40B4-BE49-F238E27FC236}">
                        <a16:creationId xmlns:a16="http://schemas.microsoft.com/office/drawing/2014/main" id="{4FE0FCCF-B43C-2541-B203-F3E829ADB0B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35" name="Picture 2034">
                    <a:extLst>
                      <a:ext uri="{FF2B5EF4-FFF2-40B4-BE49-F238E27FC236}">
                        <a16:creationId xmlns:a16="http://schemas.microsoft.com/office/drawing/2014/main" id="{2F728BE9-7E35-2C41-9DB3-B67519F621A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36" name="Picture 2035">
                    <a:extLst>
                      <a:ext uri="{FF2B5EF4-FFF2-40B4-BE49-F238E27FC236}">
                        <a16:creationId xmlns:a16="http://schemas.microsoft.com/office/drawing/2014/main" id="{EE7585DC-C883-EF44-A6CA-1405C64662F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37" name="Picture 2036">
                    <a:extLst>
                      <a:ext uri="{FF2B5EF4-FFF2-40B4-BE49-F238E27FC236}">
                        <a16:creationId xmlns:a16="http://schemas.microsoft.com/office/drawing/2014/main" id="{EF761FAE-86C0-024F-8494-7284ACC2E3D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38" name="Picture 2037">
                    <a:extLst>
                      <a:ext uri="{FF2B5EF4-FFF2-40B4-BE49-F238E27FC236}">
                        <a16:creationId xmlns:a16="http://schemas.microsoft.com/office/drawing/2014/main" id="{6F47F644-12B3-F94D-8251-36AB68DF9AAC}"/>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39" name="Picture 2038">
                    <a:extLst>
                      <a:ext uri="{FF2B5EF4-FFF2-40B4-BE49-F238E27FC236}">
                        <a16:creationId xmlns:a16="http://schemas.microsoft.com/office/drawing/2014/main" id="{9E72DF53-19B5-9F47-BA1F-55A43A748170}"/>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40" name="Straight Arrow Connector 2039">
                    <a:extLst>
                      <a:ext uri="{FF2B5EF4-FFF2-40B4-BE49-F238E27FC236}">
                        <a16:creationId xmlns:a16="http://schemas.microsoft.com/office/drawing/2014/main" id="{51058681-956E-FA4F-A94C-472B503237F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41" name="Picture 2040">
                    <a:extLst>
                      <a:ext uri="{FF2B5EF4-FFF2-40B4-BE49-F238E27FC236}">
                        <a16:creationId xmlns:a16="http://schemas.microsoft.com/office/drawing/2014/main" id="{3848696E-8738-0F43-8D87-C339A8B066B5}"/>
                      </a:ext>
                    </a:extLst>
                  </p:cNvPr>
                  <p:cNvPicPr>
                    <a:picLocks noChangeAspect="1"/>
                  </p:cNvPicPr>
                  <p:nvPr/>
                </p:nvPicPr>
                <p:blipFill>
                  <a:blip r:embed="rId4"/>
                  <a:stretch>
                    <a:fillRect/>
                  </a:stretch>
                </p:blipFill>
                <p:spPr>
                  <a:xfrm>
                    <a:off x="363875" y="545829"/>
                    <a:ext cx="211373" cy="253207"/>
                  </a:xfrm>
                  <a:prstGeom prst="rect">
                    <a:avLst/>
                  </a:prstGeom>
                </p:spPr>
              </p:pic>
              <p:pic>
                <p:nvPicPr>
                  <p:cNvPr id="2042" name="Picture 2041">
                    <a:extLst>
                      <a:ext uri="{FF2B5EF4-FFF2-40B4-BE49-F238E27FC236}">
                        <a16:creationId xmlns:a16="http://schemas.microsoft.com/office/drawing/2014/main" id="{CB1E1718-9331-D945-996E-30D4136E2F06}"/>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579" name="Group 1578">
                  <a:extLst>
                    <a:ext uri="{FF2B5EF4-FFF2-40B4-BE49-F238E27FC236}">
                      <a16:creationId xmlns:a16="http://schemas.microsoft.com/office/drawing/2014/main" id="{1648F00B-FBB2-AF4F-9096-52D5F9B88999}"/>
                    </a:ext>
                  </a:extLst>
                </p:cNvPr>
                <p:cNvGrpSpPr/>
                <p:nvPr/>
              </p:nvGrpSpPr>
              <p:grpSpPr>
                <a:xfrm>
                  <a:off x="4924743" y="3279661"/>
                  <a:ext cx="1724307" cy="717345"/>
                  <a:chOff x="4932888" y="-169"/>
                  <a:chExt cx="3013810" cy="1253803"/>
                </a:xfrm>
              </p:grpSpPr>
              <p:grpSp>
                <p:nvGrpSpPr>
                  <p:cNvPr id="1983" name="Group 1982">
                    <a:extLst>
                      <a:ext uri="{FF2B5EF4-FFF2-40B4-BE49-F238E27FC236}">
                        <a16:creationId xmlns:a16="http://schemas.microsoft.com/office/drawing/2014/main" id="{77268F9F-6C62-B74F-B4FB-5BD65BA35AD8}"/>
                      </a:ext>
                    </a:extLst>
                  </p:cNvPr>
                  <p:cNvGrpSpPr/>
                  <p:nvPr/>
                </p:nvGrpSpPr>
                <p:grpSpPr>
                  <a:xfrm>
                    <a:off x="4932888" y="16184"/>
                    <a:ext cx="949552" cy="1237450"/>
                    <a:chOff x="363875" y="413442"/>
                    <a:chExt cx="1260889" cy="1643178"/>
                  </a:xfrm>
                </p:grpSpPr>
                <p:sp>
                  <p:nvSpPr>
                    <p:cNvPr id="2014" name="Oval 2013">
                      <a:extLst>
                        <a:ext uri="{FF2B5EF4-FFF2-40B4-BE49-F238E27FC236}">
                          <a16:creationId xmlns:a16="http://schemas.microsoft.com/office/drawing/2014/main" id="{68C859C8-6320-B643-AD66-234E0B38D51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15" name="Rectangle 2014">
                      <a:extLst>
                        <a:ext uri="{FF2B5EF4-FFF2-40B4-BE49-F238E27FC236}">
                          <a16:creationId xmlns:a16="http://schemas.microsoft.com/office/drawing/2014/main" id="{909FAA75-4B75-9549-A4E5-1A70DACD637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16" name="Rectangle 2015">
                      <a:extLst>
                        <a:ext uri="{FF2B5EF4-FFF2-40B4-BE49-F238E27FC236}">
                          <a16:creationId xmlns:a16="http://schemas.microsoft.com/office/drawing/2014/main" id="{D67F1838-9B7D-AC4A-A2D1-272681A5D5B5}"/>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17" name="Rectangle 2016">
                      <a:extLst>
                        <a:ext uri="{FF2B5EF4-FFF2-40B4-BE49-F238E27FC236}">
                          <a16:creationId xmlns:a16="http://schemas.microsoft.com/office/drawing/2014/main" id="{1846D383-5CDF-BC4E-BD43-E5EE2ADA018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18" name="Rectangle 2017">
                      <a:extLst>
                        <a:ext uri="{FF2B5EF4-FFF2-40B4-BE49-F238E27FC236}">
                          <a16:creationId xmlns:a16="http://schemas.microsoft.com/office/drawing/2014/main" id="{CEAAA089-1DE4-4B4D-91AD-83A33ECB936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19" name="Picture 2018">
                      <a:extLst>
                        <a:ext uri="{FF2B5EF4-FFF2-40B4-BE49-F238E27FC236}">
                          <a16:creationId xmlns:a16="http://schemas.microsoft.com/office/drawing/2014/main" id="{41634477-F8A5-A240-B340-8FB27EDAF30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20" name="Picture 2019">
                      <a:extLst>
                        <a:ext uri="{FF2B5EF4-FFF2-40B4-BE49-F238E27FC236}">
                          <a16:creationId xmlns:a16="http://schemas.microsoft.com/office/drawing/2014/main" id="{343268EA-089C-DA4F-AFD1-B97C26037C0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21" name="Picture 2020">
                      <a:extLst>
                        <a:ext uri="{FF2B5EF4-FFF2-40B4-BE49-F238E27FC236}">
                          <a16:creationId xmlns:a16="http://schemas.microsoft.com/office/drawing/2014/main" id="{F8E37B8C-3F19-DC44-94DF-802942D5FEFF}"/>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22" name="Picture 2021">
                      <a:extLst>
                        <a:ext uri="{FF2B5EF4-FFF2-40B4-BE49-F238E27FC236}">
                          <a16:creationId xmlns:a16="http://schemas.microsoft.com/office/drawing/2014/main" id="{1518CAB9-957F-E740-9067-FB4AE2FE959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23" name="Picture 2022">
                      <a:extLst>
                        <a:ext uri="{FF2B5EF4-FFF2-40B4-BE49-F238E27FC236}">
                          <a16:creationId xmlns:a16="http://schemas.microsoft.com/office/drawing/2014/main" id="{C0536FF4-D6D9-7647-9FB5-60BD9502312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24" name="Picture 2023">
                      <a:extLst>
                        <a:ext uri="{FF2B5EF4-FFF2-40B4-BE49-F238E27FC236}">
                          <a16:creationId xmlns:a16="http://schemas.microsoft.com/office/drawing/2014/main" id="{B9360373-9C03-044F-A63C-50A6390B106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25" name="Picture 2024">
                      <a:extLst>
                        <a:ext uri="{FF2B5EF4-FFF2-40B4-BE49-F238E27FC236}">
                          <a16:creationId xmlns:a16="http://schemas.microsoft.com/office/drawing/2014/main" id="{7D104629-C274-FB44-BA15-A6AF389C5208}"/>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26" name="Straight Arrow Connector 2025">
                      <a:extLst>
                        <a:ext uri="{FF2B5EF4-FFF2-40B4-BE49-F238E27FC236}">
                          <a16:creationId xmlns:a16="http://schemas.microsoft.com/office/drawing/2014/main" id="{ADC3F832-D57C-7345-B60F-C49579FADB5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27" name="Picture 2026">
                      <a:extLst>
                        <a:ext uri="{FF2B5EF4-FFF2-40B4-BE49-F238E27FC236}">
                          <a16:creationId xmlns:a16="http://schemas.microsoft.com/office/drawing/2014/main" id="{5C93B10A-5E9F-9146-A86B-1E3EEF678CDC}"/>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1984" name="Group 1983">
                    <a:extLst>
                      <a:ext uri="{FF2B5EF4-FFF2-40B4-BE49-F238E27FC236}">
                        <a16:creationId xmlns:a16="http://schemas.microsoft.com/office/drawing/2014/main" id="{906C54BF-1716-504B-B7B6-85268D329024}"/>
                      </a:ext>
                    </a:extLst>
                  </p:cNvPr>
                  <p:cNvGrpSpPr/>
                  <p:nvPr/>
                </p:nvGrpSpPr>
                <p:grpSpPr>
                  <a:xfrm>
                    <a:off x="5979220" y="-169"/>
                    <a:ext cx="949552" cy="1237450"/>
                    <a:chOff x="363875" y="413442"/>
                    <a:chExt cx="1260889" cy="1643178"/>
                  </a:xfrm>
                </p:grpSpPr>
                <p:sp>
                  <p:nvSpPr>
                    <p:cNvPr id="2000" name="Oval 1999">
                      <a:extLst>
                        <a:ext uri="{FF2B5EF4-FFF2-40B4-BE49-F238E27FC236}">
                          <a16:creationId xmlns:a16="http://schemas.microsoft.com/office/drawing/2014/main" id="{AACE93AA-BCE1-4B4E-A3E4-F9C496B3194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2001" name="Rectangle 2000">
                      <a:extLst>
                        <a:ext uri="{FF2B5EF4-FFF2-40B4-BE49-F238E27FC236}">
                          <a16:creationId xmlns:a16="http://schemas.microsoft.com/office/drawing/2014/main" id="{C5808315-9524-724F-9450-9512F94393D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02" name="Rectangle 2001">
                      <a:extLst>
                        <a:ext uri="{FF2B5EF4-FFF2-40B4-BE49-F238E27FC236}">
                          <a16:creationId xmlns:a16="http://schemas.microsoft.com/office/drawing/2014/main" id="{C711918F-A59A-274A-9D06-C08DDD42DE3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03" name="Rectangle 2002">
                      <a:extLst>
                        <a:ext uri="{FF2B5EF4-FFF2-40B4-BE49-F238E27FC236}">
                          <a16:creationId xmlns:a16="http://schemas.microsoft.com/office/drawing/2014/main" id="{345142CD-BBE3-1F48-A8AF-879E22C81AC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2004" name="Rectangle 2003">
                      <a:extLst>
                        <a:ext uri="{FF2B5EF4-FFF2-40B4-BE49-F238E27FC236}">
                          <a16:creationId xmlns:a16="http://schemas.microsoft.com/office/drawing/2014/main" id="{6D747C5E-8252-9F44-9DBD-90877FF6D85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2005" name="Picture 2004">
                      <a:extLst>
                        <a:ext uri="{FF2B5EF4-FFF2-40B4-BE49-F238E27FC236}">
                          <a16:creationId xmlns:a16="http://schemas.microsoft.com/office/drawing/2014/main" id="{744C1DE7-975E-2D4E-A509-75BD66069F2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2006" name="Picture 2005">
                      <a:extLst>
                        <a:ext uri="{FF2B5EF4-FFF2-40B4-BE49-F238E27FC236}">
                          <a16:creationId xmlns:a16="http://schemas.microsoft.com/office/drawing/2014/main" id="{D99ECF3E-303F-2F4B-BA33-3B0D5397F94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2007" name="Picture 2006">
                      <a:extLst>
                        <a:ext uri="{FF2B5EF4-FFF2-40B4-BE49-F238E27FC236}">
                          <a16:creationId xmlns:a16="http://schemas.microsoft.com/office/drawing/2014/main" id="{F32815F6-20B6-5140-849C-9105AE4C33C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2008" name="Picture 2007">
                      <a:extLst>
                        <a:ext uri="{FF2B5EF4-FFF2-40B4-BE49-F238E27FC236}">
                          <a16:creationId xmlns:a16="http://schemas.microsoft.com/office/drawing/2014/main" id="{0FA52949-846F-7047-A1A1-5DA21B85303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2009" name="Picture 2008">
                      <a:extLst>
                        <a:ext uri="{FF2B5EF4-FFF2-40B4-BE49-F238E27FC236}">
                          <a16:creationId xmlns:a16="http://schemas.microsoft.com/office/drawing/2014/main" id="{01496C3E-5718-B54F-B32F-2F6909CD5DD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2010" name="Picture 2009">
                      <a:extLst>
                        <a:ext uri="{FF2B5EF4-FFF2-40B4-BE49-F238E27FC236}">
                          <a16:creationId xmlns:a16="http://schemas.microsoft.com/office/drawing/2014/main" id="{F275D475-13E2-8448-902E-3F998455C7F8}"/>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2011" name="Picture 2010">
                      <a:extLst>
                        <a:ext uri="{FF2B5EF4-FFF2-40B4-BE49-F238E27FC236}">
                          <a16:creationId xmlns:a16="http://schemas.microsoft.com/office/drawing/2014/main" id="{20C87607-DBB1-3741-B70A-22CE9B62ABCB}"/>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2012" name="Straight Arrow Connector 2011">
                      <a:extLst>
                        <a:ext uri="{FF2B5EF4-FFF2-40B4-BE49-F238E27FC236}">
                          <a16:creationId xmlns:a16="http://schemas.microsoft.com/office/drawing/2014/main" id="{0B781FBD-43CA-8549-8D28-AFD203E97D2F}"/>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13" name="Picture 2012">
                      <a:extLst>
                        <a:ext uri="{FF2B5EF4-FFF2-40B4-BE49-F238E27FC236}">
                          <a16:creationId xmlns:a16="http://schemas.microsoft.com/office/drawing/2014/main" id="{FEBAECFF-83CC-174B-9A78-DA27E0819638}"/>
                        </a:ext>
                      </a:extLst>
                    </p:cNvPr>
                    <p:cNvPicPr>
                      <a:picLocks noChangeAspect="1"/>
                    </p:cNvPicPr>
                    <p:nvPr/>
                  </p:nvPicPr>
                  <p:blipFill>
                    <a:blip r:embed="rId4"/>
                    <a:stretch>
                      <a:fillRect/>
                    </a:stretch>
                  </p:blipFill>
                  <p:spPr>
                    <a:xfrm>
                      <a:off x="363875" y="545829"/>
                      <a:ext cx="211373" cy="253207"/>
                    </a:xfrm>
                    <a:prstGeom prst="rect">
                      <a:avLst/>
                    </a:prstGeom>
                  </p:spPr>
                </p:pic>
              </p:grpSp>
              <p:grpSp>
                <p:nvGrpSpPr>
                  <p:cNvPr id="1985" name="Group 1984">
                    <a:extLst>
                      <a:ext uri="{FF2B5EF4-FFF2-40B4-BE49-F238E27FC236}">
                        <a16:creationId xmlns:a16="http://schemas.microsoft.com/office/drawing/2014/main" id="{C3261F30-587C-FA44-8668-FDB5B149CC7C}"/>
                      </a:ext>
                    </a:extLst>
                  </p:cNvPr>
                  <p:cNvGrpSpPr/>
                  <p:nvPr/>
                </p:nvGrpSpPr>
                <p:grpSpPr>
                  <a:xfrm>
                    <a:off x="6997146" y="-169"/>
                    <a:ext cx="949552" cy="1237450"/>
                    <a:chOff x="363875" y="413442"/>
                    <a:chExt cx="1260889" cy="1643178"/>
                  </a:xfrm>
                </p:grpSpPr>
                <p:sp>
                  <p:nvSpPr>
                    <p:cNvPr id="1986" name="Oval 1985">
                      <a:extLst>
                        <a:ext uri="{FF2B5EF4-FFF2-40B4-BE49-F238E27FC236}">
                          <a16:creationId xmlns:a16="http://schemas.microsoft.com/office/drawing/2014/main" id="{5AF3113D-A9DF-8B4B-8A21-67F2CFCFABB4}"/>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87" name="Rectangle 1986">
                      <a:extLst>
                        <a:ext uri="{FF2B5EF4-FFF2-40B4-BE49-F238E27FC236}">
                          <a16:creationId xmlns:a16="http://schemas.microsoft.com/office/drawing/2014/main" id="{02666623-6131-6940-9539-25A3F68E541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8" name="Rectangle 1987">
                      <a:extLst>
                        <a:ext uri="{FF2B5EF4-FFF2-40B4-BE49-F238E27FC236}">
                          <a16:creationId xmlns:a16="http://schemas.microsoft.com/office/drawing/2014/main" id="{B7883F46-FC93-D64D-AE3C-9CC9D2D882D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89" name="Rectangle 1988">
                      <a:extLst>
                        <a:ext uri="{FF2B5EF4-FFF2-40B4-BE49-F238E27FC236}">
                          <a16:creationId xmlns:a16="http://schemas.microsoft.com/office/drawing/2014/main" id="{5E80F019-11F7-9045-9181-30E77D160B5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90" name="Rectangle 1989">
                      <a:extLst>
                        <a:ext uri="{FF2B5EF4-FFF2-40B4-BE49-F238E27FC236}">
                          <a16:creationId xmlns:a16="http://schemas.microsoft.com/office/drawing/2014/main" id="{CA3082BD-EF18-1A47-9834-4B6A91FED9FB}"/>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91" name="Picture 1990">
                      <a:extLst>
                        <a:ext uri="{FF2B5EF4-FFF2-40B4-BE49-F238E27FC236}">
                          <a16:creationId xmlns:a16="http://schemas.microsoft.com/office/drawing/2014/main" id="{260C84FE-121B-C342-813F-5AD10CF91D7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92" name="Picture 1991">
                      <a:extLst>
                        <a:ext uri="{FF2B5EF4-FFF2-40B4-BE49-F238E27FC236}">
                          <a16:creationId xmlns:a16="http://schemas.microsoft.com/office/drawing/2014/main" id="{44AC8B47-F3B7-894B-AA82-430D653FE39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93" name="Picture 1992">
                      <a:extLst>
                        <a:ext uri="{FF2B5EF4-FFF2-40B4-BE49-F238E27FC236}">
                          <a16:creationId xmlns:a16="http://schemas.microsoft.com/office/drawing/2014/main" id="{36F34824-CE60-3D4C-A50D-DD4B392FC5D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94" name="Picture 1993">
                      <a:extLst>
                        <a:ext uri="{FF2B5EF4-FFF2-40B4-BE49-F238E27FC236}">
                          <a16:creationId xmlns:a16="http://schemas.microsoft.com/office/drawing/2014/main" id="{EE0D8B7F-B7EE-334B-974D-2CEA896EFEE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95" name="Picture 1994">
                      <a:extLst>
                        <a:ext uri="{FF2B5EF4-FFF2-40B4-BE49-F238E27FC236}">
                          <a16:creationId xmlns:a16="http://schemas.microsoft.com/office/drawing/2014/main" id="{1E95968D-A8C3-834C-BB6C-AD9A5BDA91A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96" name="Picture 1995">
                      <a:extLst>
                        <a:ext uri="{FF2B5EF4-FFF2-40B4-BE49-F238E27FC236}">
                          <a16:creationId xmlns:a16="http://schemas.microsoft.com/office/drawing/2014/main" id="{E339D4DA-8B9A-3746-9E3F-5E82998EC91C}"/>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97" name="Picture 1996">
                      <a:extLst>
                        <a:ext uri="{FF2B5EF4-FFF2-40B4-BE49-F238E27FC236}">
                          <a16:creationId xmlns:a16="http://schemas.microsoft.com/office/drawing/2014/main" id="{7052A98A-22E2-1547-97FC-3AA52E02FD46}"/>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98" name="Straight Arrow Connector 1997">
                      <a:extLst>
                        <a:ext uri="{FF2B5EF4-FFF2-40B4-BE49-F238E27FC236}">
                          <a16:creationId xmlns:a16="http://schemas.microsoft.com/office/drawing/2014/main" id="{3F464809-5676-FB43-B345-3D48345AC6A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99" name="Picture 1998">
                      <a:extLst>
                        <a:ext uri="{FF2B5EF4-FFF2-40B4-BE49-F238E27FC236}">
                          <a16:creationId xmlns:a16="http://schemas.microsoft.com/office/drawing/2014/main" id="{5BCF7C04-0517-0342-B16B-7901BAD63EE6}"/>
                        </a:ext>
                      </a:extLst>
                    </p:cNvPr>
                    <p:cNvPicPr>
                      <a:picLocks noChangeAspect="1"/>
                    </p:cNvPicPr>
                    <p:nvPr/>
                  </p:nvPicPr>
                  <p:blipFill>
                    <a:blip r:embed="rId4"/>
                    <a:stretch>
                      <a:fillRect/>
                    </a:stretch>
                  </p:blipFill>
                  <p:spPr>
                    <a:xfrm>
                      <a:off x="363875" y="545829"/>
                      <a:ext cx="211373" cy="253207"/>
                    </a:xfrm>
                    <a:prstGeom prst="rect">
                      <a:avLst/>
                    </a:prstGeom>
                  </p:spPr>
                </p:pic>
              </p:grpSp>
            </p:grpSp>
            <p:grpSp>
              <p:nvGrpSpPr>
                <p:cNvPr id="1580" name="Group 1579">
                  <a:extLst>
                    <a:ext uri="{FF2B5EF4-FFF2-40B4-BE49-F238E27FC236}">
                      <a16:creationId xmlns:a16="http://schemas.microsoft.com/office/drawing/2014/main" id="{CD281016-F596-AE43-975A-206DC3E07A64}"/>
                    </a:ext>
                  </a:extLst>
                </p:cNvPr>
                <p:cNvGrpSpPr/>
                <p:nvPr/>
              </p:nvGrpSpPr>
              <p:grpSpPr>
                <a:xfrm>
                  <a:off x="6797285" y="3260409"/>
                  <a:ext cx="1744166" cy="717345"/>
                  <a:chOff x="4932888" y="-169"/>
                  <a:chExt cx="3048520" cy="1253803"/>
                </a:xfrm>
              </p:grpSpPr>
              <p:grpSp>
                <p:nvGrpSpPr>
                  <p:cNvPr id="1935" name="Group 1934">
                    <a:extLst>
                      <a:ext uri="{FF2B5EF4-FFF2-40B4-BE49-F238E27FC236}">
                        <a16:creationId xmlns:a16="http://schemas.microsoft.com/office/drawing/2014/main" id="{66D6117F-3472-374D-82D6-0B8D1C1FAAE9}"/>
                      </a:ext>
                    </a:extLst>
                  </p:cNvPr>
                  <p:cNvGrpSpPr/>
                  <p:nvPr/>
                </p:nvGrpSpPr>
                <p:grpSpPr>
                  <a:xfrm>
                    <a:off x="4932888" y="16184"/>
                    <a:ext cx="984262" cy="1237450"/>
                    <a:chOff x="363875" y="413442"/>
                    <a:chExt cx="1306980" cy="1643178"/>
                  </a:xfrm>
                </p:grpSpPr>
                <p:sp>
                  <p:nvSpPr>
                    <p:cNvPr id="1968" name="Oval 1967">
                      <a:extLst>
                        <a:ext uri="{FF2B5EF4-FFF2-40B4-BE49-F238E27FC236}">
                          <a16:creationId xmlns:a16="http://schemas.microsoft.com/office/drawing/2014/main" id="{8F4AFF0E-3FF4-3E41-8EE3-FA7EA108FAE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69" name="Rectangle 1968">
                      <a:extLst>
                        <a:ext uri="{FF2B5EF4-FFF2-40B4-BE49-F238E27FC236}">
                          <a16:creationId xmlns:a16="http://schemas.microsoft.com/office/drawing/2014/main" id="{642AAE4E-7219-774E-86AD-635F285B9DD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0" name="Rectangle 1969">
                      <a:extLst>
                        <a:ext uri="{FF2B5EF4-FFF2-40B4-BE49-F238E27FC236}">
                          <a16:creationId xmlns:a16="http://schemas.microsoft.com/office/drawing/2014/main" id="{2BEA091D-1461-2A46-A738-35F1E83D114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1" name="Rectangle 1970">
                      <a:extLst>
                        <a:ext uri="{FF2B5EF4-FFF2-40B4-BE49-F238E27FC236}">
                          <a16:creationId xmlns:a16="http://schemas.microsoft.com/office/drawing/2014/main" id="{49E6CC0C-3CED-6C40-84F1-3CF92A8E6C6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72" name="Rectangle 1971">
                      <a:extLst>
                        <a:ext uri="{FF2B5EF4-FFF2-40B4-BE49-F238E27FC236}">
                          <a16:creationId xmlns:a16="http://schemas.microsoft.com/office/drawing/2014/main" id="{3341842F-13C7-4748-99F7-3B5815D3B6B9}"/>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73" name="Picture 1972">
                      <a:extLst>
                        <a:ext uri="{FF2B5EF4-FFF2-40B4-BE49-F238E27FC236}">
                          <a16:creationId xmlns:a16="http://schemas.microsoft.com/office/drawing/2014/main" id="{858F8C11-95A4-854E-A6E9-0F4AE6D841A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74" name="Picture 1973">
                      <a:extLst>
                        <a:ext uri="{FF2B5EF4-FFF2-40B4-BE49-F238E27FC236}">
                          <a16:creationId xmlns:a16="http://schemas.microsoft.com/office/drawing/2014/main" id="{52795D37-FB7A-1C4C-B5B8-0B80C505A95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75" name="Picture 1974">
                      <a:extLst>
                        <a:ext uri="{FF2B5EF4-FFF2-40B4-BE49-F238E27FC236}">
                          <a16:creationId xmlns:a16="http://schemas.microsoft.com/office/drawing/2014/main" id="{A270F21E-A05F-154C-A4B4-EEBFF100DCF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76" name="Picture 1975">
                      <a:extLst>
                        <a:ext uri="{FF2B5EF4-FFF2-40B4-BE49-F238E27FC236}">
                          <a16:creationId xmlns:a16="http://schemas.microsoft.com/office/drawing/2014/main" id="{D0AF60B0-43DC-0C48-A24C-C4B59BA0B63F}"/>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77" name="Picture 1976">
                      <a:extLst>
                        <a:ext uri="{FF2B5EF4-FFF2-40B4-BE49-F238E27FC236}">
                          <a16:creationId xmlns:a16="http://schemas.microsoft.com/office/drawing/2014/main" id="{4B041BDC-6A38-C440-B0BD-E453683139A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78" name="Picture 1977">
                      <a:extLst>
                        <a:ext uri="{FF2B5EF4-FFF2-40B4-BE49-F238E27FC236}">
                          <a16:creationId xmlns:a16="http://schemas.microsoft.com/office/drawing/2014/main" id="{1F0A6C63-854D-2E41-A20C-ABF3E4B6A53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79" name="Picture 1978">
                      <a:extLst>
                        <a:ext uri="{FF2B5EF4-FFF2-40B4-BE49-F238E27FC236}">
                          <a16:creationId xmlns:a16="http://schemas.microsoft.com/office/drawing/2014/main" id="{DE6A8CFE-6FE6-D240-B992-0FE2198CDF2E}"/>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80" name="Straight Arrow Connector 1979">
                      <a:extLst>
                        <a:ext uri="{FF2B5EF4-FFF2-40B4-BE49-F238E27FC236}">
                          <a16:creationId xmlns:a16="http://schemas.microsoft.com/office/drawing/2014/main" id="{149A0022-92E2-B94B-AB9E-D9B5118FA33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81" name="Picture 1980">
                      <a:extLst>
                        <a:ext uri="{FF2B5EF4-FFF2-40B4-BE49-F238E27FC236}">
                          <a16:creationId xmlns:a16="http://schemas.microsoft.com/office/drawing/2014/main" id="{12035480-A97E-A64A-9B52-9273F6868048}"/>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82" name="Picture 1981">
                      <a:extLst>
                        <a:ext uri="{FF2B5EF4-FFF2-40B4-BE49-F238E27FC236}">
                          <a16:creationId xmlns:a16="http://schemas.microsoft.com/office/drawing/2014/main" id="{C448E496-CD2F-144B-99F1-568FB944BE30}"/>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936" name="Group 1935">
                    <a:extLst>
                      <a:ext uri="{FF2B5EF4-FFF2-40B4-BE49-F238E27FC236}">
                        <a16:creationId xmlns:a16="http://schemas.microsoft.com/office/drawing/2014/main" id="{F68EC6D7-AC99-674C-9B58-CCFAA33FEDEA}"/>
                      </a:ext>
                    </a:extLst>
                  </p:cNvPr>
                  <p:cNvGrpSpPr/>
                  <p:nvPr/>
                </p:nvGrpSpPr>
                <p:grpSpPr>
                  <a:xfrm>
                    <a:off x="5979220" y="-169"/>
                    <a:ext cx="984262" cy="1237450"/>
                    <a:chOff x="363875" y="413442"/>
                    <a:chExt cx="1306980" cy="1643178"/>
                  </a:xfrm>
                </p:grpSpPr>
                <p:sp>
                  <p:nvSpPr>
                    <p:cNvPr id="1953" name="Oval 1952">
                      <a:extLst>
                        <a:ext uri="{FF2B5EF4-FFF2-40B4-BE49-F238E27FC236}">
                          <a16:creationId xmlns:a16="http://schemas.microsoft.com/office/drawing/2014/main" id="{B2D8464E-6699-604E-9364-97B92C096AF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54" name="Rectangle 1953">
                      <a:extLst>
                        <a:ext uri="{FF2B5EF4-FFF2-40B4-BE49-F238E27FC236}">
                          <a16:creationId xmlns:a16="http://schemas.microsoft.com/office/drawing/2014/main" id="{B42B7BC6-9D35-5144-B8D7-6B28C288F5D0}"/>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5" name="Rectangle 1954">
                      <a:extLst>
                        <a:ext uri="{FF2B5EF4-FFF2-40B4-BE49-F238E27FC236}">
                          <a16:creationId xmlns:a16="http://schemas.microsoft.com/office/drawing/2014/main" id="{EE8FB615-1DF6-6F43-A538-651024AF683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6" name="Rectangle 1955">
                      <a:extLst>
                        <a:ext uri="{FF2B5EF4-FFF2-40B4-BE49-F238E27FC236}">
                          <a16:creationId xmlns:a16="http://schemas.microsoft.com/office/drawing/2014/main" id="{8C742766-1E6F-8141-80FC-E2CCF3B2931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57" name="Rectangle 1956">
                      <a:extLst>
                        <a:ext uri="{FF2B5EF4-FFF2-40B4-BE49-F238E27FC236}">
                          <a16:creationId xmlns:a16="http://schemas.microsoft.com/office/drawing/2014/main" id="{55B02A1B-50D4-D24C-89EF-5936655B8EF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58" name="Picture 1957">
                      <a:extLst>
                        <a:ext uri="{FF2B5EF4-FFF2-40B4-BE49-F238E27FC236}">
                          <a16:creationId xmlns:a16="http://schemas.microsoft.com/office/drawing/2014/main" id="{79A77913-30CF-E145-B190-C22B05919AA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59" name="Picture 1958">
                      <a:extLst>
                        <a:ext uri="{FF2B5EF4-FFF2-40B4-BE49-F238E27FC236}">
                          <a16:creationId xmlns:a16="http://schemas.microsoft.com/office/drawing/2014/main" id="{FA44DE2D-082E-3C47-8A5B-1202F883B1D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60" name="Picture 1959">
                      <a:extLst>
                        <a:ext uri="{FF2B5EF4-FFF2-40B4-BE49-F238E27FC236}">
                          <a16:creationId xmlns:a16="http://schemas.microsoft.com/office/drawing/2014/main" id="{B2926201-D9C7-024A-91C9-6758F5A12D5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61" name="Picture 1960">
                      <a:extLst>
                        <a:ext uri="{FF2B5EF4-FFF2-40B4-BE49-F238E27FC236}">
                          <a16:creationId xmlns:a16="http://schemas.microsoft.com/office/drawing/2014/main" id="{F43E407B-7F57-7944-9D95-9E0276C3805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62" name="Picture 1961">
                      <a:extLst>
                        <a:ext uri="{FF2B5EF4-FFF2-40B4-BE49-F238E27FC236}">
                          <a16:creationId xmlns:a16="http://schemas.microsoft.com/office/drawing/2014/main" id="{811B9BAC-ECAA-0346-A720-843E6115A6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63" name="Picture 1962">
                      <a:extLst>
                        <a:ext uri="{FF2B5EF4-FFF2-40B4-BE49-F238E27FC236}">
                          <a16:creationId xmlns:a16="http://schemas.microsoft.com/office/drawing/2014/main" id="{B57267E1-3B7A-C644-8F83-DB5363C54E6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64" name="Picture 1963">
                      <a:extLst>
                        <a:ext uri="{FF2B5EF4-FFF2-40B4-BE49-F238E27FC236}">
                          <a16:creationId xmlns:a16="http://schemas.microsoft.com/office/drawing/2014/main" id="{91EC5E53-5388-CF4A-BCE8-83FCBBFB2E1B}"/>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65" name="Straight Arrow Connector 1964">
                      <a:extLst>
                        <a:ext uri="{FF2B5EF4-FFF2-40B4-BE49-F238E27FC236}">
                          <a16:creationId xmlns:a16="http://schemas.microsoft.com/office/drawing/2014/main" id="{9C85C620-0F05-2A42-ABD0-053AB4FF35F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66" name="Picture 1965">
                      <a:extLst>
                        <a:ext uri="{FF2B5EF4-FFF2-40B4-BE49-F238E27FC236}">
                          <a16:creationId xmlns:a16="http://schemas.microsoft.com/office/drawing/2014/main" id="{C72384F7-2170-F041-A235-9D98034F4BBF}"/>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67" name="Picture 1966">
                      <a:extLst>
                        <a:ext uri="{FF2B5EF4-FFF2-40B4-BE49-F238E27FC236}">
                          <a16:creationId xmlns:a16="http://schemas.microsoft.com/office/drawing/2014/main" id="{46754EF4-8141-454B-90F7-5B90BD684A2D}"/>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937" name="Group 1936">
                    <a:extLst>
                      <a:ext uri="{FF2B5EF4-FFF2-40B4-BE49-F238E27FC236}">
                        <a16:creationId xmlns:a16="http://schemas.microsoft.com/office/drawing/2014/main" id="{CFDA2C9A-7C18-1145-8CE6-34CA137AF203}"/>
                      </a:ext>
                    </a:extLst>
                  </p:cNvPr>
                  <p:cNvGrpSpPr/>
                  <p:nvPr/>
                </p:nvGrpSpPr>
                <p:grpSpPr>
                  <a:xfrm>
                    <a:off x="6997146" y="-169"/>
                    <a:ext cx="984262" cy="1237450"/>
                    <a:chOff x="363875" y="413442"/>
                    <a:chExt cx="1306980" cy="1643178"/>
                  </a:xfrm>
                </p:grpSpPr>
                <p:sp>
                  <p:nvSpPr>
                    <p:cNvPr id="1938" name="Oval 1937">
                      <a:extLst>
                        <a:ext uri="{FF2B5EF4-FFF2-40B4-BE49-F238E27FC236}">
                          <a16:creationId xmlns:a16="http://schemas.microsoft.com/office/drawing/2014/main" id="{0BAF920F-16E8-2B4D-9DBB-C208271B403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39" name="Rectangle 1938">
                      <a:extLst>
                        <a:ext uri="{FF2B5EF4-FFF2-40B4-BE49-F238E27FC236}">
                          <a16:creationId xmlns:a16="http://schemas.microsoft.com/office/drawing/2014/main" id="{4432491E-DA49-D343-A265-49B99E96761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40" name="Rectangle 1939">
                      <a:extLst>
                        <a:ext uri="{FF2B5EF4-FFF2-40B4-BE49-F238E27FC236}">
                          <a16:creationId xmlns:a16="http://schemas.microsoft.com/office/drawing/2014/main" id="{BBF39A7F-E3E6-0549-A311-4322041151B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41" name="Rectangle 1940">
                      <a:extLst>
                        <a:ext uri="{FF2B5EF4-FFF2-40B4-BE49-F238E27FC236}">
                          <a16:creationId xmlns:a16="http://schemas.microsoft.com/office/drawing/2014/main" id="{9B5A9247-62D0-3D41-BDCB-F4325EDC79E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42" name="Rectangle 1941">
                      <a:extLst>
                        <a:ext uri="{FF2B5EF4-FFF2-40B4-BE49-F238E27FC236}">
                          <a16:creationId xmlns:a16="http://schemas.microsoft.com/office/drawing/2014/main" id="{A32ACF7D-F346-6E4E-971F-3EA4FAB6C7FB}"/>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43" name="Picture 1942">
                      <a:extLst>
                        <a:ext uri="{FF2B5EF4-FFF2-40B4-BE49-F238E27FC236}">
                          <a16:creationId xmlns:a16="http://schemas.microsoft.com/office/drawing/2014/main" id="{B15270DD-30F8-3A48-8786-1702246DD15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44" name="Picture 1943">
                      <a:extLst>
                        <a:ext uri="{FF2B5EF4-FFF2-40B4-BE49-F238E27FC236}">
                          <a16:creationId xmlns:a16="http://schemas.microsoft.com/office/drawing/2014/main" id="{25CDBF36-6A6C-4E49-82F8-4D3A40733E37}"/>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45" name="Picture 1944">
                      <a:extLst>
                        <a:ext uri="{FF2B5EF4-FFF2-40B4-BE49-F238E27FC236}">
                          <a16:creationId xmlns:a16="http://schemas.microsoft.com/office/drawing/2014/main" id="{EB6633D6-DC2A-AF4E-B5EB-BE8098B1FC5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46" name="Picture 1945">
                      <a:extLst>
                        <a:ext uri="{FF2B5EF4-FFF2-40B4-BE49-F238E27FC236}">
                          <a16:creationId xmlns:a16="http://schemas.microsoft.com/office/drawing/2014/main" id="{40E469A8-AF3F-F844-B8F5-027AE959BB7F}"/>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47" name="Picture 1946">
                      <a:extLst>
                        <a:ext uri="{FF2B5EF4-FFF2-40B4-BE49-F238E27FC236}">
                          <a16:creationId xmlns:a16="http://schemas.microsoft.com/office/drawing/2014/main" id="{CAB9956B-C728-354D-BC3C-F101A91BA26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48" name="Picture 1947">
                      <a:extLst>
                        <a:ext uri="{FF2B5EF4-FFF2-40B4-BE49-F238E27FC236}">
                          <a16:creationId xmlns:a16="http://schemas.microsoft.com/office/drawing/2014/main" id="{B0B2A081-AC0A-FD4D-8713-2BB67FDAD8DA}"/>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49" name="Picture 1948">
                      <a:extLst>
                        <a:ext uri="{FF2B5EF4-FFF2-40B4-BE49-F238E27FC236}">
                          <a16:creationId xmlns:a16="http://schemas.microsoft.com/office/drawing/2014/main" id="{FC14BF3D-CACD-7946-9DC7-1C7B1BF796AD}"/>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50" name="Straight Arrow Connector 1949">
                      <a:extLst>
                        <a:ext uri="{FF2B5EF4-FFF2-40B4-BE49-F238E27FC236}">
                          <a16:creationId xmlns:a16="http://schemas.microsoft.com/office/drawing/2014/main" id="{F781EE6E-34CB-B74C-94D3-947276F54D5E}"/>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51" name="Picture 1950">
                      <a:extLst>
                        <a:ext uri="{FF2B5EF4-FFF2-40B4-BE49-F238E27FC236}">
                          <a16:creationId xmlns:a16="http://schemas.microsoft.com/office/drawing/2014/main" id="{98F87663-16C2-A14E-BAC2-60FD3A3B3098}"/>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52" name="Picture 1951">
                      <a:extLst>
                        <a:ext uri="{FF2B5EF4-FFF2-40B4-BE49-F238E27FC236}">
                          <a16:creationId xmlns:a16="http://schemas.microsoft.com/office/drawing/2014/main" id="{82D11FA8-3000-0B4C-8613-F82B01259DCC}"/>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1" name="Group 1580">
                  <a:extLst>
                    <a:ext uri="{FF2B5EF4-FFF2-40B4-BE49-F238E27FC236}">
                      <a16:creationId xmlns:a16="http://schemas.microsoft.com/office/drawing/2014/main" id="{C8A65BFD-E934-1247-8A93-0F62D9AC8642}"/>
                    </a:ext>
                  </a:extLst>
                </p:cNvPr>
                <p:cNvGrpSpPr/>
                <p:nvPr/>
              </p:nvGrpSpPr>
              <p:grpSpPr>
                <a:xfrm>
                  <a:off x="6815770" y="5373958"/>
                  <a:ext cx="1744166" cy="717345"/>
                  <a:chOff x="4932888" y="-169"/>
                  <a:chExt cx="3048520" cy="1253803"/>
                </a:xfrm>
              </p:grpSpPr>
              <p:grpSp>
                <p:nvGrpSpPr>
                  <p:cNvPr id="1887" name="Group 1886">
                    <a:extLst>
                      <a:ext uri="{FF2B5EF4-FFF2-40B4-BE49-F238E27FC236}">
                        <a16:creationId xmlns:a16="http://schemas.microsoft.com/office/drawing/2014/main" id="{C5AC843E-4A9E-DE4F-A5B3-1B8B5F2C6593}"/>
                      </a:ext>
                    </a:extLst>
                  </p:cNvPr>
                  <p:cNvGrpSpPr/>
                  <p:nvPr/>
                </p:nvGrpSpPr>
                <p:grpSpPr>
                  <a:xfrm>
                    <a:off x="4932888" y="16184"/>
                    <a:ext cx="984262" cy="1237450"/>
                    <a:chOff x="363875" y="413442"/>
                    <a:chExt cx="1306980" cy="1643178"/>
                  </a:xfrm>
                </p:grpSpPr>
                <p:sp>
                  <p:nvSpPr>
                    <p:cNvPr id="1920" name="Oval 1919">
                      <a:extLst>
                        <a:ext uri="{FF2B5EF4-FFF2-40B4-BE49-F238E27FC236}">
                          <a16:creationId xmlns:a16="http://schemas.microsoft.com/office/drawing/2014/main" id="{8EB4BAFD-FA68-034E-B107-1DFFE79FF8D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21" name="Rectangle 1920">
                      <a:extLst>
                        <a:ext uri="{FF2B5EF4-FFF2-40B4-BE49-F238E27FC236}">
                          <a16:creationId xmlns:a16="http://schemas.microsoft.com/office/drawing/2014/main" id="{7C2E3718-B113-9146-B4FD-BD20586AF0A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22" name="Rectangle 1921">
                      <a:extLst>
                        <a:ext uri="{FF2B5EF4-FFF2-40B4-BE49-F238E27FC236}">
                          <a16:creationId xmlns:a16="http://schemas.microsoft.com/office/drawing/2014/main" id="{F0D17147-4667-AF44-BD53-CA979D7E896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23" name="Rectangle 1922">
                      <a:extLst>
                        <a:ext uri="{FF2B5EF4-FFF2-40B4-BE49-F238E27FC236}">
                          <a16:creationId xmlns:a16="http://schemas.microsoft.com/office/drawing/2014/main" id="{D4AC133F-C943-AA49-8547-A14C4A1443D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24" name="Rectangle 1923">
                      <a:extLst>
                        <a:ext uri="{FF2B5EF4-FFF2-40B4-BE49-F238E27FC236}">
                          <a16:creationId xmlns:a16="http://schemas.microsoft.com/office/drawing/2014/main" id="{E3C0708C-556E-7045-949C-E1819896920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25" name="Picture 1924">
                      <a:extLst>
                        <a:ext uri="{FF2B5EF4-FFF2-40B4-BE49-F238E27FC236}">
                          <a16:creationId xmlns:a16="http://schemas.microsoft.com/office/drawing/2014/main" id="{02EA8835-BDCF-3F41-9836-B431F8602D5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26" name="Picture 1925">
                      <a:extLst>
                        <a:ext uri="{FF2B5EF4-FFF2-40B4-BE49-F238E27FC236}">
                          <a16:creationId xmlns:a16="http://schemas.microsoft.com/office/drawing/2014/main" id="{B74711F0-B603-B84A-AA19-D66615FE7B7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27" name="Picture 1926">
                      <a:extLst>
                        <a:ext uri="{FF2B5EF4-FFF2-40B4-BE49-F238E27FC236}">
                          <a16:creationId xmlns:a16="http://schemas.microsoft.com/office/drawing/2014/main" id="{5E7D3E28-D4C9-C54E-9A27-BD4AD072BC4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28" name="Picture 1927">
                      <a:extLst>
                        <a:ext uri="{FF2B5EF4-FFF2-40B4-BE49-F238E27FC236}">
                          <a16:creationId xmlns:a16="http://schemas.microsoft.com/office/drawing/2014/main" id="{D8AFCB3F-BFDE-2146-A739-0B24B0DA021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29" name="Picture 1928">
                      <a:extLst>
                        <a:ext uri="{FF2B5EF4-FFF2-40B4-BE49-F238E27FC236}">
                          <a16:creationId xmlns:a16="http://schemas.microsoft.com/office/drawing/2014/main" id="{945F843E-D396-BC4D-903A-1F9598CA1AF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30" name="Picture 1929">
                      <a:extLst>
                        <a:ext uri="{FF2B5EF4-FFF2-40B4-BE49-F238E27FC236}">
                          <a16:creationId xmlns:a16="http://schemas.microsoft.com/office/drawing/2014/main" id="{8852FE72-2B26-E843-8F4F-C76B41E319E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31" name="Picture 1930">
                      <a:extLst>
                        <a:ext uri="{FF2B5EF4-FFF2-40B4-BE49-F238E27FC236}">
                          <a16:creationId xmlns:a16="http://schemas.microsoft.com/office/drawing/2014/main" id="{70BF8BDB-725A-3B4A-9DC5-A1EE1B975A2F}"/>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32" name="Straight Arrow Connector 1931">
                      <a:extLst>
                        <a:ext uri="{FF2B5EF4-FFF2-40B4-BE49-F238E27FC236}">
                          <a16:creationId xmlns:a16="http://schemas.microsoft.com/office/drawing/2014/main" id="{19504773-F998-0549-AACE-08BBE011C77D}"/>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33" name="Picture 1932">
                      <a:extLst>
                        <a:ext uri="{FF2B5EF4-FFF2-40B4-BE49-F238E27FC236}">
                          <a16:creationId xmlns:a16="http://schemas.microsoft.com/office/drawing/2014/main" id="{1D1522E5-8766-204F-9D72-7C411850F136}"/>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34" name="Picture 1933">
                      <a:extLst>
                        <a:ext uri="{FF2B5EF4-FFF2-40B4-BE49-F238E27FC236}">
                          <a16:creationId xmlns:a16="http://schemas.microsoft.com/office/drawing/2014/main" id="{2B50702B-B972-F746-AD8B-9A5CA291CF1A}"/>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88" name="Group 1887">
                    <a:extLst>
                      <a:ext uri="{FF2B5EF4-FFF2-40B4-BE49-F238E27FC236}">
                        <a16:creationId xmlns:a16="http://schemas.microsoft.com/office/drawing/2014/main" id="{4E0AE174-D5D9-B947-8D92-FB3B53AFE8B1}"/>
                      </a:ext>
                    </a:extLst>
                  </p:cNvPr>
                  <p:cNvGrpSpPr/>
                  <p:nvPr/>
                </p:nvGrpSpPr>
                <p:grpSpPr>
                  <a:xfrm>
                    <a:off x="5979220" y="-169"/>
                    <a:ext cx="984262" cy="1237450"/>
                    <a:chOff x="363875" y="413442"/>
                    <a:chExt cx="1306980" cy="1643178"/>
                  </a:xfrm>
                </p:grpSpPr>
                <p:sp>
                  <p:nvSpPr>
                    <p:cNvPr id="1905" name="Oval 1904">
                      <a:extLst>
                        <a:ext uri="{FF2B5EF4-FFF2-40B4-BE49-F238E27FC236}">
                          <a16:creationId xmlns:a16="http://schemas.microsoft.com/office/drawing/2014/main" id="{2731F981-9573-8B44-9FB8-7D10694D66C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906" name="Rectangle 1905">
                      <a:extLst>
                        <a:ext uri="{FF2B5EF4-FFF2-40B4-BE49-F238E27FC236}">
                          <a16:creationId xmlns:a16="http://schemas.microsoft.com/office/drawing/2014/main" id="{DDE77025-2683-F346-9AE7-795C712FB59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07" name="Rectangle 1906">
                      <a:extLst>
                        <a:ext uri="{FF2B5EF4-FFF2-40B4-BE49-F238E27FC236}">
                          <a16:creationId xmlns:a16="http://schemas.microsoft.com/office/drawing/2014/main" id="{EA37C6CC-EB92-E645-BCE6-5B6988B91A4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08" name="Rectangle 1907">
                      <a:extLst>
                        <a:ext uri="{FF2B5EF4-FFF2-40B4-BE49-F238E27FC236}">
                          <a16:creationId xmlns:a16="http://schemas.microsoft.com/office/drawing/2014/main" id="{3E50FB9E-B966-C040-9C69-EB2255E0859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909" name="Rectangle 1908">
                      <a:extLst>
                        <a:ext uri="{FF2B5EF4-FFF2-40B4-BE49-F238E27FC236}">
                          <a16:creationId xmlns:a16="http://schemas.microsoft.com/office/drawing/2014/main" id="{7D746E49-9F23-354E-9746-6A2427C992BC}"/>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910" name="Picture 1909">
                      <a:extLst>
                        <a:ext uri="{FF2B5EF4-FFF2-40B4-BE49-F238E27FC236}">
                          <a16:creationId xmlns:a16="http://schemas.microsoft.com/office/drawing/2014/main" id="{D3294560-50B8-1C48-A2F5-ACA4B422186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911" name="Picture 1910">
                      <a:extLst>
                        <a:ext uri="{FF2B5EF4-FFF2-40B4-BE49-F238E27FC236}">
                          <a16:creationId xmlns:a16="http://schemas.microsoft.com/office/drawing/2014/main" id="{E7CE0339-980A-3D47-8706-061F32B9A2C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912" name="Picture 1911">
                      <a:extLst>
                        <a:ext uri="{FF2B5EF4-FFF2-40B4-BE49-F238E27FC236}">
                          <a16:creationId xmlns:a16="http://schemas.microsoft.com/office/drawing/2014/main" id="{F51708A8-4C60-E64D-87BE-4111E10004C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913" name="Picture 1912">
                      <a:extLst>
                        <a:ext uri="{FF2B5EF4-FFF2-40B4-BE49-F238E27FC236}">
                          <a16:creationId xmlns:a16="http://schemas.microsoft.com/office/drawing/2014/main" id="{03C295C4-2D71-5D4D-AA8C-D68A2962716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914" name="Picture 1913">
                      <a:extLst>
                        <a:ext uri="{FF2B5EF4-FFF2-40B4-BE49-F238E27FC236}">
                          <a16:creationId xmlns:a16="http://schemas.microsoft.com/office/drawing/2014/main" id="{37BF1C4B-8917-C54E-8CB3-917CA263AFB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15" name="Picture 1914">
                      <a:extLst>
                        <a:ext uri="{FF2B5EF4-FFF2-40B4-BE49-F238E27FC236}">
                          <a16:creationId xmlns:a16="http://schemas.microsoft.com/office/drawing/2014/main" id="{74217F7B-2719-4049-A104-183EE88CAB41}"/>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16" name="Picture 1915">
                      <a:extLst>
                        <a:ext uri="{FF2B5EF4-FFF2-40B4-BE49-F238E27FC236}">
                          <a16:creationId xmlns:a16="http://schemas.microsoft.com/office/drawing/2014/main" id="{0FE57BCA-6976-494A-AB25-5F85847B22AC}"/>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17" name="Straight Arrow Connector 1916">
                      <a:extLst>
                        <a:ext uri="{FF2B5EF4-FFF2-40B4-BE49-F238E27FC236}">
                          <a16:creationId xmlns:a16="http://schemas.microsoft.com/office/drawing/2014/main" id="{5093E4DB-C146-A043-BEBC-D0671FD3545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18" name="Picture 1917">
                      <a:extLst>
                        <a:ext uri="{FF2B5EF4-FFF2-40B4-BE49-F238E27FC236}">
                          <a16:creationId xmlns:a16="http://schemas.microsoft.com/office/drawing/2014/main" id="{138B4343-FFBA-D949-A05F-F5CCE7B47944}"/>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19" name="Picture 1918">
                      <a:extLst>
                        <a:ext uri="{FF2B5EF4-FFF2-40B4-BE49-F238E27FC236}">
                          <a16:creationId xmlns:a16="http://schemas.microsoft.com/office/drawing/2014/main" id="{2E12E354-9EA2-E746-B401-3B9C1E080B3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89" name="Group 1888">
                    <a:extLst>
                      <a:ext uri="{FF2B5EF4-FFF2-40B4-BE49-F238E27FC236}">
                        <a16:creationId xmlns:a16="http://schemas.microsoft.com/office/drawing/2014/main" id="{3F91310E-5D7A-9945-8134-D08C96623E09}"/>
                      </a:ext>
                    </a:extLst>
                  </p:cNvPr>
                  <p:cNvGrpSpPr/>
                  <p:nvPr/>
                </p:nvGrpSpPr>
                <p:grpSpPr>
                  <a:xfrm>
                    <a:off x="6997146" y="-169"/>
                    <a:ext cx="984262" cy="1237450"/>
                    <a:chOff x="363875" y="413442"/>
                    <a:chExt cx="1306980" cy="1643178"/>
                  </a:xfrm>
                </p:grpSpPr>
                <p:sp>
                  <p:nvSpPr>
                    <p:cNvPr id="1890" name="Oval 1889">
                      <a:extLst>
                        <a:ext uri="{FF2B5EF4-FFF2-40B4-BE49-F238E27FC236}">
                          <a16:creationId xmlns:a16="http://schemas.microsoft.com/office/drawing/2014/main" id="{C625C530-D884-F241-BF0B-AC5202B1EAF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91" name="Rectangle 1890">
                      <a:extLst>
                        <a:ext uri="{FF2B5EF4-FFF2-40B4-BE49-F238E27FC236}">
                          <a16:creationId xmlns:a16="http://schemas.microsoft.com/office/drawing/2014/main" id="{247FD70B-E89F-8842-ACB8-85A4F0B7F35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92" name="Rectangle 1891">
                      <a:extLst>
                        <a:ext uri="{FF2B5EF4-FFF2-40B4-BE49-F238E27FC236}">
                          <a16:creationId xmlns:a16="http://schemas.microsoft.com/office/drawing/2014/main" id="{EC760BC6-B6DD-7743-9FE0-669DD7018DD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93" name="Rectangle 1892">
                      <a:extLst>
                        <a:ext uri="{FF2B5EF4-FFF2-40B4-BE49-F238E27FC236}">
                          <a16:creationId xmlns:a16="http://schemas.microsoft.com/office/drawing/2014/main" id="{DDDC93EE-711D-F548-8E04-6C1482C07BC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94" name="Rectangle 1893">
                      <a:extLst>
                        <a:ext uri="{FF2B5EF4-FFF2-40B4-BE49-F238E27FC236}">
                          <a16:creationId xmlns:a16="http://schemas.microsoft.com/office/drawing/2014/main" id="{49AF1BD7-AED1-A84E-B98A-CAC9DA67848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95" name="Picture 1894">
                      <a:extLst>
                        <a:ext uri="{FF2B5EF4-FFF2-40B4-BE49-F238E27FC236}">
                          <a16:creationId xmlns:a16="http://schemas.microsoft.com/office/drawing/2014/main" id="{F4203F33-DE1D-E840-ADDA-4175D851812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96" name="Picture 1895">
                      <a:extLst>
                        <a:ext uri="{FF2B5EF4-FFF2-40B4-BE49-F238E27FC236}">
                          <a16:creationId xmlns:a16="http://schemas.microsoft.com/office/drawing/2014/main" id="{A60709A6-04FC-F344-A52E-A0B0D556C226}"/>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97" name="Picture 1896">
                      <a:extLst>
                        <a:ext uri="{FF2B5EF4-FFF2-40B4-BE49-F238E27FC236}">
                          <a16:creationId xmlns:a16="http://schemas.microsoft.com/office/drawing/2014/main" id="{F0BA85F1-540E-ED4B-8C1D-8DE00A5BF81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98" name="Picture 1897">
                      <a:extLst>
                        <a:ext uri="{FF2B5EF4-FFF2-40B4-BE49-F238E27FC236}">
                          <a16:creationId xmlns:a16="http://schemas.microsoft.com/office/drawing/2014/main" id="{A3F75944-F48F-3847-A7C6-A77A59B3747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99" name="Picture 1898">
                      <a:extLst>
                        <a:ext uri="{FF2B5EF4-FFF2-40B4-BE49-F238E27FC236}">
                          <a16:creationId xmlns:a16="http://schemas.microsoft.com/office/drawing/2014/main" id="{FA21D98E-28B7-CD40-9695-133B4E9EFFD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900" name="Picture 1899">
                      <a:extLst>
                        <a:ext uri="{FF2B5EF4-FFF2-40B4-BE49-F238E27FC236}">
                          <a16:creationId xmlns:a16="http://schemas.microsoft.com/office/drawing/2014/main" id="{B0E1A47C-A18A-C64E-8CCD-7B932D6CC03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901" name="Picture 1900">
                      <a:extLst>
                        <a:ext uri="{FF2B5EF4-FFF2-40B4-BE49-F238E27FC236}">
                          <a16:creationId xmlns:a16="http://schemas.microsoft.com/office/drawing/2014/main" id="{79929DF9-03D9-3C47-83C7-FF8AB66846D2}"/>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902" name="Straight Arrow Connector 1901">
                      <a:extLst>
                        <a:ext uri="{FF2B5EF4-FFF2-40B4-BE49-F238E27FC236}">
                          <a16:creationId xmlns:a16="http://schemas.microsoft.com/office/drawing/2014/main" id="{4BF7A6C3-B332-7543-B540-5EFFB53AE9F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03" name="Picture 1902">
                      <a:extLst>
                        <a:ext uri="{FF2B5EF4-FFF2-40B4-BE49-F238E27FC236}">
                          <a16:creationId xmlns:a16="http://schemas.microsoft.com/office/drawing/2014/main" id="{1388CE0C-E56D-B449-8DA4-4FD8385C6FB7}"/>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904" name="Picture 1903">
                      <a:extLst>
                        <a:ext uri="{FF2B5EF4-FFF2-40B4-BE49-F238E27FC236}">
                          <a16:creationId xmlns:a16="http://schemas.microsoft.com/office/drawing/2014/main" id="{28250DF9-959C-5E44-AC11-9F1CE441E767}"/>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2" name="Group 1581">
                  <a:extLst>
                    <a:ext uri="{FF2B5EF4-FFF2-40B4-BE49-F238E27FC236}">
                      <a16:creationId xmlns:a16="http://schemas.microsoft.com/office/drawing/2014/main" id="{BE160DDF-8F1D-E94F-9F83-51C2DF663AB7}"/>
                    </a:ext>
                  </a:extLst>
                </p:cNvPr>
                <p:cNvGrpSpPr/>
                <p:nvPr/>
              </p:nvGrpSpPr>
              <p:grpSpPr>
                <a:xfrm>
                  <a:off x="6806051" y="3977754"/>
                  <a:ext cx="1744166" cy="717345"/>
                  <a:chOff x="4932888" y="-169"/>
                  <a:chExt cx="3048520" cy="1253803"/>
                </a:xfrm>
              </p:grpSpPr>
              <p:grpSp>
                <p:nvGrpSpPr>
                  <p:cNvPr id="1839" name="Group 1838">
                    <a:extLst>
                      <a:ext uri="{FF2B5EF4-FFF2-40B4-BE49-F238E27FC236}">
                        <a16:creationId xmlns:a16="http://schemas.microsoft.com/office/drawing/2014/main" id="{388DDD2F-6EB8-2543-8702-0C7A5D47C8E4}"/>
                      </a:ext>
                    </a:extLst>
                  </p:cNvPr>
                  <p:cNvGrpSpPr/>
                  <p:nvPr/>
                </p:nvGrpSpPr>
                <p:grpSpPr>
                  <a:xfrm>
                    <a:off x="4932888" y="16184"/>
                    <a:ext cx="984262" cy="1237450"/>
                    <a:chOff x="363875" y="413442"/>
                    <a:chExt cx="1306980" cy="1643178"/>
                  </a:xfrm>
                </p:grpSpPr>
                <p:sp>
                  <p:nvSpPr>
                    <p:cNvPr id="1872" name="Oval 1871">
                      <a:extLst>
                        <a:ext uri="{FF2B5EF4-FFF2-40B4-BE49-F238E27FC236}">
                          <a16:creationId xmlns:a16="http://schemas.microsoft.com/office/drawing/2014/main" id="{43605599-3A45-264F-B8BA-5CC669ACF44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73" name="Rectangle 1872">
                      <a:extLst>
                        <a:ext uri="{FF2B5EF4-FFF2-40B4-BE49-F238E27FC236}">
                          <a16:creationId xmlns:a16="http://schemas.microsoft.com/office/drawing/2014/main" id="{0A35E1A5-ACD2-C940-9CC4-40DF24EB0DA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74" name="Rectangle 1873">
                      <a:extLst>
                        <a:ext uri="{FF2B5EF4-FFF2-40B4-BE49-F238E27FC236}">
                          <a16:creationId xmlns:a16="http://schemas.microsoft.com/office/drawing/2014/main" id="{B61200F1-323E-8641-A184-6797D9D69C7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75" name="Rectangle 1874">
                      <a:extLst>
                        <a:ext uri="{FF2B5EF4-FFF2-40B4-BE49-F238E27FC236}">
                          <a16:creationId xmlns:a16="http://schemas.microsoft.com/office/drawing/2014/main" id="{3D12A93A-083F-A54F-A5A3-B8127087544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76" name="Rectangle 1875">
                      <a:extLst>
                        <a:ext uri="{FF2B5EF4-FFF2-40B4-BE49-F238E27FC236}">
                          <a16:creationId xmlns:a16="http://schemas.microsoft.com/office/drawing/2014/main" id="{DE637C3D-8203-254D-84DE-21D7D23CA5B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77" name="Picture 1876">
                      <a:extLst>
                        <a:ext uri="{FF2B5EF4-FFF2-40B4-BE49-F238E27FC236}">
                          <a16:creationId xmlns:a16="http://schemas.microsoft.com/office/drawing/2014/main" id="{75814FAB-4B0B-884D-9B27-46282666D30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78" name="Picture 1877">
                      <a:extLst>
                        <a:ext uri="{FF2B5EF4-FFF2-40B4-BE49-F238E27FC236}">
                          <a16:creationId xmlns:a16="http://schemas.microsoft.com/office/drawing/2014/main" id="{843CAB5A-26CC-4748-B24B-C99AF7571B5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79" name="Picture 1878">
                      <a:extLst>
                        <a:ext uri="{FF2B5EF4-FFF2-40B4-BE49-F238E27FC236}">
                          <a16:creationId xmlns:a16="http://schemas.microsoft.com/office/drawing/2014/main" id="{446DFAE0-5288-E449-80D3-14E9BD72E9B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80" name="Picture 1879">
                      <a:extLst>
                        <a:ext uri="{FF2B5EF4-FFF2-40B4-BE49-F238E27FC236}">
                          <a16:creationId xmlns:a16="http://schemas.microsoft.com/office/drawing/2014/main" id="{7134598C-34D6-A04F-9714-8C0BA9A30A3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81" name="Picture 1880">
                      <a:extLst>
                        <a:ext uri="{FF2B5EF4-FFF2-40B4-BE49-F238E27FC236}">
                          <a16:creationId xmlns:a16="http://schemas.microsoft.com/office/drawing/2014/main" id="{F85708FA-566A-DA4E-8232-8183D316E71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82" name="Picture 1881">
                      <a:extLst>
                        <a:ext uri="{FF2B5EF4-FFF2-40B4-BE49-F238E27FC236}">
                          <a16:creationId xmlns:a16="http://schemas.microsoft.com/office/drawing/2014/main" id="{A0139C29-0347-5B4A-B940-E99C9F6674E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83" name="Picture 1882">
                      <a:extLst>
                        <a:ext uri="{FF2B5EF4-FFF2-40B4-BE49-F238E27FC236}">
                          <a16:creationId xmlns:a16="http://schemas.microsoft.com/office/drawing/2014/main" id="{7955F4E0-572E-6C44-8364-73F93B464977}"/>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84" name="Straight Arrow Connector 1883">
                      <a:extLst>
                        <a:ext uri="{FF2B5EF4-FFF2-40B4-BE49-F238E27FC236}">
                          <a16:creationId xmlns:a16="http://schemas.microsoft.com/office/drawing/2014/main" id="{8268B3C0-A788-FE4B-A8BF-E49F3191FD6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85" name="Picture 1884">
                      <a:extLst>
                        <a:ext uri="{FF2B5EF4-FFF2-40B4-BE49-F238E27FC236}">
                          <a16:creationId xmlns:a16="http://schemas.microsoft.com/office/drawing/2014/main" id="{A9AA7ECF-93BA-7B4E-AB92-BA5F161FD51B}"/>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86" name="Picture 1885">
                      <a:extLst>
                        <a:ext uri="{FF2B5EF4-FFF2-40B4-BE49-F238E27FC236}">
                          <a16:creationId xmlns:a16="http://schemas.microsoft.com/office/drawing/2014/main" id="{69AF062C-8C4F-1A4E-A6A2-52080B78F44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40" name="Group 1839">
                    <a:extLst>
                      <a:ext uri="{FF2B5EF4-FFF2-40B4-BE49-F238E27FC236}">
                        <a16:creationId xmlns:a16="http://schemas.microsoft.com/office/drawing/2014/main" id="{312CB6A5-35F3-B04A-93EE-3EDBF6EFBB25}"/>
                      </a:ext>
                    </a:extLst>
                  </p:cNvPr>
                  <p:cNvGrpSpPr/>
                  <p:nvPr/>
                </p:nvGrpSpPr>
                <p:grpSpPr>
                  <a:xfrm>
                    <a:off x="5979220" y="-169"/>
                    <a:ext cx="984262" cy="1237450"/>
                    <a:chOff x="363875" y="413442"/>
                    <a:chExt cx="1306980" cy="1643178"/>
                  </a:xfrm>
                </p:grpSpPr>
                <p:sp>
                  <p:nvSpPr>
                    <p:cNvPr id="1857" name="Oval 1856">
                      <a:extLst>
                        <a:ext uri="{FF2B5EF4-FFF2-40B4-BE49-F238E27FC236}">
                          <a16:creationId xmlns:a16="http://schemas.microsoft.com/office/drawing/2014/main" id="{956CAEB0-C8AE-F84C-82DF-917A096508F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58" name="Rectangle 1857">
                      <a:extLst>
                        <a:ext uri="{FF2B5EF4-FFF2-40B4-BE49-F238E27FC236}">
                          <a16:creationId xmlns:a16="http://schemas.microsoft.com/office/drawing/2014/main" id="{2C322589-671A-784B-B2A2-811E8C99BE6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59" name="Rectangle 1858">
                      <a:extLst>
                        <a:ext uri="{FF2B5EF4-FFF2-40B4-BE49-F238E27FC236}">
                          <a16:creationId xmlns:a16="http://schemas.microsoft.com/office/drawing/2014/main" id="{0708B09A-8533-BE43-93D6-C217EB050E1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60" name="Rectangle 1859">
                      <a:extLst>
                        <a:ext uri="{FF2B5EF4-FFF2-40B4-BE49-F238E27FC236}">
                          <a16:creationId xmlns:a16="http://schemas.microsoft.com/office/drawing/2014/main" id="{976F59AE-1B67-F94D-BAB1-4015FD3E16AA}"/>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61" name="Rectangle 1860">
                      <a:extLst>
                        <a:ext uri="{FF2B5EF4-FFF2-40B4-BE49-F238E27FC236}">
                          <a16:creationId xmlns:a16="http://schemas.microsoft.com/office/drawing/2014/main" id="{814D4351-7491-4F45-91F4-EC1CE2EA67E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62" name="Picture 1861">
                      <a:extLst>
                        <a:ext uri="{FF2B5EF4-FFF2-40B4-BE49-F238E27FC236}">
                          <a16:creationId xmlns:a16="http://schemas.microsoft.com/office/drawing/2014/main" id="{4B158859-1341-054D-8046-EA6C72BF79E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63" name="Picture 1862">
                      <a:extLst>
                        <a:ext uri="{FF2B5EF4-FFF2-40B4-BE49-F238E27FC236}">
                          <a16:creationId xmlns:a16="http://schemas.microsoft.com/office/drawing/2014/main" id="{9959BC7B-7B44-2942-91DE-DBCF7CAADAD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64" name="Picture 1863">
                      <a:extLst>
                        <a:ext uri="{FF2B5EF4-FFF2-40B4-BE49-F238E27FC236}">
                          <a16:creationId xmlns:a16="http://schemas.microsoft.com/office/drawing/2014/main" id="{38D8CCCC-23B3-D04F-8CF9-267C0DB4EF1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65" name="Picture 1864">
                      <a:extLst>
                        <a:ext uri="{FF2B5EF4-FFF2-40B4-BE49-F238E27FC236}">
                          <a16:creationId xmlns:a16="http://schemas.microsoft.com/office/drawing/2014/main" id="{536E5809-FBA0-0C4A-B6FF-6FC6BB48638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66" name="Picture 1865">
                      <a:extLst>
                        <a:ext uri="{FF2B5EF4-FFF2-40B4-BE49-F238E27FC236}">
                          <a16:creationId xmlns:a16="http://schemas.microsoft.com/office/drawing/2014/main" id="{05D50662-FD22-4C4A-AF79-C0B8168081F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67" name="Picture 1866">
                      <a:extLst>
                        <a:ext uri="{FF2B5EF4-FFF2-40B4-BE49-F238E27FC236}">
                          <a16:creationId xmlns:a16="http://schemas.microsoft.com/office/drawing/2014/main" id="{77318B33-76F3-2B44-93B0-833740F4F9EE}"/>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68" name="Picture 1867">
                      <a:extLst>
                        <a:ext uri="{FF2B5EF4-FFF2-40B4-BE49-F238E27FC236}">
                          <a16:creationId xmlns:a16="http://schemas.microsoft.com/office/drawing/2014/main" id="{71F3753D-71D1-A846-8D4A-A691D2BD46DF}"/>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69" name="Straight Arrow Connector 1868">
                      <a:extLst>
                        <a:ext uri="{FF2B5EF4-FFF2-40B4-BE49-F238E27FC236}">
                          <a16:creationId xmlns:a16="http://schemas.microsoft.com/office/drawing/2014/main" id="{18D03E54-7280-E944-99D5-3DD377BF091C}"/>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70" name="Picture 1869">
                      <a:extLst>
                        <a:ext uri="{FF2B5EF4-FFF2-40B4-BE49-F238E27FC236}">
                          <a16:creationId xmlns:a16="http://schemas.microsoft.com/office/drawing/2014/main" id="{F9A0B17F-77A0-AE4B-97E8-DB51BD2C498E}"/>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71" name="Picture 1870">
                      <a:extLst>
                        <a:ext uri="{FF2B5EF4-FFF2-40B4-BE49-F238E27FC236}">
                          <a16:creationId xmlns:a16="http://schemas.microsoft.com/office/drawing/2014/main" id="{956C92E6-767A-B247-8267-FA9D8C070CFC}"/>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841" name="Group 1840">
                    <a:extLst>
                      <a:ext uri="{FF2B5EF4-FFF2-40B4-BE49-F238E27FC236}">
                        <a16:creationId xmlns:a16="http://schemas.microsoft.com/office/drawing/2014/main" id="{4AFF6BD8-39FD-D74D-83BB-D9F67E502C0A}"/>
                      </a:ext>
                    </a:extLst>
                  </p:cNvPr>
                  <p:cNvGrpSpPr/>
                  <p:nvPr/>
                </p:nvGrpSpPr>
                <p:grpSpPr>
                  <a:xfrm>
                    <a:off x="6997146" y="-169"/>
                    <a:ext cx="984262" cy="1237450"/>
                    <a:chOff x="363875" y="413442"/>
                    <a:chExt cx="1306980" cy="1643178"/>
                  </a:xfrm>
                </p:grpSpPr>
                <p:sp>
                  <p:nvSpPr>
                    <p:cNvPr id="1842" name="Oval 1841">
                      <a:extLst>
                        <a:ext uri="{FF2B5EF4-FFF2-40B4-BE49-F238E27FC236}">
                          <a16:creationId xmlns:a16="http://schemas.microsoft.com/office/drawing/2014/main" id="{2E8D975A-0042-7F41-8429-832FE79AD662}"/>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43" name="Rectangle 1842">
                      <a:extLst>
                        <a:ext uri="{FF2B5EF4-FFF2-40B4-BE49-F238E27FC236}">
                          <a16:creationId xmlns:a16="http://schemas.microsoft.com/office/drawing/2014/main" id="{FBD39A37-4A2F-344F-8AAC-42C142B7B99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44" name="Rectangle 1843">
                      <a:extLst>
                        <a:ext uri="{FF2B5EF4-FFF2-40B4-BE49-F238E27FC236}">
                          <a16:creationId xmlns:a16="http://schemas.microsoft.com/office/drawing/2014/main" id="{DD4C9940-15EE-6148-80F0-5F8C8F37360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45" name="Rectangle 1844">
                      <a:extLst>
                        <a:ext uri="{FF2B5EF4-FFF2-40B4-BE49-F238E27FC236}">
                          <a16:creationId xmlns:a16="http://schemas.microsoft.com/office/drawing/2014/main" id="{36186D8A-B30B-BC48-A1FD-FF59B9B04FE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46" name="Rectangle 1845">
                      <a:extLst>
                        <a:ext uri="{FF2B5EF4-FFF2-40B4-BE49-F238E27FC236}">
                          <a16:creationId xmlns:a16="http://schemas.microsoft.com/office/drawing/2014/main" id="{4B653A9A-9721-4A48-8720-C648C0EB4AD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47" name="Picture 1846">
                      <a:extLst>
                        <a:ext uri="{FF2B5EF4-FFF2-40B4-BE49-F238E27FC236}">
                          <a16:creationId xmlns:a16="http://schemas.microsoft.com/office/drawing/2014/main" id="{E48D73E4-3744-074C-99A2-CA5507ECB3AD}"/>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48" name="Picture 1847">
                      <a:extLst>
                        <a:ext uri="{FF2B5EF4-FFF2-40B4-BE49-F238E27FC236}">
                          <a16:creationId xmlns:a16="http://schemas.microsoft.com/office/drawing/2014/main" id="{F38F659F-D4A5-644B-B353-C50537B9466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49" name="Picture 1848">
                      <a:extLst>
                        <a:ext uri="{FF2B5EF4-FFF2-40B4-BE49-F238E27FC236}">
                          <a16:creationId xmlns:a16="http://schemas.microsoft.com/office/drawing/2014/main" id="{804C29A0-AB4D-734A-98DB-722D98670C7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50" name="Picture 1849">
                      <a:extLst>
                        <a:ext uri="{FF2B5EF4-FFF2-40B4-BE49-F238E27FC236}">
                          <a16:creationId xmlns:a16="http://schemas.microsoft.com/office/drawing/2014/main" id="{59F237AA-CDDA-5A4C-A1AE-1598BF13256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51" name="Picture 1850">
                      <a:extLst>
                        <a:ext uri="{FF2B5EF4-FFF2-40B4-BE49-F238E27FC236}">
                          <a16:creationId xmlns:a16="http://schemas.microsoft.com/office/drawing/2014/main" id="{89F63C91-5F89-B74D-B1E3-DE072A41E3A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52" name="Picture 1851">
                      <a:extLst>
                        <a:ext uri="{FF2B5EF4-FFF2-40B4-BE49-F238E27FC236}">
                          <a16:creationId xmlns:a16="http://schemas.microsoft.com/office/drawing/2014/main" id="{081832DD-A466-DC4E-A7B2-C0176004A314}"/>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53" name="Picture 1852">
                      <a:extLst>
                        <a:ext uri="{FF2B5EF4-FFF2-40B4-BE49-F238E27FC236}">
                          <a16:creationId xmlns:a16="http://schemas.microsoft.com/office/drawing/2014/main" id="{83EBF7A4-33B3-C249-B360-4EC9BDE9DF79}"/>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54" name="Straight Arrow Connector 1853">
                      <a:extLst>
                        <a:ext uri="{FF2B5EF4-FFF2-40B4-BE49-F238E27FC236}">
                          <a16:creationId xmlns:a16="http://schemas.microsoft.com/office/drawing/2014/main" id="{0BFA767E-B1A5-C347-B11D-15FFC85FAD7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55" name="Picture 1854">
                      <a:extLst>
                        <a:ext uri="{FF2B5EF4-FFF2-40B4-BE49-F238E27FC236}">
                          <a16:creationId xmlns:a16="http://schemas.microsoft.com/office/drawing/2014/main" id="{8BF62A0A-1A5B-D541-A282-7CB90F114A7F}"/>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56" name="Picture 1855">
                      <a:extLst>
                        <a:ext uri="{FF2B5EF4-FFF2-40B4-BE49-F238E27FC236}">
                          <a16:creationId xmlns:a16="http://schemas.microsoft.com/office/drawing/2014/main" id="{86AF7127-3C5D-7143-B5C7-7BD347AD2D47}"/>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3" name="Group 1582">
                  <a:extLst>
                    <a:ext uri="{FF2B5EF4-FFF2-40B4-BE49-F238E27FC236}">
                      <a16:creationId xmlns:a16="http://schemas.microsoft.com/office/drawing/2014/main" id="{0D6B74A0-95E0-4946-90F7-E51AF4B0E954}"/>
                    </a:ext>
                  </a:extLst>
                </p:cNvPr>
                <p:cNvGrpSpPr/>
                <p:nvPr/>
              </p:nvGrpSpPr>
              <p:grpSpPr>
                <a:xfrm>
                  <a:off x="6806607" y="6091303"/>
                  <a:ext cx="1744166" cy="717345"/>
                  <a:chOff x="4932888" y="-169"/>
                  <a:chExt cx="3048520" cy="1253803"/>
                </a:xfrm>
              </p:grpSpPr>
              <p:grpSp>
                <p:nvGrpSpPr>
                  <p:cNvPr id="1791" name="Group 1790">
                    <a:extLst>
                      <a:ext uri="{FF2B5EF4-FFF2-40B4-BE49-F238E27FC236}">
                        <a16:creationId xmlns:a16="http://schemas.microsoft.com/office/drawing/2014/main" id="{B1D9FCE0-881F-F343-B81F-8760222A329D}"/>
                      </a:ext>
                    </a:extLst>
                  </p:cNvPr>
                  <p:cNvGrpSpPr/>
                  <p:nvPr/>
                </p:nvGrpSpPr>
                <p:grpSpPr>
                  <a:xfrm>
                    <a:off x="4932888" y="16184"/>
                    <a:ext cx="984262" cy="1237450"/>
                    <a:chOff x="363875" y="413442"/>
                    <a:chExt cx="1306980" cy="1643178"/>
                  </a:xfrm>
                </p:grpSpPr>
                <p:sp>
                  <p:nvSpPr>
                    <p:cNvPr id="1824" name="Oval 1823">
                      <a:extLst>
                        <a:ext uri="{FF2B5EF4-FFF2-40B4-BE49-F238E27FC236}">
                          <a16:creationId xmlns:a16="http://schemas.microsoft.com/office/drawing/2014/main" id="{62C8ACDC-64C8-9B46-8EBC-34F1F99529A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25" name="Rectangle 1824">
                      <a:extLst>
                        <a:ext uri="{FF2B5EF4-FFF2-40B4-BE49-F238E27FC236}">
                          <a16:creationId xmlns:a16="http://schemas.microsoft.com/office/drawing/2014/main" id="{1C5899CB-33C4-4A4A-B365-A960B0566B3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26" name="Rectangle 1825">
                      <a:extLst>
                        <a:ext uri="{FF2B5EF4-FFF2-40B4-BE49-F238E27FC236}">
                          <a16:creationId xmlns:a16="http://schemas.microsoft.com/office/drawing/2014/main" id="{ED13330D-A69A-824E-AF8F-A12074764C6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27" name="Rectangle 1826">
                      <a:extLst>
                        <a:ext uri="{FF2B5EF4-FFF2-40B4-BE49-F238E27FC236}">
                          <a16:creationId xmlns:a16="http://schemas.microsoft.com/office/drawing/2014/main" id="{47479232-BA76-3F45-9365-2ACDD02E4A0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28" name="Rectangle 1827">
                      <a:extLst>
                        <a:ext uri="{FF2B5EF4-FFF2-40B4-BE49-F238E27FC236}">
                          <a16:creationId xmlns:a16="http://schemas.microsoft.com/office/drawing/2014/main" id="{F8A4D5E4-F6C5-9C42-AD4F-BF97C90FEDB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29" name="Picture 1828">
                      <a:extLst>
                        <a:ext uri="{FF2B5EF4-FFF2-40B4-BE49-F238E27FC236}">
                          <a16:creationId xmlns:a16="http://schemas.microsoft.com/office/drawing/2014/main" id="{28DC9DAD-72DD-3945-83DB-1869D51655B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30" name="Picture 1829">
                      <a:extLst>
                        <a:ext uri="{FF2B5EF4-FFF2-40B4-BE49-F238E27FC236}">
                          <a16:creationId xmlns:a16="http://schemas.microsoft.com/office/drawing/2014/main" id="{C14D0EA9-C502-AF44-91CA-C57C2AE0AE4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31" name="Picture 1830">
                      <a:extLst>
                        <a:ext uri="{FF2B5EF4-FFF2-40B4-BE49-F238E27FC236}">
                          <a16:creationId xmlns:a16="http://schemas.microsoft.com/office/drawing/2014/main" id="{1E8533C3-2EA7-7547-BACF-D3A5515556A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32" name="Picture 1831">
                      <a:extLst>
                        <a:ext uri="{FF2B5EF4-FFF2-40B4-BE49-F238E27FC236}">
                          <a16:creationId xmlns:a16="http://schemas.microsoft.com/office/drawing/2014/main" id="{F6535A04-7F31-E94F-854C-4E0033DBD5E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33" name="Picture 1832">
                      <a:extLst>
                        <a:ext uri="{FF2B5EF4-FFF2-40B4-BE49-F238E27FC236}">
                          <a16:creationId xmlns:a16="http://schemas.microsoft.com/office/drawing/2014/main" id="{0AECFD49-1F3A-3C43-B63C-04072A663660}"/>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34" name="Picture 1833">
                      <a:extLst>
                        <a:ext uri="{FF2B5EF4-FFF2-40B4-BE49-F238E27FC236}">
                          <a16:creationId xmlns:a16="http://schemas.microsoft.com/office/drawing/2014/main" id="{1AB361FE-E167-AD4E-8F86-84ED45E33A41}"/>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35" name="Picture 1834">
                      <a:extLst>
                        <a:ext uri="{FF2B5EF4-FFF2-40B4-BE49-F238E27FC236}">
                          <a16:creationId xmlns:a16="http://schemas.microsoft.com/office/drawing/2014/main" id="{CC9EA946-0B14-9345-A200-4B6280684BC1}"/>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36" name="Straight Arrow Connector 1835">
                      <a:extLst>
                        <a:ext uri="{FF2B5EF4-FFF2-40B4-BE49-F238E27FC236}">
                          <a16:creationId xmlns:a16="http://schemas.microsoft.com/office/drawing/2014/main" id="{8269636A-EC03-7343-B28B-4A53CACFED9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37" name="Picture 1836">
                      <a:extLst>
                        <a:ext uri="{FF2B5EF4-FFF2-40B4-BE49-F238E27FC236}">
                          <a16:creationId xmlns:a16="http://schemas.microsoft.com/office/drawing/2014/main" id="{C714305B-AE68-154C-84DA-162C1B3B5346}"/>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38" name="Picture 1837">
                      <a:extLst>
                        <a:ext uri="{FF2B5EF4-FFF2-40B4-BE49-F238E27FC236}">
                          <a16:creationId xmlns:a16="http://schemas.microsoft.com/office/drawing/2014/main" id="{1229A5A8-BFCE-5041-8D29-D86EF5C1B742}"/>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92" name="Group 1791">
                    <a:extLst>
                      <a:ext uri="{FF2B5EF4-FFF2-40B4-BE49-F238E27FC236}">
                        <a16:creationId xmlns:a16="http://schemas.microsoft.com/office/drawing/2014/main" id="{83538E22-E777-3D49-B761-3ECC46FFB3A4}"/>
                      </a:ext>
                    </a:extLst>
                  </p:cNvPr>
                  <p:cNvGrpSpPr/>
                  <p:nvPr/>
                </p:nvGrpSpPr>
                <p:grpSpPr>
                  <a:xfrm>
                    <a:off x="5979220" y="-169"/>
                    <a:ext cx="984262" cy="1237450"/>
                    <a:chOff x="363875" y="413442"/>
                    <a:chExt cx="1306980" cy="1643178"/>
                  </a:xfrm>
                </p:grpSpPr>
                <p:sp>
                  <p:nvSpPr>
                    <p:cNvPr id="1809" name="Oval 1808">
                      <a:extLst>
                        <a:ext uri="{FF2B5EF4-FFF2-40B4-BE49-F238E27FC236}">
                          <a16:creationId xmlns:a16="http://schemas.microsoft.com/office/drawing/2014/main" id="{79C3D0DD-3255-0744-BFD2-4825180B6EE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810" name="Rectangle 1809">
                      <a:extLst>
                        <a:ext uri="{FF2B5EF4-FFF2-40B4-BE49-F238E27FC236}">
                          <a16:creationId xmlns:a16="http://schemas.microsoft.com/office/drawing/2014/main" id="{C8E4BF2A-E20B-0549-AE03-2759BD06696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1" name="Rectangle 1810">
                      <a:extLst>
                        <a:ext uri="{FF2B5EF4-FFF2-40B4-BE49-F238E27FC236}">
                          <a16:creationId xmlns:a16="http://schemas.microsoft.com/office/drawing/2014/main" id="{18805217-51E5-EF45-A00C-8E5464528BF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2" name="Rectangle 1811">
                      <a:extLst>
                        <a:ext uri="{FF2B5EF4-FFF2-40B4-BE49-F238E27FC236}">
                          <a16:creationId xmlns:a16="http://schemas.microsoft.com/office/drawing/2014/main" id="{45A8B5B5-A840-BD4A-95F2-11DDE4110F7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813" name="Rectangle 1812">
                      <a:extLst>
                        <a:ext uri="{FF2B5EF4-FFF2-40B4-BE49-F238E27FC236}">
                          <a16:creationId xmlns:a16="http://schemas.microsoft.com/office/drawing/2014/main" id="{76DA0878-2307-2341-839E-6F07FD49543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814" name="Picture 1813">
                      <a:extLst>
                        <a:ext uri="{FF2B5EF4-FFF2-40B4-BE49-F238E27FC236}">
                          <a16:creationId xmlns:a16="http://schemas.microsoft.com/office/drawing/2014/main" id="{03B05AE1-7167-4A4B-8EA5-7382372D99A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15" name="Picture 1814">
                      <a:extLst>
                        <a:ext uri="{FF2B5EF4-FFF2-40B4-BE49-F238E27FC236}">
                          <a16:creationId xmlns:a16="http://schemas.microsoft.com/office/drawing/2014/main" id="{EFBAB27D-088B-AA44-9C84-F98EB469A34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16" name="Picture 1815">
                      <a:extLst>
                        <a:ext uri="{FF2B5EF4-FFF2-40B4-BE49-F238E27FC236}">
                          <a16:creationId xmlns:a16="http://schemas.microsoft.com/office/drawing/2014/main" id="{9A78BE79-A5BD-DB48-8AB3-B3C11ED7B98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17" name="Picture 1816">
                      <a:extLst>
                        <a:ext uri="{FF2B5EF4-FFF2-40B4-BE49-F238E27FC236}">
                          <a16:creationId xmlns:a16="http://schemas.microsoft.com/office/drawing/2014/main" id="{A5E460AD-8117-F847-A803-BA1751C991A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18" name="Picture 1817">
                      <a:extLst>
                        <a:ext uri="{FF2B5EF4-FFF2-40B4-BE49-F238E27FC236}">
                          <a16:creationId xmlns:a16="http://schemas.microsoft.com/office/drawing/2014/main" id="{C469C94B-07FB-2040-B91D-807C3C89070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19" name="Picture 1818">
                      <a:extLst>
                        <a:ext uri="{FF2B5EF4-FFF2-40B4-BE49-F238E27FC236}">
                          <a16:creationId xmlns:a16="http://schemas.microsoft.com/office/drawing/2014/main" id="{9FC202A3-5BA3-624E-825D-553B2058C3F5}"/>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20" name="Picture 1819">
                      <a:extLst>
                        <a:ext uri="{FF2B5EF4-FFF2-40B4-BE49-F238E27FC236}">
                          <a16:creationId xmlns:a16="http://schemas.microsoft.com/office/drawing/2014/main" id="{08092356-041F-0348-9CB8-5A3F2CF12C1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21" name="Straight Arrow Connector 1820">
                      <a:extLst>
                        <a:ext uri="{FF2B5EF4-FFF2-40B4-BE49-F238E27FC236}">
                          <a16:creationId xmlns:a16="http://schemas.microsoft.com/office/drawing/2014/main" id="{D6DFACED-F8ED-1041-A424-0EF41C14FC35}"/>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22" name="Picture 1821">
                      <a:extLst>
                        <a:ext uri="{FF2B5EF4-FFF2-40B4-BE49-F238E27FC236}">
                          <a16:creationId xmlns:a16="http://schemas.microsoft.com/office/drawing/2014/main" id="{9E3F108C-CC6A-694C-97EE-0D6B41350DCD}"/>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23" name="Picture 1822">
                      <a:extLst>
                        <a:ext uri="{FF2B5EF4-FFF2-40B4-BE49-F238E27FC236}">
                          <a16:creationId xmlns:a16="http://schemas.microsoft.com/office/drawing/2014/main" id="{69528148-4A2C-BF4C-87E8-03809870ED0D}"/>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93" name="Group 1792">
                    <a:extLst>
                      <a:ext uri="{FF2B5EF4-FFF2-40B4-BE49-F238E27FC236}">
                        <a16:creationId xmlns:a16="http://schemas.microsoft.com/office/drawing/2014/main" id="{2DD401B6-9519-3642-889A-41D80C64E52C}"/>
                      </a:ext>
                    </a:extLst>
                  </p:cNvPr>
                  <p:cNvGrpSpPr/>
                  <p:nvPr/>
                </p:nvGrpSpPr>
                <p:grpSpPr>
                  <a:xfrm>
                    <a:off x="6997146" y="-169"/>
                    <a:ext cx="984262" cy="1237450"/>
                    <a:chOff x="363875" y="413442"/>
                    <a:chExt cx="1306980" cy="1643178"/>
                  </a:xfrm>
                </p:grpSpPr>
                <p:sp>
                  <p:nvSpPr>
                    <p:cNvPr id="1794" name="Oval 1793">
                      <a:extLst>
                        <a:ext uri="{FF2B5EF4-FFF2-40B4-BE49-F238E27FC236}">
                          <a16:creationId xmlns:a16="http://schemas.microsoft.com/office/drawing/2014/main" id="{112134E3-9E3A-7149-B90C-0BD34DE30AC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95" name="Rectangle 1794">
                      <a:extLst>
                        <a:ext uri="{FF2B5EF4-FFF2-40B4-BE49-F238E27FC236}">
                          <a16:creationId xmlns:a16="http://schemas.microsoft.com/office/drawing/2014/main" id="{3F6213D1-5D67-1245-8A71-F7E4C12A1C0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6" name="Rectangle 1795">
                      <a:extLst>
                        <a:ext uri="{FF2B5EF4-FFF2-40B4-BE49-F238E27FC236}">
                          <a16:creationId xmlns:a16="http://schemas.microsoft.com/office/drawing/2014/main" id="{7D3D3824-AA9B-3344-9504-AE73F335F2B3}"/>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7" name="Rectangle 1796">
                      <a:extLst>
                        <a:ext uri="{FF2B5EF4-FFF2-40B4-BE49-F238E27FC236}">
                          <a16:creationId xmlns:a16="http://schemas.microsoft.com/office/drawing/2014/main" id="{E9ED25A1-5DD4-A443-AC5F-5F6A4E96EFFA}"/>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98" name="Rectangle 1797">
                      <a:extLst>
                        <a:ext uri="{FF2B5EF4-FFF2-40B4-BE49-F238E27FC236}">
                          <a16:creationId xmlns:a16="http://schemas.microsoft.com/office/drawing/2014/main" id="{1D8EFE96-D97E-164F-9D73-E5F33195828F}"/>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99" name="Picture 1798">
                      <a:extLst>
                        <a:ext uri="{FF2B5EF4-FFF2-40B4-BE49-F238E27FC236}">
                          <a16:creationId xmlns:a16="http://schemas.microsoft.com/office/drawing/2014/main" id="{F1F0A4C8-116B-7C47-A108-BD92762A819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800" name="Picture 1799">
                      <a:extLst>
                        <a:ext uri="{FF2B5EF4-FFF2-40B4-BE49-F238E27FC236}">
                          <a16:creationId xmlns:a16="http://schemas.microsoft.com/office/drawing/2014/main" id="{D16D8B99-8D99-6B4B-B6ED-6ECD4E3C2B9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801" name="Picture 1800">
                      <a:extLst>
                        <a:ext uri="{FF2B5EF4-FFF2-40B4-BE49-F238E27FC236}">
                          <a16:creationId xmlns:a16="http://schemas.microsoft.com/office/drawing/2014/main" id="{A8679E94-A03D-F547-91E1-3A2AA67F680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802" name="Picture 1801">
                      <a:extLst>
                        <a:ext uri="{FF2B5EF4-FFF2-40B4-BE49-F238E27FC236}">
                          <a16:creationId xmlns:a16="http://schemas.microsoft.com/office/drawing/2014/main" id="{91768912-D417-E542-94F6-8AB7E7AFB136}"/>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803" name="Picture 1802">
                      <a:extLst>
                        <a:ext uri="{FF2B5EF4-FFF2-40B4-BE49-F238E27FC236}">
                          <a16:creationId xmlns:a16="http://schemas.microsoft.com/office/drawing/2014/main" id="{4E9733BD-89BC-8A4E-A139-4CF5FAE0285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804" name="Picture 1803">
                      <a:extLst>
                        <a:ext uri="{FF2B5EF4-FFF2-40B4-BE49-F238E27FC236}">
                          <a16:creationId xmlns:a16="http://schemas.microsoft.com/office/drawing/2014/main" id="{943BF06F-AB97-034D-8812-7AED0CF80BD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805" name="Picture 1804">
                      <a:extLst>
                        <a:ext uri="{FF2B5EF4-FFF2-40B4-BE49-F238E27FC236}">
                          <a16:creationId xmlns:a16="http://schemas.microsoft.com/office/drawing/2014/main" id="{62219898-8DAF-2F4A-A004-0A605EA12BC3}"/>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806" name="Straight Arrow Connector 1805">
                      <a:extLst>
                        <a:ext uri="{FF2B5EF4-FFF2-40B4-BE49-F238E27FC236}">
                          <a16:creationId xmlns:a16="http://schemas.microsoft.com/office/drawing/2014/main" id="{42534778-F55B-6245-AD4C-A2FEC7A0CD31}"/>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07" name="Picture 1806">
                      <a:extLst>
                        <a:ext uri="{FF2B5EF4-FFF2-40B4-BE49-F238E27FC236}">
                          <a16:creationId xmlns:a16="http://schemas.microsoft.com/office/drawing/2014/main" id="{91340731-0C20-4449-A8BA-467836A133B8}"/>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808" name="Picture 1807">
                      <a:extLst>
                        <a:ext uri="{FF2B5EF4-FFF2-40B4-BE49-F238E27FC236}">
                          <a16:creationId xmlns:a16="http://schemas.microsoft.com/office/drawing/2014/main" id="{1725D09F-E159-244D-AA34-82B7E978C2DD}"/>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84" name="Group 1583">
                  <a:extLst>
                    <a:ext uri="{FF2B5EF4-FFF2-40B4-BE49-F238E27FC236}">
                      <a16:creationId xmlns:a16="http://schemas.microsoft.com/office/drawing/2014/main" id="{E56FA76B-A8D9-3A47-A741-B62DC259099A}"/>
                    </a:ext>
                  </a:extLst>
                </p:cNvPr>
                <p:cNvGrpSpPr/>
                <p:nvPr/>
              </p:nvGrpSpPr>
              <p:grpSpPr>
                <a:xfrm>
                  <a:off x="6806051" y="4692009"/>
                  <a:ext cx="1744166" cy="717345"/>
                  <a:chOff x="4932888" y="-169"/>
                  <a:chExt cx="3048520" cy="1253803"/>
                </a:xfrm>
              </p:grpSpPr>
              <p:grpSp>
                <p:nvGrpSpPr>
                  <p:cNvPr id="1743" name="Group 1742">
                    <a:extLst>
                      <a:ext uri="{FF2B5EF4-FFF2-40B4-BE49-F238E27FC236}">
                        <a16:creationId xmlns:a16="http://schemas.microsoft.com/office/drawing/2014/main" id="{9F41AE6F-E0D4-D545-A821-A313DC53531D}"/>
                      </a:ext>
                    </a:extLst>
                  </p:cNvPr>
                  <p:cNvGrpSpPr/>
                  <p:nvPr/>
                </p:nvGrpSpPr>
                <p:grpSpPr>
                  <a:xfrm>
                    <a:off x="4932888" y="16184"/>
                    <a:ext cx="984262" cy="1237450"/>
                    <a:chOff x="363875" y="413442"/>
                    <a:chExt cx="1306980" cy="1643178"/>
                  </a:xfrm>
                </p:grpSpPr>
                <p:sp>
                  <p:nvSpPr>
                    <p:cNvPr id="1776" name="Oval 1775">
                      <a:extLst>
                        <a:ext uri="{FF2B5EF4-FFF2-40B4-BE49-F238E27FC236}">
                          <a16:creationId xmlns:a16="http://schemas.microsoft.com/office/drawing/2014/main" id="{8AF2A20E-FB0F-8A42-9A64-D42627F044E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77" name="Rectangle 1776">
                      <a:extLst>
                        <a:ext uri="{FF2B5EF4-FFF2-40B4-BE49-F238E27FC236}">
                          <a16:creationId xmlns:a16="http://schemas.microsoft.com/office/drawing/2014/main" id="{62B4E55B-6561-3843-9C02-8D26EECC91B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78" name="Rectangle 1777">
                      <a:extLst>
                        <a:ext uri="{FF2B5EF4-FFF2-40B4-BE49-F238E27FC236}">
                          <a16:creationId xmlns:a16="http://schemas.microsoft.com/office/drawing/2014/main" id="{52C68383-486C-8147-BDA2-7370457634F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79" name="Rectangle 1778">
                      <a:extLst>
                        <a:ext uri="{FF2B5EF4-FFF2-40B4-BE49-F238E27FC236}">
                          <a16:creationId xmlns:a16="http://schemas.microsoft.com/office/drawing/2014/main" id="{8F6B683E-AB46-4B46-A6ED-A7009F7981C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80" name="Rectangle 1779">
                      <a:extLst>
                        <a:ext uri="{FF2B5EF4-FFF2-40B4-BE49-F238E27FC236}">
                          <a16:creationId xmlns:a16="http://schemas.microsoft.com/office/drawing/2014/main" id="{70D77D09-FBC4-E144-B242-12668229D99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81" name="Picture 1780">
                      <a:extLst>
                        <a:ext uri="{FF2B5EF4-FFF2-40B4-BE49-F238E27FC236}">
                          <a16:creationId xmlns:a16="http://schemas.microsoft.com/office/drawing/2014/main" id="{2129BC84-0EF9-E84D-BEBC-50E97036C25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82" name="Picture 1781">
                      <a:extLst>
                        <a:ext uri="{FF2B5EF4-FFF2-40B4-BE49-F238E27FC236}">
                          <a16:creationId xmlns:a16="http://schemas.microsoft.com/office/drawing/2014/main" id="{9C63771E-18FA-3F4B-A49F-63F30A7BFBB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83" name="Picture 1782">
                      <a:extLst>
                        <a:ext uri="{FF2B5EF4-FFF2-40B4-BE49-F238E27FC236}">
                          <a16:creationId xmlns:a16="http://schemas.microsoft.com/office/drawing/2014/main" id="{D200D588-01C0-0B4F-A227-D09E623FC605}"/>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84" name="Picture 1783">
                      <a:extLst>
                        <a:ext uri="{FF2B5EF4-FFF2-40B4-BE49-F238E27FC236}">
                          <a16:creationId xmlns:a16="http://schemas.microsoft.com/office/drawing/2014/main" id="{0E056140-7D71-654B-8822-D4B6664428D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85" name="Picture 1784">
                      <a:extLst>
                        <a:ext uri="{FF2B5EF4-FFF2-40B4-BE49-F238E27FC236}">
                          <a16:creationId xmlns:a16="http://schemas.microsoft.com/office/drawing/2014/main" id="{AE70473D-DED3-C44F-B5F7-B87B3240A0A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86" name="Picture 1785">
                      <a:extLst>
                        <a:ext uri="{FF2B5EF4-FFF2-40B4-BE49-F238E27FC236}">
                          <a16:creationId xmlns:a16="http://schemas.microsoft.com/office/drawing/2014/main" id="{C102E56E-9422-7E43-8143-88DED101467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87" name="Picture 1786">
                      <a:extLst>
                        <a:ext uri="{FF2B5EF4-FFF2-40B4-BE49-F238E27FC236}">
                          <a16:creationId xmlns:a16="http://schemas.microsoft.com/office/drawing/2014/main" id="{2800B372-1630-2447-A339-3D8B0E28D944}"/>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88" name="Straight Arrow Connector 1787">
                      <a:extLst>
                        <a:ext uri="{FF2B5EF4-FFF2-40B4-BE49-F238E27FC236}">
                          <a16:creationId xmlns:a16="http://schemas.microsoft.com/office/drawing/2014/main" id="{2770A3CD-6118-4040-983C-AB61F036E8D4}"/>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89" name="Picture 1788">
                      <a:extLst>
                        <a:ext uri="{FF2B5EF4-FFF2-40B4-BE49-F238E27FC236}">
                          <a16:creationId xmlns:a16="http://schemas.microsoft.com/office/drawing/2014/main" id="{00EC0C2D-3597-004F-8CF8-381CD0543583}"/>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790" name="Picture 1789">
                      <a:extLst>
                        <a:ext uri="{FF2B5EF4-FFF2-40B4-BE49-F238E27FC236}">
                          <a16:creationId xmlns:a16="http://schemas.microsoft.com/office/drawing/2014/main" id="{9F66A04B-F46F-B14D-98FD-376DB0B45C1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44" name="Group 1743">
                    <a:extLst>
                      <a:ext uri="{FF2B5EF4-FFF2-40B4-BE49-F238E27FC236}">
                        <a16:creationId xmlns:a16="http://schemas.microsoft.com/office/drawing/2014/main" id="{F7A2D2FA-DF62-3140-B6C9-A106665AAE3A}"/>
                      </a:ext>
                    </a:extLst>
                  </p:cNvPr>
                  <p:cNvGrpSpPr/>
                  <p:nvPr/>
                </p:nvGrpSpPr>
                <p:grpSpPr>
                  <a:xfrm>
                    <a:off x="5979220" y="-169"/>
                    <a:ext cx="984262" cy="1237450"/>
                    <a:chOff x="363875" y="413442"/>
                    <a:chExt cx="1306980" cy="1643178"/>
                  </a:xfrm>
                </p:grpSpPr>
                <p:sp>
                  <p:nvSpPr>
                    <p:cNvPr id="1761" name="Oval 1760">
                      <a:extLst>
                        <a:ext uri="{FF2B5EF4-FFF2-40B4-BE49-F238E27FC236}">
                          <a16:creationId xmlns:a16="http://schemas.microsoft.com/office/drawing/2014/main" id="{2A03380A-FDBB-E244-9721-7694806A9FE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62" name="Rectangle 1761">
                      <a:extLst>
                        <a:ext uri="{FF2B5EF4-FFF2-40B4-BE49-F238E27FC236}">
                          <a16:creationId xmlns:a16="http://schemas.microsoft.com/office/drawing/2014/main" id="{41505F5F-5A74-4B46-8FCF-E2B5E787978F}"/>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63" name="Rectangle 1762">
                      <a:extLst>
                        <a:ext uri="{FF2B5EF4-FFF2-40B4-BE49-F238E27FC236}">
                          <a16:creationId xmlns:a16="http://schemas.microsoft.com/office/drawing/2014/main" id="{3FFDDA14-F28D-114B-BFA1-546330765FC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64" name="Rectangle 1763">
                      <a:extLst>
                        <a:ext uri="{FF2B5EF4-FFF2-40B4-BE49-F238E27FC236}">
                          <a16:creationId xmlns:a16="http://schemas.microsoft.com/office/drawing/2014/main" id="{462B654D-178F-D64E-AAEC-FC48B602C1B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65" name="Rectangle 1764">
                      <a:extLst>
                        <a:ext uri="{FF2B5EF4-FFF2-40B4-BE49-F238E27FC236}">
                          <a16:creationId xmlns:a16="http://schemas.microsoft.com/office/drawing/2014/main" id="{8626B1A0-047B-634C-98BB-03F38FA8AD3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66" name="Picture 1765">
                      <a:extLst>
                        <a:ext uri="{FF2B5EF4-FFF2-40B4-BE49-F238E27FC236}">
                          <a16:creationId xmlns:a16="http://schemas.microsoft.com/office/drawing/2014/main" id="{ADAD4CE5-A671-2243-842A-4520FB5BFF6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67" name="Picture 1766">
                      <a:extLst>
                        <a:ext uri="{FF2B5EF4-FFF2-40B4-BE49-F238E27FC236}">
                          <a16:creationId xmlns:a16="http://schemas.microsoft.com/office/drawing/2014/main" id="{991AE478-00EC-D548-A2C3-1E077AAEFF67}"/>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68" name="Picture 1767">
                      <a:extLst>
                        <a:ext uri="{FF2B5EF4-FFF2-40B4-BE49-F238E27FC236}">
                          <a16:creationId xmlns:a16="http://schemas.microsoft.com/office/drawing/2014/main" id="{217CBFD4-14CD-644B-9A8B-23E7882380E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69" name="Picture 1768">
                      <a:extLst>
                        <a:ext uri="{FF2B5EF4-FFF2-40B4-BE49-F238E27FC236}">
                          <a16:creationId xmlns:a16="http://schemas.microsoft.com/office/drawing/2014/main" id="{FE3CDB2B-302D-E443-8883-E6B39FB1049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70" name="Picture 1769">
                      <a:extLst>
                        <a:ext uri="{FF2B5EF4-FFF2-40B4-BE49-F238E27FC236}">
                          <a16:creationId xmlns:a16="http://schemas.microsoft.com/office/drawing/2014/main" id="{54ED8F42-A698-814B-8B18-7C72ECD1D51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71" name="Picture 1770">
                      <a:extLst>
                        <a:ext uri="{FF2B5EF4-FFF2-40B4-BE49-F238E27FC236}">
                          <a16:creationId xmlns:a16="http://schemas.microsoft.com/office/drawing/2014/main" id="{2DD55E66-BA8C-1046-87BD-871C2D4A2AF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72" name="Picture 1771">
                      <a:extLst>
                        <a:ext uri="{FF2B5EF4-FFF2-40B4-BE49-F238E27FC236}">
                          <a16:creationId xmlns:a16="http://schemas.microsoft.com/office/drawing/2014/main" id="{C8B0C2A6-99EF-5349-B29F-535CB1C686AC}"/>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73" name="Straight Arrow Connector 1772">
                      <a:extLst>
                        <a:ext uri="{FF2B5EF4-FFF2-40B4-BE49-F238E27FC236}">
                          <a16:creationId xmlns:a16="http://schemas.microsoft.com/office/drawing/2014/main" id="{B51020D0-7AE5-EA4A-99B4-47111E4EBA2C}"/>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74" name="Picture 1773">
                      <a:extLst>
                        <a:ext uri="{FF2B5EF4-FFF2-40B4-BE49-F238E27FC236}">
                          <a16:creationId xmlns:a16="http://schemas.microsoft.com/office/drawing/2014/main" id="{3127CB94-8EEE-1449-9D41-E220C12B08F9}"/>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775" name="Picture 1774">
                      <a:extLst>
                        <a:ext uri="{FF2B5EF4-FFF2-40B4-BE49-F238E27FC236}">
                          <a16:creationId xmlns:a16="http://schemas.microsoft.com/office/drawing/2014/main" id="{BC391720-D0E4-8E48-B16D-727076B7EDE8}"/>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45" name="Group 1744">
                    <a:extLst>
                      <a:ext uri="{FF2B5EF4-FFF2-40B4-BE49-F238E27FC236}">
                        <a16:creationId xmlns:a16="http://schemas.microsoft.com/office/drawing/2014/main" id="{9A06DD30-F9AC-D24F-8670-EF1B95CD3D5F}"/>
                      </a:ext>
                    </a:extLst>
                  </p:cNvPr>
                  <p:cNvGrpSpPr/>
                  <p:nvPr/>
                </p:nvGrpSpPr>
                <p:grpSpPr>
                  <a:xfrm>
                    <a:off x="6997146" y="-169"/>
                    <a:ext cx="984262" cy="1237450"/>
                    <a:chOff x="363875" y="413442"/>
                    <a:chExt cx="1306980" cy="1643178"/>
                  </a:xfrm>
                </p:grpSpPr>
                <p:sp>
                  <p:nvSpPr>
                    <p:cNvPr id="1746" name="Oval 1745">
                      <a:extLst>
                        <a:ext uri="{FF2B5EF4-FFF2-40B4-BE49-F238E27FC236}">
                          <a16:creationId xmlns:a16="http://schemas.microsoft.com/office/drawing/2014/main" id="{87225B0C-86EB-9E45-9535-2395F8AA92B9}"/>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47" name="Rectangle 1746">
                      <a:extLst>
                        <a:ext uri="{FF2B5EF4-FFF2-40B4-BE49-F238E27FC236}">
                          <a16:creationId xmlns:a16="http://schemas.microsoft.com/office/drawing/2014/main" id="{1BCAE759-2EF6-8C45-B3AE-AB9383E5B8E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48" name="Rectangle 1747">
                      <a:extLst>
                        <a:ext uri="{FF2B5EF4-FFF2-40B4-BE49-F238E27FC236}">
                          <a16:creationId xmlns:a16="http://schemas.microsoft.com/office/drawing/2014/main" id="{E5018133-894B-E24C-B99F-440BA1C2E63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49" name="Rectangle 1748">
                      <a:extLst>
                        <a:ext uri="{FF2B5EF4-FFF2-40B4-BE49-F238E27FC236}">
                          <a16:creationId xmlns:a16="http://schemas.microsoft.com/office/drawing/2014/main" id="{74852B8C-E2BA-C946-9D7D-92D28FD2C14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50" name="Rectangle 1749">
                      <a:extLst>
                        <a:ext uri="{FF2B5EF4-FFF2-40B4-BE49-F238E27FC236}">
                          <a16:creationId xmlns:a16="http://schemas.microsoft.com/office/drawing/2014/main" id="{8A4B1072-7EDE-D342-9A93-6083309D5EF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51" name="Picture 1750">
                      <a:extLst>
                        <a:ext uri="{FF2B5EF4-FFF2-40B4-BE49-F238E27FC236}">
                          <a16:creationId xmlns:a16="http://schemas.microsoft.com/office/drawing/2014/main" id="{4F8FEEC3-BB5C-504D-8BD5-7D5C644B54B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52" name="Picture 1751">
                      <a:extLst>
                        <a:ext uri="{FF2B5EF4-FFF2-40B4-BE49-F238E27FC236}">
                          <a16:creationId xmlns:a16="http://schemas.microsoft.com/office/drawing/2014/main" id="{70B399B4-D838-F84F-8DB7-FDD5BB2665D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53" name="Picture 1752">
                      <a:extLst>
                        <a:ext uri="{FF2B5EF4-FFF2-40B4-BE49-F238E27FC236}">
                          <a16:creationId xmlns:a16="http://schemas.microsoft.com/office/drawing/2014/main" id="{4513D5FD-13CE-1B4C-84A7-C5A6D420470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54" name="Picture 1753">
                      <a:extLst>
                        <a:ext uri="{FF2B5EF4-FFF2-40B4-BE49-F238E27FC236}">
                          <a16:creationId xmlns:a16="http://schemas.microsoft.com/office/drawing/2014/main" id="{E646ED9B-4B82-5542-AA10-9EE6248576C3}"/>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55" name="Picture 1754">
                      <a:extLst>
                        <a:ext uri="{FF2B5EF4-FFF2-40B4-BE49-F238E27FC236}">
                          <a16:creationId xmlns:a16="http://schemas.microsoft.com/office/drawing/2014/main" id="{58E5330B-8BBB-0B4A-A6F4-444368C9872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56" name="Picture 1755">
                      <a:extLst>
                        <a:ext uri="{FF2B5EF4-FFF2-40B4-BE49-F238E27FC236}">
                          <a16:creationId xmlns:a16="http://schemas.microsoft.com/office/drawing/2014/main" id="{01699BA7-6EE7-7D42-B9B6-2D637CEE1BC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57" name="Picture 1756">
                      <a:extLst>
                        <a:ext uri="{FF2B5EF4-FFF2-40B4-BE49-F238E27FC236}">
                          <a16:creationId xmlns:a16="http://schemas.microsoft.com/office/drawing/2014/main" id="{DCBD8E34-C0E1-E444-AA8C-77858EDEAA4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58" name="Straight Arrow Connector 1757">
                      <a:extLst>
                        <a:ext uri="{FF2B5EF4-FFF2-40B4-BE49-F238E27FC236}">
                          <a16:creationId xmlns:a16="http://schemas.microsoft.com/office/drawing/2014/main" id="{5632A8C8-E4B8-EA43-8BBA-03C414DAF7E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59" name="Picture 1758">
                      <a:extLst>
                        <a:ext uri="{FF2B5EF4-FFF2-40B4-BE49-F238E27FC236}">
                          <a16:creationId xmlns:a16="http://schemas.microsoft.com/office/drawing/2014/main" id="{A9A2B864-F434-014C-8576-87779E88645B}"/>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760" name="Picture 1759">
                      <a:extLst>
                        <a:ext uri="{FF2B5EF4-FFF2-40B4-BE49-F238E27FC236}">
                          <a16:creationId xmlns:a16="http://schemas.microsoft.com/office/drawing/2014/main" id="{B6AD446B-73B6-FD41-9C37-07ED4400E8EC}"/>
                        </a:ext>
                      </a:extLst>
                    </p:cNvPr>
                    <p:cNvPicPr>
                      <a:picLocks noChangeAspect="1"/>
                    </p:cNvPicPr>
                    <p:nvPr/>
                  </p:nvPicPr>
                  <p:blipFill>
                    <a:blip r:embed="rId4"/>
                    <a:stretch>
                      <a:fillRect/>
                    </a:stretch>
                  </p:blipFill>
                  <p:spPr>
                    <a:xfrm>
                      <a:off x="1459482" y="540898"/>
                      <a:ext cx="211373" cy="253207"/>
                    </a:xfrm>
                    <a:prstGeom prst="rect">
                      <a:avLst/>
                    </a:prstGeom>
                  </p:spPr>
                </p:pic>
              </p:grpSp>
            </p:grpSp>
            <p:sp>
              <p:nvSpPr>
                <p:cNvPr id="1585" name="Right Brace 1584">
                  <a:extLst>
                    <a:ext uri="{FF2B5EF4-FFF2-40B4-BE49-F238E27FC236}">
                      <a16:creationId xmlns:a16="http://schemas.microsoft.com/office/drawing/2014/main" id="{D7381771-8B32-1248-AE81-A2A9867FC37F}"/>
                    </a:ext>
                  </a:extLst>
                </p:cNvPr>
                <p:cNvSpPr/>
                <p:nvPr/>
              </p:nvSpPr>
              <p:spPr>
                <a:xfrm>
                  <a:off x="8676639" y="3500120"/>
                  <a:ext cx="150057" cy="314509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6" name="Right Brace 1585">
                  <a:extLst>
                    <a:ext uri="{FF2B5EF4-FFF2-40B4-BE49-F238E27FC236}">
                      <a16:creationId xmlns:a16="http://schemas.microsoft.com/office/drawing/2014/main" id="{9587CBF3-4FF3-2142-AA8F-42D19F3A03B3}"/>
                    </a:ext>
                  </a:extLst>
                </p:cNvPr>
                <p:cNvSpPr/>
                <p:nvPr/>
              </p:nvSpPr>
              <p:spPr>
                <a:xfrm>
                  <a:off x="8676638" y="935825"/>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7" name="Right Brace 1586">
                  <a:extLst>
                    <a:ext uri="{FF2B5EF4-FFF2-40B4-BE49-F238E27FC236}">
                      <a16:creationId xmlns:a16="http://schemas.microsoft.com/office/drawing/2014/main" id="{107E0F66-FE28-2B4B-941E-FD7FFB6CD8F9}"/>
                    </a:ext>
                  </a:extLst>
                </p:cNvPr>
                <p:cNvSpPr/>
                <p:nvPr/>
              </p:nvSpPr>
              <p:spPr>
                <a:xfrm rot="16200000">
                  <a:off x="5674040" y="-346800"/>
                  <a:ext cx="172720" cy="1604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8" name="Right Brace 1587">
                  <a:extLst>
                    <a:ext uri="{FF2B5EF4-FFF2-40B4-BE49-F238E27FC236}">
                      <a16:creationId xmlns:a16="http://schemas.microsoft.com/office/drawing/2014/main" id="{9D6E68A1-4B35-D24A-9DC4-8CE42B80865D}"/>
                    </a:ext>
                  </a:extLst>
                </p:cNvPr>
                <p:cNvSpPr/>
                <p:nvPr/>
              </p:nvSpPr>
              <p:spPr>
                <a:xfrm rot="16200000">
                  <a:off x="7699253" y="-345366"/>
                  <a:ext cx="172720" cy="1604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589" name="TextBox 1588">
                  <a:extLst>
                    <a:ext uri="{FF2B5EF4-FFF2-40B4-BE49-F238E27FC236}">
                      <a16:creationId xmlns:a16="http://schemas.microsoft.com/office/drawing/2014/main" id="{BF01517D-1C48-6E44-9E7A-77EF3B9D7F80}"/>
                    </a:ext>
                  </a:extLst>
                </p:cNvPr>
                <p:cNvSpPr txBox="1"/>
                <p:nvPr/>
              </p:nvSpPr>
              <p:spPr>
                <a:xfrm>
                  <a:off x="5182214" y="11585"/>
                  <a:ext cx="1380506" cy="369332"/>
                </a:xfrm>
                <a:prstGeom prst="rect">
                  <a:avLst/>
                </a:prstGeom>
                <a:noFill/>
              </p:spPr>
              <p:txBody>
                <a:bodyPr wrap="none" rtlCol="0">
                  <a:spAutoFit/>
                </a:bodyPr>
                <a:lstStyle/>
                <a:p>
                  <a:r>
                    <a:rPr lang="en-US" dirty="0"/>
                    <a:t>Guided trials</a:t>
                  </a:r>
                </a:p>
              </p:txBody>
            </p:sp>
            <p:sp>
              <p:nvSpPr>
                <p:cNvPr id="1590" name="TextBox 1589">
                  <a:extLst>
                    <a:ext uri="{FF2B5EF4-FFF2-40B4-BE49-F238E27FC236}">
                      <a16:creationId xmlns:a16="http://schemas.microsoft.com/office/drawing/2014/main" id="{1BD4BB97-274A-8B45-B1E3-4EA9DAE74F81}"/>
                    </a:ext>
                  </a:extLst>
                </p:cNvPr>
                <p:cNvSpPr txBox="1"/>
                <p:nvPr/>
              </p:nvSpPr>
              <p:spPr>
                <a:xfrm>
                  <a:off x="7272130" y="11585"/>
                  <a:ext cx="1114601" cy="369332"/>
                </a:xfrm>
                <a:prstGeom prst="rect">
                  <a:avLst/>
                </a:prstGeom>
                <a:noFill/>
              </p:spPr>
              <p:txBody>
                <a:bodyPr wrap="none" rtlCol="0">
                  <a:spAutoFit/>
                </a:bodyPr>
                <a:lstStyle/>
                <a:p>
                  <a:r>
                    <a:rPr lang="en-US" dirty="0"/>
                    <a:t>Free trials</a:t>
                  </a:r>
                </a:p>
              </p:txBody>
            </p:sp>
            <p:sp>
              <p:nvSpPr>
                <p:cNvPr id="1591" name="TextBox 1590">
                  <a:extLst>
                    <a:ext uri="{FF2B5EF4-FFF2-40B4-BE49-F238E27FC236}">
                      <a16:creationId xmlns:a16="http://schemas.microsoft.com/office/drawing/2014/main" id="{D607A1A7-4B84-EE4C-82D3-C217DBA02187}"/>
                    </a:ext>
                  </a:extLst>
                </p:cNvPr>
                <p:cNvSpPr txBox="1"/>
                <p:nvPr/>
              </p:nvSpPr>
              <p:spPr>
                <a:xfrm>
                  <a:off x="8826696" y="1024086"/>
                  <a:ext cx="667170" cy="369332"/>
                </a:xfrm>
                <a:prstGeom prst="rect">
                  <a:avLst/>
                </a:prstGeom>
                <a:noFill/>
              </p:spPr>
              <p:txBody>
                <a:bodyPr wrap="none" rtlCol="0">
                  <a:spAutoFit/>
                </a:bodyPr>
                <a:lstStyle/>
                <a:p>
                  <a:r>
                    <a:rPr lang="en-US" dirty="0"/>
                    <a:t>H = 1</a:t>
                  </a:r>
                </a:p>
              </p:txBody>
            </p:sp>
            <p:grpSp>
              <p:nvGrpSpPr>
                <p:cNvPr id="1592" name="Group 1591">
                  <a:extLst>
                    <a:ext uri="{FF2B5EF4-FFF2-40B4-BE49-F238E27FC236}">
                      <a16:creationId xmlns:a16="http://schemas.microsoft.com/office/drawing/2014/main" id="{4EDADC90-D066-6449-9D23-5423627EC59F}"/>
                    </a:ext>
                  </a:extLst>
                </p:cNvPr>
                <p:cNvGrpSpPr/>
                <p:nvPr/>
              </p:nvGrpSpPr>
              <p:grpSpPr>
                <a:xfrm>
                  <a:off x="4934847" y="1774979"/>
                  <a:ext cx="4559019" cy="1374556"/>
                  <a:chOff x="4934847" y="1592099"/>
                  <a:chExt cx="4559019" cy="1374556"/>
                </a:xfrm>
              </p:grpSpPr>
              <p:grpSp>
                <p:nvGrpSpPr>
                  <p:cNvPr id="1597" name="Group 1596">
                    <a:extLst>
                      <a:ext uri="{FF2B5EF4-FFF2-40B4-BE49-F238E27FC236}">
                        <a16:creationId xmlns:a16="http://schemas.microsoft.com/office/drawing/2014/main" id="{C0E2B85A-1C4D-724A-A3A4-026473B88B85}"/>
                      </a:ext>
                    </a:extLst>
                  </p:cNvPr>
                  <p:cNvGrpSpPr/>
                  <p:nvPr/>
                </p:nvGrpSpPr>
                <p:grpSpPr>
                  <a:xfrm>
                    <a:off x="4934847" y="1592099"/>
                    <a:ext cx="1728468" cy="717345"/>
                    <a:chOff x="4960326" y="-169"/>
                    <a:chExt cx="3021082" cy="1253803"/>
                  </a:xfrm>
                </p:grpSpPr>
                <p:grpSp>
                  <p:nvGrpSpPr>
                    <p:cNvPr id="1698" name="Group 1697">
                      <a:extLst>
                        <a:ext uri="{FF2B5EF4-FFF2-40B4-BE49-F238E27FC236}">
                          <a16:creationId xmlns:a16="http://schemas.microsoft.com/office/drawing/2014/main" id="{956CC351-13BB-7846-B0E0-49DC90EDE0B0}"/>
                        </a:ext>
                      </a:extLst>
                    </p:cNvPr>
                    <p:cNvGrpSpPr/>
                    <p:nvPr/>
                  </p:nvGrpSpPr>
                  <p:grpSpPr>
                    <a:xfrm>
                      <a:off x="4960326" y="16184"/>
                      <a:ext cx="956824" cy="1237450"/>
                      <a:chOff x="400309" y="413442"/>
                      <a:chExt cx="1270546" cy="1643178"/>
                    </a:xfrm>
                  </p:grpSpPr>
                  <p:sp>
                    <p:nvSpPr>
                      <p:cNvPr id="1729" name="Oval 1728">
                        <a:extLst>
                          <a:ext uri="{FF2B5EF4-FFF2-40B4-BE49-F238E27FC236}">
                            <a16:creationId xmlns:a16="http://schemas.microsoft.com/office/drawing/2014/main" id="{D3FDD69E-8E88-B843-A794-4EEE1C10EF6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30" name="Rectangle 1729">
                        <a:extLst>
                          <a:ext uri="{FF2B5EF4-FFF2-40B4-BE49-F238E27FC236}">
                            <a16:creationId xmlns:a16="http://schemas.microsoft.com/office/drawing/2014/main" id="{248CE05D-B7AA-604B-89B4-F7CAF7CF86B3}"/>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31" name="Rectangle 1730">
                        <a:extLst>
                          <a:ext uri="{FF2B5EF4-FFF2-40B4-BE49-F238E27FC236}">
                            <a16:creationId xmlns:a16="http://schemas.microsoft.com/office/drawing/2014/main" id="{0768AB36-D533-0C47-A572-DC65B481C3F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32" name="Rectangle 1731">
                        <a:extLst>
                          <a:ext uri="{FF2B5EF4-FFF2-40B4-BE49-F238E27FC236}">
                            <a16:creationId xmlns:a16="http://schemas.microsoft.com/office/drawing/2014/main" id="{E043E67B-DEA1-804F-8159-8DB919B54C9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33" name="Rectangle 1732">
                        <a:extLst>
                          <a:ext uri="{FF2B5EF4-FFF2-40B4-BE49-F238E27FC236}">
                            <a16:creationId xmlns:a16="http://schemas.microsoft.com/office/drawing/2014/main" id="{65265588-BF3B-A348-A5C7-91A43C8A3C7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34" name="Picture 1733">
                        <a:extLst>
                          <a:ext uri="{FF2B5EF4-FFF2-40B4-BE49-F238E27FC236}">
                            <a16:creationId xmlns:a16="http://schemas.microsoft.com/office/drawing/2014/main" id="{654C57BD-DD87-4548-927E-3376309C6BF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35" name="Picture 1734">
                        <a:extLst>
                          <a:ext uri="{FF2B5EF4-FFF2-40B4-BE49-F238E27FC236}">
                            <a16:creationId xmlns:a16="http://schemas.microsoft.com/office/drawing/2014/main" id="{E543C7D3-E55B-B842-88C5-E1F6138A799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36" name="Picture 1735">
                        <a:extLst>
                          <a:ext uri="{FF2B5EF4-FFF2-40B4-BE49-F238E27FC236}">
                            <a16:creationId xmlns:a16="http://schemas.microsoft.com/office/drawing/2014/main" id="{802E492C-ADE0-4646-A557-C0F537BFFD8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37" name="Picture 1736">
                        <a:extLst>
                          <a:ext uri="{FF2B5EF4-FFF2-40B4-BE49-F238E27FC236}">
                            <a16:creationId xmlns:a16="http://schemas.microsoft.com/office/drawing/2014/main" id="{6A4D50B6-F48E-9A4D-981E-CB49D1E853D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38" name="Picture 1737">
                        <a:extLst>
                          <a:ext uri="{FF2B5EF4-FFF2-40B4-BE49-F238E27FC236}">
                            <a16:creationId xmlns:a16="http://schemas.microsoft.com/office/drawing/2014/main" id="{11765E8F-0C08-8249-BE29-B06683C2E8D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39" name="Picture 1738">
                        <a:extLst>
                          <a:ext uri="{FF2B5EF4-FFF2-40B4-BE49-F238E27FC236}">
                            <a16:creationId xmlns:a16="http://schemas.microsoft.com/office/drawing/2014/main" id="{537CB509-7754-7447-9C8D-02D952A42F9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40" name="Picture 1739">
                        <a:extLst>
                          <a:ext uri="{FF2B5EF4-FFF2-40B4-BE49-F238E27FC236}">
                            <a16:creationId xmlns:a16="http://schemas.microsoft.com/office/drawing/2014/main" id="{29E92B4E-6460-9948-8A15-4D729330190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41" name="Straight Arrow Connector 1740">
                        <a:extLst>
                          <a:ext uri="{FF2B5EF4-FFF2-40B4-BE49-F238E27FC236}">
                            <a16:creationId xmlns:a16="http://schemas.microsoft.com/office/drawing/2014/main" id="{F6E2D74A-8564-1343-9002-4C9606FAF5A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42" name="Picture 1741">
                        <a:extLst>
                          <a:ext uri="{FF2B5EF4-FFF2-40B4-BE49-F238E27FC236}">
                            <a16:creationId xmlns:a16="http://schemas.microsoft.com/office/drawing/2014/main" id="{DD506648-4F53-9647-A2DA-F07A724C32BB}"/>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99" name="Group 1698">
                      <a:extLst>
                        <a:ext uri="{FF2B5EF4-FFF2-40B4-BE49-F238E27FC236}">
                          <a16:creationId xmlns:a16="http://schemas.microsoft.com/office/drawing/2014/main" id="{92DE6ABE-1930-0146-9678-8927899CFCC9}"/>
                        </a:ext>
                      </a:extLst>
                    </p:cNvPr>
                    <p:cNvGrpSpPr/>
                    <p:nvPr/>
                  </p:nvGrpSpPr>
                  <p:grpSpPr>
                    <a:xfrm>
                      <a:off x="6006658" y="-169"/>
                      <a:ext cx="956824" cy="1237450"/>
                      <a:chOff x="400309" y="413442"/>
                      <a:chExt cx="1270546" cy="1643178"/>
                    </a:xfrm>
                  </p:grpSpPr>
                  <p:sp>
                    <p:nvSpPr>
                      <p:cNvPr id="1715" name="Oval 1714">
                        <a:extLst>
                          <a:ext uri="{FF2B5EF4-FFF2-40B4-BE49-F238E27FC236}">
                            <a16:creationId xmlns:a16="http://schemas.microsoft.com/office/drawing/2014/main" id="{1BBE02AD-BDB9-2049-A28B-1B4B70016D05}"/>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16" name="Rectangle 1715">
                        <a:extLst>
                          <a:ext uri="{FF2B5EF4-FFF2-40B4-BE49-F238E27FC236}">
                            <a16:creationId xmlns:a16="http://schemas.microsoft.com/office/drawing/2014/main" id="{E62C0E3D-632F-E647-A405-3971881F9E2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17" name="Rectangle 1716">
                        <a:extLst>
                          <a:ext uri="{FF2B5EF4-FFF2-40B4-BE49-F238E27FC236}">
                            <a16:creationId xmlns:a16="http://schemas.microsoft.com/office/drawing/2014/main" id="{23359B79-BD89-8449-82E9-4CE1048B7DF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18" name="Rectangle 1717">
                        <a:extLst>
                          <a:ext uri="{FF2B5EF4-FFF2-40B4-BE49-F238E27FC236}">
                            <a16:creationId xmlns:a16="http://schemas.microsoft.com/office/drawing/2014/main" id="{AAB2D16E-832B-FE4B-AD41-858C2743433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19" name="Rectangle 1718">
                        <a:extLst>
                          <a:ext uri="{FF2B5EF4-FFF2-40B4-BE49-F238E27FC236}">
                            <a16:creationId xmlns:a16="http://schemas.microsoft.com/office/drawing/2014/main" id="{3BEE3314-68AA-FF44-B625-99C25E011FE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20" name="Picture 1719">
                        <a:extLst>
                          <a:ext uri="{FF2B5EF4-FFF2-40B4-BE49-F238E27FC236}">
                            <a16:creationId xmlns:a16="http://schemas.microsoft.com/office/drawing/2014/main" id="{A74161D4-37A5-5442-8B26-9A5430BF68D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21" name="Picture 1720">
                        <a:extLst>
                          <a:ext uri="{FF2B5EF4-FFF2-40B4-BE49-F238E27FC236}">
                            <a16:creationId xmlns:a16="http://schemas.microsoft.com/office/drawing/2014/main" id="{950B72CB-30A4-7A47-B4EF-B0E854E14ED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22" name="Picture 1721">
                        <a:extLst>
                          <a:ext uri="{FF2B5EF4-FFF2-40B4-BE49-F238E27FC236}">
                            <a16:creationId xmlns:a16="http://schemas.microsoft.com/office/drawing/2014/main" id="{54A449BF-56AB-F24C-AE55-3B54C115D0C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23" name="Picture 1722">
                        <a:extLst>
                          <a:ext uri="{FF2B5EF4-FFF2-40B4-BE49-F238E27FC236}">
                            <a16:creationId xmlns:a16="http://schemas.microsoft.com/office/drawing/2014/main" id="{82B1F23D-EE20-7F43-A9CD-EFBA51512A2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24" name="Picture 1723">
                        <a:extLst>
                          <a:ext uri="{FF2B5EF4-FFF2-40B4-BE49-F238E27FC236}">
                            <a16:creationId xmlns:a16="http://schemas.microsoft.com/office/drawing/2014/main" id="{CB8A912E-3485-DC40-8311-31A43CEDFF6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25" name="Picture 1724">
                        <a:extLst>
                          <a:ext uri="{FF2B5EF4-FFF2-40B4-BE49-F238E27FC236}">
                            <a16:creationId xmlns:a16="http://schemas.microsoft.com/office/drawing/2014/main" id="{17BEA1C3-83EC-E749-8210-66ABF00EDD1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26" name="Picture 1725">
                        <a:extLst>
                          <a:ext uri="{FF2B5EF4-FFF2-40B4-BE49-F238E27FC236}">
                            <a16:creationId xmlns:a16="http://schemas.microsoft.com/office/drawing/2014/main" id="{E06A5936-96DE-4E40-AC83-F12906DC175C}"/>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27" name="Straight Arrow Connector 1726">
                        <a:extLst>
                          <a:ext uri="{FF2B5EF4-FFF2-40B4-BE49-F238E27FC236}">
                            <a16:creationId xmlns:a16="http://schemas.microsoft.com/office/drawing/2014/main" id="{E6F95A12-1EEB-3440-9E97-1525B4C908A1}"/>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28" name="Picture 1727">
                        <a:extLst>
                          <a:ext uri="{FF2B5EF4-FFF2-40B4-BE49-F238E27FC236}">
                            <a16:creationId xmlns:a16="http://schemas.microsoft.com/office/drawing/2014/main" id="{D5E5D95E-5B61-8043-977C-34CD3367E769}"/>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700" name="Group 1699">
                      <a:extLst>
                        <a:ext uri="{FF2B5EF4-FFF2-40B4-BE49-F238E27FC236}">
                          <a16:creationId xmlns:a16="http://schemas.microsoft.com/office/drawing/2014/main" id="{6E55824C-BF3F-3748-96AC-39E3758D0500}"/>
                        </a:ext>
                      </a:extLst>
                    </p:cNvPr>
                    <p:cNvGrpSpPr/>
                    <p:nvPr/>
                  </p:nvGrpSpPr>
                  <p:grpSpPr>
                    <a:xfrm>
                      <a:off x="7024584" y="-169"/>
                      <a:ext cx="956824" cy="1237450"/>
                      <a:chOff x="400309" y="413442"/>
                      <a:chExt cx="1270546" cy="1643178"/>
                    </a:xfrm>
                  </p:grpSpPr>
                  <p:sp>
                    <p:nvSpPr>
                      <p:cNvPr id="1701" name="Oval 1700">
                        <a:extLst>
                          <a:ext uri="{FF2B5EF4-FFF2-40B4-BE49-F238E27FC236}">
                            <a16:creationId xmlns:a16="http://schemas.microsoft.com/office/drawing/2014/main" id="{E989A0E0-A752-BA45-A473-BBD8444014E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702" name="Rectangle 1701">
                        <a:extLst>
                          <a:ext uri="{FF2B5EF4-FFF2-40B4-BE49-F238E27FC236}">
                            <a16:creationId xmlns:a16="http://schemas.microsoft.com/office/drawing/2014/main" id="{BF375D83-F7A6-064F-8F20-A15BD96F16BB}"/>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03" name="Rectangle 1702">
                        <a:extLst>
                          <a:ext uri="{FF2B5EF4-FFF2-40B4-BE49-F238E27FC236}">
                            <a16:creationId xmlns:a16="http://schemas.microsoft.com/office/drawing/2014/main" id="{051D22AB-1B86-1C48-98AD-81F594835FF2}"/>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04" name="Rectangle 1703">
                        <a:extLst>
                          <a:ext uri="{FF2B5EF4-FFF2-40B4-BE49-F238E27FC236}">
                            <a16:creationId xmlns:a16="http://schemas.microsoft.com/office/drawing/2014/main" id="{F4C54F87-E147-2740-BFC7-0BA2957DAF7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705" name="Rectangle 1704">
                        <a:extLst>
                          <a:ext uri="{FF2B5EF4-FFF2-40B4-BE49-F238E27FC236}">
                            <a16:creationId xmlns:a16="http://schemas.microsoft.com/office/drawing/2014/main" id="{71FA721B-DE9F-8744-BD31-0B9C1BED5EE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706" name="Picture 1705">
                        <a:extLst>
                          <a:ext uri="{FF2B5EF4-FFF2-40B4-BE49-F238E27FC236}">
                            <a16:creationId xmlns:a16="http://schemas.microsoft.com/office/drawing/2014/main" id="{100075B8-F549-874E-9C60-D8347AFBA28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707" name="Picture 1706">
                        <a:extLst>
                          <a:ext uri="{FF2B5EF4-FFF2-40B4-BE49-F238E27FC236}">
                            <a16:creationId xmlns:a16="http://schemas.microsoft.com/office/drawing/2014/main" id="{EEB5FB20-2CD6-D34C-AD86-36000EBD605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708" name="Picture 1707">
                        <a:extLst>
                          <a:ext uri="{FF2B5EF4-FFF2-40B4-BE49-F238E27FC236}">
                            <a16:creationId xmlns:a16="http://schemas.microsoft.com/office/drawing/2014/main" id="{8AF78E93-90B6-564C-8480-59A17225012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709" name="Picture 1708">
                        <a:extLst>
                          <a:ext uri="{FF2B5EF4-FFF2-40B4-BE49-F238E27FC236}">
                            <a16:creationId xmlns:a16="http://schemas.microsoft.com/office/drawing/2014/main" id="{035CDB21-76F1-C54A-90A1-187445F4C03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710" name="Picture 1709">
                        <a:extLst>
                          <a:ext uri="{FF2B5EF4-FFF2-40B4-BE49-F238E27FC236}">
                            <a16:creationId xmlns:a16="http://schemas.microsoft.com/office/drawing/2014/main" id="{3CAABAC1-4139-1A41-95D4-A7CC22E9874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711" name="Picture 1710">
                        <a:extLst>
                          <a:ext uri="{FF2B5EF4-FFF2-40B4-BE49-F238E27FC236}">
                            <a16:creationId xmlns:a16="http://schemas.microsoft.com/office/drawing/2014/main" id="{E07F13EF-784C-134B-A342-22A6B73BAB5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712" name="Picture 1711">
                        <a:extLst>
                          <a:ext uri="{FF2B5EF4-FFF2-40B4-BE49-F238E27FC236}">
                            <a16:creationId xmlns:a16="http://schemas.microsoft.com/office/drawing/2014/main" id="{B737E747-1113-624E-9830-82A0762B60C7}"/>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713" name="Straight Arrow Connector 1712">
                        <a:extLst>
                          <a:ext uri="{FF2B5EF4-FFF2-40B4-BE49-F238E27FC236}">
                            <a16:creationId xmlns:a16="http://schemas.microsoft.com/office/drawing/2014/main" id="{590BDFF0-F2A7-854C-AB9D-5FB5C00BF6F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14" name="Picture 1713">
                        <a:extLst>
                          <a:ext uri="{FF2B5EF4-FFF2-40B4-BE49-F238E27FC236}">
                            <a16:creationId xmlns:a16="http://schemas.microsoft.com/office/drawing/2014/main" id="{9F56DF93-155F-854E-961C-113DFD837868}"/>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98" name="Group 1597">
                    <a:extLst>
                      <a:ext uri="{FF2B5EF4-FFF2-40B4-BE49-F238E27FC236}">
                        <a16:creationId xmlns:a16="http://schemas.microsoft.com/office/drawing/2014/main" id="{BD777A52-AF84-D142-BFD7-7C77FE7414AE}"/>
                      </a:ext>
                    </a:extLst>
                  </p:cNvPr>
                  <p:cNvGrpSpPr/>
                  <p:nvPr/>
                </p:nvGrpSpPr>
                <p:grpSpPr>
                  <a:xfrm>
                    <a:off x="6799578" y="1621779"/>
                    <a:ext cx="1744166" cy="717345"/>
                    <a:chOff x="4932888" y="-169"/>
                    <a:chExt cx="3048520" cy="1253803"/>
                  </a:xfrm>
                </p:grpSpPr>
                <p:grpSp>
                  <p:nvGrpSpPr>
                    <p:cNvPr id="1650" name="Group 1649">
                      <a:extLst>
                        <a:ext uri="{FF2B5EF4-FFF2-40B4-BE49-F238E27FC236}">
                          <a16:creationId xmlns:a16="http://schemas.microsoft.com/office/drawing/2014/main" id="{03D42287-0015-924F-9973-C32C56CDDA0E}"/>
                        </a:ext>
                      </a:extLst>
                    </p:cNvPr>
                    <p:cNvGrpSpPr/>
                    <p:nvPr/>
                  </p:nvGrpSpPr>
                  <p:grpSpPr>
                    <a:xfrm>
                      <a:off x="4932888" y="16184"/>
                      <a:ext cx="984262" cy="1237450"/>
                      <a:chOff x="363875" y="413442"/>
                      <a:chExt cx="1306980" cy="1643178"/>
                    </a:xfrm>
                  </p:grpSpPr>
                  <p:sp>
                    <p:nvSpPr>
                      <p:cNvPr id="1683" name="Oval 1682">
                        <a:extLst>
                          <a:ext uri="{FF2B5EF4-FFF2-40B4-BE49-F238E27FC236}">
                            <a16:creationId xmlns:a16="http://schemas.microsoft.com/office/drawing/2014/main" id="{1E3205BD-9DE5-8D40-9AE2-BCF6777E3B9D}"/>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84" name="Rectangle 1683">
                        <a:extLst>
                          <a:ext uri="{FF2B5EF4-FFF2-40B4-BE49-F238E27FC236}">
                            <a16:creationId xmlns:a16="http://schemas.microsoft.com/office/drawing/2014/main" id="{D49BAF80-A5D3-C341-A52B-3E7398F4664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85" name="Rectangle 1684">
                        <a:extLst>
                          <a:ext uri="{FF2B5EF4-FFF2-40B4-BE49-F238E27FC236}">
                            <a16:creationId xmlns:a16="http://schemas.microsoft.com/office/drawing/2014/main" id="{BBFFA788-778A-AE4E-904C-25445045574D}"/>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86" name="Rectangle 1685">
                        <a:extLst>
                          <a:ext uri="{FF2B5EF4-FFF2-40B4-BE49-F238E27FC236}">
                            <a16:creationId xmlns:a16="http://schemas.microsoft.com/office/drawing/2014/main" id="{A9C8C5CF-BCD8-3E48-8C1E-24070CEF998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87" name="Rectangle 1686">
                        <a:extLst>
                          <a:ext uri="{FF2B5EF4-FFF2-40B4-BE49-F238E27FC236}">
                            <a16:creationId xmlns:a16="http://schemas.microsoft.com/office/drawing/2014/main" id="{0D9713DE-7317-274A-A855-2EFB8A4946C5}"/>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88" name="Picture 1687">
                        <a:extLst>
                          <a:ext uri="{FF2B5EF4-FFF2-40B4-BE49-F238E27FC236}">
                            <a16:creationId xmlns:a16="http://schemas.microsoft.com/office/drawing/2014/main" id="{ABCE4F74-AD38-2441-93B9-6902C74DD99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89" name="Picture 1688">
                        <a:extLst>
                          <a:ext uri="{FF2B5EF4-FFF2-40B4-BE49-F238E27FC236}">
                            <a16:creationId xmlns:a16="http://schemas.microsoft.com/office/drawing/2014/main" id="{822B16A0-EC92-474B-887F-73A69F314E5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90" name="Picture 1689">
                        <a:extLst>
                          <a:ext uri="{FF2B5EF4-FFF2-40B4-BE49-F238E27FC236}">
                            <a16:creationId xmlns:a16="http://schemas.microsoft.com/office/drawing/2014/main" id="{3D7CCB31-CDBC-444A-8BD3-D0B963D268F9}"/>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91" name="Picture 1690">
                        <a:extLst>
                          <a:ext uri="{FF2B5EF4-FFF2-40B4-BE49-F238E27FC236}">
                            <a16:creationId xmlns:a16="http://schemas.microsoft.com/office/drawing/2014/main" id="{F9384886-FB3A-6449-905E-5894A7EFB74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92" name="Picture 1691">
                        <a:extLst>
                          <a:ext uri="{FF2B5EF4-FFF2-40B4-BE49-F238E27FC236}">
                            <a16:creationId xmlns:a16="http://schemas.microsoft.com/office/drawing/2014/main" id="{01A354A3-5765-9849-AA42-405E1C63D71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93" name="Picture 1692">
                        <a:extLst>
                          <a:ext uri="{FF2B5EF4-FFF2-40B4-BE49-F238E27FC236}">
                            <a16:creationId xmlns:a16="http://schemas.microsoft.com/office/drawing/2014/main" id="{40A46A6A-0B10-1547-9C66-4C59985B095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94" name="Picture 1693">
                        <a:extLst>
                          <a:ext uri="{FF2B5EF4-FFF2-40B4-BE49-F238E27FC236}">
                            <a16:creationId xmlns:a16="http://schemas.microsoft.com/office/drawing/2014/main" id="{343885CF-1DE8-4A46-83C3-9C1A51909B55}"/>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95" name="Straight Arrow Connector 1694">
                        <a:extLst>
                          <a:ext uri="{FF2B5EF4-FFF2-40B4-BE49-F238E27FC236}">
                            <a16:creationId xmlns:a16="http://schemas.microsoft.com/office/drawing/2014/main" id="{8226BF20-DE56-A04D-8781-11BCA305241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96" name="Picture 1695">
                        <a:extLst>
                          <a:ext uri="{FF2B5EF4-FFF2-40B4-BE49-F238E27FC236}">
                            <a16:creationId xmlns:a16="http://schemas.microsoft.com/office/drawing/2014/main" id="{671021A2-1DCF-DD49-9084-6D5058027A1B}"/>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97" name="Picture 1696">
                        <a:extLst>
                          <a:ext uri="{FF2B5EF4-FFF2-40B4-BE49-F238E27FC236}">
                            <a16:creationId xmlns:a16="http://schemas.microsoft.com/office/drawing/2014/main" id="{F22434ED-65B5-D442-93AA-F8C7E93586C4}"/>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51" name="Group 1650">
                      <a:extLst>
                        <a:ext uri="{FF2B5EF4-FFF2-40B4-BE49-F238E27FC236}">
                          <a16:creationId xmlns:a16="http://schemas.microsoft.com/office/drawing/2014/main" id="{E0743922-F0ED-7A4F-B09E-2330E05D4350}"/>
                        </a:ext>
                      </a:extLst>
                    </p:cNvPr>
                    <p:cNvGrpSpPr/>
                    <p:nvPr/>
                  </p:nvGrpSpPr>
                  <p:grpSpPr>
                    <a:xfrm>
                      <a:off x="5979220" y="-169"/>
                      <a:ext cx="984262" cy="1237450"/>
                      <a:chOff x="363875" y="413442"/>
                      <a:chExt cx="1306980" cy="1643178"/>
                    </a:xfrm>
                  </p:grpSpPr>
                  <p:sp>
                    <p:nvSpPr>
                      <p:cNvPr id="1668" name="Oval 1667">
                        <a:extLst>
                          <a:ext uri="{FF2B5EF4-FFF2-40B4-BE49-F238E27FC236}">
                            <a16:creationId xmlns:a16="http://schemas.microsoft.com/office/drawing/2014/main" id="{2EC0948C-A8F0-7F47-93C9-88503594555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69" name="Rectangle 1668">
                        <a:extLst>
                          <a:ext uri="{FF2B5EF4-FFF2-40B4-BE49-F238E27FC236}">
                            <a16:creationId xmlns:a16="http://schemas.microsoft.com/office/drawing/2014/main" id="{EEB7F7E5-2483-1D44-84A1-FF0B1B6FF5F0}"/>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70" name="Rectangle 1669">
                        <a:extLst>
                          <a:ext uri="{FF2B5EF4-FFF2-40B4-BE49-F238E27FC236}">
                            <a16:creationId xmlns:a16="http://schemas.microsoft.com/office/drawing/2014/main" id="{C6BE4180-2919-F546-B0AD-3A08EB24A617}"/>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71" name="Rectangle 1670">
                        <a:extLst>
                          <a:ext uri="{FF2B5EF4-FFF2-40B4-BE49-F238E27FC236}">
                            <a16:creationId xmlns:a16="http://schemas.microsoft.com/office/drawing/2014/main" id="{3C091542-8078-E046-B827-A71BF978686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72" name="Rectangle 1671">
                        <a:extLst>
                          <a:ext uri="{FF2B5EF4-FFF2-40B4-BE49-F238E27FC236}">
                            <a16:creationId xmlns:a16="http://schemas.microsoft.com/office/drawing/2014/main" id="{5F064726-8C8A-134F-BCF3-3B83C4F2156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73" name="Picture 1672">
                        <a:extLst>
                          <a:ext uri="{FF2B5EF4-FFF2-40B4-BE49-F238E27FC236}">
                            <a16:creationId xmlns:a16="http://schemas.microsoft.com/office/drawing/2014/main" id="{2FF98C73-8039-544E-85BC-A40A62880A2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74" name="Picture 1673">
                        <a:extLst>
                          <a:ext uri="{FF2B5EF4-FFF2-40B4-BE49-F238E27FC236}">
                            <a16:creationId xmlns:a16="http://schemas.microsoft.com/office/drawing/2014/main" id="{CAE08ACB-2978-1D4A-BABF-B025F56A7AFD}"/>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75" name="Picture 1674">
                        <a:extLst>
                          <a:ext uri="{FF2B5EF4-FFF2-40B4-BE49-F238E27FC236}">
                            <a16:creationId xmlns:a16="http://schemas.microsoft.com/office/drawing/2014/main" id="{D6BA3D7E-4CE2-3F4E-A558-7F9EE5F47CCF}"/>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76" name="Picture 1675">
                        <a:extLst>
                          <a:ext uri="{FF2B5EF4-FFF2-40B4-BE49-F238E27FC236}">
                            <a16:creationId xmlns:a16="http://schemas.microsoft.com/office/drawing/2014/main" id="{1448D941-BC2C-424E-8F6C-3958B405861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77" name="Picture 1676">
                        <a:extLst>
                          <a:ext uri="{FF2B5EF4-FFF2-40B4-BE49-F238E27FC236}">
                            <a16:creationId xmlns:a16="http://schemas.microsoft.com/office/drawing/2014/main" id="{106A1A90-82BE-9241-B8EB-D1710BFEBAA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78" name="Picture 1677">
                        <a:extLst>
                          <a:ext uri="{FF2B5EF4-FFF2-40B4-BE49-F238E27FC236}">
                            <a16:creationId xmlns:a16="http://schemas.microsoft.com/office/drawing/2014/main" id="{7820B640-FDB1-4946-A849-79ADB23BBCB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79" name="Picture 1678">
                        <a:extLst>
                          <a:ext uri="{FF2B5EF4-FFF2-40B4-BE49-F238E27FC236}">
                            <a16:creationId xmlns:a16="http://schemas.microsoft.com/office/drawing/2014/main" id="{A5809CB4-511E-D94E-842E-6862A3640C50}"/>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80" name="Straight Arrow Connector 1679">
                        <a:extLst>
                          <a:ext uri="{FF2B5EF4-FFF2-40B4-BE49-F238E27FC236}">
                            <a16:creationId xmlns:a16="http://schemas.microsoft.com/office/drawing/2014/main" id="{6FCBEC65-7D16-154C-B5FC-4C6921FD62F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81" name="Picture 1680">
                        <a:extLst>
                          <a:ext uri="{FF2B5EF4-FFF2-40B4-BE49-F238E27FC236}">
                            <a16:creationId xmlns:a16="http://schemas.microsoft.com/office/drawing/2014/main" id="{5EDED035-3FB1-D045-BD54-143891DF0CF7}"/>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82" name="Picture 1681">
                        <a:extLst>
                          <a:ext uri="{FF2B5EF4-FFF2-40B4-BE49-F238E27FC236}">
                            <a16:creationId xmlns:a16="http://schemas.microsoft.com/office/drawing/2014/main" id="{C663889C-8084-0642-87AB-4B456B7B72B5}"/>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52" name="Group 1651">
                      <a:extLst>
                        <a:ext uri="{FF2B5EF4-FFF2-40B4-BE49-F238E27FC236}">
                          <a16:creationId xmlns:a16="http://schemas.microsoft.com/office/drawing/2014/main" id="{D7A3AF9F-16B2-F04F-ABE6-7A85BD24A643}"/>
                        </a:ext>
                      </a:extLst>
                    </p:cNvPr>
                    <p:cNvGrpSpPr/>
                    <p:nvPr/>
                  </p:nvGrpSpPr>
                  <p:grpSpPr>
                    <a:xfrm>
                      <a:off x="6997146" y="-169"/>
                      <a:ext cx="984262" cy="1237450"/>
                      <a:chOff x="363875" y="413442"/>
                      <a:chExt cx="1306980" cy="1643178"/>
                    </a:xfrm>
                  </p:grpSpPr>
                  <p:sp>
                    <p:nvSpPr>
                      <p:cNvPr id="1653" name="Oval 1652">
                        <a:extLst>
                          <a:ext uri="{FF2B5EF4-FFF2-40B4-BE49-F238E27FC236}">
                            <a16:creationId xmlns:a16="http://schemas.microsoft.com/office/drawing/2014/main" id="{07C01653-A9D8-5C40-8491-F122062A056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54" name="Rectangle 1653">
                        <a:extLst>
                          <a:ext uri="{FF2B5EF4-FFF2-40B4-BE49-F238E27FC236}">
                            <a16:creationId xmlns:a16="http://schemas.microsoft.com/office/drawing/2014/main" id="{E5E82962-B24C-C14E-8FC4-936FCE79394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55" name="Rectangle 1654">
                        <a:extLst>
                          <a:ext uri="{FF2B5EF4-FFF2-40B4-BE49-F238E27FC236}">
                            <a16:creationId xmlns:a16="http://schemas.microsoft.com/office/drawing/2014/main" id="{EBF1E6BB-668F-D943-95CB-13ADCD2F6B4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56" name="Rectangle 1655">
                        <a:extLst>
                          <a:ext uri="{FF2B5EF4-FFF2-40B4-BE49-F238E27FC236}">
                            <a16:creationId xmlns:a16="http://schemas.microsoft.com/office/drawing/2014/main" id="{61EFCEF2-8789-DD45-94C3-93B746EF091B}"/>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57" name="Rectangle 1656">
                        <a:extLst>
                          <a:ext uri="{FF2B5EF4-FFF2-40B4-BE49-F238E27FC236}">
                            <a16:creationId xmlns:a16="http://schemas.microsoft.com/office/drawing/2014/main" id="{0A4D6CC1-9FDE-D241-9149-BE10BD24510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58" name="Picture 1657">
                        <a:extLst>
                          <a:ext uri="{FF2B5EF4-FFF2-40B4-BE49-F238E27FC236}">
                            <a16:creationId xmlns:a16="http://schemas.microsoft.com/office/drawing/2014/main" id="{66AE85ED-56F8-1745-A7CC-493633E8818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59" name="Picture 1658">
                        <a:extLst>
                          <a:ext uri="{FF2B5EF4-FFF2-40B4-BE49-F238E27FC236}">
                            <a16:creationId xmlns:a16="http://schemas.microsoft.com/office/drawing/2014/main" id="{B1191B44-958B-FC48-93E8-862B889BA8F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60" name="Picture 1659">
                        <a:extLst>
                          <a:ext uri="{FF2B5EF4-FFF2-40B4-BE49-F238E27FC236}">
                            <a16:creationId xmlns:a16="http://schemas.microsoft.com/office/drawing/2014/main" id="{71B040DE-8A05-F346-9854-F8752AAD67B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61" name="Picture 1660">
                        <a:extLst>
                          <a:ext uri="{FF2B5EF4-FFF2-40B4-BE49-F238E27FC236}">
                            <a16:creationId xmlns:a16="http://schemas.microsoft.com/office/drawing/2014/main" id="{A2A7C50A-00DE-CA45-A521-0E463B11E75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62" name="Picture 1661">
                        <a:extLst>
                          <a:ext uri="{FF2B5EF4-FFF2-40B4-BE49-F238E27FC236}">
                            <a16:creationId xmlns:a16="http://schemas.microsoft.com/office/drawing/2014/main" id="{F73260AF-9AB4-3549-B3AB-101E3E7842D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63" name="Picture 1662">
                        <a:extLst>
                          <a:ext uri="{FF2B5EF4-FFF2-40B4-BE49-F238E27FC236}">
                            <a16:creationId xmlns:a16="http://schemas.microsoft.com/office/drawing/2014/main" id="{8092FBBB-AB0D-C74D-A650-6EEDB8B7863A}"/>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64" name="Picture 1663">
                        <a:extLst>
                          <a:ext uri="{FF2B5EF4-FFF2-40B4-BE49-F238E27FC236}">
                            <a16:creationId xmlns:a16="http://schemas.microsoft.com/office/drawing/2014/main" id="{4213B22C-974D-874E-8DF7-CC5248E53921}"/>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65" name="Straight Arrow Connector 1664">
                        <a:extLst>
                          <a:ext uri="{FF2B5EF4-FFF2-40B4-BE49-F238E27FC236}">
                            <a16:creationId xmlns:a16="http://schemas.microsoft.com/office/drawing/2014/main" id="{5187FA9F-A9FC-114E-9F09-927EC70ED05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66" name="Picture 1665">
                        <a:extLst>
                          <a:ext uri="{FF2B5EF4-FFF2-40B4-BE49-F238E27FC236}">
                            <a16:creationId xmlns:a16="http://schemas.microsoft.com/office/drawing/2014/main" id="{B169F5C7-05EB-6D45-9E39-4F8EE1762DA0}"/>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67" name="Picture 1666">
                        <a:extLst>
                          <a:ext uri="{FF2B5EF4-FFF2-40B4-BE49-F238E27FC236}">
                            <a16:creationId xmlns:a16="http://schemas.microsoft.com/office/drawing/2014/main" id="{30E71007-C7A3-664A-ADA4-04488A4CFDC9}"/>
                          </a:ext>
                        </a:extLst>
                      </p:cNvPr>
                      <p:cNvPicPr>
                        <a:picLocks noChangeAspect="1"/>
                      </p:cNvPicPr>
                      <p:nvPr/>
                    </p:nvPicPr>
                    <p:blipFill>
                      <a:blip r:embed="rId4"/>
                      <a:stretch>
                        <a:fillRect/>
                      </a:stretch>
                    </p:blipFill>
                    <p:spPr>
                      <a:xfrm>
                        <a:off x="1459482" y="540898"/>
                        <a:ext cx="211373" cy="253207"/>
                      </a:xfrm>
                      <a:prstGeom prst="rect">
                        <a:avLst/>
                      </a:prstGeom>
                    </p:spPr>
                  </p:pic>
                </p:grpSp>
              </p:grpSp>
              <p:grpSp>
                <p:nvGrpSpPr>
                  <p:cNvPr id="1599" name="Group 1598">
                    <a:extLst>
                      <a:ext uri="{FF2B5EF4-FFF2-40B4-BE49-F238E27FC236}">
                        <a16:creationId xmlns:a16="http://schemas.microsoft.com/office/drawing/2014/main" id="{FC0717BD-7827-3948-971C-5FB4685B51B0}"/>
                      </a:ext>
                    </a:extLst>
                  </p:cNvPr>
                  <p:cNvGrpSpPr/>
                  <p:nvPr/>
                </p:nvGrpSpPr>
                <p:grpSpPr>
                  <a:xfrm>
                    <a:off x="6800072" y="2249310"/>
                    <a:ext cx="1744166" cy="717345"/>
                    <a:chOff x="4932888" y="-169"/>
                    <a:chExt cx="3048520" cy="1253803"/>
                  </a:xfrm>
                </p:grpSpPr>
                <p:grpSp>
                  <p:nvGrpSpPr>
                    <p:cNvPr id="1602" name="Group 1601">
                      <a:extLst>
                        <a:ext uri="{FF2B5EF4-FFF2-40B4-BE49-F238E27FC236}">
                          <a16:creationId xmlns:a16="http://schemas.microsoft.com/office/drawing/2014/main" id="{DE110DE8-3906-3643-A721-50E882D278BF}"/>
                        </a:ext>
                      </a:extLst>
                    </p:cNvPr>
                    <p:cNvGrpSpPr/>
                    <p:nvPr/>
                  </p:nvGrpSpPr>
                  <p:grpSpPr>
                    <a:xfrm>
                      <a:off x="4932888" y="16184"/>
                      <a:ext cx="984262" cy="1237450"/>
                      <a:chOff x="363875" y="413442"/>
                      <a:chExt cx="1306980" cy="1643178"/>
                    </a:xfrm>
                  </p:grpSpPr>
                  <p:sp>
                    <p:nvSpPr>
                      <p:cNvPr id="1635" name="Oval 1634">
                        <a:extLst>
                          <a:ext uri="{FF2B5EF4-FFF2-40B4-BE49-F238E27FC236}">
                            <a16:creationId xmlns:a16="http://schemas.microsoft.com/office/drawing/2014/main" id="{DEF80B08-0FBD-9842-ACEE-A19FB9DC221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36" name="Rectangle 1635">
                        <a:extLst>
                          <a:ext uri="{FF2B5EF4-FFF2-40B4-BE49-F238E27FC236}">
                            <a16:creationId xmlns:a16="http://schemas.microsoft.com/office/drawing/2014/main" id="{FB3AA8AF-0C8C-934E-B10E-2F09B5D162C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37" name="Rectangle 1636">
                        <a:extLst>
                          <a:ext uri="{FF2B5EF4-FFF2-40B4-BE49-F238E27FC236}">
                            <a16:creationId xmlns:a16="http://schemas.microsoft.com/office/drawing/2014/main" id="{4763CC48-80CD-AB42-B31A-E083A6F9C1A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38" name="Rectangle 1637">
                        <a:extLst>
                          <a:ext uri="{FF2B5EF4-FFF2-40B4-BE49-F238E27FC236}">
                            <a16:creationId xmlns:a16="http://schemas.microsoft.com/office/drawing/2014/main" id="{B4CB056E-0FD2-744B-92AC-90ABC3BE5D9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39" name="Rectangle 1638">
                        <a:extLst>
                          <a:ext uri="{FF2B5EF4-FFF2-40B4-BE49-F238E27FC236}">
                            <a16:creationId xmlns:a16="http://schemas.microsoft.com/office/drawing/2014/main" id="{845A7BDB-4E20-C144-BE19-1DADFB6AC6FF}"/>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40" name="Picture 1639">
                        <a:extLst>
                          <a:ext uri="{FF2B5EF4-FFF2-40B4-BE49-F238E27FC236}">
                            <a16:creationId xmlns:a16="http://schemas.microsoft.com/office/drawing/2014/main" id="{F5C2F091-A1EB-0541-972D-2ED1D07EB854}"/>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41" name="Picture 1640">
                        <a:extLst>
                          <a:ext uri="{FF2B5EF4-FFF2-40B4-BE49-F238E27FC236}">
                            <a16:creationId xmlns:a16="http://schemas.microsoft.com/office/drawing/2014/main" id="{610CF244-2F6B-474C-9C7D-12021AEC47D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42" name="Picture 1641">
                        <a:extLst>
                          <a:ext uri="{FF2B5EF4-FFF2-40B4-BE49-F238E27FC236}">
                            <a16:creationId xmlns:a16="http://schemas.microsoft.com/office/drawing/2014/main" id="{9160578C-6D25-A247-806C-7699B92BC2F5}"/>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43" name="Picture 1642">
                        <a:extLst>
                          <a:ext uri="{FF2B5EF4-FFF2-40B4-BE49-F238E27FC236}">
                            <a16:creationId xmlns:a16="http://schemas.microsoft.com/office/drawing/2014/main" id="{229DCEAC-2D99-CB4A-948B-B932D037F59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44" name="Picture 1643">
                        <a:extLst>
                          <a:ext uri="{FF2B5EF4-FFF2-40B4-BE49-F238E27FC236}">
                            <a16:creationId xmlns:a16="http://schemas.microsoft.com/office/drawing/2014/main" id="{BC4800A3-ECB5-354C-B84F-AEF12073841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45" name="Picture 1644">
                        <a:extLst>
                          <a:ext uri="{FF2B5EF4-FFF2-40B4-BE49-F238E27FC236}">
                            <a16:creationId xmlns:a16="http://schemas.microsoft.com/office/drawing/2014/main" id="{1EDF72B4-052D-9B44-85F3-08907D16B35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46" name="Picture 1645">
                        <a:extLst>
                          <a:ext uri="{FF2B5EF4-FFF2-40B4-BE49-F238E27FC236}">
                            <a16:creationId xmlns:a16="http://schemas.microsoft.com/office/drawing/2014/main" id="{A41363BA-1BCB-F74F-8E11-EC569E704C97}"/>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47" name="Straight Arrow Connector 1646">
                        <a:extLst>
                          <a:ext uri="{FF2B5EF4-FFF2-40B4-BE49-F238E27FC236}">
                            <a16:creationId xmlns:a16="http://schemas.microsoft.com/office/drawing/2014/main" id="{7F8D8C42-7453-454C-BDDB-B89C456213D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48" name="Picture 1647">
                        <a:extLst>
                          <a:ext uri="{FF2B5EF4-FFF2-40B4-BE49-F238E27FC236}">
                            <a16:creationId xmlns:a16="http://schemas.microsoft.com/office/drawing/2014/main" id="{167261DD-2C46-2F44-AF8C-9BC483DB427D}"/>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49" name="Picture 1648">
                        <a:extLst>
                          <a:ext uri="{FF2B5EF4-FFF2-40B4-BE49-F238E27FC236}">
                            <a16:creationId xmlns:a16="http://schemas.microsoft.com/office/drawing/2014/main" id="{21793426-8EC6-D74D-A24A-C1F6A185C365}"/>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03" name="Group 1602">
                      <a:extLst>
                        <a:ext uri="{FF2B5EF4-FFF2-40B4-BE49-F238E27FC236}">
                          <a16:creationId xmlns:a16="http://schemas.microsoft.com/office/drawing/2014/main" id="{55C0FF4F-8D9F-8742-8E43-0B4FE426A5F0}"/>
                        </a:ext>
                      </a:extLst>
                    </p:cNvPr>
                    <p:cNvGrpSpPr/>
                    <p:nvPr/>
                  </p:nvGrpSpPr>
                  <p:grpSpPr>
                    <a:xfrm>
                      <a:off x="5979220" y="-169"/>
                      <a:ext cx="984262" cy="1237450"/>
                      <a:chOff x="363875" y="413442"/>
                      <a:chExt cx="1306980" cy="1643178"/>
                    </a:xfrm>
                  </p:grpSpPr>
                  <p:sp>
                    <p:nvSpPr>
                      <p:cNvPr id="1620" name="Oval 1619">
                        <a:extLst>
                          <a:ext uri="{FF2B5EF4-FFF2-40B4-BE49-F238E27FC236}">
                            <a16:creationId xmlns:a16="http://schemas.microsoft.com/office/drawing/2014/main" id="{F6A22B25-A064-074E-BA50-9FFE6AA4830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21" name="Rectangle 1620">
                        <a:extLst>
                          <a:ext uri="{FF2B5EF4-FFF2-40B4-BE49-F238E27FC236}">
                            <a16:creationId xmlns:a16="http://schemas.microsoft.com/office/drawing/2014/main" id="{34EEB706-7E9A-CE4D-997C-EE40908B1C9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22" name="Rectangle 1621">
                        <a:extLst>
                          <a:ext uri="{FF2B5EF4-FFF2-40B4-BE49-F238E27FC236}">
                            <a16:creationId xmlns:a16="http://schemas.microsoft.com/office/drawing/2014/main" id="{C2B01553-BB67-C942-8BBD-93661B93E1CD}"/>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23" name="Rectangle 1622">
                        <a:extLst>
                          <a:ext uri="{FF2B5EF4-FFF2-40B4-BE49-F238E27FC236}">
                            <a16:creationId xmlns:a16="http://schemas.microsoft.com/office/drawing/2014/main" id="{F5443F46-81B0-3D42-868D-1A87FF081F3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24" name="Rectangle 1623">
                        <a:extLst>
                          <a:ext uri="{FF2B5EF4-FFF2-40B4-BE49-F238E27FC236}">
                            <a16:creationId xmlns:a16="http://schemas.microsoft.com/office/drawing/2014/main" id="{9CF3ADA2-FF24-A842-8928-A8461EB690BA}"/>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25" name="Picture 1624">
                        <a:extLst>
                          <a:ext uri="{FF2B5EF4-FFF2-40B4-BE49-F238E27FC236}">
                            <a16:creationId xmlns:a16="http://schemas.microsoft.com/office/drawing/2014/main" id="{24647024-B8FC-5B4C-81A3-A973C940E3C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26" name="Picture 1625">
                        <a:extLst>
                          <a:ext uri="{FF2B5EF4-FFF2-40B4-BE49-F238E27FC236}">
                            <a16:creationId xmlns:a16="http://schemas.microsoft.com/office/drawing/2014/main" id="{4D2C32E5-FFC5-204D-A3A8-DB7C719AAA8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27" name="Picture 1626">
                        <a:extLst>
                          <a:ext uri="{FF2B5EF4-FFF2-40B4-BE49-F238E27FC236}">
                            <a16:creationId xmlns:a16="http://schemas.microsoft.com/office/drawing/2014/main" id="{FECC622A-6ACC-7C4F-A4B4-85F024C80FCC}"/>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28" name="Picture 1627">
                        <a:extLst>
                          <a:ext uri="{FF2B5EF4-FFF2-40B4-BE49-F238E27FC236}">
                            <a16:creationId xmlns:a16="http://schemas.microsoft.com/office/drawing/2014/main" id="{A4983B96-7646-294E-A9DF-843FC7744763}"/>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29" name="Picture 1628">
                        <a:extLst>
                          <a:ext uri="{FF2B5EF4-FFF2-40B4-BE49-F238E27FC236}">
                            <a16:creationId xmlns:a16="http://schemas.microsoft.com/office/drawing/2014/main" id="{156505CC-A414-E449-8D16-5210F7E80C69}"/>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30" name="Picture 1629">
                        <a:extLst>
                          <a:ext uri="{FF2B5EF4-FFF2-40B4-BE49-F238E27FC236}">
                            <a16:creationId xmlns:a16="http://schemas.microsoft.com/office/drawing/2014/main" id="{F7EFE3F0-53D5-DD4B-A401-1B1C701BDC2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31" name="Picture 1630">
                        <a:extLst>
                          <a:ext uri="{FF2B5EF4-FFF2-40B4-BE49-F238E27FC236}">
                            <a16:creationId xmlns:a16="http://schemas.microsoft.com/office/drawing/2014/main" id="{AB4A152E-32F6-CA4D-886B-04917CC8EF09}"/>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32" name="Straight Arrow Connector 1631">
                        <a:extLst>
                          <a:ext uri="{FF2B5EF4-FFF2-40B4-BE49-F238E27FC236}">
                            <a16:creationId xmlns:a16="http://schemas.microsoft.com/office/drawing/2014/main" id="{0EC1494C-0E65-C944-B895-9DEF01EC66AE}"/>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33" name="Picture 1632">
                        <a:extLst>
                          <a:ext uri="{FF2B5EF4-FFF2-40B4-BE49-F238E27FC236}">
                            <a16:creationId xmlns:a16="http://schemas.microsoft.com/office/drawing/2014/main" id="{289C821D-418C-3D44-AD5C-7F69FC4EA55A}"/>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34" name="Picture 1633">
                        <a:extLst>
                          <a:ext uri="{FF2B5EF4-FFF2-40B4-BE49-F238E27FC236}">
                            <a16:creationId xmlns:a16="http://schemas.microsoft.com/office/drawing/2014/main" id="{96C09FF8-93D3-904A-AA24-F61E187A6C62}"/>
                          </a:ext>
                        </a:extLst>
                      </p:cNvPr>
                      <p:cNvPicPr>
                        <a:picLocks noChangeAspect="1"/>
                      </p:cNvPicPr>
                      <p:nvPr/>
                    </p:nvPicPr>
                    <p:blipFill>
                      <a:blip r:embed="rId4"/>
                      <a:stretch>
                        <a:fillRect/>
                      </a:stretch>
                    </p:blipFill>
                    <p:spPr>
                      <a:xfrm>
                        <a:off x="1459482" y="540898"/>
                        <a:ext cx="211373" cy="253207"/>
                      </a:xfrm>
                      <a:prstGeom prst="rect">
                        <a:avLst/>
                      </a:prstGeom>
                    </p:spPr>
                  </p:pic>
                </p:grpSp>
                <p:grpSp>
                  <p:nvGrpSpPr>
                    <p:cNvPr id="1604" name="Group 1603">
                      <a:extLst>
                        <a:ext uri="{FF2B5EF4-FFF2-40B4-BE49-F238E27FC236}">
                          <a16:creationId xmlns:a16="http://schemas.microsoft.com/office/drawing/2014/main" id="{B757A24F-92CC-1E40-9523-59AFA093B96F}"/>
                        </a:ext>
                      </a:extLst>
                    </p:cNvPr>
                    <p:cNvGrpSpPr/>
                    <p:nvPr/>
                  </p:nvGrpSpPr>
                  <p:grpSpPr>
                    <a:xfrm>
                      <a:off x="6997146" y="-169"/>
                      <a:ext cx="984262" cy="1237450"/>
                      <a:chOff x="363875" y="413442"/>
                      <a:chExt cx="1306980" cy="1643178"/>
                    </a:xfrm>
                  </p:grpSpPr>
                  <p:sp>
                    <p:nvSpPr>
                      <p:cNvPr id="1605" name="Oval 1604">
                        <a:extLst>
                          <a:ext uri="{FF2B5EF4-FFF2-40B4-BE49-F238E27FC236}">
                            <a16:creationId xmlns:a16="http://schemas.microsoft.com/office/drawing/2014/main" id="{07A80C6E-4B95-5B4C-8E21-CC66755E13D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606" name="Rectangle 1605">
                        <a:extLst>
                          <a:ext uri="{FF2B5EF4-FFF2-40B4-BE49-F238E27FC236}">
                            <a16:creationId xmlns:a16="http://schemas.microsoft.com/office/drawing/2014/main" id="{FE498C04-7E4C-944A-AD2C-A45D03DB27D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7" name="Rectangle 1606">
                        <a:extLst>
                          <a:ext uri="{FF2B5EF4-FFF2-40B4-BE49-F238E27FC236}">
                            <a16:creationId xmlns:a16="http://schemas.microsoft.com/office/drawing/2014/main" id="{498FDF7C-B223-4A40-87DC-24C6A26A657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8" name="Rectangle 1607">
                        <a:extLst>
                          <a:ext uri="{FF2B5EF4-FFF2-40B4-BE49-F238E27FC236}">
                            <a16:creationId xmlns:a16="http://schemas.microsoft.com/office/drawing/2014/main" id="{2F76B4CC-3E51-0146-B226-2FF9F3112BD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9" name="Rectangle 1608">
                        <a:extLst>
                          <a:ext uri="{FF2B5EF4-FFF2-40B4-BE49-F238E27FC236}">
                            <a16:creationId xmlns:a16="http://schemas.microsoft.com/office/drawing/2014/main" id="{35393069-4E6E-6749-A8BB-587F930B827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10" name="Picture 1609">
                        <a:extLst>
                          <a:ext uri="{FF2B5EF4-FFF2-40B4-BE49-F238E27FC236}">
                            <a16:creationId xmlns:a16="http://schemas.microsoft.com/office/drawing/2014/main" id="{6B08231A-B360-BA4D-92F7-5239BB1E3E9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11" name="Picture 1610">
                        <a:extLst>
                          <a:ext uri="{FF2B5EF4-FFF2-40B4-BE49-F238E27FC236}">
                            <a16:creationId xmlns:a16="http://schemas.microsoft.com/office/drawing/2014/main" id="{55856E86-C712-C64B-A2E3-25D68F8F00C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12" name="Picture 1611">
                        <a:extLst>
                          <a:ext uri="{FF2B5EF4-FFF2-40B4-BE49-F238E27FC236}">
                            <a16:creationId xmlns:a16="http://schemas.microsoft.com/office/drawing/2014/main" id="{A0E1C915-5811-DC4F-A7C8-B1722DA613C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13" name="Picture 1612">
                        <a:extLst>
                          <a:ext uri="{FF2B5EF4-FFF2-40B4-BE49-F238E27FC236}">
                            <a16:creationId xmlns:a16="http://schemas.microsoft.com/office/drawing/2014/main" id="{B79B4E88-A4BB-D14F-8D82-16A626AF49A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14" name="Picture 1613">
                        <a:extLst>
                          <a:ext uri="{FF2B5EF4-FFF2-40B4-BE49-F238E27FC236}">
                            <a16:creationId xmlns:a16="http://schemas.microsoft.com/office/drawing/2014/main" id="{C43541F9-43A0-974E-A9EE-83D95A72451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15" name="Picture 1614">
                        <a:extLst>
                          <a:ext uri="{FF2B5EF4-FFF2-40B4-BE49-F238E27FC236}">
                            <a16:creationId xmlns:a16="http://schemas.microsoft.com/office/drawing/2014/main" id="{366E864A-0CEC-D043-AEBC-48F84FDAF929}"/>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16" name="Picture 1615">
                        <a:extLst>
                          <a:ext uri="{FF2B5EF4-FFF2-40B4-BE49-F238E27FC236}">
                            <a16:creationId xmlns:a16="http://schemas.microsoft.com/office/drawing/2014/main" id="{FF72A261-CE9F-8B49-B91F-22F3CDFC6824}"/>
                          </a:ext>
                        </a:extLst>
                      </p:cNvPr>
                      <p:cNvPicPr>
                        <a:picLocks noChangeAspect="1"/>
                      </p:cNvPicPr>
                      <p:nvPr/>
                    </p:nvPicPr>
                    <p:blipFill>
                      <a:blip r:embed="rId18"/>
                      <a:stretch>
                        <a:fillRect/>
                      </a:stretch>
                    </p:blipFill>
                    <p:spPr>
                      <a:xfrm>
                        <a:off x="937795" y="1380560"/>
                        <a:ext cx="181412" cy="181411"/>
                      </a:xfrm>
                      <a:prstGeom prst="rect">
                        <a:avLst/>
                      </a:prstGeom>
                    </p:spPr>
                  </p:pic>
                  <p:cxnSp>
                    <p:nvCxnSpPr>
                      <p:cNvPr id="1617" name="Straight Arrow Connector 1616">
                        <a:extLst>
                          <a:ext uri="{FF2B5EF4-FFF2-40B4-BE49-F238E27FC236}">
                            <a16:creationId xmlns:a16="http://schemas.microsoft.com/office/drawing/2014/main" id="{F805FA16-0861-A745-81B7-F191C798ADF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18" name="Picture 1617">
                        <a:extLst>
                          <a:ext uri="{FF2B5EF4-FFF2-40B4-BE49-F238E27FC236}">
                            <a16:creationId xmlns:a16="http://schemas.microsoft.com/office/drawing/2014/main" id="{DE4D04EB-8CB6-FC4E-9C23-AA26C5F3FEEF}"/>
                          </a:ext>
                        </a:extLst>
                      </p:cNvPr>
                      <p:cNvPicPr>
                        <a:picLocks noChangeAspect="1"/>
                      </p:cNvPicPr>
                      <p:nvPr/>
                    </p:nvPicPr>
                    <p:blipFill>
                      <a:blip r:embed="rId4"/>
                      <a:stretch>
                        <a:fillRect/>
                      </a:stretch>
                    </p:blipFill>
                    <p:spPr>
                      <a:xfrm>
                        <a:off x="363875" y="545829"/>
                        <a:ext cx="211373" cy="253207"/>
                      </a:xfrm>
                      <a:prstGeom prst="rect">
                        <a:avLst/>
                      </a:prstGeom>
                    </p:spPr>
                  </p:pic>
                  <p:pic>
                    <p:nvPicPr>
                      <p:cNvPr id="1619" name="Picture 1618">
                        <a:extLst>
                          <a:ext uri="{FF2B5EF4-FFF2-40B4-BE49-F238E27FC236}">
                            <a16:creationId xmlns:a16="http://schemas.microsoft.com/office/drawing/2014/main" id="{392AEE78-BCF7-C640-8DE7-3D901F3CB93C}"/>
                          </a:ext>
                        </a:extLst>
                      </p:cNvPr>
                      <p:cNvPicPr>
                        <a:picLocks noChangeAspect="1"/>
                      </p:cNvPicPr>
                      <p:nvPr/>
                    </p:nvPicPr>
                    <p:blipFill>
                      <a:blip r:embed="rId4"/>
                      <a:stretch>
                        <a:fillRect/>
                      </a:stretch>
                    </p:blipFill>
                    <p:spPr>
                      <a:xfrm>
                        <a:off x="1459482" y="540898"/>
                        <a:ext cx="211373" cy="253207"/>
                      </a:xfrm>
                      <a:prstGeom prst="rect">
                        <a:avLst/>
                      </a:prstGeom>
                    </p:spPr>
                  </p:pic>
                </p:grpSp>
              </p:grpSp>
              <p:sp>
                <p:nvSpPr>
                  <p:cNvPr id="1600" name="Right Brace 1599">
                    <a:extLst>
                      <a:ext uri="{FF2B5EF4-FFF2-40B4-BE49-F238E27FC236}">
                        <a16:creationId xmlns:a16="http://schemas.microsoft.com/office/drawing/2014/main" id="{11820818-4A69-104B-9C76-F65DA6DD6093}"/>
                      </a:ext>
                    </a:extLst>
                  </p:cNvPr>
                  <p:cNvSpPr/>
                  <p:nvPr/>
                </p:nvSpPr>
                <p:spPr>
                  <a:xfrm>
                    <a:off x="8676640" y="1706880"/>
                    <a:ext cx="142240" cy="11582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601" name="TextBox 1600">
                    <a:extLst>
                      <a:ext uri="{FF2B5EF4-FFF2-40B4-BE49-F238E27FC236}">
                        <a16:creationId xmlns:a16="http://schemas.microsoft.com/office/drawing/2014/main" id="{1828884C-1CEC-DB4A-B01F-59E3F7C58B10}"/>
                      </a:ext>
                    </a:extLst>
                  </p:cNvPr>
                  <p:cNvSpPr txBox="1"/>
                  <p:nvPr/>
                </p:nvSpPr>
                <p:spPr>
                  <a:xfrm>
                    <a:off x="8826696" y="2101334"/>
                    <a:ext cx="667170" cy="369332"/>
                  </a:xfrm>
                  <a:prstGeom prst="rect">
                    <a:avLst/>
                  </a:prstGeom>
                  <a:noFill/>
                </p:spPr>
                <p:txBody>
                  <a:bodyPr wrap="none" rtlCol="0">
                    <a:spAutoFit/>
                  </a:bodyPr>
                  <a:lstStyle/>
                  <a:p>
                    <a:r>
                      <a:rPr lang="en-US" dirty="0"/>
                      <a:t>H = 6</a:t>
                    </a:r>
                  </a:p>
                </p:txBody>
              </p:sp>
            </p:grpSp>
            <p:sp>
              <p:nvSpPr>
                <p:cNvPr id="1593" name="TextBox 1592">
                  <a:extLst>
                    <a:ext uri="{FF2B5EF4-FFF2-40B4-BE49-F238E27FC236}">
                      <a16:creationId xmlns:a16="http://schemas.microsoft.com/office/drawing/2014/main" id="{A4C4EE0E-67AB-F745-8C97-D4CF28E3618E}"/>
                    </a:ext>
                  </a:extLst>
                </p:cNvPr>
                <p:cNvSpPr txBox="1"/>
                <p:nvPr/>
              </p:nvSpPr>
              <p:spPr>
                <a:xfrm>
                  <a:off x="8826696" y="4867681"/>
                  <a:ext cx="784189" cy="369332"/>
                </a:xfrm>
                <a:prstGeom prst="rect">
                  <a:avLst/>
                </a:prstGeom>
                <a:noFill/>
              </p:spPr>
              <p:txBody>
                <a:bodyPr wrap="none" rtlCol="0">
                  <a:spAutoFit/>
                </a:bodyPr>
                <a:lstStyle/>
                <a:p>
                  <a:r>
                    <a:rPr lang="en-US" dirty="0"/>
                    <a:t>H = 15</a:t>
                  </a:r>
                </a:p>
              </p:txBody>
            </p:sp>
            <p:sp>
              <p:nvSpPr>
                <p:cNvPr id="1594" name="TextBox 1593">
                  <a:extLst>
                    <a:ext uri="{FF2B5EF4-FFF2-40B4-BE49-F238E27FC236}">
                      <a16:creationId xmlns:a16="http://schemas.microsoft.com/office/drawing/2014/main" id="{AA762E6D-3DE7-C144-8ECF-86FC992B1046}"/>
                    </a:ext>
                  </a:extLst>
                </p:cNvPr>
                <p:cNvSpPr txBox="1"/>
                <p:nvPr/>
              </p:nvSpPr>
              <p:spPr>
                <a:xfrm>
                  <a:off x="4785448" y="2998708"/>
                  <a:ext cx="2059025" cy="369332"/>
                </a:xfrm>
                <a:prstGeom prst="rect">
                  <a:avLst/>
                </a:prstGeom>
                <a:noFill/>
              </p:spPr>
              <p:txBody>
                <a:bodyPr wrap="none" rtlCol="0">
                  <a:spAutoFit/>
                </a:bodyPr>
                <a:lstStyle/>
                <a:p>
                  <a:r>
                    <a:rPr lang="en-US" dirty="0"/>
                    <a:t>Extra long condition</a:t>
                  </a:r>
                </a:p>
              </p:txBody>
            </p:sp>
            <p:sp>
              <p:nvSpPr>
                <p:cNvPr id="1595" name="TextBox 1594">
                  <a:extLst>
                    <a:ext uri="{FF2B5EF4-FFF2-40B4-BE49-F238E27FC236}">
                      <a16:creationId xmlns:a16="http://schemas.microsoft.com/office/drawing/2014/main" id="{FB1A1CAE-2537-0041-8CE3-B6B59DAAA003}"/>
                    </a:ext>
                  </a:extLst>
                </p:cNvPr>
                <p:cNvSpPr txBox="1"/>
                <p:nvPr/>
              </p:nvSpPr>
              <p:spPr>
                <a:xfrm>
                  <a:off x="4802650" y="553826"/>
                  <a:ext cx="1631857" cy="369332"/>
                </a:xfrm>
                <a:prstGeom prst="rect">
                  <a:avLst/>
                </a:prstGeom>
                <a:noFill/>
              </p:spPr>
              <p:txBody>
                <a:bodyPr wrap="none" rtlCol="0">
                  <a:spAutoFit/>
                </a:bodyPr>
                <a:lstStyle/>
                <a:p>
                  <a:r>
                    <a:rPr lang="en-US" dirty="0"/>
                    <a:t>Short condition</a:t>
                  </a:r>
                </a:p>
              </p:txBody>
            </p:sp>
            <p:sp>
              <p:nvSpPr>
                <p:cNvPr id="1596" name="TextBox 1595">
                  <a:extLst>
                    <a:ext uri="{FF2B5EF4-FFF2-40B4-BE49-F238E27FC236}">
                      <a16:creationId xmlns:a16="http://schemas.microsoft.com/office/drawing/2014/main" id="{82CFEDDB-0373-3245-99EC-1EEFC8BFB3F6}"/>
                    </a:ext>
                  </a:extLst>
                </p:cNvPr>
                <p:cNvSpPr txBox="1"/>
                <p:nvPr/>
              </p:nvSpPr>
              <p:spPr>
                <a:xfrm>
                  <a:off x="4413827" y="-67424"/>
                  <a:ext cx="369886" cy="461665"/>
                </a:xfrm>
                <a:prstGeom prst="rect">
                  <a:avLst/>
                </a:prstGeom>
                <a:noFill/>
              </p:spPr>
              <p:txBody>
                <a:bodyPr wrap="square" rtlCol="0">
                  <a:spAutoFit/>
                </a:bodyPr>
                <a:lstStyle/>
                <a:p>
                  <a:r>
                    <a:rPr lang="en-US" sz="2400" b="1" dirty="0">
                      <a:latin typeface="Arial"/>
                      <a:cs typeface="Arial"/>
                    </a:rPr>
                    <a:t>C</a:t>
                  </a:r>
                </a:p>
              </p:txBody>
            </p:sp>
          </p:grpSp>
        </p:grpSp>
        <mc:AlternateContent xmlns:mc="http://schemas.openxmlformats.org/markup-compatibility/2006" xmlns:a14="http://schemas.microsoft.com/office/drawing/2010/main">
          <mc:Choice Requires="a14">
            <p:sp>
              <p:nvSpPr>
                <p:cNvPr id="786" name="TextBox 785">
                  <a:extLst>
                    <a:ext uri="{FF2B5EF4-FFF2-40B4-BE49-F238E27FC236}">
                      <a16:creationId xmlns:a16="http://schemas.microsoft.com/office/drawing/2014/main" id="{09F05B95-7E4A-094D-B06E-C0AB60DE3FA9}"/>
                    </a:ext>
                  </a:extLst>
                </p:cNvPr>
                <p:cNvSpPr txBox="1"/>
                <p:nvPr/>
              </p:nvSpPr>
              <p:spPr>
                <a:xfrm>
                  <a:off x="3763670" y="5475107"/>
                  <a:ext cx="634617" cy="2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700" b="1" i="1" dirty="0">
                            <a:latin typeface="Cambria Math" panose="02040503050406030204" pitchFamily="18" charset="0"/>
                            <a:cs typeface="Arial"/>
                          </a:rPr>
                          <m:t>−&gt;</m:t>
                        </m:r>
                      </m:oMath>
                    </m:oMathPara>
                  </a14:m>
                  <a:endParaRPr lang="en-US" sz="700" b="1" dirty="0">
                    <a:latin typeface="Arial"/>
                    <a:cs typeface="Arial"/>
                  </a:endParaRPr>
                </a:p>
              </p:txBody>
            </p:sp>
          </mc:Choice>
          <mc:Fallback xmlns="">
            <p:sp>
              <p:nvSpPr>
                <p:cNvPr id="786" name="TextBox 785">
                  <a:extLst>
                    <a:ext uri="{FF2B5EF4-FFF2-40B4-BE49-F238E27FC236}">
                      <a16:creationId xmlns:a16="http://schemas.microsoft.com/office/drawing/2014/main" id="{09F05B95-7E4A-094D-B06E-C0AB60DE3FA9}"/>
                    </a:ext>
                  </a:extLst>
                </p:cNvPr>
                <p:cNvSpPr txBox="1">
                  <a:spLocks noRot="1" noChangeAspect="1" noMove="1" noResize="1" noEditPoints="1" noAdjustHandles="1" noChangeArrowheads="1" noChangeShapeType="1" noTextEdit="1"/>
                </p:cNvSpPr>
                <p:nvPr/>
              </p:nvSpPr>
              <p:spPr>
                <a:xfrm>
                  <a:off x="3763670" y="5475107"/>
                  <a:ext cx="634617" cy="200055"/>
                </a:xfrm>
                <a:prstGeom prst="rect">
                  <a:avLst/>
                </a:prstGeom>
                <a:blipFill>
                  <a:blip r:embed="rId22"/>
                  <a:stretch>
                    <a:fillRect/>
                  </a:stretch>
                </a:blipFill>
              </p:spPr>
              <p:txBody>
                <a:bodyPr/>
                <a:lstStyle/>
                <a:p>
                  <a:r>
                    <a:rPr lang="en-US">
                      <a:noFill/>
                    </a:rPr>
                    <a:t> </a:t>
                  </a:r>
                </a:p>
              </p:txBody>
            </p:sp>
          </mc:Fallback>
        </mc:AlternateContent>
        <p:sp>
          <p:nvSpPr>
            <p:cNvPr id="787" name="TextBox 786">
              <a:extLst>
                <a:ext uri="{FF2B5EF4-FFF2-40B4-BE49-F238E27FC236}">
                  <a16:creationId xmlns:a16="http://schemas.microsoft.com/office/drawing/2014/main" id="{695DB78C-C20F-8E4F-9C30-1BC557A53D73}"/>
                </a:ext>
              </a:extLst>
            </p:cNvPr>
            <p:cNvSpPr txBox="1"/>
            <p:nvPr/>
          </p:nvSpPr>
          <p:spPr>
            <a:xfrm>
              <a:off x="4142599" y="6231069"/>
              <a:ext cx="1212400" cy="461665"/>
            </a:xfrm>
            <a:prstGeom prst="rect">
              <a:avLst/>
            </a:prstGeom>
            <a:noFill/>
          </p:spPr>
          <p:txBody>
            <a:bodyPr wrap="square" rtlCol="0">
              <a:spAutoFit/>
            </a:bodyPr>
            <a:lstStyle/>
            <a:p>
              <a:pPr algn="ctr"/>
              <a:r>
                <a:rPr lang="en-US" sz="1200" dirty="0">
                  <a:latin typeface="Arial"/>
                  <a:cs typeface="Arial"/>
                </a:rPr>
                <a:t>Game 2 start</a:t>
              </a:r>
            </a:p>
            <a:p>
              <a:pPr algn="ctr"/>
              <a:r>
                <a:rPr lang="en-US" sz="1200" dirty="0">
                  <a:latin typeface="Arial"/>
                  <a:cs typeface="Arial"/>
                </a:rPr>
                <a:t>home base</a:t>
              </a:r>
            </a:p>
          </p:txBody>
        </p:sp>
        <p:grpSp>
          <p:nvGrpSpPr>
            <p:cNvPr id="788" name="Group 787">
              <a:extLst>
                <a:ext uri="{FF2B5EF4-FFF2-40B4-BE49-F238E27FC236}">
                  <a16:creationId xmlns:a16="http://schemas.microsoft.com/office/drawing/2014/main" id="{EE93AAD3-ECA1-AE41-86B9-F16D88B0ED9D}"/>
                </a:ext>
              </a:extLst>
            </p:cNvPr>
            <p:cNvGrpSpPr/>
            <p:nvPr/>
          </p:nvGrpSpPr>
          <p:grpSpPr>
            <a:xfrm>
              <a:off x="4278437" y="4899307"/>
              <a:ext cx="922116" cy="1281756"/>
              <a:chOff x="400309" y="354609"/>
              <a:chExt cx="1224455" cy="1702011"/>
            </a:xfrm>
          </p:grpSpPr>
          <p:sp>
            <p:nvSpPr>
              <p:cNvPr id="789" name="Oval 788">
                <a:extLst>
                  <a:ext uri="{FF2B5EF4-FFF2-40B4-BE49-F238E27FC236}">
                    <a16:creationId xmlns:a16="http://schemas.microsoft.com/office/drawing/2014/main" id="{7841A0D3-0151-5343-93C2-B2393B3EF7F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790" name="Rectangle 789">
                <a:extLst>
                  <a:ext uri="{FF2B5EF4-FFF2-40B4-BE49-F238E27FC236}">
                    <a16:creationId xmlns:a16="http://schemas.microsoft.com/office/drawing/2014/main" id="{EAB75836-9610-2243-95C9-E58237FA99E7}"/>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91" name="Rectangle 790">
                <a:extLst>
                  <a:ext uri="{FF2B5EF4-FFF2-40B4-BE49-F238E27FC236}">
                    <a16:creationId xmlns:a16="http://schemas.microsoft.com/office/drawing/2014/main" id="{9C2F80DB-51FE-454A-85AC-2F16E5C0CF8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92" name="Rectangle 791">
                <a:extLst>
                  <a:ext uri="{FF2B5EF4-FFF2-40B4-BE49-F238E27FC236}">
                    <a16:creationId xmlns:a16="http://schemas.microsoft.com/office/drawing/2014/main" id="{7FD120BB-C0AC-A041-8C01-C6A48D82D16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794" name="Rectangle 793">
                <a:extLst>
                  <a:ext uri="{FF2B5EF4-FFF2-40B4-BE49-F238E27FC236}">
                    <a16:creationId xmlns:a16="http://schemas.microsoft.com/office/drawing/2014/main" id="{63CC7785-9814-7741-B7AF-04EB163F604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795" name="Picture 794">
                <a:extLst>
                  <a:ext uri="{FF2B5EF4-FFF2-40B4-BE49-F238E27FC236}">
                    <a16:creationId xmlns:a16="http://schemas.microsoft.com/office/drawing/2014/main" id="{A19DD522-40B2-D24B-A677-24DCB31302A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796" name="Picture 795">
                <a:extLst>
                  <a:ext uri="{FF2B5EF4-FFF2-40B4-BE49-F238E27FC236}">
                    <a16:creationId xmlns:a16="http://schemas.microsoft.com/office/drawing/2014/main" id="{E927C4EB-8582-A543-BF9D-50BC9FB1C4D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797" name="Picture 796">
                <a:extLst>
                  <a:ext uri="{FF2B5EF4-FFF2-40B4-BE49-F238E27FC236}">
                    <a16:creationId xmlns:a16="http://schemas.microsoft.com/office/drawing/2014/main" id="{651A45E1-F326-244D-AEE4-B46FEF81084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798" name="Picture 797">
                <a:extLst>
                  <a:ext uri="{FF2B5EF4-FFF2-40B4-BE49-F238E27FC236}">
                    <a16:creationId xmlns:a16="http://schemas.microsoft.com/office/drawing/2014/main" id="{CB3DDC34-ADBA-AB4C-B60B-61BB350687C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799" name="Picture 798">
                <a:extLst>
                  <a:ext uri="{FF2B5EF4-FFF2-40B4-BE49-F238E27FC236}">
                    <a16:creationId xmlns:a16="http://schemas.microsoft.com/office/drawing/2014/main" id="{B901EF3E-48E7-844B-A2BE-5841A2BC6D6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800" name="Picture 799">
                <a:extLst>
                  <a:ext uri="{FF2B5EF4-FFF2-40B4-BE49-F238E27FC236}">
                    <a16:creationId xmlns:a16="http://schemas.microsoft.com/office/drawing/2014/main" id="{616C1619-777E-4D46-90B8-66F25A32AE0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801" name="Picture 800">
                <a:extLst>
                  <a:ext uri="{FF2B5EF4-FFF2-40B4-BE49-F238E27FC236}">
                    <a16:creationId xmlns:a16="http://schemas.microsoft.com/office/drawing/2014/main" id="{A58A854A-5AF5-ED47-8F6B-43EC5148BED0}"/>
                  </a:ext>
                </a:extLst>
              </p:cNvPr>
              <p:cNvPicPr>
                <a:picLocks noChangeAspect="1"/>
              </p:cNvPicPr>
              <p:nvPr/>
            </p:nvPicPr>
            <p:blipFill>
              <a:blip r:embed="rId18"/>
              <a:stretch>
                <a:fillRect/>
              </a:stretch>
            </p:blipFill>
            <p:spPr>
              <a:xfrm>
                <a:off x="920586" y="757669"/>
                <a:ext cx="181412" cy="181412"/>
              </a:xfrm>
              <a:prstGeom prst="rect">
                <a:avLst/>
              </a:prstGeom>
            </p:spPr>
          </p:pic>
          <p:cxnSp>
            <p:nvCxnSpPr>
              <p:cNvPr id="802" name="Straight Arrow Connector 801">
                <a:extLst>
                  <a:ext uri="{FF2B5EF4-FFF2-40B4-BE49-F238E27FC236}">
                    <a16:creationId xmlns:a16="http://schemas.microsoft.com/office/drawing/2014/main" id="{884E24F0-5D9E-7D44-81D7-B6B24E7F885C}"/>
                  </a:ext>
                </a:extLst>
              </p:cNvPr>
              <p:cNvCxnSpPr>
                <a:cxnSpLocks/>
                <a:endCxn id="801" idx="2"/>
              </p:cNvCxnSpPr>
              <p:nvPr/>
            </p:nvCxnSpPr>
            <p:spPr>
              <a:xfrm flipH="1" flipV="1">
                <a:off x="1011292" y="939081"/>
                <a:ext cx="672" cy="333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03" name="Picture 802">
                <a:extLst>
                  <a:ext uri="{FF2B5EF4-FFF2-40B4-BE49-F238E27FC236}">
                    <a16:creationId xmlns:a16="http://schemas.microsoft.com/office/drawing/2014/main" id="{D7194C22-E5F3-CF4C-92F2-D03298697193}"/>
                  </a:ext>
                </a:extLst>
              </p:cNvPr>
              <p:cNvPicPr>
                <a:picLocks noChangeAspect="1"/>
              </p:cNvPicPr>
              <p:nvPr/>
            </p:nvPicPr>
            <p:blipFill>
              <a:blip r:embed="rId4"/>
              <a:stretch>
                <a:fillRect/>
              </a:stretch>
            </p:blipFill>
            <p:spPr>
              <a:xfrm>
                <a:off x="911063" y="354609"/>
                <a:ext cx="211373" cy="253207"/>
              </a:xfrm>
              <a:prstGeom prst="rect">
                <a:avLst/>
              </a:prstGeom>
            </p:spPr>
          </p:pic>
        </p:grpSp>
      </p:grpSp>
    </p:spTree>
    <p:extLst>
      <p:ext uri="{BB962C8B-B14F-4D97-AF65-F5344CB8AC3E}">
        <p14:creationId xmlns:p14="http://schemas.microsoft.com/office/powerpoint/2010/main" val="223888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AE7A6C0-B9DE-4966-A6CD-5D4DB7E003FB}"/>
              </a:ext>
            </a:extLst>
          </p:cNvPr>
          <p:cNvPicPr>
            <a:picLocks noChangeAspect="1"/>
          </p:cNvPicPr>
          <p:nvPr/>
        </p:nvPicPr>
        <p:blipFill>
          <a:blip r:embed="rId3"/>
          <a:stretch>
            <a:fillRect/>
          </a:stretch>
        </p:blipFill>
        <p:spPr>
          <a:xfrm>
            <a:off x="2626572" y="0"/>
            <a:ext cx="6938855" cy="6858000"/>
          </a:xfrm>
          <a:prstGeom prst="rect">
            <a:avLst/>
          </a:prstGeom>
        </p:spPr>
      </p:pic>
      <p:sp>
        <p:nvSpPr>
          <p:cNvPr id="2" name="Right Bracket 1">
            <a:extLst>
              <a:ext uri="{FF2B5EF4-FFF2-40B4-BE49-F238E27FC236}">
                <a16:creationId xmlns:a16="http://schemas.microsoft.com/office/drawing/2014/main" id="{43DA3331-A1EA-7342-963A-C8742C3DAB17}"/>
              </a:ext>
            </a:extLst>
          </p:cNvPr>
          <p:cNvSpPr/>
          <p:nvPr/>
        </p:nvSpPr>
        <p:spPr>
          <a:xfrm rot="16200000">
            <a:off x="8458202" y="4357689"/>
            <a:ext cx="45719" cy="571488"/>
          </a:xfrm>
          <a:prstGeom prst="rightBracket">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4F00A8B4-4E37-2D48-9D69-46A2B9FBEAC1}"/>
              </a:ext>
            </a:extLst>
          </p:cNvPr>
          <p:cNvSpPr txBox="1"/>
          <p:nvPr/>
        </p:nvSpPr>
        <p:spPr>
          <a:xfrm>
            <a:off x="8331020" y="4435907"/>
            <a:ext cx="300082" cy="369332"/>
          </a:xfrm>
          <a:prstGeom prst="rect">
            <a:avLst/>
          </a:prstGeom>
          <a:noFill/>
        </p:spPr>
        <p:txBody>
          <a:bodyPr wrap="none" rtlCol="0">
            <a:spAutoFit/>
          </a:bodyPr>
          <a:lstStyle/>
          <a:p>
            <a:r>
              <a:rPr lang="en-US" dirty="0"/>
              <a:t>*</a:t>
            </a:r>
          </a:p>
        </p:txBody>
      </p:sp>
      <p:sp>
        <p:nvSpPr>
          <p:cNvPr id="5" name="Right Bracket 4">
            <a:extLst>
              <a:ext uri="{FF2B5EF4-FFF2-40B4-BE49-F238E27FC236}">
                <a16:creationId xmlns:a16="http://schemas.microsoft.com/office/drawing/2014/main" id="{005C8284-EE8B-274E-99BA-21633CEF5D89}"/>
              </a:ext>
            </a:extLst>
          </p:cNvPr>
          <p:cNvSpPr/>
          <p:nvPr/>
        </p:nvSpPr>
        <p:spPr>
          <a:xfrm rot="16200000">
            <a:off x="8450768" y="2335601"/>
            <a:ext cx="45719" cy="571488"/>
          </a:xfrm>
          <a:prstGeom prst="rightBracket">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D8ED0A2-3306-A542-AA97-F307314EB2D7}"/>
              </a:ext>
            </a:extLst>
          </p:cNvPr>
          <p:cNvSpPr txBox="1"/>
          <p:nvPr/>
        </p:nvSpPr>
        <p:spPr>
          <a:xfrm>
            <a:off x="8228457" y="2383146"/>
            <a:ext cx="530915"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37598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C3C6F9-AC95-4B38-86BA-8F0851386ED8}"/>
              </a:ext>
            </a:extLst>
          </p:cNvPr>
          <p:cNvPicPr>
            <a:picLocks noChangeAspect="1"/>
          </p:cNvPicPr>
          <p:nvPr/>
        </p:nvPicPr>
        <p:blipFill>
          <a:blip r:embed="rId3"/>
          <a:stretch>
            <a:fillRect/>
          </a:stretch>
        </p:blipFill>
        <p:spPr>
          <a:xfrm>
            <a:off x="540942" y="0"/>
            <a:ext cx="11110116" cy="6858000"/>
          </a:xfrm>
          <a:prstGeom prst="rect">
            <a:avLst/>
          </a:prstGeom>
        </p:spPr>
      </p:pic>
      <p:sp>
        <p:nvSpPr>
          <p:cNvPr id="3" name="TextBox 2">
            <a:extLst>
              <a:ext uri="{FF2B5EF4-FFF2-40B4-BE49-F238E27FC236}">
                <a16:creationId xmlns:a16="http://schemas.microsoft.com/office/drawing/2014/main" id="{C736B559-F7C6-934C-A2E8-95AEBC4E39BA}"/>
              </a:ext>
            </a:extLst>
          </p:cNvPr>
          <p:cNvSpPr txBox="1"/>
          <p:nvPr/>
        </p:nvSpPr>
        <p:spPr>
          <a:xfrm>
            <a:off x="8736623" y="3647346"/>
            <a:ext cx="1045479" cy="230832"/>
          </a:xfrm>
          <a:prstGeom prst="rect">
            <a:avLst/>
          </a:prstGeom>
          <a:noFill/>
        </p:spPr>
        <p:txBody>
          <a:bodyPr wrap="none" rtlCol="0">
            <a:spAutoFit/>
          </a:bodyPr>
          <a:lstStyle/>
          <a:p>
            <a:r>
              <a:rPr lang="en-US" sz="900" dirty="0"/>
              <a:t>*** guided vs free</a:t>
            </a:r>
          </a:p>
        </p:txBody>
      </p:sp>
    </p:spTree>
    <p:extLst>
      <p:ext uri="{BB962C8B-B14F-4D97-AF65-F5344CB8AC3E}">
        <p14:creationId xmlns:p14="http://schemas.microsoft.com/office/powerpoint/2010/main" val="24563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5" name="Group 165">
            <a:extLst>
              <a:ext uri="{FF2B5EF4-FFF2-40B4-BE49-F238E27FC236}">
                <a16:creationId xmlns:a16="http://schemas.microsoft.com/office/drawing/2014/main" id="{85FDD2EA-9789-4603-B30D-8CD980D8905B}"/>
              </a:ext>
            </a:extLst>
          </p:cNvPr>
          <p:cNvGrpSpPr>
            <a:grpSpLocks noChangeAspect="1"/>
          </p:cNvGrpSpPr>
          <p:nvPr/>
        </p:nvGrpSpPr>
        <p:grpSpPr bwMode="auto">
          <a:xfrm>
            <a:off x="1663700" y="0"/>
            <a:ext cx="8747125" cy="6915150"/>
            <a:chOff x="1048" y="0"/>
            <a:chExt cx="5510" cy="4356"/>
          </a:xfrm>
        </p:grpSpPr>
        <p:sp>
          <p:nvSpPr>
            <p:cNvPr id="166" name="AutoShape 164">
              <a:extLst>
                <a:ext uri="{FF2B5EF4-FFF2-40B4-BE49-F238E27FC236}">
                  <a16:creationId xmlns:a16="http://schemas.microsoft.com/office/drawing/2014/main" id="{39E2FE8E-16F8-42F1-B343-27840236E1C6}"/>
                </a:ext>
              </a:extLst>
            </p:cNvPr>
            <p:cNvSpPr>
              <a:spLocks noChangeAspect="1" noChangeArrowheads="1" noTextEdit="1"/>
            </p:cNvSpPr>
            <p:nvPr/>
          </p:nvSpPr>
          <p:spPr bwMode="auto">
            <a:xfrm>
              <a:off x="1048" y="0"/>
              <a:ext cx="5510" cy="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66">
              <a:extLst>
                <a:ext uri="{FF2B5EF4-FFF2-40B4-BE49-F238E27FC236}">
                  <a16:creationId xmlns:a16="http://schemas.microsoft.com/office/drawing/2014/main" id="{31FC244B-F56A-46E2-8F4B-76630EB758E1}"/>
                </a:ext>
              </a:extLst>
            </p:cNvPr>
            <p:cNvSpPr>
              <a:spLocks noChangeArrowheads="1"/>
            </p:cNvSpPr>
            <p:nvPr/>
          </p:nvSpPr>
          <p:spPr bwMode="auto">
            <a:xfrm>
              <a:off x="1601" y="214"/>
              <a:ext cx="2069" cy="14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Line 167">
              <a:extLst>
                <a:ext uri="{FF2B5EF4-FFF2-40B4-BE49-F238E27FC236}">
                  <a16:creationId xmlns:a16="http://schemas.microsoft.com/office/drawing/2014/main" id="{EFE5D3E9-A3C5-4FD6-9994-66D4893622CC}"/>
                </a:ext>
              </a:extLst>
            </p:cNvPr>
            <p:cNvSpPr>
              <a:spLocks noChangeShapeType="1"/>
            </p:cNvSpPr>
            <p:nvPr/>
          </p:nvSpPr>
          <p:spPr bwMode="auto">
            <a:xfrm>
              <a:off x="1601" y="1665"/>
              <a:ext cx="206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68">
              <a:extLst>
                <a:ext uri="{FF2B5EF4-FFF2-40B4-BE49-F238E27FC236}">
                  <a16:creationId xmlns:a16="http://schemas.microsoft.com/office/drawing/2014/main" id="{4C77F01A-2BF1-4638-8D5C-10C9DC926745}"/>
                </a:ext>
              </a:extLst>
            </p:cNvPr>
            <p:cNvSpPr>
              <a:spLocks noChangeShapeType="1"/>
            </p:cNvSpPr>
            <p:nvPr/>
          </p:nvSpPr>
          <p:spPr bwMode="auto">
            <a:xfrm>
              <a:off x="1601"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69">
              <a:extLst>
                <a:ext uri="{FF2B5EF4-FFF2-40B4-BE49-F238E27FC236}">
                  <a16:creationId xmlns:a16="http://schemas.microsoft.com/office/drawing/2014/main" id="{D1DB46BB-D11B-4210-8F0A-293239D8CC56}"/>
                </a:ext>
              </a:extLst>
            </p:cNvPr>
            <p:cNvSpPr>
              <a:spLocks noChangeShapeType="1"/>
            </p:cNvSpPr>
            <p:nvPr/>
          </p:nvSpPr>
          <p:spPr bwMode="auto">
            <a:xfrm>
              <a:off x="2015"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70">
              <a:extLst>
                <a:ext uri="{FF2B5EF4-FFF2-40B4-BE49-F238E27FC236}">
                  <a16:creationId xmlns:a16="http://schemas.microsoft.com/office/drawing/2014/main" id="{65E1A7D5-EA13-4E72-91ED-DE3DBCD3CE6B}"/>
                </a:ext>
              </a:extLst>
            </p:cNvPr>
            <p:cNvSpPr>
              <a:spLocks noChangeShapeType="1"/>
            </p:cNvSpPr>
            <p:nvPr/>
          </p:nvSpPr>
          <p:spPr bwMode="auto">
            <a:xfrm>
              <a:off x="2429"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171">
              <a:extLst>
                <a:ext uri="{FF2B5EF4-FFF2-40B4-BE49-F238E27FC236}">
                  <a16:creationId xmlns:a16="http://schemas.microsoft.com/office/drawing/2014/main" id="{FCBE13A3-018A-45F1-BC1F-0F5228F8A184}"/>
                </a:ext>
              </a:extLst>
            </p:cNvPr>
            <p:cNvSpPr>
              <a:spLocks noChangeShapeType="1"/>
            </p:cNvSpPr>
            <p:nvPr/>
          </p:nvSpPr>
          <p:spPr bwMode="auto">
            <a:xfrm>
              <a:off x="2842"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172">
              <a:extLst>
                <a:ext uri="{FF2B5EF4-FFF2-40B4-BE49-F238E27FC236}">
                  <a16:creationId xmlns:a16="http://schemas.microsoft.com/office/drawing/2014/main" id="{5B260077-7170-4208-B002-8E6C3AA9105D}"/>
                </a:ext>
              </a:extLst>
            </p:cNvPr>
            <p:cNvSpPr>
              <a:spLocks noChangeShapeType="1"/>
            </p:cNvSpPr>
            <p:nvPr/>
          </p:nvSpPr>
          <p:spPr bwMode="auto">
            <a:xfrm>
              <a:off x="3256"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173">
              <a:extLst>
                <a:ext uri="{FF2B5EF4-FFF2-40B4-BE49-F238E27FC236}">
                  <a16:creationId xmlns:a16="http://schemas.microsoft.com/office/drawing/2014/main" id="{DC3F4CE5-B1D2-4C1C-8E66-0E93DCE17B9C}"/>
                </a:ext>
              </a:extLst>
            </p:cNvPr>
            <p:cNvSpPr>
              <a:spLocks noChangeShapeType="1"/>
            </p:cNvSpPr>
            <p:nvPr/>
          </p:nvSpPr>
          <p:spPr bwMode="auto">
            <a:xfrm>
              <a:off x="3670"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4">
              <a:extLst>
                <a:ext uri="{FF2B5EF4-FFF2-40B4-BE49-F238E27FC236}">
                  <a16:creationId xmlns:a16="http://schemas.microsoft.com/office/drawing/2014/main" id="{FDBE09DE-A6B8-44D7-9748-CD148EFBC5BD}"/>
                </a:ext>
              </a:extLst>
            </p:cNvPr>
            <p:cNvSpPr>
              <a:spLocks noChangeArrowheads="1"/>
            </p:cNvSpPr>
            <p:nvPr/>
          </p:nvSpPr>
          <p:spPr bwMode="auto">
            <a:xfrm>
              <a:off x="1567"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Rectangle 175">
              <a:extLst>
                <a:ext uri="{FF2B5EF4-FFF2-40B4-BE49-F238E27FC236}">
                  <a16:creationId xmlns:a16="http://schemas.microsoft.com/office/drawing/2014/main" id="{06AD89A9-B475-45C4-B534-5A0AB8AB48DE}"/>
                </a:ext>
              </a:extLst>
            </p:cNvPr>
            <p:cNvSpPr>
              <a:spLocks noChangeArrowheads="1"/>
            </p:cNvSpPr>
            <p:nvPr/>
          </p:nvSpPr>
          <p:spPr bwMode="auto">
            <a:xfrm>
              <a:off x="1980"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7" name="Rectangle 176">
              <a:extLst>
                <a:ext uri="{FF2B5EF4-FFF2-40B4-BE49-F238E27FC236}">
                  <a16:creationId xmlns:a16="http://schemas.microsoft.com/office/drawing/2014/main" id="{BA6FF704-7858-4519-9F40-707FF5E9E39F}"/>
                </a:ext>
              </a:extLst>
            </p:cNvPr>
            <p:cNvSpPr>
              <a:spLocks noChangeArrowheads="1"/>
            </p:cNvSpPr>
            <p:nvPr/>
          </p:nvSpPr>
          <p:spPr bwMode="auto">
            <a:xfrm>
              <a:off x="2393"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177">
              <a:extLst>
                <a:ext uri="{FF2B5EF4-FFF2-40B4-BE49-F238E27FC236}">
                  <a16:creationId xmlns:a16="http://schemas.microsoft.com/office/drawing/2014/main" id="{8143E483-A540-4645-BAA2-59745C39FCBE}"/>
                </a:ext>
              </a:extLst>
            </p:cNvPr>
            <p:cNvSpPr>
              <a:spLocks noChangeArrowheads="1"/>
            </p:cNvSpPr>
            <p:nvPr/>
          </p:nvSpPr>
          <p:spPr bwMode="auto">
            <a:xfrm>
              <a:off x="2810"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 name="Rectangle 178">
              <a:extLst>
                <a:ext uri="{FF2B5EF4-FFF2-40B4-BE49-F238E27FC236}">
                  <a16:creationId xmlns:a16="http://schemas.microsoft.com/office/drawing/2014/main" id="{BD8C1F6C-2DC5-4EC6-A935-9D9885FFEA60}"/>
                </a:ext>
              </a:extLst>
            </p:cNvPr>
            <p:cNvSpPr>
              <a:spLocks noChangeArrowheads="1"/>
            </p:cNvSpPr>
            <p:nvPr/>
          </p:nvSpPr>
          <p:spPr bwMode="auto">
            <a:xfrm>
              <a:off x="3223"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 name="Rectangle 179">
              <a:extLst>
                <a:ext uri="{FF2B5EF4-FFF2-40B4-BE49-F238E27FC236}">
                  <a16:creationId xmlns:a16="http://schemas.microsoft.com/office/drawing/2014/main" id="{D1A419FE-316E-4058-8244-FADBBCDF7DD5}"/>
                </a:ext>
              </a:extLst>
            </p:cNvPr>
            <p:cNvSpPr>
              <a:spLocks noChangeArrowheads="1"/>
            </p:cNvSpPr>
            <p:nvPr/>
          </p:nvSpPr>
          <p:spPr bwMode="auto">
            <a:xfrm>
              <a:off x="3636"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Rectangle 180">
              <a:extLst>
                <a:ext uri="{FF2B5EF4-FFF2-40B4-BE49-F238E27FC236}">
                  <a16:creationId xmlns:a16="http://schemas.microsoft.com/office/drawing/2014/main" id="{4DA374CF-491D-407A-9D98-E1E888E8E551}"/>
                </a:ext>
              </a:extLst>
            </p:cNvPr>
            <p:cNvSpPr>
              <a:spLocks noChangeArrowheads="1"/>
            </p:cNvSpPr>
            <p:nvPr/>
          </p:nvSpPr>
          <p:spPr bwMode="auto">
            <a:xfrm>
              <a:off x="2237" y="1918"/>
              <a:ext cx="90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threshold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 name="Line 181">
              <a:extLst>
                <a:ext uri="{FF2B5EF4-FFF2-40B4-BE49-F238E27FC236}">
                  <a16:creationId xmlns:a16="http://schemas.microsoft.com/office/drawing/2014/main" id="{CA47BC42-D75B-4CE7-A341-4678DCBA498E}"/>
                </a:ext>
              </a:extLst>
            </p:cNvPr>
            <p:cNvSpPr>
              <a:spLocks noChangeShapeType="1"/>
            </p:cNvSpPr>
            <p:nvPr/>
          </p:nvSpPr>
          <p:spPr bwMode="auto">
            <a:xfrm flipV="1">
              <a:off x="1601" y="214"/>
              <a:ext cx="0" cy="145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2">
              <a:extLst>
                <a:ext uri="{FF2B5EF4-FFF2-40B4-BE49-F238E27FC236}">
                  <a16:creationId xmlns:a16="http://schemas.microsoft.com/office/drawing/2014/main" id="{C8EDDFA5-A60D-4D71-A8EB-84BB7681CDDB}"/>
                </a:ext>
              </a:extLst>
            </p:cNvPr>
            <p:cNvSpPr>
              <a:spLocks noChangeShapeType="1"/>
            </p:cNvSpPr>
            <p:nvPr/>
          </p:nvSpPr>
          <p:spPr bwMode="auto">
            <a:xfrm flipH="1">
              <a:off x="1581" y="1665"/>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3">
              <a:extLst>
                <a:ext uri="{FF2B5EF4-FFF2-40B4-BE49-F238E27FC236}">
                  <a16:creationId xmlns:a16="http://schemas.microsoft.com/office/drawing/2014/main" id="{84FDCA52-8DBC-4F32-A262-A43B8BF81F25}"/>
                </a:ext>
              </a:extLst>
            </p:cNvPr>
            <p:cNvSpPr>
              <a:spLocks noChangeShapeType="1"/>
            </p:cNvSpPr>
            <p:nvPr/>
          </p:nvSpPr>
          <p:spPr bwMode="auto">
            <a:xfrm flipH="1">
              <a:off x="1581" y="1147"/>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4">
              <a:extLst>
                <a:ext uri="{FF2B5EF4-FFF2-40B4-BE49-F238E27FC236}">
                  <a16:creationId xmlns:a16="http://schemas.microsoft.com/office/drawing/2014/main" id="{9EC6A636-6211-48CD-949D-74F12C565275}"/>
                </a:ext>
              </a:extLst>
            </p:cNvPr>
            <p:cNvSpPr>
              <a:spLocks noChangeShapeType="1"/>
            </p:cNvSpPr>
            <p:nvPr/>
          </p:nvSpPr>
          <p:spPr bwMode="auto">
            <a:xfrm flipH="1">
              <a:off x="1581" y="628"/>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85">
              <a:extLst>
                <a:ext uri="{FF2B5EF4-FFF2-40B4-BE49-F238E27FC236}">
                  <a16:creationId xmlns:a16="http://schemas.microsoft.com/office/drawing/2014/main" id="{F0A7B3C1-5FBA-4FEA-9102-73D4492CA060}"/>
                </a:ext>
              </a:extLst>
            </p:cNvPr>
            <p:cNvSpPr>
              <a:spLocks noChangeArrowheads="1"/>
            </p:cNvSpPr>
            <p:nvPr/>
          </p:nvSpPr>
          <p:spPr bwMode="auto">
            <a:xfrm>
              <a:off x="1470" y="1597"/>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 name="Rectangle 186">
              <a:extLst>
                <a:ext uri="{FF2B5EF4-FFF2-40B4-BE49-F238E27FC236}">
                  <a16:creationId xmlns:a16="http://schemas.microsoft.com/office/drawing/2014/main" id="{D8F3B4FD-3324-4720-8254-55DBDF5EF2D1}"/>
                </a:ext>
              </a:extLst>
            </p:cNvPr>
            <p:cNvSpPr>
              <a:spLocks noChangeArrowheads="1"/>
            </p:cNvSpPr>
            <p:nvPr/>
          </p:nvSpPr>
          <p:spPr bwMode="auto">
            <a:xfrm>
              <a:off x="1359" y="1077"/>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 name="Rectangle 187">
              <a:extLst>
                <a:ext uri="{FF2B5EF4-FFF2-40B4-BE49-F238E27FC236}">
                  <a16:creationId xmlns:a16="http://schemas.microsoft.com/office/drawing/2014/main" id="{8BE6102E-1A06-4621-9102-4790B6F148E6}"/>
                </a:ext>
              </a:extLst>
            </p:cNvPr>
            <p:cNvSpPr>
              <a:spLocks noChangeArrowheads="1"/>
            </p:cNvSpPr>
            <p:nvPr/>
          </p:nvSpPr>
          <p:spPr bwMode="auto">
            <a:xfrm>
              <a:off x="1470" y="55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 name="Rectangle 188">
              <a:extLst>
                <a:ext uri="{FF2B5EF4-FFF2-40B4-BE49-F238E27FC236}">
                  <a16:creationId xmlns:a16="http://schemas.microsoft.com/office/drawing/2014/main" id="{FACE1FA6-09E6-4F9D-BBB6-50EFD04C9231}"/>
                </a:ext>
              </a:extLst>
            </p:cNvPr>
            <p:cNvSpPr>
              <a:spLocks noChangeArrowheads="1"/>
            </p:cNvSpPr>
            <p:nvPr/>
          </p:nvSpPr>
          <p:spPr bwMode="auto">
            <a:xfrm rot="16200000">
              <a:off x="1150" y="1013"/>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 name="Rectangle 189">
              <a:extLst>
                <a:ext uri="{FF2B5EF4-FFF2-40B4-BE49-F238E27FC236}">
                  <a16:creationId xmlns:a16="http://schemas.microsoft.com/office/drawing/2014/main" id="{7C0B7393-513B-4BDB-BC6D-C5DD7798120F}"/>
                </a:ext>
              </a:extLst>
            </p:cNvPr>
            <p:cNvSpPr>
              <a:spLocks noChangeArrowheads="1"/>
            </p:cNvSpPr>
            <p:nvPr/>
          </p:nvSpPr>
          <p:spPr bwMode="auto">
            <a:xfrm rot="16200000">
              <a:off x="1150" y="906"/>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1" name="Rectangle 190">
              <a:extLst>
                <a:ext uri="{FF2B5EF4-FFF2-40B4-BE49-F238E27FC236}">
                  <a16:creationId xmlns:a16="http://schemas.microsoft.com/office/drawing/2014/main" id="{3E350C8E-5055-4B9C-923F-5CFE81CB0559}"/>
                </a:ext>
              </a:extLst>
            </p:cNvPr>
            <p:cNvSpPr>
              <a:spLocks noChangeArrowheads="1"/>
            </p:cNvSpPr>
            <p:nvPr/>
          </p:nvSpPr>
          <p:spPr bwMode="auto">
            <a:xfrm rot="16200000">
              <a:off x="1150" y="799"/>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 name="Rectangle 191">
              <a:extLst>
                <a:ext uri="{FF2B5EF4-FFF2-40B4-BE49-F238E27FC236}">
                  <a16:creationId xmlns:a16="http://schemas.microsoft.com/office/drawing/2014/main" id="{4D9CC16A-E348-49D3-B65A-1ACFEE63949D}"/>
                </a:ext>
              </a:extLst>
            </p:cNvPr>
            <p:cNvSpPr>
              <a:spLocks noChangeArrowheads="1"/>
            </p:cNvSpPr>
            <p:nvPr/>
          </p:nvSpPr>
          <p:spPr bwMode="auto">
            <a:xfrm rot="16200000">
              <a:off x="1155" y="697"/>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Rectangle 192">
              <a:extLst>
                <a:ext uri="{FF2B5EF4-FFF2-40B4-BE49-F238E27FC236}">
                  <a16:creationId xmlns:a16="http://schemas.microsoft.com/office/drawing/2014/main" id="{AF0E6C41-A2D0-46DC-9702-F4850B0EA785}"/>
                </a:ext>
              </a:extLst>
            </p:cNvPr>
            <p:cNvSpPr>
              <a:spLocks noChangeArrowheads="1"/>
            </p:cNvSpPr>
            <p:nvPr/>
          </p:nvSpPr>
          <p:spPr bwMode="auto">
            <a:xfrm rot="16200000">
              <a:off x="1184" y="629"/>
              <a:ext cx="13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4" name="Rectangle 193">
              <a:extLst>
                <a:ext uri="{FF2B5EF4-FFF2-40B4-BE49-F238E27FC236}">
                  <a16:creationId xmlns:a16="http://schemas.microsoft.com/office/drawing/2014/main" id="{75E31252-7119-497E-BEB0-59D77D603139}"/>
                </a:ext>
              </a:extLst>
            </p:cNvPr>
            <p:cNvSpPr>
              <a:spLocks noChangeArrowheads="1"/>
            </p:cNvSpPr>
            <p:nvPr/>
          </p:nvSpPr>
          <p:spPr bwMode="auto">
            <a:xfrm rot="16200000">
              <a:off x="1179" y="581"/>
              <a:ext cx="14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5" name="Rectangle 194">
              <a:extLst>
                <a:ext uri="{FF2B5EF4-FFF2-40B4-BE49-F238E27FC236}">
                  <a16:creationId xmlns:a16="http://schemas.microsoft.com/office/drawing/2014/main" id="{9687E970-E726-48A4-9628-94BE16615338}"/>
                </a:ext>
              </a:extLst>
            </p:cNvPr>
            <p:cNvSpPr>
              <a:spLocks noChangeArrowheads="1"/>
            </p:cNvSpPr>
            <p:nvPr/>
          </p:nvSpPr>
          <p:spPr bwMode="auto">
            <a:xfrm rot="16200000">
              <a:off x="1155" y="504"/>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6" name="Freeform 195">
              <a:extLst>
                <a:ext uri="{FF2B5EF4-FFF2-40B4-BE49-F238E27FC236}">
                  <a16:creationId xmlns:a16="http://schemas.microsoft.com/office/drawing/2014/main" id="{9A2B5912-F62C-42C1-91DA-66EB5BF0028A}"/>
                </a:ext>
              </a:extLst>
            </p:cNvPr>
            <p:cNvSpPr>
              <a:spLocks/>
            </p:cNvSpPr>
            <p:nvPr/>
          </p:nvSpPr>
          <p:spPr bwMode="auto">
            <a:xfrm>
              <a:off x="1601" y="245"/>
              <a:ext cx="2069" cy="1420"/>
            </a:xfrm>
            <a:custGeom>
              <a:avLst/>
              <a:gdLst>
                <a:gd name="T0" fmla="*/ 25 w 2069"/>
                <a:gd name="T1" fmla="*/ 1420 h 1420"/>
                <a:gd name="T2" fmla="*/ 58 w 2069"/>
                <a:gd name="T3" fmla="*/ 1420 h 1420"/>
                <a:gd name="T4" fmla="*/ 91 w 2069"/>
                <a:gd name="T5" fmla="*/ 1420 h 1420"/>
                <a:gd name="T6" fmla="*/ 125 w 2069"/>
                <a:gd name="T7" fmla="*/ 1420 h 1420"/>
                <a:gd name="T8" fmla="*/ 158 w 2069"/>
                <a:gd name="T9" fmla="*/ 1420 h 1420"/>
                <a:gd name="T10" fmla="*/ 191 w 2069"/>
                <a:gd name="T11" fmla="*/ 1420 h 1420"/>
                <a:gd name="T12" fmla="*/ 224 w 2069"/>
                <a:gd name="T13" fmla="*/ 1420 h 1420"/>
                <a:gd name="T14" fmla="*/ 257 w 2069"/>
                <a:gd name="T15" fmla="*/ 1420 h 1420"/>
                <a:gd name="T16" fmla="*/ 290 w 2069"/>
                <a:gd name="T17" fmla="*/ 1420 h 1420"/>
                <a:gd name="T18" fmla="*/ 323 w 2069"/>
                <a:gd name="T19" fmla="*/ 1420 h 1420"/>
                <a:gd name="T20" fmla="*/ 356 w 2069"/>
                <a:gd name="T21" fmla="*/ 1418 h 1420"/>
                <a:gd name="T22" fmla="*/ 389 w 2069"/>
                <a:gd name="T23" fmla="*/ 1420 h 1420"/>
                <a:gd name="T24" fmla="*/ 422 w 2069"/>
                <a:gd name="T25" fmla="*/ 1420 h 1420"/>
                <a:gd name="T26" fmla="*/ 456 w 2069"/>
                <a:gd name="T27" fmla="*/ 1413 h 1420"/>
                <a:gd name="T28" fmla="*/ 489 w 2069"/>
                <a:gd name="T29" fmla="*/ 1418 h 1420"/>
                <a:gd name="T30" fmla="*/ 522 w 2069"/>
                <a:gd name="T31" fmla="*/ 1408 h 1420"/>
                <a:gd name="T32" fmla="*/ 555 w 2069"/>
                <a:gd name="T33" fmla="*/ 1384 h 1420"/>
                <a:gd name="T34" fmla="*/ 588 w 2069"/>
                <a:gd name="T35" fmla="*/ 1369 h 1420"/>
                <a:gd name="T36" fmla="*/ 621 w 2069"/>
                <a:gd name="T37" fmla="*/ 1325 h 1420"/>
                <a:gd name="T38" fmla="*/ 654 w 2069"/>
                <a:gd name="T39" fmla="*/ 1291 h 1420"/>
                <a:gd name="T40" fmla="*/ 687 w 2069"/>
                <a:gd name="T41" fmla="*/ 1242 h 1420"/>
                <a:gd name="T42" fmla="*/ 720 w 2069"/>
                <a:gd name="T43" fmla="*/ 1154 h 1420"/>
                <a:gd name="T44" fmla="*/ 753 w 2069"/>
                <a:gd name="T45" fmla="*/ 1047 h 1420"/>
                <a:gd name="T46" fmla="*/ 787 w 2069"/>
                <a:gd name="T47" fmla="*/ 951 h 1420"/>
                <a:gd name="T48" fmla="*/ 820 w 2069"/>
                <a:gd name="T49" fmla="*/ 762 h 1420"/>
                <a:gd name="T50" fmla="*/ 853 w 2069"/>
                <a:gd name="T51" fmla="*/ 684 h 1420"/>
                <a:gd name="T52" fmla="*/ 886 w 2069"/>
                <a:gd name="T53" fmla="*/ 472 h 1420"/>
                <a:gd name="T54" fmla="*/ 919 w 2069"/>
                <a:gd name="T55" fmla="*/ 290 h 1420"/>
                <a:gd name="T56" fmla="*/ 952 w 2069"/>
                <a:gd name="T57" fmla="*/ 140 h 1420"/>
                <a:gd name="T58" fmla="*/ 985 w 2069"/>
                <a:gd name="T59" fmla="*/ 140 h 1420"/>
                <a:gd name="T60" fmla="*/ 1018 w 2069"/>
                <a:gd name="T61" fmla="*/ 156 h 1420"/>
                <a:gd name="T62" fmla="*/ 1051 w 2069"/>
                <a:gd name="T63" fmla="*/ 264 h 1420"/>
                <a:gd name="T64" fmla="*/ 1084 w 2069"/>
                <a:gd name="T65" fmla="*/ 555 h 1420"/>
                <a:gd name="T66" fmla="*/ 1117 w 2069"/>
                <a:gd name="T67" fmla="*/ 749 h 1420"/>
                <a:gd name="T68" fmla="*/ 1150 w 2069"/>
                <a:gd name="T69" fmla="*/ 887 h 1420"/>
                <a:gd name="T70" fmla="*/ 1183 w 2069"/>
                <a:gd name="T71" fmla="*/ 1133 h 1420"/>
                <a:gd name="T72" fmla="*/ 1217 w 2069"/>
                <a:gd name="T73" fmla="*/ 1169 h 1420"/>
                <a:gd name="T74" fmla="*/ 1250 w 2069"/>
                <a:gd name="T75" fmla="*/ 1286 h 1420"/>
                <a:gd name="T76" fmla="*/ 1283 w 2069"/>
                <a:gd name="T77" fmla="*/ 1319 h 1420"/>
                <a:gd name="T78" fmla="*/ 1316 w 2069"/>
                <a:gd name="T79" fmla="*/ 1369 h 1420"/>
                <a:gd name="T80" fmla="*/ 1349 w 2069"/>
                <a:gd name="T81" fmla="*/ 1387 h 1420"/>
                <a:gd name="T82" fmla="*/ 1382 w 2069"/>
                <a:gd name="T83" fmla="*/ 1389 h 1420"/>
                <a:gd name="T84" fmla="*/ 1415 w 2069"/>
                <a:gd name="T85" fmla="*/ 1397 h 1420"/>
                <a:gd name="T86" fmla="*/ 1448 w 2069"/>
                <a:gd name="T87" fmla="*/ 1415 h 1420"/>
                <a:gd name="T88" fmla="*/ 1481 w 2069"/>
                <a:gd name="T89" fmla="*/ 1405 h 1420"/>
                <a:gd name="T90" fmla="*/ 1515 w 2069"/>
                <a:gd name="T91" fmla="*/ 1420 h 1420"/>
                <a:gd name="T92" fmla="*/ 1548 w 2069"/>
                <a:gd name="T93" fmla="*/ 1418 h 1420"/>
                <a:gd name="T94" fmla="*/ 1581 w 2069"/>
                <a:gd name="T95" fmla="*/ 1420 h 1420"/>
                <a:gd name="T96" fmla="*/ 1614 w 2069"/>
                <a:gd name="T97" fmla="*/ 1415 h 1420"/>
                <a:gd name="T98" fmla="*/ 1647 w 2069"/>
                <a:gd name="T99" fmla="*/ 1420 h 1420"/>
                <a:gd name="T100" fmla="*/ 1680 w 2069"/>
                <a:gd name="T101" fmla="*/ 1420 h 1420"/>
                <a:gd name="T102" fmla="*/ 1713 w 2069"/>
                <a:gd name="T103" fmla="*/ 1420 h 1420"/>
                <a:gd name="T104" fmla="*/ 1746 w 2069"/>
                <a:gd name="T105" fmla="*/ 1420 h 1420"/>
                <a:gd name="T106" fmla="*/ 1779 w 2069"/>
                <a:gd name="T107" fmla="*/ 1420 h 1420"/>
                <a:gd name="T108" fmla="*/ 1812 w 2069"/>
                <a:gd name="T109" fmla="*/ 1420 h 1420"/>
                <a:gd name="T110" fmla="*/ 1845 w 2069"/>
                <a:gd name="T111" fmla="*/ 1420 h 1420"/>
                <a:gd name="T112" fmla="*/ 1878 w 2069"/>
                <a:gd name="T113" fmla="*/ 1420 h 1420"/>
                <a:gd name="T114" fmla="*/ 1911 w 2069"/>
                <a:gd name="T115" fmla="*/ 1420 h 1420"/>
                <a:gd name="T116" fmla="*/ 1945 w 2069"/>
                <a:gd name="T117" fmla="*/ 1420 h 1420"/>
                <a:gd name="T118" fmla="*/ 1978 w 2069"/>
                <a:gd name="T119" fmla="*/ 1420 h 1420"/>
                <a:gd name="T120" fmla="*/ 2011 w 2069"/>
                <a:gd name="T121" fmla="*/ 1420 h 1420"/>
                <a:gd name="T122" fmla="*/ 2044 w 2069"/>
                <a:gd name="T123" fmla="*/ 1420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69" h="1420">
                  <a:moveTo>
                    <a:pt x="0" y="1420"/>
                  </a:moveTo>
                  <a:lnTo>
                    <a:pt x="0" y="1420"/>
                  </a:lnTo>
                  <a:lnTo>
                    <a:pt x="5" y="1420"/>
                  </a:lnTo>
                  <a:lnTo>
                    <a:pt x="9" y="1420"/>
                  </a:lnTo>
                  <a:lnTo>
                    <a:pt x="13" y="1420"/>
                  </a:lnTo>
                  <a:lnTo>
                    <a:pt x="17" y="1420"/>
                  </a:lnTo>
                  <a:lnTo>
                    <a:pt x="21" y="1420"/>
                  </a:lnTo>
                  <a:lnTo>
                    <a:pt x="25" y="1420"/>
                  </a:lnTo>
                  <a:lnTo>
                    <a:pt x="30" y="1420"/>
                  </a:lnTo>
                  <a:lnTo>
                    <a:pt x="34" y="1420"/>
                  </a:lnTo>
                  <a:lnTo>
                    <a:pt x="38" y="1420"/>
                  </a:lnTo>
                  <a:lnTo>
                    <a:pt x="42" y="1420"/>
                  </a:lnTo>
                  <a:lnTo>
                    <a:pt x="46" y="1420"/>
                  </a:lnTo>
                  <a:lnTo>
                    <a:pt x="50" y="1420"/>
                  </a:lnTo>
                  <a:lnTo>
                    <a:pt x="54" y="1420"/>
                  </a:lnTo>
                  <a:lnTo>
                    <a:pt x="58" y="1420"/>
                  </a:lnTo>
                  <a:lnTo>
                    <a:pt x="63" y="1420"/>
                  </a:lnTo>
                  <a:lnTo>
                    <a:pt x="67" y="1420"/>
                  </a:lnTo>
                  <a:lnTo>
                    <a:pt x="71" y="1420"/>
                  </a:lnTo>
                  <a:lnTo>
                    <a:pt x="75" y="1420"/>
                  </a:lnTo>
                  <a:lnTo>
                    <a:pt x="79" y="1420"/>
                  </a:lnTo>
                  <a:lnTo>
                    <a:pt x="83" y="1420"/>
                  </a:lnTo>
                  <a:lnTo>
                    <a:pt x="88" y="1420"/>
                  </a:lnTo>
                  <a:lnTo>
                    <a:pt x="91" y="1420"/>
                  </a:lnTo>
                  <a:lnTo>
                    <a:pt x="96" y="1420"/>
                  </a:lnTo>
                  <a:lnTo>
                    <a:pt x="100" y="1420"/>
                  </a:lnTo>
                  <a:lnTo>
                    <a:pt x="104" y="1420"/>
                  </a:lnTo>
                  <a:lnTo>
                    <a:pt x="108" y="1420"/>
                  </a:lnTo>
                  <a:lnTo>
                    <a:pt x="112" y="1420"/>
                  </a:lnTo>
                  <a:lnTo>
                    <a:pt x="116" y="1420"/>
                  </a:lnTo>
                  <a:lnTo>
                    <a:pt x="121" y="1420"/>
                  </a:lnTo>
                  <a:lnTo>
                    <a:pt x="125" y="1420"/>
                  </a:lnTo>
                  <a:lnTo>
                    <a:pt x="129" y="1420"/>
                  </a:lnTo>
                  <a:lnTo>
                    <a:pt x="133" y="1420"/>
                  </a:lnTo>
                  <a:lnTo>
                    <a:pt x="137" y="1420"/>
                  </a:lnTo>
                  <a:lnTo>
                    <a:pt x="141" y="1420"/>
                  </a:lnTo>
                  <a:lnTo>
                    <a:pt x="145" y="1420"/>
                  </a:lnTo>
                  <a:lnTo>
                    <a:pt x="149" y="1420"/>
                  </a:lnTo>
                  <a:lnTo>
                    <a:pt x="154" y="1420"/>
                  </a:lnTo>
                  <a:lnTo>
                    <a:pt x="158" y="1420"/>
                  </a:lnTo>
                  <a:lnTo>
                    <a:pt x="162" y="1420"/>
                  </a:lnTo>
                  <a:lnTo>
                    <a:pt x="166" y="1420"/>
                  </a:lnTo>
                  <a:lnTo>
                    <a:pt x="170" y="1420"/>
                  </a:lnTo>
                  <a:lnTo>
                    <a:pt x="174" y="1420"/>
                  </a:lnTo>
                  <a:lnTo>
                    <a:pt x="179" y="1420"/>
                  </a:lnTo>
                  <a:lnTo>
                    <a:pt x="182" y="1420"/>
                  </a:lnTo>
                  <a:lnTo>
                    <a:pt x="187" y="1420"/>
                  </a:lnTo>
                  <a:lnTo>
                    <a:pt x="191" y="1420"/>
                  </a:lnTo>
                  <a:lnTo>
                    <a:pt x="195" y="1420"/>
                  </a:lnTo>
                  <a:lnTo>
                    <a:pt x="199" y="1420"/>
                  </a:lnTo>
                  <a:lnTo>
                    <a:pt x="203" y="1420"/>
                  </a:lnTo>
                  <a:lnTo>
                    <a:pt x="207" y="1420"/>
                  </a:lnTo>
                  <a:lnTo>
                    <a:pt x="212" y="1420"/>
                  </a:lnTo>
                  <a:lnTo>
                    <a:pt x="216" y="1420"/>
                  </a:lnTo>
                  <a:lnTo>
                    <a:pt x="220" y="1420"/>
                  </a:lnTo>
                  <a:lnTo>
                    <a:pt x="224" y="1420"/>
                  </a:lnTo>
                  <a:lnTo>
                    <a:pt x="228" y="1420"/>
                  </a:lnTo>
                  <a:lnTo>
                    <a:pt x="232" y="1420"/>
                  </a:lnTo>
                  <a:lnTo>
                    <a:pt x="236" y="1420"/>
                  </a:lnTo>
                  <a:lnTo>
                    <a:pt x="240" y="1420"/>
                  </a:lnTo>
                  <a:lnTo>
                    <a:pt x="245" y="1418"/>
                  </a:lnTo>
                  <a:lnTo>
                    <a:pt x="249" y="1420"/>
                  </a:lnTo>
                  <a:lnTo>
                    <a:pt x="253" y="1420"/>
                  </a:lnTo>
                  <a:lnTo>
                    <a:pt x="257" y="1420"/>
                  </a:lnTo>
                  <a:lnTo>
                    <a:pt x="261" y="1420"/>
                  </a:lnTo>
                  <a:lnTo>
                    <a:pt x="265" y="1420"/>
                  </a:lnTo>
                  <a:lnTo>
                    <a:pt x="270" y="1420"/>
                  </a:lnTo>
                  <a:lnTo>
                    <a:pt x="274" y="1420"/>
                  </a:lnTo>
                  <a:lnTo>
                    <a:pt x="278" y="1420"/>
                  </a:lnTo>
                  <a:lnTo>
                    <a:pt x="282" y="1420"/>
                  </a:lnTo>
                  <a:lnTo>
                    <a:pt x="286" y="1420"/>
                  </a:lnTo>
                  <a:lnTo>
                    <a:pt x="290" y="1420"/>
                  </a:lnTo>
                  <a:lnTo>
                    <a:pt x="294" y="1420"/>
                  </a:lnTo>
                  <a:lnTo>
                    <a:pt x="298" y="1420"/>
                  </a:lnTo>
                  <a:lnTo>
                    <a:pt x="303" y="1420"/>
                  </a:lnTo>
                  <a:lnTo>
                    <a:pt x="307" y="1420"/>
                  </a:lnTo>
                  <a:lnTo>
                    <a:pt x="311" y="1420"/>
                  </a:lnTo>
                  <a:lnTo>
                    <a:pt x="315" y="1420"/>
                  </a:lnTo>
                  <a:lnTo>
                    <a:pt x="319" y="1420"/>
                  </a:lnTo>
                  <a:lnTo>
                    <a:pt x="323" y="1420"/>
                  </a:lnTo>
                  <a:lnTo>
                    <a:pt x="327" y="1420"/>
                  </a:lnTo>
                  <a:lnTo>
                    <a:pt x="331" y="1420"/>
                  </a:lnTo>
                  <a:lnTo>
                    <a:pt x="336" y="1420"/>
                  </a:lnTo>
                  <a:lnTo>
                    <a:pt x="340" y="1418"/>
                  </a:lnTo>
                  <a:lnTo>
                    <a:pt x="344" y="1420"/>
                  </a:lnTo>
                  <a:lnTo>
                    <a:pt x="348" y="1420"/>
                  </a:lnTo>
                  <a:lnTo>
                    <a:pt x="352" y="1420"/>
                  </a:lnTo>
                  <a:lnTo>
                    <a:pt x="356" y="1418"/>
                  </a:lnTo>
                  <a:lnTo>
                    <a:pt x="360" y="1420"/>
                  </a:lnTo>
                  <a:lnTo>
                    <a:pt x="365" y="1420"/>
                  </a:lnTo>
                  <a:lnTo>
                    <a:pt x="369" y="1420"/>
                  </a:lnTo>
                  <a:lnTo>
                    <a:pt x="373" y="1418"/>
                  </a:lnTo>
                  <a:lnTo>
                    <a:pt x="377" y="1418"/>
                  </a:lnTo>
                  <a:lnTo>
                    <a:pt x="381" y="1420"/>
                  </a:lnTo>
                  <a:lnTo>
                    <a:pt x="385" y="1420"/>
                  </a:lnTo>
                  <a:lnTo>
                    <a:pt x="389" y="1420"/>
                  </a:lnTo>
                  <a:lnTo>
                    <a:pt x="394" y="1420"/>
                  </a:lnTo>
                  <a:lnTo>
                    <a:pt x="398" y="1420"/>
                  </a:lnTo>
                  <a:lnTo>
                    <a:pt x="402" y="1420"/>
                  </a:lnTo>
                  <a:lnTo>
                    <a:pt x="406" y="1418"/>
                  </a:lnTo>
                  <a:lnTo>
                    <a:pt x="410" y="1418"/>
                  </a:lnTo>
                  <a:lnTo>
                    <a:pt x="414" y="1420"/>
                  </a:lnTo>
                  <a:lnTo>
                    <a:pt x="418" y="1418"/>
                  </a:lnTo>
                  <a:lnTo>
                    <a:pt x="422" y="1420"/>
                  </a:lnTo>
                  <a:lnTo>
                    <a:pt x="427" y="1415"/>
                  </a:lnTo>
                  <a:lnTo>
                    <a:pt x="431" y="1418"/>
                  </a:lnTo>
                  <a:lnTo>
                    <a:pt x="435" y="1418"/>
                  </a:lnTo>
                  <a:lnTo>
                    <a:pt x="439" y="1418"/>
                  </a:lnTo>
                  <a:lnTo>
                    <a:pt x="443" y="1415"/>
                  </a:lnTo>
                  <a:lnTo>
                    <a:pt x="447" y="1408"/>
                  </a:lnTo>
                  <a:lnTo>
                    <a:pt x="451" y="1418"/>
                  </a:lnTo>
                  <a:lnTo>
                    <a:pt x="456" y="1413"/>
                  </a:lnTo>
                  <a:lnTo>
                    <a:pt x="460" y="1413"/>
                  </a:lnTo>
                  <a:lnTo>
                    <a:pt x="464" y="1403"/>
                  </a:lnTo>
                  <a:lnTo>
                    <a:pt x="468" y="1415"/>
                  </a:lnTo>
                  <a:lnTo>
                    <a:pt x="472" y="1418"/>
                  </a:lnTo>
                  <a:lnTo>
                    <a:pt x="476" y="1400"/>
                  </a:lnTo>
                  <a:lnTo>
                    <a:pt x="480" y="1410"/>
                  </a:lnTo>
                  <a:lnTo>
                    <a:pt x="484" y="1418"/>
                  </a:lnTo>
                  <a:lnTo>
                    <a:pt x="489" y="1418"/>
                  </a:lnTo>
                  <a:lnTo>
                    <a:pt x="493" y="1413"/>
                  </a:lnTo>
                  <a:lnTo>
                    <a:pt x="497" y="1410"/>
                  </a:lnTo>
                  <a:lnTo>
                    <a:pt x="501" y="1408"/>
                  </a:lnTo>
                  <a:lnTo>
                    <a:pt x="505" y="1410"/>
                  </a:lnTo>
                  <a:lnTo>
                    <a:pt x="509" y="1413"/>
                  </a:lnTo>
                  <a:lnTo>
                    <a:pt x="514" y="1403"/>
                  </a:lnTo>
                  <a:lnTo>
                    <a:pt x="517" y="1408"/>
                  </a:lnTo>
                  <a:lnTo>
                    <a:pt x="522" y="1408"/>
                  </a:lnTo>
                  <a:lnTo>
                    <a:pt x="526" y="1400"/>
                  </a:lnTo>
                  <a:lnTo>
                    <a:pt x="530" y="1397"/>
                  </a:lnTo>
                  <a:lnTo>
                    <a:pt x="534" y="1403"/>
                  </a:lnTo>
                  <a:lnTo>
                    <a:pt x="538" y="1408"/>
                  </a:lnTo>
                  <a:lnTo>
                    <a:pt x="542" y="1395"/>
                  </a:lnTo>
                  <a:lnTo>
                    <a:pt x="547" y="1403"/>
                  </a:lnTo>
                  <a:lnTo>
                    <a:pt x="551" y="1389"/>
                  </a:lnTo>
                  <a:lnTo>
                    <a:pt x="555" y="1384"/>
                  </a:lnTo>
                  <a:lnTo>
                    <a:pt x="559" y="1376"/>
                  </a:lnTo>
                  <a:lnTo>
                    <a:pt x="563" y="1387"/>
                  </a:lnTo>
                  <a:lnTo>
                    <a:pt x="567" y="1369"/>
                  </a:lnTo>
                  <a:lnTo>
                    <a:pt x="571" y="1389"/>
                  </a:lnTo>
                  <a:lnTo>
                    <a:pt x="575" y="1376"/>
                  </a:lnTo>
                  <a:lnTo>
                    <a:pt x="580" y="1392"/>
                  </a:lnTo>
                  <a:lnTo>
                    <a:pt x="584" y="1379"/>
                  </a:lnTo>
                  <a:lnTo>
                    <a:pt x="588" y="1369"/>
                  </a:lnTo>
                  <a:lnTo>
                    <a:pt x="592" y="1366"/>
                  </a:lnTo>
                  <a:lnTo>
                    <a:pt x="596" y="1387"/>
                  </a:lnTo>
                  <a:lnTo>
                    <a:pt x="600" y="1374"/>
                  </a:lnTo>
                  <a:lnTo>
                    <a:pt x="605" y="1374"/>
                  </a:lnTo>
                  <a:lnTo>
                    <a:pt x="608" y="1345"/>
                  </a:lnTo>
                  <a:lnTo>
                    <a:pt x="613" y="1361"/>
                  </a:lnTo>
                  <a:lnTo>
                    <a:pt x="617" y="1353"/>
                  </a:lnTo>
                  <a:lnTo>
                    <a:pt x="621" y="1325"/>
                  </a:lnTo>
                  <a:lnTo>
                    <a:pt x="625" y="1369"/>
                  </a:lnTo>
                  <a:lnTo>
                    <a:pt x="629" y="1301"/>
                  </a:lnTo>
                  <a:lnTo>
                    <a:pt x="633" y="1335"/>
                  </a:lnTo>
                  <a:lnTo>
                    <a:pt x="638" y="1348"/>
                  </a:lnTo>
                  <a:lnTo>
                    <a:pt x="642" y="1319"/>
                  </a:lnTo>
                  <a:lnTo>
                    <a:pt x="646" y="1307"/>
                  </a:lnTo>
                  <a:lnTo>
                    <a:pt x="650" y="1296"/>
                  </a:lnTo>
                  <a:lnTo>
                    <a:pt x="654" y="1291"/>
                  </a:lnTo>
                  <a:lnTo>
                    <a:pt x="658" y="1288"/>
                  </a:lnTo>
                  <a:lnTo>
                    <a:pt x="663" y="1267"/>
                  </a:lnTo>
                  <a:lnTo>
                    <a:pt x="666" y="1296"/>
                  </a:lnTo>
                  <a:lnTo>
                    <a:pt x="671" y="1260"/>
                  </a:lnTo>
                  <a:lnTo>
                    <a:pt x="675" y="1267"/>
                  </a:lnTo>
                  <a:lnTo>
                    <a:pt x="679" y="1252"/>
                  </a:lnTo>
                  <a:lnTo>
                    <a:pt x="683" y="1267"/>
                  </a:lnTo>
                  <a:lnTo>
                    <a:pt x="687" y="1242"/>
                  </a:lnTo>
                  <a:lnTo>
                    <a:pt x="691" y="1234"/>
                  </a:lnTo>
                  <a:lnTo>
                    <a:pt x="696" y="1200"/>
                  </a:lnTo>
                  <a:lnTo>
                    <a:pt x="700" y="1208"/>
                  </a:lnTo>
                  <a:lnTo>
                    <a:pt x="704" y="1229"/>
                  </a:lnTo>
                  <a:lnTo>
                    <a:pt x="708" y="1195"/>
                  </a:lnTo>
                  <a:lnTo>
                    <a:pt x="712" y="1193"/>
                  </a:lnTo>
                  <a:lnTo>
                    <a:pt x="716" y="1161"/>
                  </a:lnTo>
                  <a:lnTo>
                    <a:pt x="720" y="1154"/>
                  </a:lnTo>
                  <a:lnTo>
                    <a:pt x="724" y="1166"/>
                  </a:lnTo>
                  <a:lnTo>
                    <a:pt x="729" y="1156"/>
                  </a:lnTo>
                  <a:lnTo>
                    <a:pt x="733" y="1133"/>
                  </a:lnTo>
                  <a:lnTo>
                    <a:pt x="737" y="1109"/>
                  </a:lnTo>
                  <a:lnTo>
                    <a:pt x="741" y="1117"/>
                  </a:lnTo>
                  <a:lnTo>
                    <a:pt x="745" y="1097"/>
                  </a:lnTo>
                  <a:lnTo>
                    <a:pt x="749" y="1089"/>
                  </a:lnTo>
                  <a:lnTo>
                    <a:pt x="753" y="1047"/>
                  </a:lnTo>
                  <a:lnTo>
                    <a:pt x="757" y="1047"/>
                  </a:lnTo>
                  <a:lnTo>
                    <a:pt x="762" y="1060"/>
                  </a:lnTo>
                  <a:lnTo>
                    <a:pt x="766" y="1037"/>
                  </a:lnTo>
                  <a:lnTo>
                    <a:pt x="770" y="1006"/>
                  </a:lnTo>
                  <a:lnTo>
                    <a:pt x="774" y="915"/>
                  </a:lnTo>
                  <a:lnTo>
                    <a:pt x="778" y="925"/>
                  </a:lnTo>
                  <a:lnTo>
                    <a:pt x="782" y="985"/>
                  </a:lnTo>
                  <a:lnTo>
                    <a:pt x="787" y="951"/>
                  </a:lnTo>
                  <a:lnTo>
                    <a:pt x="791" y="918"/>
                  </a:lnTo>
                  <a:lnTo>
                    <a:pt x="795" y="868"/>
                  </a:lnTo>
                  <a:lnTo>
                    <a:pt x="799" y="853"/>
                  </a:lnTo>
                  <a:lnTo>
                    <a:pt x="803" y="874"/>
                  </a:lnTo>
                  <a:lnTo>
                    <a:pt x="807" y="855"/>
                  </a:lnTo>
                  <a:lnTo>
                    <a:pt x="811" y="871"/>
                  </a:lnTo>
                  <a:lnTo>
                    <a:pt x="815" y="780"/>
                  </a:lnTo>
                  <a:lnTo>
                    <a:pt x="820" y="762"/>
                  </a:lnTo>
                  <a:lnTo>
                    <a:pt x="824" y="785"/>
                  </a:lnTo>
                  <a:lnTo>
                    <a:pt x="828" y="806"/>
                  </a:lnTo>
                  <a:lnTo>
                    <a:pt x="832" y="630"/>
                  </a:lnTo>
                  <a:lnTo>
                    <a:pt x="836" y="773"/>
                  </a:lnTo>
                  <a:lnTo>
                    <a:pt x="840" y="661"/>
                  </a:lnTo>
                  <a:lnTo>
                    <a:pt x="844" y="679"/>
                  </a:lnTo>
                  <a:lnTo>
                    <a:pt x="849" y="630"/>
                  </a:lnTo>
                  <a:lnTo>
                    <a:pt x="853" y="684"/>
                  </a:lnTo>
                  <a:lnTo>
                    <a:pt x="857" y="645"/>
                  </a:lnTo>
                  <a:lnTo>
                    <a:pt x="861" y="609"/>
                  </a:lnTo>
                  <a:lnTo>
                    <a:pt x="865" y="547"/>
                  </a:lnTo>
                  <a:lnTo>
                    <a:pt x="869" y="503"/>
                  </a:lnTo>
                  <a:lnTo>
                    <a:pt x="873" y="635"/>
                  </a:lnTo>
                  <a:lnTo>
                    <a:pt x="877" y="516"/>
                  </a:lnTo>
                  <a:lnTo>
                    <a:pt x="882" y="555"/>
                  </a:lnTo>
                  <a:lnTo>
                    <a:pt x="886" y="472"/>
                  </a:lnTo>
                  <a:lnTo>
                    <a:pt x="890" y="490"/>
                  </a:lnTo>
                  <a:lnTo>
                    <a:pt x="894" y="397"/>
                  </a:lnTo>
                  <a:lnTo>
                    <a:pt x="898" y="485"/>
                  </a:lnTo>
                  <a:lnTo>
                    <a:pt x="902" y="350"/>
                  </a:lnTo>
                  <a:lnTo>
                    <a:pt x="906" y="366"/>
                  </a:lnTo>
                  <a:lnTo>
                    <a:pt x="911" y="428"/>
                  </a:lnTo>
                  <a:lnTo>
                    <a:pt x="915" y="306"/>
                  </a:lnTo>
                  <a:lnTo>
                    <a:pt x="919" y="290"/>
                  </a:lnTo>
                  <a:lnTo>
                    <a:pt x="923" y="228"/>
                  </a:lnTo>
                  <a:lnTo>
                    <a:pt x="927" y="298"/>
                  </a:lnTo>
                  <a:lnTo>
                    <a:pt x="931" y="210"/>
                  </a:lnTo>
                  <a:lnTo>
                    <a:pt x="935" y="298"/>
                  </a:lnTo>
                  <a:lnTo>
                    <a:pt x="940" y="225"/>
                  </a:lnTo>
                  <a:lnTo>
                    <a:pt x="944" y="282"/>
                  </a:lnTo>
                  <a:lnTo>
                    <a:pt x="948" y="140"/>
                  </a:lnTo>
                  <a:lnTo>
                    <a:pt x="952" y="140"/>
                  </a:lnTo>
                  <a:lnTo>
                    <a:pt x="956" y="303"/>
                  </a:lnTo>
                  <a:lnTo>
                    <a:pt x="960" y="225"/>
                  </a:lnTo>
                  <a:lnTo>
                    <a:pt x="964" y="184"/>
                  </a:lnTo>
                  <a:lnTo>
                    <a:pt x="968" y="88"/>
                  </a:lnTo>
                  <a:lnTo>
                    <a:pt x="973" y="236"/>
                  </a:lnTo>
                  <a:lnTo>
                    <a:pt x="977" y="187"/>
                  </a:lnTo>
                  <a:lnTo>
                    <a:pt x="981" y="93"/>
                  </a:lnTo>
                  <a:lnTo>
                    <a:pt x="985" y="140"/>
                  </a:lnTo>
                  <a:lnTo>
                    <a:pt x="989" y="166"/>
                  </a:lnTo>
                  <a:lnTo>
                    <a:pt x="993" y="62"/>
                  </a:lnTo>
                  <a:lnTo>
                    <a:pt x="997" y="104"/>
                  </a:lnTo>
                  <a:lnTo>
                    <a:pt x="1001" y="111"/>
                  </a:lnTo>
                  <a:lnTo>
                    <a:pt x="1006" y="137"/>
                  </a:lnTo>
                  <a:lnTo>
                    <a:pt x="1010" y="140"/>
                  </a:lnTo>
                  <a:lnTo>
                    <a:pt x="1014" y="78"/>
                  </a:lnTo>
                  <a:lnTo>
                    <a:pt x="1018" y="156"/>
                  </a:lnTo>
                  <a:lnTo>
                    <a:pt x="1022" y="111"/>
                  </a:lnTo>
                  <a:lnTo>
                    <a:pt x="1026" y="272"/>
                  </a:lnTo>
                  <a:lnTo>
                    <a:pt x="1031" y="161"/>
                  </a:lnTo>
                  <a:lnTo>
                    <a:pt x="1034" y="127"/>
                  </a:lnTo>
                  <a:lnTo>
                    <a:pt x="1039" y="0"/>
                  </a:lnTo>
                  <a:lnTo>
                    <a:pt x="1043" y="202"/>
                  </a:lnTo>
                  <a:lnTo>
                    <a:pt x="1047" y="334"/>
                  </a:lnTo>
                  <a:lnTo>
                    <a:pt x="1051" y="264"/>
                  </a:lnTo>
                  <a:lnTo>
                    <a:pt x="1055" y="358"/>
                  </a:lnTo>
                  <a:lnTo>
                    <a:pt x="1059" y="298"/>
                  </a:lnTo>
                  <a:lnTo>
                    <a:pt x="1064" y="389"/>
                  </a:lnTo>
                  <a:lnTo>
                    <a:pt x="1068" y="435"/>
                  </a:lnTo>
                  <a:lnTo>
                    <a:pt x="1072" y="381"/>
                  </a:lnTo>
                  <a:lnTo>
                    <a:pt x="1076" y="492"/>
                  </a:lnTo>
                  <a:lnTo>
                    <a:pt x="1080" y="557"/>
                  </a:lnTo>
                  <a:lnTo>
                    <a:pt x="1084" y="555"/>
                  </a:lnTo>
                  <a:lnTo>
                    <a:pt x="1089" y="591"/>
                  </a:lnTo>
                  <a:lnTo>
                    <a:pt x="1092" y="635"/>
                  </a:lnTo>
                  <a:lnTo>
                    <a:pt x="1097" y="713"/>
                  </a:lnTo>
                  <a:lnTo>
                    <a:pt x="1101" y="622"/>
                  </a:lnTo>
                  <a:lnTo>
                    <a:pt x="1105" y="721"/>
                  </a:lnTo>
                  <a:lnTo>
                    <a:pt x="1109" y="645"/>
                  </a:lnTo>
                  <a:lnTo>
                    <a:pt x="1113" y="803"/>
                  </a:lnTo>
                  <a:lnTo>
                    <a:pt x="1117" y="749"/>
                  </a:lnTo>
                  <a:lnTo>
                    <a:pt x="1122" y="741"/>
                  </a:lnTo>
                  <a:lnTo>
                    <a:pt x="1126" y="785"/>
                  </a:lnTo>
                  <a:lnTo>
                    <a:pt x="1130" y="853"/>
                  </a:lnTo>
                  <a:lnTo>
                    <a:pt x="1134" y="876"/>
                  </a:lnTo>
                  <a:lnTo>
                    <a:pt x="1138" y="902"/>
                  </a:lnTo>
                  <a:lnTo>
                    <a:pt x="1142" y="944"/>
                  </a:lnTo>
                  <a:lnTo>
                    <a:pt x="1146" y="884"/>
                  </a:lnTo>
                  <a:lnTo>
                    <a:pt x="1150" y="887"/>
                  </a:lnTo>
                  <a:lnTo>
                    <a:pt x="1155" y="964"/>
                  </a:lnTo>
                  <a:lnTo>
                    <a:pt x="1159" y="956"/>
                  </a:lnTo>
                  <a:lnTo>
                    <a:pt x="1163" y="998"/>
                  </a:lnTo>
                  <a:lnTo>
                    <a:pt x="1167" y="1094"/>
                  </a:lnTo>
                  <a:lnTo>
                    <a:pt x="1171" y="995"/>
                  </a:lnTo>
                  <a:lnTo>
                    <a:pt x="1175" y="1050"/>
                  </a:lnTo>
                  <a:lnTo>
                    <a:pt x="1180" y="1084"/>
                  </a:lnTo>
                  <a:lnTo>
                    <a:pt x="1183" y="1133"/>
                  </a:lnTo>
                  <a:lnTo>
                    <a:pt x="1188" y="1081"/>
                  </a:lnTo>
                  <a:lnTo>
                    <a:pt x="1192" y="1138"/>
                  </a:lnTo>
                  <a:lnTo>
                    <a:pt x="1196" y="1143"/>
                  </a:lnTo>
                  <a:lnTo>
                    <a:pt x="1200" y="1120"/>
                  </a:lnTo>
                  <a:lnTo>
                    <a:pt x="1204" y="1172"/>
                  </a:lnTo>
                  <a:lnTo>
                    <a:pt x="1208" y="1177"/>
                  </a:lnTo>
                  <a:lnTo>
                    <a:pt x="1213" y="1213"/>
                  </a:lnTo>
                  <a:lnTo>
                    <a:pt x="1217" y="1169"/>
                  </a:lnTo>
                  <a:lnTo>
                    <a:pt x="1221" y="1185"/>
                  </a:lnTo>
                  <a:lnTo>
                    <a:pt x="1225" y="1198"/>
                  </a:lnTo>
                  <a:lnTo>
                    <a:pt x="1229" y="1242"/>
                  </a:lnTo>
                  <a:lnTo>
                    <a:pt x="1233" y="1200"/>
                  </a:lnTo>
                  <a:lnTo>
                    <a:pt x="1237" y="1244"/>
                  </a:lnTo>
                  <a:lnTo>
                    <a:pt x="1241" y="1257"/>
                  </a:lnTo>
                  <a:lnTo>
                    <a:pt x="1246" y="1273"/>
                  </a:lnTo>
                  <a:lnTo>
                    <a:pt x="1250" y="1286"/>
                  </a:lnTo>
                  <a:lnTo>
                    <a:pt x="1254" y="1231"/>
                  </a:lnTo>
                  <a:lnTo>
                    <a:pt x="1258" y="1283"/>
                  </a:lnTo>
                  <a:lnTo>
                    <a:pt x="1262" y="1288"/>
                  </a:lnTo>
                  <a:lnTo>
                    <a:pt x="1266" y="1309"/>
                  </a:lnTo>
                  <a:lnTo>
                    <a:pt x="1270" y="1340"/>
                  </a:lnTo>
                  <a:lnTo>
                    <a:pt x="1275" y="1319"/>
                  </a:lnTo>
                  <a:lnTo>
                    <a:pt x="1279" y="1335"/>
                  </a:lnTo>
                  <a:lnTo>
                    <a:pt x="1283" y="1319"/>
                  </a:lnTo>
                  <a:lnTo>
                    <a:pt x="1287" y="1335"/>
                  </a:lnTo>
                  <a:lnTo>
                    <a:pt x="1291" y="1343"/>
                  </a:lnTo>
                  <a:lnTo>
                    <a:pt x="1295" y="1356"/>
                  </a:lnTo>
                  <a:lnTo>
                    <a:pt x="1299" y="1338"/>
                  </a:lnTo>
                  <a:lnTo>
                    <a:pt x="1304" y="1335"/>
                  </a:lnTo>
                  <a:lnTo>
                    <a:pt x="1308" y="1335"/>
                  </a:lnTo>
                  <a:lnTo>
                    <a:pt x="1312" y="1353"/>
                  </a:lnTo>
                  <a:lnTo>
                    <a:pt x="1316" y="1369"/>
                  </a:lnTo>
                  <a:lnTo>
                    <a:pt x="1320" y="1348"/>
                  </a:lnTo>
                  <a:lnTo>
                    <a:pt x="1324" y="1358"/>
                  </a:lnTo>
                  <a:lnTo>
                    <a:pt x="1328" y="1366"/>
                  </a:lnTo>
                  <a:lnTo>
                    <a:pt x="1332" y="1364"/>
                  </a:lnTo>
                  <a:lnTo>
                    <a:pt x="1337" y="1382"/>
                  </a:lnTo>
                  <a:lnTo>
                    <a:pt x="1341" y="1361"/>
                  </a:lnTo>
                  <a:lnTo>
                    <a:pt x="1345" y="1392"/>
                  </a:lnTo>
                  <a:lnTo>
                    <a:pt x="1349" y="1387"/>
                  </a:lnTo>
                  <a:lnTo>
                    <a:pt x="1353" y="1379"/>
                  </a:lnTo>
                  <a:lnTo>
                    <a:pt x="1357" y="1389"/>
                  </a:lnTo>
                  <a:lnTo>
                    <a:pt x="1361" y="1392"/>
                  </a:lnTo>
                  <a:lnTo>
                    <a:pt x="1366" y="1387"/>
                  </a:lnTo>
                  <a:lnTo>
                    <a:pt x="1370" y="1405"/>
                  </a:lnTo>
                  <a:lnTo>
                    <a:pt x="1374" y="1392"/>
                  </a:lnTo>
                  <a:lnTo>
                    <a:pt x="1378" y="1387"/>
                  </a:lnTo>
                  <a:lnTo>
                    <a:pt x="1382" y="1389"/>
                  </a:lnTo>
                  <a:lnTo>
                    <a:pt x="1386" y="1397"/>
                  </a:lnTo>
                  <a:lnTo>
                    <a:pt x="1390" y="1392"/>
                  </a:lnTo>
                  <a:lnTo>
                    <a:pt x="1394" y="1408"/>
                  </a:lnTo>
                  <a:lnTo>
                    <a:pt x="1399" y="1403"/>
                  </a:lnTo>
                  <a:lnTo>
                    <a:pt x="1403" y="1397"/>
                  </a:lnTo>
                  <a:lnTo>
                    <a:pt x="1407" y="1410"/>
                  </a:lnTo>
                  <a:lnTo>
                    <a:pt x="1411" y="1403"/>
                  </a:lnTo>
                  <a:lnTo>
                    <a:pt x="1415" y="1397"/>
                  </a:lnTo>
                  <a:lnTo>
                    <a:pt x="1419" y="1413"/>
                  </a:lnTo>
                  <a:lnTo>
                    <a:pt x="1423" y="1400"/>
                  </a:lnTo>
                  <a:lnTo>
                    <a:pt x="1428" y="1403"/>
                  </a:lnTo>
                  <a:lnTo>
                    <a:pt x="1432" y="1410"/>
                  </a:lnTo>
                  <a:lnTo>
                    <a:pt x="1436" y="1413"/>
                  </a:lnTo>
                  <a:lnTo>
                    <a:pt x="1440" y="1415"/>
                  </a:lnTo>
                  <a:lnTo>
                    <a:pt x="1444" y="1418"/>
                  </a:lnTo>
                  <a:lnTo>
                    <a:pt x="1448" y="1415"/>
                  </a:lnTo>
                  <a:lnTo>
                    <a:pt x="1452" y="1415"/>
                  </a:lnTo>
                  <a:lnTo>
                    <a:pt x="1457" y="1415"/>
                  </a:lnTo>
                  <a:lnTo>
                    <a:pt x="1461" y="1397"/>
                  </a:lnTo>
                  <a:lnTo>
                    <a:pt x="1465" y="1413"/>
                  </a:lnTo>
                  <a:lnTo>
                    <a:pt x="1469" y="1408"/>
                  </a:lnTo>
                  <a:lnTo>
                    <a:pt x="1473" y="1413"/>
                  </a:lnTo>
                  <a:lnTo>
                    <a:pt x="1477" y="1420"/>
                  </a:lnTo>
                  <a:lnTo>
                    <a:pt x="1481" y="1405"/>
                  </a:lnTo>
                  <a:lnTo>
                    <a:pt x="1485" y="1405"/>
                  </a:lnTo>
                  <a:lnTo>
                    <a:pt x="1490" y="1418"/>
                  </a:lnTo>
                  <a:lnTo>
                    <a:pt x="1494" y="1420"/>
                  </a:lnTo>
                  <a:lnTo>
                    <a:pt x="1498" y="1413"/>
                  </a:lnTo>
                  <a:lnTo>
                    <a:pt x="1502" y="1418"/>
                  </a:lnTo>
                  <a:lnTo>
                    <a:pt x="1506" y="1420"/>
                  </a:lnTo>
                  <a:lnTo>
                    <a:pt x="1510" y="1418"/>
                  </a:lnTo>
                  <a:lnTo>
                    <a:pt x="1515" y="1420"/>
                  </a:lnTo>
                  <a:lnTo>
                    <a:pt x="1518" y="1420"/>
                  </a:lnTo>
                  <a:lnTo>
                    <a:pt x="1523" y="1420"/>
                  </a:lnTo>
                  <a:lnTo>
                    <a:pt x="1527" y="1420"/>
                  </a:lnTo>
                  <a:lnTo>
                    <a:pt x="1531" y="1420"/>
                  </a:lnTo>
                  <a:lnTo>
                    <a:pt x="1535" y="1420"/>
                  </a:lnTo>
                  <a:lnTo>
                    <a:pt x="1539" y="1418"/>
                  </a:lnTo>
                  <a:lnTo>
                    <a:pt x="1543" y="1418"/>
                  </a:lnTo>
                  <a:lnTo>
                    <a:pt x="1548" y="1418"/>
                  </a:lnTo>
                  <a:lnTo>
                    <a:pt x="1552" y="1415"/>
                  </a:lnTo>
                  <a:lnTo>
                    <a:pt x="1556" y="1418"/>
                  </a:lnTo>
                  <a:lnTo>
                    <a:pt x="1560" y="1418"/>
                  </a:lnTo>
                  <a:lnTo>
                    <a:pt x="1564" y="1420"/>
                  </a:lnTo>
                  <a:lnTo>
                    <a:pt x="1568" y="1420"/>
                  </a:lnTo>
                  <a:lnTo>
                    <a:pt x="1572" y="1418"/>
                  </a:lnTo>
                  <a:lnTo>
                    <a:pt x="1576" y="1420"/>
                  </a:lnTo>
                  <a:lnTo>
                    <a:pt x="1581" y="1420"/>
                  </a:lnTo>
                  <a:lnTo>
                    <a:pt x="1585" y="1418"/>
                  </a:lnTo>
                  <a:lnTo>
                    <a:pt x="1589" y="1415"/>
                  </a:lnTo>
                  <a:lnTo>
                    <a:pt x="1593" y="1418"/>
                  </a:lnTo>
                  <a:lnTo>
                    <a:pt x="1597" y="1418"/>
                  </a:lnTo>
                  <a:lnTo>
                    <a:pt x="1601" y="1420"/>
                  </a:lnTo>
                  <a:lnTo>
                    <a:pt x="1606" y="1418"/>
                  </a:lnTo>
                  <a:lnTo>
                    <a:pt x="1609" y="1420"/>
                  </a:lnTo>
                  <a:lnTo>
                    <a:pt x="1614" y="1415"/>
                  </a:lnTo>
                  <a:lnTo>
                    <a:pt x="1618" y="1420"/>
                  </a:lnTo>
                  <a:lnTo>
                    <a:pt x="1622" y="1420"/>
                  </a:lnTo>
                  <a:lnTo>
                    <a:pt x="1626" y="1420"/>
                  </a:lnTo>
                  <a:lnTo>
                    <a:pt x="1630" y="1420"/>
                  </a:lnTo>
                  <a:lnTo>
                    <a:pt x="1634" y="1420"/>
                  </a:lnTo>
                  <a:lnTo>
                    <a:pt x="1639" y="1420"/>
                  </a:lnTo>
                  <a:lnTo>
                    <a:pt x="1643" y="1420"/>
                  </a:lnTo>
                  <a:lnTo>
                    <a:pt x="1647" y="1420"/>
                  </a:lnTo>
                  <a:lnTo>
                    <a:pt x="1651" y="1420"/>
                  </a:lnTo>
                  <a:lnTo>
                    <a:pt x="1655" y="1418"/>
                  </a:lnTo>
                  <a:lnTo>
                    <a:pt x="1659" y="1418"/>
                  </a:lnTo>
                  <a:lnTo>
                    <a:pt x="1663" y="1420"/>
                  </a:lnTo>
                  <a:lnTo>
                    <a:pt x="1667" y="1420"/>
                  </a:lnTo>
                  <a:lnTo>
                    <a:pt x="1672" y="1420"/>
                  </a:lnTo>
                  <a:lnTo>
                    <a:pt x="1676" y="1420"/>
                  </a:lnTo>
                  <a:lnTo>
                    <a:pt x="1680" y="1420"/>
                  </a:lnTo>
                  <a:lnTo>
                    <a:pt x="1684" y="1420"/>
                  </a:lnTo>
                  <a:lnTo>
                    <a:pt x="1688" y="1420"/>
                  </a:lnTo>
                  <a:lnTo>
                    <a:pt x="1692" y="1420"/>
                  </a:lnTo>
                  <a:lnTo>
                    <a:pt x="1697" y="1420"/>
                  </a:lnTo>
                  <a:lnTo>
                    <a:pt x="1701" y="1418"/>
                  </a:lnTo>
                  <a:lnTo>
                    <a:pt x="1705" y="1420"/>
                  </a:lnTo>
                  <a:lnTo>
                    <a:pt x="1709" y="1420"/>
                  </a:lnTo>
                  <a:lnTo>
                    <a:pt x="1713" y="1420"/>
                  </a:lnTo>
                  <a:lnTo>
                    <a:pt x="1717" y="1418"/>
                  </a:lnTo>
                  <a:lnTo>
                    <a:pt x="1721" y="1420"/>
                  </a:lnTo>
                  <a:lnTo>
                    <a:pt x="1725" y="1420"/>
                  </a:lnTo>
                  <a:lnTo>
                    <a:pt x="1730" y="1420"/>
                  </a:lnTo>
                  <a:lnTo>
                    <a:pt x="1734" y="1420"/>
                  </a:lnTo>
                  <a:lnTo>
                    <a:pt x="1738" y="1420"/>
                  </a:lnTo>
                  <a:lnTo>
                    <a:pt x="1742" y="1420"/>
                  </a:lnTo>
                  <a:lnTo>
                    <a:pt x="1746" y="1420"/>
                  </a:lnTo>
                  <a:lnTo>
                    <a:pt x="1750" y="1420"/>
                  </a:lnTo>
                  <a:lnTo>
                    <a:pt x="1754" y="1420"/>
                  </a:lnTo>
                  <a:lnTo>
                    <a:pt x="1758" y="1420"/>
                  </a:lnTo>
                  <a:lnTo>
                    <a:pt x="1763" y="1420"/>
                  </a:lnTo>
                  <a:lnTo>
                    <a:pt x="1767" y="1420"/>
                  </a:lnTo>
                  <a:lnTo>
                    <a:pt x="1771" y="1420"/>
                  </a:lnTo>
                  <a:lnTo>
                    <a:pt x="1775" y="1420"/>
                  </a:lnTo>
                  <a:lnTo>
                    <a:pt x="1779" y="1420"/>
                  </a:lnTo>
                  <a:lnTo>
                    <a:pt x="1783" y="1420"/>
                  </a:lnTo>
                  <a:lnTo>
                    <a:pt x="1787" y="1420"/>
                  </a:lnTo>
                  <a:lnTo>
                    <a:pt x="1792" y="1420"/>
                  </a:lnTo>
                  <a:lnTo>
                    <a:pt x="1796" y="1420"/>
                  </a:lnTo>
                  <a:lnTo>
                    <a:pt x="1800" y="1420"/>
                  </a:lnTo>
                  <a:lnTo>
                    <a:pt x="1804" y="1420"/>
                  </a:lnTo>
                  <a:lnTo>
                    <a:pt x="1808" y="1420"/>
                  </a:lnTo>
                  <a:lnTo>
                    <a:pt x="1812" y="1420"/>
                  </a:lnTo>
                  <a:lnTo>
                    <a:pt x="1816" y="1420"/>
                  </a:lnTo>
                  <a:lnTo>
                    <a:pt x="1821" y="1420"/>
                  </a:lnTo>
                  <a:lnTo>
                    <a:pt x="1825" y="1420"/>
                  </a:lnTo>
                  <a:lnTo>
                    <a:pt x="1829" y="1420"/>
                  </a:lnTo>
                  <a:lnTo>
                    <a:pt x="1833" y="1420"/>
                  </a:lnTo>
                  <a:lnTo>
                    <a:pt x="1837" y="1420"/>
                  </a:lnTo>
                  <a:lnTo>
                    <a:pt x="1841" y="1420"/>
                  </a:lnTo>
                  <a:lnTo>
                    <a:pt x="1845" y="1420"/>
                  </a:lnTo>
                  <a:lnTo>
                    <a:pt x="1849" y="1420"/>
                  </a:lnTo>
                  <a:lnTo>
                    <a:pt x="1854" y="1420"/>
                  </a:lnTo>
                  <a:lnTo>
                    <a:pt x="1858" y="1420"/>
                  </a:lnTo>
                  <a:lnTo>
                    <a:pt x="1862" y="1420"/>
                  </a:lnTo>
                  <a:lnTo>
                    <a:pt x="1866" y="1420"/>
                  </a:lnTo>
                  <a:lnTo>
                    <a:pt x="1870" y="1420"/>
                  </a:lnTo>
                  <a:lnTo>
                    <a:pt x="1874" y="1420"/>
                  </a:lnTo>
                  <a:lnTo>
                    <a:pt x="1878" y="1420"/>
                  </a:lnTo>
                  <a:lnTo>
                    <a:pt x="1883" y="1420"/>
                  </a:lnTo>
                  <a:lnTo>
                    <a:pt x="1887" y="1420"/>
                  </a:lnTo>
                  <a:lnTo>
                    <a:pt x="1891" y="1420"/>
                  </a:lnTo>
                  <a:lnTo>
                    <a:pt x="1895" y="1420"/>
                  </a:lnTo>
                  <a:lnTo>
                    <a:pt x="1899" y="1420"/>
                  </a:lnTo>
                  <a:lnTo>
                    <a:pt x="1903" y="1420"/>
                  </a:lnTo>
                  <a:lnTo>
                    <a:pt x="1907" y="1420"/>
                  </a:lnTo>
                  <a:lnTo>
                    <a:pt x="1911" y="1420"/>
                  </a:lnTo>
                  <a:lnTo>
                    <a:pt x="1916" y="1420"/>
                  </a:lnTo>
                  <a:lnTo>
                    <a:pt x="1920" y="1420"/>
                  </a:lnTo>
                  <a:lnTo>
                    <a:pt x="1924" y="1420"/>
                  </a:lnTo>
                  <a:lnTo>
                    <a:pt x="1928" y="1420"/>
                  </a:lnTo>
                  <a:lnTo>
                    <a:pt x="1932" y="1420"/>
                  </a:lnTo>
                  <a:lnTo>
                    <a:pt x="1936" y="1420"/>
                  </a:lnTo>
                  <a:lnTo>
                    <a:pt x="1941" y="1420"/>
                  </a:lnTo>
                  <a:lnTo>
                    <a:pt x="1945" y="1420"/>
                  </a:lnTo>
                  <a:lnTo>
                    <a:pt x="1949" y="1420"/>
                  </a:lnTo>
                  <a:lnTo>
                    <a:pt x="1953" y="1420"/>
                  </a:lnTo>
                  <a:lnTo>
                    <a:pt x="1957" y="1420"/>
                  </a:lnTo>
                  <a:lnTo>
                    <a:pt x="1961" y="1420"/>
                  </a:lnTo>
                  <a:lnTo>
                    <a:pt x="1965" y="1420"/>
                  </a:lnTo>
                  <a:lnTo>
                    <a:pt x="1969" y="1420"/>
                  </a:lnTo>
                  <a:lnTo>
                    <a:pt x="1974" y="1420"/>
                  </a:lnTo>
                  <a:lnTo>
                    <a:pt x="1978" y="1420"/>
                  </a:lnTo>
                  <a:lnTo>
                    <a:pt x="1982" y="1420"/>
                  </a:lnTo>
                  <a:lnTo>
                    <a:pt x="1986" y="1420"/>
                  </a:lnTo>
                  <a:lnTo>
                    <a:pt x="1990" y="1420"/>
                  </a:lnTo>
                  <a:lnTo>
                    <a:pt x="1994" y="1420"/>
                  </a:lnTo>
                  <a:lnTo>
                    <a:pt x="1998" y="1420"/>
                  </a:lnTo>
                  <a:lnTo>
                    <a:pt x="2002" y="1420"/>
                  </a:lnTo>
                  <a:lnTo>
                    <a:pt x="2007" y="1420"/>
                  </a:lnTo>
                  <a:lnTo>
                    <a:pt x="2011" y="1420"/>
                  </a:lnTo>
                  <a:lnTo>
                    <a:pt x="2015" y="1420"/>
                  </a:lnTo>
                  <a:lnTo>
                    <a:pt x="2019" y="1420"/>
                  </a:lnTo>
                  <a:lnTo>
                    <a:pt x="2023" y="1420"/>
                  </a:lnTo>
                  <a:lnTo>
                    <a:pt x="2027" y="1420"/>
                  </a:lnTo>
                  <a:lnTo>
                    <a:pt x="2032" y="1420"/>
                  </a:lnTo>
                  <a:lnTo>
                    <a:pt x="2035" y="1420"/>
                  </a:lnTo>
                  <a:lnTo>
                    <a:pt x="2040" y="1420"/>
                  </a:lnTo>
                  <a:lnTo>
                    <a:pt x="2044" y="1420"/>
                  </a:lnTo>
                  <a:lnTo>
                    <a:pt x="2048" y="1420"/>
                  </a:lnTo>
                  <a:lnTo>
                    <a:pt x="2052" y="1420"/>
                  </a:lnTo>
                  <a:lnTo>
                    <a:pt x="2056" y="1420"/>
                  </a:lnTo>
                  <a:lnTo>
                    <a:pt x="2060" y="1420"/>
                  </a:lnTo>
                  <a:lnTo>
                    <a:pt x="2065" y="1420"/>
                  </a:lnTo>
                  <a:lnTo>
                    <a:pt x="2069" y="1420"/>
                  </a:lnTo>
                  <a:lnTo>
                    <a:pt x="2069" y="1420"/>
                  </a:lnTo>
                </a:path>
              </a:pathLst>
            </a:custGeom>
            <a:noFill/>
            <a:ln w="20638"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6">
              <a:extLst>
                <a:ext uri="{FF2B5EF4-FFF2-40B4-BE49-F238E27FC236}">
                  <a16:creationId xmlns:a16="http://schemas.microsoft.com/office/drawing/2014/main" id="{00B79DF5-7A25-421A-BB49-BAF94AD79FC2}"/>
                </a:ext>
              </a:extLst>
            </p:cNvPr>
            <p:cNvSpPr>
              <a:spLocks/>
            </p:cNvSpPr>
            <p:nvPr/>
          </p:nvSpPr>
          <p:spPr bwMode="auto">
            <a:xfrm>
              <a:off x="1601" y="680"/>
              <a:ext cx="2069" cy="985"/>
            </a:xfrm>
            <a:custGeom>
              <a:avLst/>
              <a:gdLst>
                <a:gd name="T0" fmla="*/ 25 w 2069"/>
                <a:gd name="T1" fmla="*/ 985 h 985"/>
                <a:gd name="T2" fmla="*/ 58 w 2069"/>
                <a:gd name="T3" fmla="*/ 985 h 985"/>
                <a:gd name="T4" fmla="*/ 91 w 2069"/>
                <a:gd name="T5" fmla="*/ 985 h 985"/>
                <a:gd name="T6" fmla="*/ 125 w 2069"/>
                <a:gd name="T7" fmla="*/ 985 h 985"/>
                <a:gd name="T8" fmla="*/ 158 w 2069"/>
                <a:gd name="T9" fmla="*/ 985 h 985"/>
                <a:gd name="T10" fmla="*/ 191 w 2069"/>
                <a:gd name="T11" fmla="*/ 985 h 985"/>
                <a:gd name="T12" fmla="*/ 224 w 2069"/>
                <a:gd name="T13" fmla="*/ 985 h 985"/>
                <a:gd name="T14" fmla="*/ 257 w 2069"/>
                <a:gd name="T15" fmla="*/ 985 h 985"/>
                <a:gd name="T16" fmla="*/ 290 w 2069"/>
                <a:gd name="T17" fmla="*/ 985 h 985"/>
                <a:gd name="T18" fmla="*/ 323 w 2069"/>
                <a:gd name="T19" fmla="*/ 985 h 985"/>
                <a:gd name="T20" fmla="*/ 356 w 2069"/>
                <a:gd name="T21" fmla="*/ 985 h 985"/>
                <a:gd name="T22" fmla="*/ 389 w 2069"/>
                <a:gd name="T23" fmla="*/ 985 h 985"/>
                <a:gd name="T24" fmla="*/ 422 w 2069"/>
                <a:gd name="T25" fmla="*/ 985 h 985"/>
                <a:gd name="T26" fmla="*/ 456 w 2069"/>
                <a:gd name="T27" fmla="*/ 985 h 985"/>
                <a:gd name="T28" fmla="*/ 489 w 2069"/>
                <a:gd name="T29" fmla="*/ 985 h 985"/>
                <a:gd name="T30" fmla="*/ 522 w 2069"/>
                <a:gd name="T31" fmla="*/ 985 h 985"/>
                <a:gd name="T32" fmla="*/ 555 w 2069"/>
                <a:gd name="T33" fmla="*/ 985 h 985"/>
                <a:gd name="T34" fmla="*/ 588 w 2069"/>
                <a:gd name="T35" fmla="*/ 983 h 985"/>
                <a:gd name="T36" fmla="*/ 621 w 2069"/>
                <a:gd name="T37" fmla="*/ 985 h 985"/>
                <a:gd name="T38" fmla="*/ 654 w 2069"/>
                <a:gd name="T39" fmla="*/ 985 h 985"/>
                <a:gd name="T40" fmla="*/ 687 w 2069"/>
                <a:gd name="T41" fmla="*/ 985 h 985"/>
                <a:gd name="T42" fmla="*/ 720 w 2069"/>
                <a:gd name="T43" fmla="*/ 985 h 985"/>
                <a:gd name="T44" fmla="*/ 753 w 2069"/>
                <a:gd name="T45" fmla="*/ 985 h 985"/>
                <a:gd name="T46" fmla="*/ 787 w 2069"/>
                <a:gd name="T47" fmla="*/ 985 h 985"/>
                <a:gd name="T48" fmla="*/ 820 w 2069"/>
                <a:gd name="T49" fmla="*/ 985 h 985"/>
                <a:gd name="T50" fmla="*/ 853 w 2069"/>
                <a:gd name="T51" fmla="*/ 985 h 985"/>
                <a:gd name="T52" fmla="*/ 886 w 2069"/>
                <a:gd name="T53" fmla="*/ 985 h 985"/>
                <a:gd name="T54" fmla="*/ 919 w 2069"/>
                <a:gd name="T55" fmla="*/ 983 h 985"/>
                <a:gd name="T56" fmla="*/ 952 w 2069"/>
                <a:gd name="T57" fmla="*/ 970 h 985"/>
                <a:gd name="T58" fmla="*/ 985 w 2069"/>
                <a:gd name="T59" fmla="*/ 975 h 985"/>
                <a:gd name="T60" fmla="*/ 1018 w 2069"/>
                <a:gd name="T61" fmla="*/ 960 h 985"/>
                <a:gd name="T62" fmla="*/ 1051 w 2069"/>
                <a:gd name="T63" fmla="*/ 949 h 985"/>
                <a:gd name="T64" fmla="*/ 1084 w 2069"/>
                <a:gd name="T65" fmla="*/ 939 h 985"/>
                <a:gd name="T66" fmla="*/ 1117 w 2069"/>
                <a:gd name="T67" fmla="*/ 890 h 985"/>
                <a:gd name="T68" fmla="*/ 1150 w 2069"/>
                <a:gd name="T69" fmla="*/ 877 h 985"/>
                <a:gd name="T70" fmla="*/ 1183 w 2069"/>
                <a:gd name="T71" fmla="*/ 840 h 985"/>
                <a:gd name="T72" fmla="*/ 1217 w 2069"/>
                <a:gd name="T73" fmla="*/ 775 h 985"/>
                <a:gd name="T74" fmla="*/ 1250 w 2069"/>
                <a:gd name="T75" fmla="*/ 724 h 985"/>
                <a:gd name="T76" fmla="*/ 1283 w 2069"/>
                <a:gd name="T77" fmla="*/ 638 h 985"/>
                <a:gd name="T78" fmla="*/ 1316 w 2069"/>
                <a:gd name="T79" fmla="*/ 521 h 985"/>
                <a:gd name="T80" fmla="*/ 1349 w 2069"/>
                <a:gd name="T81" fmla="*/ 439 h 985"/>
                <a:gd name="T82" fmla="*/ 1382 w 2069"/>
                <a:gd name="T83" fmla="*/ 374 h 985"/>
                <a:gd name="T84" fmla="*/ 1415 w 2069"/>
                <a:gd name="T85" fmla="*/ 327 h 985"/>
                <a:gd name="T86" fmla="*/ 1448 w 2069"/>
                <a:gd name="T87" fmla="*/ 130 h 985"/>
                <a:gd name="T88" fmla="*/ 1481 w 2069"/>
                <a:gd name="T89" fmla="*/ 130 h 985"/>
                <a:gd name="T90" fmla="*/ 1515 w 2069"/>
                <a:gd name="T91" fmla="*/ 29 h 985"/>
                <a:gd name="T92" fmla="*/ 1548 w 2069"/>
                <a:gd name="T93" fmla="*/ 86 h 985"/>
                <a:gd name="T94" fmla="*/ 1581 w 2069"/>
                <a:gd name="T95" fmla="*/ 55 h 985"/>
                <a:gd name="T96" fmla="*/ 1614 w 2069"/>
                <a:gd name="T97" fmla="*/ 190 h 985"/>
                <a:gd name="T98" fmla="*/ 1647 w 2069"/>
                <a:gd name="T99" fmla="*/ 221 h 985"/>
                <a:gd name="T100" fmla="*/ 1680 w 2069"/>
                <a:gd name="T101" fmla="*/ 299 h 985"/>
                <a:gd name="T102" fmla="*/ 1713 w 2069"/>
                <a:gd name="T103" fmla="*/ 366 h 985"/>
                <a:gd name="T104" fmla="*/ 1746 w 2069"/>
                <a:gd name="T105" fmla="*/ 449 h 985"/>
                <a:gd name="T106" fmla="*/ 1779 w 2069"/>
                <a:gd name="T107" fmla="*/ 488 h 985"/>
                <a:gd name="T108" fmla="*/ 1812 w 2069"/>
                <a:gd name="T109" fmla="*/ 659 h 985"/>
                <a:gd name="T110" fmla="*/ 1845 w 2069"/>
                <a:gd name="T111" fmla="*/ 659 h 985"/>
                <a:gd name="T112" fmla="*/ 1878 w 2069"/>
                <a:gd name="T113" fmla="*/ 724 h 985"/>
                <a:gd name="T114" fmla="*/ 1911 w 2069"/>
                <a:gd name="T115" fmla="*/ 840 h 985"/>
                <a:gd name="T116" fmla="*/ 1945 w 2069"/>
                <a:gd name="T117" fmla="*/ 827 h 985"/>
                <a:gd name="T118" fmla="*/ 1978 w 2069"/>
                <a:gd name="T119" fmla="*/ 905 h 985"/>
                <a:gd name="T120" fmla="*/ 2011 w 2069"/>
                <a:gd name="T121" fmla="*/ 923 h 985"/>
                <a:gd name="T122" fmla="*/ 2044 w 2069"/>
                <a:gd name="T123" fmla="*/ 985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69" h="985">
                  <a:moveTo>
                    <a:pt x="0" y="985"/>
                  </a:moveTo>
                  <a:lnTo>
                    <a:pt x="0" y="985"/>
                  </a:lnTo>
                  <a:lnTo>
                    <a:pt x="5" y="985"/>
                  </a:lnTo>
                  <a:lnTo>
                    <a:pt x="9" y="985"/>
                  </a:lnTo>
                  <a:lnTo>
                    <a:pt x="13" y="985"/>
                  </a:lnTo>
                  <a:lnTo>
                    <a:pt x="17" y="985"/>
                  </a:lnTo>
                  <a:lnTo>
                    <a:pt x="21" y="985"/>
                  </a:lnTo>
                  <a:lnTo>
                    <a:pt x="25" y="985"/>
                  </a:lnTo>
                  <a:lnTo>
                    <a:pt x="30" y="985"/>
                  </a:lnTo>
                  <a:lnTo>
                    <a:pt x="34" y="985"/>
                  </a:lnTo>
                  <a:lnTo>
                    <a:pt x="38" y="985"/>
                  </a:lnTo>
                  <a:lnTo>
                    <a:pt x="42" y="985"/>
                  </a:lnTo>
                  <a:lnTo>
                    <a:pt x="46" y="985"/>
                  </a:lnTo>
                  <a:lnTo>
                    <a:pt x="50" y="985"/>
                  </a:lnTo>
                  <a:lnTo>
                    <a:pt x="54" y="985"/>
                  </a:lnTo>
                  <a:lnTo>
                    <a:pt x="58" y="985"/>
                  </a:lnTo>
                  <a:lnTo>
                    <a:pt x="63" y="985"/>
                  </a:lnTo>
                  <a:lnTo>
                    <a:pt x="67" y="985"/>
                  </a:lnTo>
                  <a:lnTo>
                    <a:pt x="71" y="985"/>
                  </a:lnTo>
                  <a:lnTo>
                    <a:pt x="75" y="985"/>
                  </a:lnTo>
                  <a:lnTo>
                    <a:pt x="79" y="985"/>
                  </a:lnTo>
                  <a:lnTo>
                    <a:pt x="83" y="985"/>
                  </a:lnTo>
                  <a:lnTo>
                    <a:pt x="88" y="985"/>
                  </a:lnTo>
                  <a:lnTo>
                    <a:pt x="91" y="985"/>
                  </a:lnTo>
                  <a:lnTo>
                    <a:pt x="96" y="985"/>
                  </a:lnTo>
                  <a:lnTo>
                    <a:pt x="100" y="985"/>
                  </a:lnTo>
                  <a:lnTo>
                    <a:pt x="104" y="985"/>
                  </a:lnTo>
                  <a:lnTo>
                    <a:pt x="108" y="985"/>
                  </a:lnTo>
                  <a:lnTo>
                    <a:pt x="112" y="985"/>
                  </a:lnTo>
                  <a:lnTo>
                    <a:pt x="116" y="985"/>
                  </a:lnTo>
                  <a:lnTo>
                    <a:pt x="121" y="985"/>
                  </a:lnTo>
                  <a:lnTo>
                    <a:pt x="125" y="985"/>
                  </a:lnTo>
                  <a:lnTo>
                    <a:pt x="129" y="985"/>
                  </a:lnTo>
                  <a:lnTo>
                    <a:pt x="133" y="985"/>
                  </a:lnTo>
                  <a:lnTo>
                    <a:pt x="137" y="985"/>
                  </a:lnTo>
                  <a:lnTo>
                    <a:pt x="141" y="985"/>
                  </a:lnTo>
                  <a:lnTo>
                    <a:pt x="145" y="985"/>
                  </a:lnTo>
                  <a:lnTo>
                    <a:pt x="149" y="985"/>
                  </a:lnTo>
                  <a:lnTo>
                    <a:pt x="154" y="985"/>
                  </a:lnTo>
                  <a:lnTo>
                    <a:pt x="158" y="985"/>
                  </a:lnTo>
                  <a:lnTo>
                    <a:pt x="162" y="985"/>
                  </a:lnTo>
                  <a:lnTo>
                    <a:pt x="166" y="985"/>
                  </a:lnTo>
                  <a:lnTo>
                    <a:pt x="170" y="985"/>
                  </a:lnTo>
                  <a:lnTo>
                    <a:pt x="174" y="985"/>
                  </a:lnTo>
                  <a:lnTo>
                    <a:pt x="179" y="985"/>
                  </a:lnTo>
                  <a:lnTo>
                    <a:pt x="182" y="985"/>
                  </a:lnTo>
                  <a:lnTo>
                    <a:pt x="187" y="985"/>
                  </a:lnTo>
                  <a:lnTo>
                    <a:pt x="191" y="985"/>
                  </a:lnTo>
                  <a:lnTo>
                    <a:pt x="195" y="985"/>
                  </a:lnTo>
                  <a:lnTo>
                    <a:pt x="199" y="985"/>
                  </a:lnTo>
                  <a:lnTo>
                    <a:pt x="203" y="985"/>
                  </a:lnTo>
                  <a:lnTo>
                    <a:pt x="207" y="985"/>
                  </a:lnTo>
                  <a:lnTo>
                    <a:pt x="212" y="985"/>
                  </a:lnTo>
                  <a:lnTo>
                    <a:pt x="216" y="985"/>
                  </a:lnTo>
                  <a:lnTo>
                    <a:pt x="220" y="985"/>
                  </a:lnTo>
                  <a:lnTo>
                    <a:pt x="224" y="985"/>
                  </a:lnTo>
                  <a:lnTo>
                    <a:pt x="228" y="985"/>
                  </a:lnTo>
                  <a:lnTo>
                    <a:pt x="232" y="985"/>
                  </a:lnTo>
                  <a:lnTo>
                    <a:pt x="236" y="985"/>
                  </a:lnTo>
                  <a:lnTo>
                    <a:pt x="240" y="985"/>
                  </a:lnTo>
                  <a:lnTo>
                    <a:pt x="245" y="985"/>
                  </a:lnTo>
                  <a:lnTo>
                    <a:pt x="249" y="985"/>
                  </a:lnTo>
                  <a:lnTo>
                    <a:pt x="253" y="985"/>
                  </a:lnTo>
                  <a:lnTo>
                    <a:pt x="257" y="985"/>
                  </a:lnTo>
                  <a:lnTo>
                    <a:pt x="261" y="985"/>
                  </a:lnTo>
                  <a:lnTo>
                    <a:pt x="265" y="985"/>
                  </a:lnTo>
                  <a:lnTo>
                    <a:pt x="270" y="985"/>
                  </a:lnTo>
                  <a:lnTo>
                    <a:pt x="274" y="985"/>
                  </a:lnTo>
                  <a:lnTo>
                    <a:pt x="278" y="985"/>
                  </a:lnTo>
                  <a:lnTo>
                    <a:pt x="282" y="985"/>
                  </a:lnTo>
                  <a:lnTo>
                    <a:pt x="286" y="985"/>
                  </a:lnTo>
                  <a:lnTo>
                    <a:pt x="290" y="985"/>
                  </a:lnTo>
                  <a:lnTo>
                    <a:pt x="294" y="985"/>
                  </a:lnTo>
                  <a:lnTo>
                    <a:pt x="298" y="985"/>
                  </a:lnTo>
                  <a:lnTo>
                    <a:pt x="303" y="985"/>
                  </a:lnTo>
                  <a:lnTo>
                    <a:pt x="307" y="985"/>
                  </a:lnTo>
                  <a:lnTo>
                    <a:pt x="311" y="985"/>
                  </a:lnTo>
                  <a:lnTo>
                    <a:pt x="315" y="985"/>
                  </a:lnTo>
                  <a:lnTo>
                    <a:pt x="319" y="985"/>
                  </a:lnTo>
                  <a:lnTo>
                    <a:pt x="323" y="985"/>
                  </a:lnTo>
                  <a:lnTo>
                    <a:pt x="327" y="985"/>
                  </a:lnTo>
                  <a:lnTo>
                    <a:pt x="331" y="985"/>
                  </a:lnTo>
                  <a:lnTo>
                    <a:pt x="336" y="985"/>
                  </a:lnTo>
                  <a:lnTo>
                    <a:pt x="340" y="985"/>
                  </a:lnTo>
                  <a:lnTo>
                    <a:pt x="344" y="985"/>
                  </a:lnTo>
                  <a:lnTo>
                    <a:pt x="348" y="985"/>
                  </a:lnTo>
                  <a:lnTo>
                    <a:pt x="352" y="985"/>
                  </a:lnTo>
                  <a:lnTo>
                    <a:pt x="356" y="985"/>
                  </a:lnTo>
                  <a:lnTo>
                    <a:pt x="360" y="985"/>
                  </a:lnTo>
                  <a:lnTo>
                    <a:pt x="365" y="985"/>
                  </a:lnTo>
                  <a:lnTo>
                    <a:pt x="369" y="985"/>
                  </a:lnTo>
                  <a:lnTo>
                    <a:pt x="373" y="985"/>
                  </a:lnTo>
                  <a:lnTo>
                    <a:pt x="377" y="985"/>
                  </a:lnTo>
                  <a:lnTo>
                    <a:pt x="381" y="985"/>
                  </a:lnTo>
                  <a:lnTo>
                    <a:pt x="385" y="985"/>
                  </a:lnTo>
                  <a:lnTo>
                    <a:pt x="389" y="985"/>
                  </a:lnTo>
                  <a:lnTo>
                    <a:pt x="394" y="985"/>
                  </a:lnTo>
                  <a:lnTo>
                    <a:pt x="398" y="985"/>
                  </a:lnTo>
                  <a:lnTo>
                    <a:pt x="402" y="985"/>
                  </a:lnTo>
                  <a:lnTo>
                    <a:pt x="406" y="985"/>
                  </a:lnTo>
                  <a:lnTo>
                    <a:pt x="410" y="985"/>
                  </a:lnTo>
                  <a:lnTo>
                    <a:pt x="414" y="985"/>
                  </a:lnTo>
                  <a:lnTo>
                    <a:pt x="418" y="985"/>
                  </a:lnTo>
                  <a:lnTo>
                    <a:pt x="422" y="985"/>
                  </a:lnTo>
                  <a:lnTo>
                    <a:pt x="427" y="985"/>
                  </a:lnTo>
                  <a:lnTo>
                    <a:pt x="431" y="985"/>
                  </a:lnTo>
                  <a:lnTo>
                    <a:pt x="435" y="985"/>
                  </a:lnTo>
                  <a:lnTo>
                    <a:pt x="439" y="985"/>
                  </a:lnTo>
                  <a:lnTo>
                    <a:pt x="443" y="985"/>
                  </a:lnTo>
                  <a:lnTo>
                    <a:pt x="447" y="985"/>
                  </a:lnTo>
                  <a:lnTo>
                    <a:pt x="451" y="985"/>
                  </a:lnTo>
                  <a:lnTo>
                    <a:pt x="456" y="985"/>
                  </a:lnTo>
                  <a:lnTo>
                    <a:pt x="460" y="985"/>
                  </a:lnTo>
                  <a:lnTo>
                    <a:pt x="464" y="985"/>
                  </a:lnTo>
                  <a:lnTo>
                    <a:pt x="468" y="985"/>
                  </a:lnTo>
                  <a:lnTo>
                    <a:pt x="472" y="985"/>
                  </a:lnTo>
                  <a:lnTo>
                    <a:pt x="476" y="985"/>
                  </a:lnTo>
                  <a:lnTo>
                    <a:pt x="480" y="985"/>
                  </a:lnTo>
                  <a:lnTo>
                    <a:pt x="484" y="985"/>
                  </a:lnTo>
                  <a:lnTo>
                    <a:pt x="489" y="985"/>
                  </a:lnTo>
                  <a:lnTo>
                    <a:pt x="493" y="985"/>
                  </a:lnTo>
                  <a:lnTo>
                    <a:pt x="497" y="985"/>
                  </a:lnTo>
                  <a:lnTo>
                    <a:pt x="501" y="985"/>
                  </a:lnTo>
                  <a:lnTo>
                    <a:pt x="505" y="985"/>
                  </a:lnTo>
                  <a:lnTo>
                    <a:pt x="509" y="985"/>
                  </a:lnTo>
                  <a:lnTo>
                    <a:pt x="514" y="985"/>
                  </a:lnTo>
                  <a:lnTo>
                    <a:pt x="517" y="985"/>
                  </a:lnTo>
                  <a:lnTo>
                    <a:pt x="522" y="985"/>
                  </a:lnTo>
                  <a:lnTo>
                    <a:pt x="526" y="985"/>
                  </a:lnTo>
                  <a:lnTo>
                    <a:pt x="530" y="985"/>
                  </a:lnTo>
                  <a:lnTo>
                    <a:pt x="534" y="985"/>
                  </a:lnTo>
                  <a:lnTo>
                    <a:pt x="538" y="985"/>
                  </a:lnTo>
                  <a:lnTo>
                    <a:pt x="542" y="985"/>
                  </a:lnTo>
                  <a:lnTo>
                    <a:pt x="547" y="985"/>
                  </a:lnTo>
                  <a:lnTo>
                    <a:pt x="551" y="985"/>
                  </a:lnTo>
                  <a:lnTo>
                    <a:pt x="555" y="985"/>
                  </a:lnTo>
                  <a:lnTo>
                    <a:pt x="559" y="985"/>
                  </a:lnTo>
                  <a:lnTo>
                    <a:pt x="563" y="985"/>
                  </a:lnTo>
                  <a:lnTo>
                    <a:pt x="567" y="985"/>
                  </a:lnTo>
                  <a:lnTo>
                    <a:pt x="571" y="985"/>
                  </a:lnTo>
                  <a:lnTo>
                    <a:pt x="575" y="985"/>
                  </a:lnTo>
                  <a:lnTo>
                    <a:pt x="580" y="985"/>
                  </a:lnTo>
                  <a:lnTo>
                    <a:pt x="584" y="985"/>
                  </a:lnTo>
                  <a:lnTo>
                    <a:pt x="588" y="983"/>
                  </a:lnTo>
                  <a:lnTo>
                    <a:pt x="592" y="985"/>
                  </a:lnTo>
                  <a:lnTo>
                    <a:pt x="596" y="985"/>
                  </a:lnTo>
                  <a:lnTo>
                    <a:pt x="600" y="985"/>
                  </a:lnTo>
                  <a:lnTo>
                    <a:pt x="605" y="985"/>
                  </a:lnTo>
                  <a:lnTo>
                    <a:pt x="608" y="983"/>
                  </a:lnTo>
                  <a:lnTo>
                    <a:pt x="613" y="985"/>
                  </a:lnTo>
                  <a:lnTo>
                    <a:pt x="617" y="985"/>
                  </a:lnTo>
                  <a:lnTo>
                    <a:pt x="621" y="985"/>
                  </a:lnTo>
                  <a:lnTo>
                    <a:pt x="625" y="985"/>
                  </a:lnTo>
                  <a:lnTo>
                    <a:pt x="629" y="985"/>
                  </a:lnTo>
                  <a:lnTo>
                    <a:pt x="633" y="985"/>
                  </a:lnTo>
                  <a:lnTo>
                    <a:pt x="638" y="983"/>
                  </a:lnTo>
                  <a:lnTo>
                    <a:pt x="642" y="985"/>
                  </a:lnTo>
                  <a:lnTo>
                    <a:pt x="646" y="985"/>
                  </a:lnTo>
                  <a:lnTo>
                    <a:pt x="650" y="985"/>
                  </a:lnTo>
                  <a:lnTo>
                    <a:pt x="654" y="985"/>
                  </a:lnTo>
                  <a:lnTo>
                    <a:pt x="658" y="985"/>
                  </a:lnTo>
                  <a:lnTo>
                    <a:pt x="663" y="985"/>
                  </a:lnTo>
                  <a:lnTo>
                    <a:pt x="666" y="985"/>
                  </a:lnTo>
                  <a:lnTo>
                    <a:pt x="671" y="985"/>
                  </a:lnTo>
                  <a:lnTo>
                    <a:pt x="675" y="985"/>
                  </a:lnTo>
                  <a:lnTo>
                    <a:pt x="679" y="985"/>
                  </a:lnTo>
                  <a:lnTo>
                    <a:pt x="683" y="985"/>
                  </a:lnTo>
                  <a:lnTo>
                    <a:pt x="687" y="985"/>
                  </a:lnTo>
                  <a:lnTo>
                    <a:pt x="691" y="985"/>
                  </a:lnTo>
                  <a:lnTo>
                    <a:pt x="696" y="985"/>
                  </a:lnTo>
                  <a:lnTo>
                    <a:pt x="700" y="985"/>
                  </a:lnTo>
                  <a:lnTo>
                    <a:pt x="704" y="985"/>
                  </a:lnTo>
                  <a:lnTo>
                    <a:pt x="708" y="983"/>
                  </a:lnTo>
                  <a:lnTo>
                    <a:pt x="712" y="985"/>
                  </a:lnTo>
                  <a:lnTo>
                    <a:pt x="716" y="985"/>
                  </a:lnTo>
                  <a:lnTo>
                    <a:pt x="720" y="985"/>
                  </a:lnTo>
                  <a:lnTo>
                    <a:pt x="724" y="983"/>
                  </a:lnTo>
                  <a:lnTo>
                    <a:pt x="729" y="985"/>
                  </a:lnTo>
                  <a:lnTo>
                    <a:pt x="733" y="983"/>
                  </a:lnTo>
                  <a:lnTo>
                    <a:pt x="737" y="985"/>
                  </a:lnTo>
                  <a:lnTo>
                    <a:pt x="741" y="985"/>
                  </a:lnTo>
                  <a:lnTo>
                    <a:pt x="745" y="985"/>
                  </a:lnTo>
                  <a:lnTo>
                    <a:pt x="749" y="985"/>
                  </a:lnTo>
                  <a:lnTo>
                    <a:pt x="753" y="985"/>
                  </a:lnTo>
                  <a:lnTo>
                    <a:pt x="757" y="983"/>
                  </a:lnTo>
                  <a:lnTo>
                    <a:pt x="762" y="983"/>
                  </a:lnTo>
                  <a:lnTo>
                    <a:pt x="766" y="985"/>
                  </a:lnTo>
                  <a:lnTo>
                    <a:pt x="770" y="983"/>
                  </a:lnTo>
                  <a:lnTo>
                    <a:pt x="774" y="985"/>
                  </a:lnTo>
                  <a:lnTo>
                    <a:pt x="778" y="985"/>
                  </a:lnTo>
                  <a:lnTo>
                    <a:pt x="782" y="983"/>
                  </a:lnTo>
                  <a:lnTo>
                    <a:pt x="787" y="985"/>
                  </a:lnTo>
                  <a:lnTo>
                    <a:pt x="791" y="983"/>
                  </a:lnTo>
                  <a:lnTo>
                    <a:pt x="795" y="985"/>
                  </a:lnTo>
                  <a:lnTo>
                    <a:pt x="799" y="985"/>
                  </a:lnTo>
                  <a:lnTo>
                    <a:pt x="803" y="985"/>
                  </a:lnTo>
                  <a:lnTo>
                    <a:pt x="807" y="985"/>
                  </a:lnTo>
                  <a:lnTo>
                    <a:pt x="811" y="985"/>
                  </a:lnTo>
                  <a:lnTo>
                    <a:pt x="815" y="985"/>
                  </a:lnTo>
                  <a:lnTo>
                    <a:pt x="820" y="985"/>
                  </a:lnTo>
                  <a:lnTo>
                    <a:pt x="824" y="983"/>
                  </a:lnTo>
                  <a:lnTo>
                    <a:pt x="828" y="983"/>
                  </a:lnTo>
                  <a:lnTo>
                    <a:pt x="832" y="983"/>
                  </a:lnTo>
                  <a:lnTo>
                    <a:pt x="836" y="985"/>
                  </a:lnTo>
                  <a:lnTo>
                    <a:pt x="840" y="983"/>
                  </a:lnTo>
                  <a:lnTo>
                    <a:pt x="844" y="983"/>
                  </a:lnTo>
                  <a:lnTo>
                    <a:pt x="849" y="980"/>
                  </a:lnTo>
                  <a:lnTo>
                    <a:pt x="853" y="985"/>
                  </a:lnTo>
                  <a:lnTo>
                    <a:pt x="857" y="973"/>
                  </a:lnTo>
                  <a:lnTo>
                    <a:pt x="861" y="985"/>
                  </a:lnTo>
                  <a:lnTo>
                    <a:pt x="865" y="980"/>
                  </a:lnTo>
                  <a:lnTo>
                    <a:pt x="869" y="978"/>
                  </a:lnTo>
                  <a:lnTo>
                    <a:pt x="873" y="980"/>
                  </a:lnTo>
                  <a:lnTo>
                    <a:pt x="877" y="980"/>
                  </a:lnTo>
                  <a:lnTo>
                    <a:pt x="882" y="985"/>
                  </a:lnTo>
                  <a:lnTo>
                    <a:pt x="886" y="985"/>
                  </a:lnTo>
                  <a:lnTo>
                    <a:pt x="890" y="978"/>
                  </a:lnTo>
                  <a:lnTo>
                    <a:pt x="894" y="978"/>
                  </a:lnTo>
                  <a:lnTo>
                    <a:pt x="898" y="983"/>
                  </a:lnTo>
                  <a:lnTo>
                    <a:pt x="902" y="978"/>
                  </a:lnTo>
                  <a:lnTo>
                    <a:pt x="906" y="975"/>
                  </a:lnTo>
                  <a:lnTo>
                    <a:pt x="911" y="985"/>
                  </a:lnTo>
                  <a:lnTo>
                    <a:pt x="915" y="980"/>
                  </a:lnTo>
                  <a:lnTo>
                    <a:pt x="919" y="983"/>
                  </a:lnTo>
                  <a:lnTo>
                    <a:pt x="923" y="980"/>
                  </a:lnTo>
                  <a:lnTo>
                    <a:pt x="927" y="980"/>
                  </a:lnTo>
                  <a:lnTo>
                    <a:pt x="931" y="980"/>
                  </a:lnTo>
                  <a:lnTo>
                    <a:pt x="935" y="983"/>
                  </a:lnTo>
                  <a:lnTo>
                    <a:pt x="940" y="975"/>
                  </a:lnTo>
                  <a:lnTo>
                    <a:pt x="944" y="975"/>
                  </a:lnTo>
                  <a:lnTo>
                    <a:pt x="948" y="983"/>
                  </a:lnTo>
                  <a:lnTo>
                    <a:pt x="952" y="970"/>
                  </a:lnTo>
                  <a:lnTo>
                    <a:pt x="956" y="973"/>
                  </a:lnTo>
                  <a:lnTo>
                    <a:pt x="960" y="980"/>
                  </a:lnTo>
                  <a:lnTo>
                    <a:pt x="964" y="978"/>
                  </a:lnTo>
                  <a:lnTo>
                    <a:pt x="968" y="978"/>
                  </a:lnTo>
                  <a:lnTo>
                    <a:pt x="973" y="975"/>
                  </a:lnTo>
                  <a:lnTo>
                    <a:pt x="977" y="975"/>
                  </a:lnTo>
                  <a:lnTo>
                    <a:pt x="981" y="970"/>
                  </a:lnTo>
                  <a:lnTo>
                    <a:pt x="985" y="975"/>
                  </a:lnTo>
                  <a:lnTo>
                    <a:pt x="989" y="968"/>
                  </a:lnTo>
                  <a:lnTo>
                    <a:pt x="993" y="973"/>
                  </a:lnTo>
                  <a:lnTo>
                    <a:pt x="997" y="962"/>
                  </a:lnTo>
                  <a:lnTo>
                    <a:pt x="1001" y="975"/>
                  </a:lnTo>
                  <a:lnTo>
                    <a:pt x="1006" y="978"/>
                  </a:lnTo>
                  <a:lnTo>
                    <a:pt x="1010" y="965"/>
                  </a:lnTo>
                  <a:lnTo>
                    <a:pt x="1014" y="968"/>
                  </a:lnTo>
                  <a:lnTo>
                    <a:pt x="1018" y="960"/>
                  </a:lnTo>
                  <a:lnTo>
                    <a:pt x="1022" y="949"/>
                  </a:lnTo>
                  <a:lnTo>
                    <a:pt x="1026" y="941"/>
                  </a:lnTo>
                  <a:lnTo>
                    <a:pt x="1031" y="962"/>
                  </a:lnTo>
                  <a:lnTo>
                    <a:pt x="1034" y="962"/>
                  </a:lnTo>
                  <a:lnTo>
                    <a:pt x="1039" y="968"/>
                  </a:lnTo>
                  <a:lnTo>
                    <a:pt x="1043" y="952"/>
                  </a:lnTo>
                  <a:lnTo>
                    <a:pt x="1047" y="962"/>
                  </a:lnTo>
                  <a:lnTo>
                    <a:pt x="1051" y="949"/>
                  </a:lnTo>
                  <a:lnTo>
                    <a:pt x="1055" y="949"/>
                  </a:lnTo>
                  <a:lnTo>
                    <a:pt x="1059" y="968"/>
                  </a:lnTo>
                  <a:lnTo>
                    <a:pt x="1064" y="939"/>
                  </a:lnTo>
                  <a:lnTo>
                    <a:pt x="1068" y="934"/>
                  </a:lnTo>
                  <a:lnTo>
                    <a:pt x="1072" y="929"/>
                  </a:lnTo>
                  <a:lnTo>
                    <a:pt x="1076" y="936"/>
                  </a:lnTo>
                  <a:lnTo>
                    <a:pt x="1080" y="939"/>
                  </a:lnTo>
                  <a:lnTo>
                    <a:pt x="1084" y="939"/>
                  </a:lnTo>
                  <a:lnTo>
                    <a:pt x="1089" y="910"/>
                  </a:lnTo>
                  <a:lnTo>
                    <a:pt x="1092" y="941"/>
                  </a:lnTo>
                  <a:lnTo>
                    <a:pt x="1097" y="926"/>
                  </a:lnTo>
                  <a:lnTo>
                    <a:pt x="1101" y="926"/>
                  </a:lnTo>
                  <a:lnTo>
                    <a:pt x="1105" y="913"/>
                  </a:lnTo>
                  <a:lnTo>
                    <a:pt x="1109" y="926"/>
                  </a:lnTo>
                  <a:lnTo>
                    <a:pt x="1113" y="908"/>
                  </a:lnTo>
                  <a:lnTo>
                    <a:pt x="1117" y="890"/>
                  </a:lnTo>
                  <a:lnTo>
                    <a:pt x="1122" y="905"/>
                  </a:lnTo>
                  <a:lnTo>
                    <a:pt x="1126" y="879"/>
                  </a:lnTo>
                  <a:lnTo>
                    <a:pt x="1130" y="916"/>
                  </a:lnTo>
                  <a:lnTo>
                    <a:pt x="1134" y="890"/>
                  </a:lnTo>
                  <a:lnTo>
                    <a:pt x="1138" y="869"/>
                  </a:lnTo>
                  <a:lnTo>
                    <a:pt x="1142" y="887"/>
                  </a:lnTo>
                  <a:lnTo>
                    <a:pt x="1146" y="890"/>
                  </a:lnTo>
                  <a:lnTo>
                    <a:pt x="1150" y="877"/>
                  </a:lnTo>
                  <a:lnTo>
                    <a:pt x="1155" y="861"/>
                  </a:lnTo>
                  <a:lnTo>
                    <a:pt x="1159" y="882"/>
                  </a:lnTo>
                  <a:lnTo>
                    <a:pt x="1163" y="866"/>
                  </a:lnTo>
                  <a:lnTo>
                    <a:pt x="1167" y="879"/>
                  </a:lnTo>
                  <a:lnTo>
                    <a:pt x="1171" y="830"/>
                  </a:lnTo>
                  <a:lnTo>
                    <a:pt x="1175" y="864"/>
                  </a:lnTo>
                  <a:lnTo>
                    <a:pt x="1180" y="830"/>
                  </a:lnTo>
                  <a:lnTo>
                    <a:pt x="1183" y="840"/>
                  </a:lnTo>
                  <a:lnTo>
                    <a:pt x="1188" y="809"/>
                  </a:lnTo>
                  <a:lnTo>
                    <a:pt x="1192" y="817"/>
                  </a:lnTo>
                  <a:lnTo>
                    <a:pt x="1196" y="812"/>
                  </a:lnTo>
                  <a:lnTo>
                    <a:pt x="1200" y="815"/>
                  </a:lnTo>
                  <a:lnTo>
                    <a:pt x="1204" y="802"/>
                  </a:lnTo>
                  <a:lnTo>
                    <a:pt x="1208" y="807"/>
                  </a:lnTo>
                  <a:lnTo>
                    <a:pt x="1213" y="796"/>
                  </a:lnTo>
                  <a:lnTo>
                    <a:pt x="1217" y="775"/>
                  </a:lnTo>
                  <a:lnTo>
                    <a:pt x="1221" y="773"/>
                  </a:lnTo>
                  <a:lnTo>
                    <a:pt x="1225" y="758"/>
                  </a:lnTo>
                  <a:lnTo>
                    <a:pt x="1229" y="775"/>
                  </a:lnTo>
                  <a:lnTo>
                    <a:pt x="1233" y="781"/>
                  </a:lnTo>
                  <a:lnTo>
                    <a:pt x="1237" y="758"/>
                  </a:lnTo>
                  <a:lnTo>
                    <a:pt x="1241" y="726"/>
                  </a:lnTo>
                  <a:lnTo>
                    <a:pt x="1246" y="700"/>
                  </a:lnTo>
                  <a:lnTo>
                    <a:pt x="1250" y="724"/>
                  </a:lnTo>
                  <a:lnTo>
                    <a:pt x="1254" y="721"/>
                  </a:lnTo>
                  <a:lnTo>
                    <a:pt x="1258" y="643"/>
                  </a:lnTo>
                  <a:lnTo>
                    <a:pt x="1262" y="734"/>
                  </a:lnTo>
                  <a:lnTo>
                    <a:pt x="1266" y="649"/>
                  </a:lnTo>
                  <a:lnTo>
                    <a:pt x="1270" y="662"/>
                  </a:lnTo>
                  <a:lnTo>
                    <a:pt x="1275" y="672"/>
                  </a:lnTo>
                  <a:lnTo>
                    <a:pt x="1279" y="630"/>
                  </a:lnTo>
                  <a:lnTo>
                    <a:pt x="1283" y="638"/>
                  </a:lnTo>
                  <a:lnTo>
                    <a:pt x="1287" y="641"/>
                  </a:lnTo>
                  <a:lnTo>
                    <a:pt x="1291" y="589"/>
                  </a:lnTo>
                  <a:lnTo>
                    <a:pt x="1295" y="537"/>
                  </a:lnTo>
                  <a:lnTo>
                    <a:pt x="1299" y="602"/>
                  </a:lnTo>
                  <a:lnTo>
                    <a:pt x="1304" y="573"/>
                  </a:lnTo>
                  <a:lnTo>
                    <a:pt x="1308" y="568"/>
                  </a:lnTo>
                  <a:lnTo>
                    <a:pt x="1312" y="480"/>
                  </a:lnTo>
                  <a:lnTo>
                    <a:pt x="1316" y="521"/>
                  </a:lnTo>
                  <a:lnTo>
                    <a:pt x="1320" y="534"/>
                  </a:lnTo>
                  <a:lnTo>
                    <a:pt x="1324" y="532"/>
                  </a:lnTo>
                  <a:lnTo>
                    <a:pt x="1328" y="568"/>
                  </a:lnTo>
                  <a:lnTo>
                    <a:pt x="1332" y="566"/>
                  </a:lnTo>
                  <a:lnTo>
                    <a:pt x="1337" y="516"/>
                  </a:lnTo>
                  <a:lnTo>
                    <a:pt x="1341" y="436"/>
                  </a:lnTo>
                  <a:lnTo>
                    <a:pt x="1345" y="521"/>
                  </a:lnTo>
                  <a:lnTo>
                    <a:pt x="1349" y="439"/>
                  </a:lnTo>
                  <a:lnTo>
                    <a:pt x="1353" y="467"/>
                  </a:lnTo>
                  <a:lnTo>
                    <a:pt x="1357" y="428"/>
                  </a:lnTo>
                  <a:lnTo>
                    <a:pt x="1361" y="382"/>
                  </a:lnTo>
                  <a:lnTo>
                    <a:pt x="1366" y="387"/>
                  </a:lnTo>
                  <a:lnTo>
                    <a:pt x="1370" y="350"/>
                  </a:lnTo>
                  <a:lnTo>
                    <a:pt x="1374" y="439"/>
                  </a:lnTo>
                  <a:lnTo>
                    <a:pt x="1378" y="423"/>
                  </a:lnTo>
                  <a:lnTo>
                    <a:pt x="1382" y="374"/>
                  </a:lnTo>
                  <a:lnTo>
                    <a:pt x="1386" y="353"/>
                  </a:lnTo>
                  <a:lnTo>
                    <a:pt x="1390" y="402"/>
                  </a:lnTo>
                  <a:lnTo>
                    <a:pt x="1394" y="280"/>
                  </a:lnTo>
                  <a:lnTo>
                    <a:pt x="1399" y="350"/>
                  </a:lnTo>
                  <a:lnTo>
                    <a:pt x="1403" y="371"/>
                  </a:lnTo>
                  <a:lnTo>
                    <a:pt x="1407" y="366"/>
                  </a:lnTo>
                  <a:lnTo>
                    <a:pt x="1411" y="332"/>
                  </a:lnTo>
                  <a:lnTo>
                    <a:pt x="1415" y="327"/>
                  </a:lnTo>
                  <a:lnTo>
                    <a:pt x="1419" y="247"/>
                  </a:lnTo>
                  <a:lnTo>
                    <a:pt x="1423" y="392"/>
                  </a:lnTo>
                  <a:lnTo>
                    <a:pt x="1428" y="267"/>
                  </a:lnTo>
                  <a:lnTo>
                    <a:pt x="1432" y="278"/>
                  </a:lnTo>
                  <a:lnTo>
                    <a:pt x="1436" y="288"/>
                  </a:lnTo>
                  <a:lnTo>
                    <a:pt x="1440" y="185"/>
                  </a:lnTo>
                  <a:lnTo>
                    <a:pt x="1444" y="267"/>
                  </a:lnTo>
                  <a:lnTo>
                    <a:pt x="1448" y="130"/>
                  </a:lnTo>
                  <a:lnTo>
                    <a:pt x="1452" y="200"/>
                  </a:lnTo>
                  <a:lnTo>
                    <a:pt x="1457" y="161"/>
                  </a:lnTo>
                  <a:lnTo>
                    <a:pt x="1461" y="158"/>
                  </a:lnTo>
                  <a:lnTo>
                    <a:pt x="1465" y="195"/>
                  </a:lnTo>
                  <a:lnTo>
                    <a:pt x="1469" y="172"/>
                  </a:lnTo>
                  <a:lnTo>
                    <a:pt x="1473" y="164"/>
                  </a:lnTo>
                  <a:lnTo>
                    <a:pt x="1477" y="135"/>
                  </a:lnTo>
                  <a:lnTo>
                    <a:pt x="1481" y="130"/>
                  </a:lnTo>
                  <a:lnTo>
                    <a:pt x="1485" y="91"/>
                  </a:lnTo>
                  <a:lnTo>
                    <a:pt x="1490" y="174"/>
                  </a:lnTo>
                  <a:lnTo>
                    <a:pt x="1494" y="153"/>
                  </a:lnTo>
                  <a:lnTo>
                    <a:pt x="1498" y="65"/>
                  </a:lnTo>
                  <a:lnTo>
                    <a:pt x="1502" y="109"/>
                  </a:lnTo>
                  <a:lnTo>
                    <a:pt x="1506" y="99"/>
                  </a:lnTo>
                  <a:lnTo>
                    <a:pt x="1510" y="21"/>
                  </a:lnTo>
                  <a:lnTo>
                    <a:pt x="1515" y="29"/>
                  </a:lnTo>
                  <a:lnTo>
                    <a:pt x="1518" y="133"/>
                  </a:lnTo>
                  <a:lnTo>
                    <a:pt x="1523" y="122"/>
                  </a:lnTo>
                  <a:lnTo>
                    <a:pt x="1527" y="76"/>
                  </a:lnTo>
                  <a:lnTo>
                    <a:pt x="1531" y="133"/>
                  </a:lnTo>
                  <a:lnTo>
                    <a:pt x="1535" y="107"/>
                  </a:lnTo>
                  <a:lnTo>
                    <a:pt x="1539" y="78"/>
                  </a:lnTo>
                  <a:lnTo>
                    <a:pt x="1543" y="169"/>
                  </a:lnTo>
                  <a:lnTo>
                    <a:pt x="1548" y="86"/>
                  </a:lnTo>
                  <a:lnTo>
                    <a:pt x="1552" y="114"/>
                  </a:lnTo>
                  <a:lnTo>
                    <a:pt x="1556" y="55"/>
                  </a:lnTo>
                  <a:lnTo>
                    <a:pt x="1560" y="73"/>
                  </a:lnTo>
                  <a:lnTo>
                    <a:pt x="1564" y="216"/>
                  </a:lnTo>
                  <a:lnTo>
                    <a:pt x="1568" y="148"/>
                  </a:lnTo>
                  <a:lnTo>
                    <a:pt x="1572" y="122"/>
                  </a:lnTo>
                  <a:lnTo>
                    <a:pt x="1576" y="122"/>
                  </a:lnTo>
                  <a:lnTo>
                    <a:pt x="1581" y="55"/>
                  </a:lnTo>
                  <a:lnTo>
                    <a:pt x="1585" y="138"/>
                  </a:lnTo>
                  <a:lnTo>
                    <a:pt x="1589" y="0"/>
                  </a:lnTo>
                  <a:lnTo>
                    <a:pt x="1593" y="99"/>
                  </a:lnTo>
                  <a:lnTo>
                    <a:pt x="1597" y="96"/>
                  </a:lnTo>
                  <a:lnTo>
                    <a:pt x="1601" y="174"/>
                  </a:lnTo>
                  <a:lnTo>
                    <a:pt x="1606" y="99"/>
                  </a:lnTo>
                  <a:lnTo>
                    <a:pt x="1609" y="161"/>
                  </a:lnTo>
                  <a:lnTo>
                    <a:pt x="1614" y="190"/>
                  </a:lnTo>
                  <a:lnTo>
                    <a:pt x="1618" y="244"/>
                  </a:lnTo>
                  <a:lnTo>
                    <a:pt x="1622" y="112"/>
                  </a:lnTo>
                  <a:lnTo>
                    <a:pt x="1626" y="169"/>
                  </a:lnTo>
                  <a:lnTo>
                    <a:pt x="1630" y="192"/>
                  </a:lnTo>
                  <a:lnTo>
                    <a:pt x="1634" y="185"/>
                  </a:lnTo>
                  <a:lnTo>
                    <a:pt x="1639" y="218"/>
                  </a:lnTo>
                  <a:lnTo>
                    <a:pt x="1643" y="223"/>
                  </a:lnTo>
                  <a:lnTo>
                    <a:pt x="1647" y="221"/>
                  </a:lnTo>
                  <a:lnTo>
                    <a:pt x="1651" y="299"/>
                  </a:lnTo>
                  <a:lnTo>
                    <a:pt x="1655" y="223"/>
                  </a:lnTo>
                  <a:lnTo>
                    <a:pt x="1659" y="135"/>
                  </a:lnTo>
                  <a:lnTo>
                    <a:pt x="1663" y="301"/>
                  </a:lnTo>
                  <a:lnTo>
                    <a:pt x="1667" y="265"/>
                  </a:lnTo>
                  <a:lnTo>
                    <a:pt x="1672" y="200"/>
                  </a:lnTo>
                  <a:lnTo>
                    <a:pt x="1676" y="267"/>
                  </a:lnTo>
                  <a:lnTo>
                    <a:pt x="1680" y="299"/>
                  </a:lnTo>
                  <a:lnTo>
                    <a:pt x="1684" y="345"/>
                  </a:lnTo>
                  <a:lnTo>
                    <a:pt x="1688" y="371"/>
                  </a:lnTo>
                  <a:lnTo>
                    <a:pt x="1692" y="291"/>
                  </a:lnTo>
                  <a:lnTo>
                    <a:pt x="1697" y="335"/>
                  </a:lnTo>
                  <a:lnTo>
                    <a:pt x="1701" y="353"/>
                  </a:lnTo>
                  <a:lnTo>
                    <a:pt x="1705" y="412"/>
                  </a:lnTo>
                  <a:lnTo>
                    <a:pt x="1709" y="280"/>
                  </a:lnTo>
                  <a:lnTo>
                    <a:pt x="1713" y="366"/>
                  </a:lnTo>
                  <a:lnTo>
                    <a:pt x="1717" y="410"/>
                  </a:lnTo>
                  <a:lnTo>
                    <a:pt x="1721" y="363"/>
                  </a:lnTo>
                  <a:lnTo>
                    <a:pt x="1725" y="462"/>
                  </a:lnTo>
                  <a:lnTo>
                    <a:pt x="1730" y="428"/>
                  </a:lnTo>
                  <a:lnTo>
                    <a:pt x="1734" y="490"/>
                  </a:lnTo>
                  <a:lnTo>
                    <a:pt x="1738" y="418"/>
                  </a:lnTo>
                  <a:lnTo>
                    <a:pt x="1742" y="439"/>
                  </a:lnTo>
                  <a:lnTo>
                    <a:pt x="1746" y="449"/>
                  </a:lnTo>
                  <a:lnTo>
                    <a:pt x="1750" y="420"/>
                  </a:lnTo>
                  <a:lnTo>
                    <a:pt x="1754" y="534"/>
                  </a:lnTo>
                  <a:lnTo>
                    <a:pt x="1758" y="464"/>
                  </a:lnTo>
                  <a:lnTo>
                    <a:pt x="1763" y="472"/>
                  </a:lnTo>
                  <a:lnTo>
                    <a:pt x="1767" y="532"/>
                  </a:lnTo>
                  <a:lnTo>
                    <a:pt x="1771" y="503"/>
                  </a:lnTo>
                  <a:lnTo>
                    <a:pt x="1775" y="553"/>
                  </a:lnTo>
                  <a:lnTo>
                    <a:pt x="1779" y="488"/>
                  </a:lnTo>
                  <a:lnTo>
                    <a:pt x="1783" y="519"/>
                  </a:lnTo>
                  <a:lnTo>
                    <a:pt x="1787" y="553"/>
                  </a:lnTo>
                  <a:lnTo>
                    <a:pt x="1792" y="537"/>
                  </a:lnTo>
                  <a:lnTo>
                    <a:pt x="1796" y="548"/>
                  </a:lnTo>
                  <a:lnTo>
                    <a:pt x="1800" y="607"/>
                  </a:lnTo>
                  <a:lnTo>
                    <a:pt x="1804" y="586"/>
                  </a:lnTo>
                  <a:lnTo>
                    <a:pt x="1808" y="617"/>
                  </a:lnTo>
                  <a:lnTo>
                    <a:pt x="1812" y="659"/>
                  </a:lnTo>
                  <a:lnTo>
                    <a:pt x="1816" y="700"/>
                  </a:lnTo>
                  <a:lnTo>
                    <a:pt x="1821" y="662"/>
                  </a:lnTo>
                  <a:lnTo>
                    <a:pt x="1825" y="667"/>
                  </a:lnTo>
                  <a:lnTo>
                    <a:pt x="1829" y="706"/>
                  </a:lnTo>
                  <a:lnTo>
                    <a:pt x="1833" y="674"/>
                  </a:lnTo>
                  <a:lnTo>
                    <a:pt x="1837" y="687"/>
                  </a:lnTo>
                  <a:lnTo>
                    <a:pt x="1841" y="729"/>
                  </a:lnTo>
                  <a:lnTo>
                    <a:pt x="1845" y="659"/>
                  </a:lnTo>
                  <a:lnTo>
                    <a:pt x="1849" y="729"/>
                  </a:lnTo>
                  <a:lnTo>
                    <a:pt x="1854" y="706"/>
                  </a:lnTo>
                  <a:lnTo>
                    <a:pt x="1858" y="726"/>
                  </a:lnTo>
                  <a:lnTo>
                    <a:pt x="1862" y="719"/>
                  </a:lnTo>
                  <a:lnTo>
                    <a:pt x="1866" y="778"/>
                  </a:lnTo>
                  <a:lnTo>
                    <a:pt x="1870" y="737"/>
                  </a:lnTo>
                  <a:lnTo>
                    <a:pt x="1874" y="773"/>
                  </a:lnTo>
                  <a:lnTo>
                    <a:pt x="1878" y="724"/>
                  </a:lnTo>
                  <a:lnTo>
                    <a:pt x="1883" y="755"/>
                  </a:lnTo>
                  <a:lnTo>
                    <a:pt x="1887" y="788"/>
                  </a:lnTo>
                  <a:lnTo>
                    <a:pt x="1891" y="820"/>
                  </a:lnTo>
                  <a:lnTo>
                    <a:pt x="1895" y="783"/>
                  </a:lnTo>
                  <a:lnTo>
                    <a:pt x="1899" y="825"/>
                  </a:lnTo>
                  <a:lnTo>
                    <a:pt x="1903" y="773"/>
                  </a:lnTo>
                  <a:lnTo>
                    <a:pt x="1907" y="835"/>
                  </a:lnTo>
                  <a:lnTo>
                    <a:pt x="1911" y="840"/>
                  </a:lnTo>
                  <a:lnTo>
                    <a:pt x="1916" y="851"/>
                  </a:lnTo>
                  <a:lnTo>
                    <a:pt x="1920" y="840"/>
                  </a:lnTo>
                  <a:lnTo>
                    <a:pt x="1924" y="851"/>
                  </a:lnTo>
                  <a:lnTo>
                    <a:pt x="1928" y="877"/>
                  </a:lnTo>
                  <a:lnTo>
                    <a:pt x="1932" y="872"/>
                  </a:lnTo>
                  <a:lnTo>
                    <a:pt x="1936" y="884"/>
                  </a:lnTo>
                  <a:lnTo>
                    <a:pt x="1941" y="848"/>
                  </a:lnTo>
                  <a:lnTo>
                    <a:pt x="1945" y="827"/>
                  </a:lnTo>
                  <a:lnTo>
                    <a:pt x="1949" y="884"/>
                  </a:lnTo>
                  <a:lnTo>
                    <a:pt x="1953" y="895"/>
                  </a:lnTo>
                  <a:lnTo>
                    <a:pt x="1957" y="879"/>
                  </a:lnTo>
                  <a:lnTo>
                    <a:pt x="1961" y="900"/>
                  </a:lnTo>
                  <a:lnTo>
                    <a:pt x="1965" y="918"/>
                  </a:lnTo>
                  <a:lnTo>
                    <a:pt x="1969" y="882"/>
                  </a:lnTo>
                  <a:lnTo>
                    <a:pt x="1974" y="887"/>
                  </a:lnTo>
                  <a:lnTo>
                    <a:pt x="1978" y="905"/>
                  </a:lnTo>
                  <a:lnTo>
                    <a:pt x="1982" y="929"/>
                  </a:lnTo>
                  <a:lnTo>
                    <a:pt x="1986" y="931"/>
                  </a:lnTo>
                  <a:lnTo>
                    <a:pt x="1990" y="918"/>
                  </a:lnTo>
                  <a:lnTo>
                    <a:pt x="1994" y="939"/>
                  </a:lnTo>
                  <a:lnTo>
                    <a:pt x="1998" y="957"/>
                  </a:lnTo>
                  <a:lnTo>
                    <a:pt x="2002" y="926"/>
                  </a:lnTo>
                  <a:lnTo>
                    <a:pt x="2007" y="926"/>
                  </a:lnTo>
                  <a:lnTo>
                    <a:pt x="2011" y="923"/>
                  </a:lnTo>
                  <a:lnTo>
                    <a:pt x="2015" y="931"/>
                  </a:lnTo>
                  <a:lnTo>
                    <a:pt x="2019" y="960"/>
                  </a:lnTo>
                  <a:lnTo>
                    <a:pt x="2023" y="957"/>
                  </a:lnTo>
                  <a:lnTo>
                    <a:pt x="2027" y="962"/>
                  </a:lnTo>
                  <a:lnTo>
                    <a:pt x="2032" y="978"/>
                  </a:lnTo>
                  <a:lnTo>
                    <a:pt x="2035" y="973"/>
                  </a:lnTo>
                  <a:lnTo>
                    <a:pt x="2040" y="980"/>
                  </a:lnTo>
                  <a:lnTo>
                    <a:pt x="2044" y="985"/>
                  </a:lnTo>
                  <a:lnTo>
                    <a:pt x="2048" y="985"/>
                  </a:lnTo>
                  <a:lnTo>
                    <a:pt x="2052" y="985"/>
                  </a:lnTo>
                  <a:lnTo>
                    <a:pt x="2056" y="985"/>
                  </a:lnTo>
                  <a:lnTo>
                    <a:pt x="2060" y="985"/>
                  </a:lnTo>
                  <a:lnTo>
                    <a:pt x="2065" y="985"/>
                  </a:lnTo>
                  <a:lnTo>
                    <a:pt x="2069" y="985"/>
                  </a:lnTo>
                  <a:lnTo>
                    <a:pt x="2069" y="985"/>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97">
              <a:extLst>
                <a:ext uri="{FF2B5EF4-FFF2-40B4-BE49-F238E27FC236}">
                  <a16:creationId xmlns:a16="http://schemas.microsoft.com/office/drawing/2014/main" id="{9066E977-BEE8-46FB-949A-78F8515485D3}"/>
                </a:ext>
              </a:extLst>
            </p:cNvPr>
            <p:cNvSpPr>
              <a:spLocks/>
            </p:cNvSpPr>
            <p:nvPr/>
          </p:nvSpPr>
          <p:spPr bwMode="auto">
            <a:xfrm>
              <a:off x="1601" y="618"/>
              <a:ext cx="2069" cy="1047"/>
            </a:xfrm>
            <a:custGeom>
              <a:avLst/>
              <a:gdLst>
                <a:gd name="T0" fmla="*/ 25 w 2069"/>
                <a:gd name="T1" fmla="*/ 1047 h 1047"/>
                <a:gd name="T2" fmla="*/ 58 w 2069"/>
                <a:gd name="T3" fmla="*/ 1011 h 1047"/>
                <a:gd name="T4" fmla="*/ 91 w 2069"/>
                <a:gd name="T5" fmla="*/ 965 h 1047"/>
                <a:gd name="T6" fmla="*/ 125 w 2069"/>
                <a:gd name="T7" fmla="*/ 874 h 1047"/>
                <a:gd name="T8" fmla="*/ 158 w 2069"/>
                <a:gd name="T9" fmla="*/ 830 h 1047"/>
                <a:gd name="T10" fmla="*/ 191 w 2069"/>
                <a:gd name="T11" fmla="*/ 692 h 1047"/>
                <a:gd name="T12" fmla="*/ 224 w 2069"/>
                <a:gd name="T13" fmla="*/ 576 h 1047"/>
                <a:gd name="T14" fmla="*/ 257 w 2069"/>
                <a:gd name="T15" fmla="*/ 407 h 1047"/>
                <a:gd name="T16" fmla="*/ 290 w 2069"/>
                <a:gd name="T17" fmla="*/ 446 h 1047"/>
                <a:gd name="T18" fmla="*/ 323 w 2069"/>
                <a:gd name="T19" fmla="*/ 192 h 1047"/>
                <a:gd name="T20" fmla="*/ 356 w 2069"/>
                <a:gd name="T21" fmla="*/ 161 h 1047"/>
                <a:gd name="T22" fmla="*/ 389 w 2069"/>
                <a:gd name="T23" fmla="*/ 73 h 1047"/>
                <a:gd name="T24" fmla="*/ 422 w 2069"/>
                <a:gd name="T25" fmla="*/ 81 h 1047"/>
                <a:gd name="T26" fmla="*/ 456 w 2069"/>
                <a:gd name="T27" fmla="*/ 81 h 1047"/>
                <a:gd name="T28" fmla="*/ 489 w 2069"/>
                <a:gd name="T29" fmla="*/ 106 h 1047"/>
                <a:gd name="T30" fmla="*/ 522 w 2069"/>
                <a:gd name="T31" fmla="*/ 215 h 1047"/>
                <a:gd name="T32" fmla="*/ 555 w 2069"/>
                <a:gd name="T33" fmla="*/ 275 h 1047"/>
                <a:gd name="T34" fmla="*/ 588 w 2069"/>
                <a:gd name="T35" fmla="*/ 397 h 1047"/>
                <a:gd name="T36" fmla="*/ 621 w 2069"/>
                <a:gd name="T37" fmla="*/ 495 h 1047"/>
                <a:gd name="T38" fmla="*/ 654 w 2069"/>
                <a:gd name="T39" fmla="*/ 622 h 1047"/>
                <a:gd name="T40" fmla="*/ 687 w 2069"/>
                <a:gd name="T41" fmla="*/ 654 h 1047"/>
                <a:gd name="T42" fmla="*/ 720 w 2069"/>
                <a:gd name="T43" fmla="*/ 755 h 1047"/>
                <a:gd name="T44" fmla="*/ 753 w 2069"/>
                <a:gd name="T45" fmla="*/ 820 h 1047"/>
                <a:gd name="T46" fmla="*/ 787 w 2069"/>
                <a:gd name="T47" fmla="*/ 900 h 1047"/>
                <a:gd name="T48" fmla="*/ 820 w 2069"/>
                <a:gd name="T49" fmla="*/ 936 h 1047"/>
                <a:gd name="T50" fmla="*/ 853 w 2069"/>
                <a:gd name="T51" fmla="*/ 936 h 1047"/>
                <a:gd name="T52" fmla="*/ 886 w 2069"/>
                <a:gd name="T53" fmla="*/ 975 h 1047"/>
                <a:gd name="T54" fmla="*/ 919 w 2069"/>
                <a:gd name="T55" fmla="*/ 1011 h 1047"/>
                <a:gd name="T56" fmla="*/ 952 w 2069"/>
                <a:gd name="T57" fmla="*/ 1009 h 1047"/>
                <a:gd name="T58" fmla="*/ 985 w 2069"/>
                <a:gd name="T59" fmla="*/ 1024 h 1047"/>
                <a:gd name="T60" fmla="*/ 1018 w 2069"/>
                <a:gd name="T61" fmla="*/ 1040 h 1047"/>
                <a:gd name="T62" fmla="*/ 1051 w 2069"/>
                <a:gd name="T63" fmla="*/ 1030 h 1047"/>
                <a:gd name="T64" fmla="*/ 1084 w 2069"/>
                <a:gd name="T65" fmla="*/ 1045 h 1047"/>
                <a:gd name="T66" fmla="*/ 1117 w 2069"/>
                <a:gd name="T67" fmla="*/ 1037 h 1047"/>
                <a:gd name="T68" fmla="*/ 1150 w 2069"/>
                <a:gd name="T69" fmla="*/ 1042 h 1047"/>
                <a:gd name="T70" fmla="*/ 1183 w 2069"/>
                <a:gd name="T71" fmla="*/ 1045 h 1047"/>
                <a:gd name="T72" fmla="*/ 1217 w 2069"/>
                <a:gd name="T73" fmla="*/ 1047 h 1047"/>
                <a:gd name="T74" fmla="*/ 1250 w 2069"/>
                <a:gd name="T75" fmla="*/ 1047 h 1047"/>
                <a:gd name="T76" fmla="*/ 1283 w 2069"/>
                <a:gd name="T77" fmla="*/ 1045 h 1047"/>
                <a:gd name="T78" fmla="*/ 1316 w 2069"/>
                <a:gd name="T79" fmla="*/ 1047 h 1047"/>
                <a:gd name="T80" fmla="*/ 1349 w 2069"/>
                <a:gd name="T81" fmla="*/ 1047 h 1047"/>
                <a:gd name="T82" fmla="*/ 1382 w 2069"/>
                <a:gd name="T83" fmla="*/ 1047 h 1047"/>
                <a:gd name="T84" fmla="*/ 1415 w 2069"/>
                <a:gd name="T85" fmla="*/ 1045 h 1047"/>
                <a:gd name="T86" fmla="*/ 1448 w 2069"/>
                <a:gd name="T87" fmla="*/ 1047 h 1047"/>
                <a:gd name="T88" fmla="*/ 1481 w 2069"/>
                <a:gd name="T89" fmla="*/ 1047 h 1047"/>
                <a:gd name="T90" fmla="*/ 1515 w 2069"/>
                <a:gd name="T91" fmla="*/ 1047 h 1047"/>
                <a:gd name="T92" fmla="*/ 1548 w 2069"/>
                <a:gd name="T93" fmla="*/ 1047 h 1047"/>
                <a:gd name="T94" fmla="*/ 1581 w 2069"/>
                <a:gd name="T95" fmla="*/ 1047 h 1047"/>
                <a:gd name="T96" fmla="*/ 1614 w 2069"/>
                <a:gd name="T97" fmla="*/ 1047 h 1047"/>
                <a:gd name="T98" fmla="*/ 1647 w 2069"/>
                <a:gd name="T99" fmla="*/ 1047 h 1047"/>
                <a:gd name="T100" fmla="*/ 1680 w 2069"/>
                <a:gd name="T101" fmla="*/ 1047 h 1047"/>
                <a:gd name="T102" fmla="*/ 1713 w 2069"/>
                <a:gd name="T103" fmla="*/ 1047 h 1047"/>
                <a:gd name="T104" fmla="*/ 1746 w 2069"/>
                <a:gd name="T105" fmla="*/ 1047 h 1047"/>
                <a:gd name="T106" fmla="*/ 1779 w 2069"/>
                <a:gd name="T107" fmla="*/ 1047 h 1047"/>
                <a:gd name="T108" fmla="*/ 1812 w 2069"/>
                <a:gd name="T109" fmla="*/ 1047 h 1047"/>
                <a:gd name="T110" fmla="*/ 1845 w 2069"/>
                <a:gd name="T111" fmla="*/ 1047 h 1047"/>
                <a:gd name="T112" fmla="*/ 1878 w 2069"/>
                <a:gd name="T113" fmla="*/ 1047 h 1047"/>
                <a:gd name="T114" fmla="*/ 1911 w 2069"/>
                <a:gd name="T115" fmla="*/ 1047 h 1047"/>
                <a:gd name="T116" fmla="*/ 1945 w 2069"/>
                <a:gd name="T117" fmla="*/ 1047 h 1047"/>
                <a:gd name="T118" fmla="*/ 1978 w 2069"/>
                <a:gd name="T119" fmla="*/ 1047 h 1047"/>
                <a:gd name="T120" fmla="*/ 2011 w 2069"/>
                <a:gd name="T121" fmla="*/ 1047 h 1047"/>
                <a:gd name="T122" fmla="*/ 2044 w 2069"/>
                <a:gd name="T123"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69" h="1047">
                  <a:moveTo>
                    <a:pt x="0" y="1047"/>
                  </a:moveTo>
                  <a:lnTo>
                    <a:pt x="0" y="1047"/>
                  </a:lnTo>
                  <a:lnTo>
                    <a:pt x="5" y="1047"/>
                  </a:lnTo>
                  <a:lnTo>
                    <a:pt x="9" y="1047"/>
                  </a:lnTo>
                  <a:lnTo>
                    <a:pt x="13" y="1047"/>
                  </a:lnTo>
                  <a:lnTo>
                    <a:pt x="17" y="1047"/>
                  </a:lnTo>
                  <a:lnTo>
                    <a:pt x="21" y="1047"/>
                  </a:lnTo>
                  <a:lnTo>
                    <a:pt x="25" y="1047"/>
                  </a:lnTo>
                  <a:lnTo>
                    <a:pt x="30" y="1047"/>
                  </a:lnTo>
                  <a:lnTo>
                    <a:pt x="34" y="1035"/>
                  </a:lnTo>
                  <a:lnTo>
                    <a:pt x="38" y="1024"/>
                  </a:lnTo>
                  <a:lnTo>
                    <a:pt x="42" y="1022"/>
                  </a:lnTo>
                  <a:lnTo>
                    <a:pt x="46" y="1022"/>
                  </a:lnTo>
                  <a:lnTo>
                    <a:pt x="50" y="1014"/>
                  </a:lnTo>
                  <a:lnTo>
                    <a:pt x="54" y="1019"/>
                  </a:lnTo>
                  <a:lnTo>
                    <a:pt x="58" y="1011"/>
                  </a:lnTo>
                  <a:lnTo>
                    <a:pt x="63" y="1009"/>
                  </a:lnTo>
                  <a:lnTo>
                    <a:pt x="67" y="993"/>
                  </a:lnTo>
                  <a:lnTo>
                    <a:pt x="71" y="1011"/>
                  </a:lnTo>
                  <a:lnTo>
                    <a:pt x="75" y="985"/>
                  </a:lnTo>
                  <a:lnTo>
                    <a:pt x="79" y="991"/>
                  </a:lnTo>
                  <a:lnTo>
                    <a:pt x="83" y="967"/>
                  </a:lnTo>
                  <a:lnTo>
                    <a:pt x="88" y="957"/>
                  </a:lnTo>
                  <a:lnTo>
                    <a:pt x="91" y="965"/>
                  </a:lnTo>
                  <a:lnTo>
                    <a:pt x="96" y="952"/>
                  </a:lnTo>
                  <a:lnTo>
                    <a:pt x="100" y="957"/>
                  </a:lnTo>
                  <a:lnTo>
                    <a:pt x="104" y="923"/>
                  </a:lnTo>
                  <a:lnTo>
                    <a:pt x="108" y="939"/>
                  </a:lnTo>
                  <a:lnTo>
                    <a:pt x="112" y="892"/>
                  </a:lnTo>
                  <a:lnTo>
                    <a:pt x="116" y="913"/>
                  </a:lnTo>
                  <a:lnTo>
                    <a:pt x="121" y="887"/>
                  </a:lnTo>
                  <a:lnTo>
                    <a:pt x="125" y="874"/>
                  </a:lnTo>
                  <a:lnTo>
                    <a:pt x="129" y="866"/>
                  </a:lnTo>
                  <a:lnTo>
                    <a:pt x="133" y="882"/>
                  </a:lnTo>
                  <a:lnTo>
                    <a:pt x="137" y="884"/>
                  </a:lnTo>
                  <a:lnTo>
                    <a:pt x="141" y="853"/>
                  </a:lnTo>
                  <a:lnTo>
                    <a:pt x="145" y="850"/>
                  </a:lnTo>
                  <a:lnTo>
                    <a:pt x="149" y="835"/>
                  </a:lnTo>
                  <a:lnTo>
                    <a:pt x="154" y="864"/>
                  </a:lnTo>
                  <a:lnTo>
                    <a:pt x="158" y="830"/>
                  </a:lnTo>
                  <a:lnTo>
                    <a:pt x="162" y="806"/>
                  </a:lnTo>
                  <a:lnTo>
                    <a:pt x="166" y="793"/>
                  </a:lnTo>
                  <a:lnTo>
                    <a:pt x="170" y="749"/>
                  </a:lnTo>
                  <a:lnTo>
                    <a:pt x="174" y="742"/>
                  </a:lnTo>
                  <a:lnTo>
                    <a:pt x="179" y="778"/>
                  </a:lnTo>
                  <a:lnTo>
                    <a:pt x="182" y="744"/>
                  </a:lnTo>
                  <a:lnTo>
                    <a:pt x="187" y="698"/>
                  </a:lnTo>
                  <a:lnTo>
                    <a:pt x="191" y="692"/>
                  </a:lnTo>
                  <a:lnTo>
                    <a:pt x="195" y="684"/>
                  </a:lnTo>
                  <a:lnTo>
                    <a:pt x="199" y="669"/>
                  </a:lnTo>
                  <a:lnTo>
                    <a:pt x="203" y="713"/>
                  </a:lnTo>
                  <a:lnTo>
                    <a:pt x="207" y="690"/>
                  </a:lnTo>
                  <a:lnTo>
                    <a:pt x="212" y="643"/>
                  </a:lnTo>
                  <a:lnTo>
                    <a:pt x="216" y="667"/>
                  </a:lnTo>
                  <a:lnTo>
                    <a:pt x="220" y="604"/>
                  </a:lnTo>
                  <a:lnTo>
                    <a:pt x="224" y="576"/>
                  </a:lnTo>
                  <a:lnTo>
                    <a:pt x="228" y="573"/>
                  </a:lnTo>
                  <a:lnTo>
                    <a:pt x="232" y="521"/>
                  </a:lnTo>
                  <a:lnTo>
                    <a:pt x="236" y="586"/>
                  </a:lnTo>
                  <a:lnTo>
                    <a:pt x="240" y="635"/>
                  </a:lnTo>
                  <a:lnTo>
                    <a:pt x="245" y="514"/>
                  </a:lnTo>
                  <a:lnTo>
                    <a:pt x="249" y="508"/>
                  </a:lnTo>
                  <a:lnTo>
                    <a:pt x="253" y="524"/>
                  </a:lnTo>
                  <a:lnTo>
                    <a:pt x="257" y="407"/>
                  </a:lnTo>
                  <a:lnTo>
                    <a:pt x="261" y="501"/>
                  </a:lnTo>
                  <a:lnTo>
                    <a:pt x="265" y="430"/>
                  </a:lnTo>
                  <a:lnTo>
                    <a:pt x="270" y="464"/>
                  </a:lnTo>
                  <a:lnTo>
                    <a:pt x="274" y="480"/>
                  </a:lnTo>
                  <a:lnTo>
                    <a:pt x="278" y="444"/>
                  </a:lnTo>
                  <a:lnTo>
                    <a:pt x="282" y="397"/>
                  </a:lnTo>
                  <a:lnTo>
                    <a:pt x="286" y="350"/>
                  </a:lnTo>
                  <a:lnTo>
                    <a:pt x="290" y="446"/>
                  </a:lnTo>
                  <a:lnTo>
                    <a:pt x="294" y="309"/>
                  </a:lnTo>
                  <a:lnTo>
                    <a:pt x="298" y="332"/>
                  </a:lnTo>
                  <a:lnTo>
                    <a:pt x="303" y="345"/>
                  </a:lnTo>
                  <a:lnTo>
                    <a:pt x="307" y="324"/>
                  </a:lnTo>
                  <a:lnTo>
                    <a:pt x="311" y="316"/>
                  </a:lnTo>
                  <a:lnTo>
                    <a:pt x="315" y="288"/>
                  </a:lnTo>
                  <a:lnTo>
                    <a:pt x="319" y="231"/>
                  </a:lnTo>
                  <a:lnTo>
                    <a:pt x="323" y="192"/>
                  </a:lnTo>
                  <a:lnTo>
                    <a:pt x="327" y="262"/>
                  </a:lnTo>
                  <a:lnTo>
                    <a:pt x="331" y="241"/>
                  </a:lnTo>
                  <a:lnTo>
                    <a:pt x="336" y="226"/>
                  </a:lnTo>
                  <a:lnTo>
                    <a:pt x="340" y="239"/>
                  </a:lnTo>
                  <a:lnTo>
                    <a:pt x="344" y="182"/>
                  </a:lnTo>
                  <a:lnTo>
                    <a:pt x="348" y="176"/>
                  </a:lnTo>
                  <a:lnTo>
                    <a:pt x="352" y="218"/>
                  </a:lnTo>
                  <a:lnTo>
                    <a:pt x="356" y="161"/>
                  </a:lnTo>
                  <a:lnTo>
                    <a:pt x="360" y="187"/>
                  </a:lnTo>
                  <a:lnTo>
                    <a:pt x="365" y="49"/>
                  </a:lnTo>
                  <a:lnTo>
                    <a:pt x="369" y="119"/>
                  </a:lnTo>
                  <a:lnTo>
                    <a:pt x="373" y="106"/>
                  </a:lnTo>
                  <a:lnTo>
                    <a:pt x="377" y="52"/>
                  </a:lnTo>
                  <a:lnTo>
                    <a:pt x="381" y="122"/>
                  </a:lnTo>
                  <a:lnTo>
                    <a:pt x="385" y="99"/>
                  </a:lnTo>
                  <a:lnTo>
                    <a:pt x="389" y="73"/>
                  </a:lnTo>
                  <a:lnTo>
                    <a:pt x="394" y="101"/>
                  </a:lnTo>
                  <a:lnTo>
                    <a:pt x="398" y="94"/>
                  </a:lnTo>
                  <a:lnTo>
                    <a:pt x="402" y="117"/>
                  </a:lnTo>
                  <a:lnTo>
                    <a:pt x="406" y="151"/>
                  </a:lnTo>
                  <a:lnTo>
                    <a:pt x="410" y="86"/>
                  </a:lnTo>
                  <a:lnTo>
                    <a:pt x="414" y="119"/>
                  </a:lnTo>
                  <a:lnTo>
                    <a:pt x="418" y="122"/>
                  </a:lnTo>
                  <a:lnTo>
                    <a:pt x="422" y="81"/>
                  </a:lnTo>
                  <a:lnTo>
                    <a:pt x="427" y="88"/>
                  </a:lnTo>
                  <a:lnTo>
                    <a:pt x="431" y="101"/>
                  </a:lnTo>
                  <a:lnTo>
                    <a:pt x="435" y="109"/>
                  </a:lnTo>
                  <a:lnTo>
                    <a:pt x="439" y="81"/>
                  </a:lnTo>
                  <a:lnTo>
                    <a:pt x="443" y="99"/>
                  </a:lnTo>
                  <a:lnTo>
                    <a:pt x="447" y="127"/>
                  </a:lnTo>
                  <a:lnTo>
                    <a:pt x="451" y="106"/>
                  </a:lnTo>
                  <a:lnTo>
                    <a:pt x="456" y="81"/>
                  </a:lnTo>
                  <a:lnTo>
                    <a:pt x="460" y="55"/>
                  </a:lnTo>
                  <a:lnTo>
                    <a:pt x="464" y="91"/>
                  </a:lnTo>
                  <a:lnTo>
                    <a:pt x="468" y="0"/>
                  </a:lnTo>
                  <a:lnTo>
                    <a:pt x="472" y="99"/>
                  </a:lnTo>
                  <a:lnTo>
                    <a:pt x="476" y="78"/>
                  </a:lnTo>
                  <a:lnTo>
                    <a:pt x="480" y="125"/>
                  </a:lnTo>
                  <a:lnTo>
                    <a:pt x="484" y="75"/>
                  </a:lnTo>
                  <a:lnTo>
                    <a:pt x="489" y="106"/>
                  </a:lnTo>
                  <a:lnTo>
                    <a:pt x="493" y="122"/>
                  </a:lnTo>
                  <a:lnTo>
                    <a:pt x="497" y="171"/>
                  </a:lnTo>
                  <a:lnTo>
                    <a:pt x="501" y="130"/>
                  </a:lnTo>
                  <a:lnTo>
                    <a:pt x="505" y="117"/>
                  </a:lnTo>
                  <a:lnTo>
                    <a:pt x="509" y="106"/>
                  </a:lnTo>
                  <a:lnTo>
                    <a:pt x="514" y="117"/>
                  </a:lnTo>
                  <a:lnTo>
                    <a:pt x="517" y="228"/>
                  </a:lnTo>
                  <a:lnTo>
                    <a:pt x="522" y="215"/>
                  </a:lnTo>
                  <a:lnTo>
                    <a:pt x="526" y="197"/>
                  </a:lnTo>
                  <a:lnTo>
                    <a:pt x="530" y="176"/>
                  </a:lnTo>
                  <a:lnTo>
                    <a:pt x="534" y="262"/>
                  </a:lnTo>
                  <a:lnTo>
                    <a:pt x="538" y="218"/>
                  </a:lnTo>
                  <a:lnTo>
                    <a:pt x="542" y="210"/>
                  </a:lnTo>
                  <a:lnTo>
                    <a:pt x="547" y="213"/>
                  </a:lnTo>
                  <a:lnTo>
                    <a:pt x="551" y="166"/>
                  </a:lnTo>
                  <a:lnTo>
                    <a:pt x="555" y="275"/>
                  </a:lnTo>
                  <a:lnTo>
                    <a:pt x="559" y="234"/>
                  </a:lnTo>
                  <a:lnTo>
                    <a:pt x="563" y="231"/>
                  </a:lnTo>
                  <a:lnTo>
                    <a:pt x="567" y="329"/>
                  </a:lnTo>
                  <a:lnTo>
                    <a:pt x="571" y="311"/>
                  </a:lnTo>
                  <a:lnTo>
                    <a:pt x="575" y="361"/>
                  </a:lnTo>
                  <a:lnTo>
                    <a:pt x="580" y="373"/>
                  </a:lnTo>
                  <a:lnTo>
                    <a:pt x="584" y="304"/>
                  </a:lnTo>
                  <a:lnTo>
                    <a:pt x="588" y="397"/>
                  </a:lnTo>
                  <a:lnTo>
                    <a:pt x="592" y="384"/>
                  </a:lnTo>
                  <a:lnTo>
                    <a:pt x="596" y="389"/>
                  </a:lnTo>
                  <a:lnTo>
                    <a:pt x="600" y="379"/>
                  </a:lnTo>
                  <a:lnTo>
                    <a:pt x="605" y="480"/>
                  </a:lnTo>
                  <a:lnTo>
                    <a:pt x="608" y="384"/>
                  </a:lnTo>
                  <a:lnTo>
                    <a:pt x="613" y="441"/>
                  </a:lnTo>
                  <a:lnTo>
                    <a:pt x="617" y="451"/>
                  </a:lnTo>
                  <a:lnTo>
                    <a:pt x="621" y="495"/>
                  </a:lnTo>
                  <a:lnTo>
                    <a:pt x="625" y="521"/>
                  </a:lnTo>
                  <a:lnTo>
                    <a:pt x="629" y="415"/>
                  </a:lnTo>
                  <a:lnTo>
                    <a:pt x="633" y="498"/>
                  </a:lnTo>
                  <a:lnTo>
                    <a:pt x="638" y="539"/>
                  </a:lnTo>
                  <a:lnTo>
                    <a:pt x="642" y="547"/>
                  </a:lnTo>
                  <a:lnTo>
                    <a:pt x="646" y="591"/>
                  </a:lnTo>
                  <a:lnTo>
                    <a:pt x="650" y="532"/>
                  </a:lnTo>
                  <a:lnTo>
                    <a:pt x="654" y="622"/>
                  </a:lnTo>
                  <a:lnTo>
                    <a:pt x="658" y="615"/>
                  </a:lnTo>
                  <a:lnTo>
                    <a:pt x="663" y="568"/>
                  </a:lnTo>
                  <a:lnTo>
                    <a:pt x="666" y="620"/>
                  </a:lnTo>
                  <a:lnTo>
                    <a:pt x="671" y="610"/>
                  </a:lnTo>
                  <a:lnTo>
                    <a:pt x="675" y="617"/>
                  </a:lnTo>
                  <a:lnTo>
                    <a:pt x="679" y="560"/>
                  </a:lnTo>
                  <a:lnTo>
                    <a:pt x="683" y="674"/>
                  </a:lnTo>
                  <a:lnTo>
                    <a:pt x="687" y="654"/>
                  </a:lnTo>
                  <a:lnTo>
                    <a:pt x="691" y="695"/>
                  </a:lnTo>
                  <a:lnTo>
                    <a:pt x="696" y="684"/>
                  </a:lnTo>
                  <a:lnTo>
                    <a:pt x="700" y="690"/>
                  </a:lnTo>
                  <a:lnTo>
                    <a:pt x="704" y="679"/>
                  </a:lnTo>
                  <a:lnTo>
                    <a:pt x="708" y="695"/>
                  </a:lnTo>
                  <a:lnTo>
                    <a:pt x="712" y="801"/>
                  </a:lnTo>
                  <a:lnTo>
                    <a:pt x="716" y="755"/>
                  </a:lnTo>
                  <a:lnTo>
                    <a:pt x="720" y="755"/>
                  </a:lnTo>
                  <a:lnTo>
                    <a:pt x="724" y="762"/>
                  </a:lnTo>
                  <a:lnTo>
                    <a:pt x="729" y="786"/>
                  </a:lnTo>
                  <a:lnTo>
                    <a:pt x="733" y="806"/>
                  </a:lnTo>
                  <a:lnTo>
                    <a:pt x="737" y="755"/>
                  </a:lnTo>
                  <a:lnTo>
                    <a:pt x="741" y="796"/>
                  </a:lnTo>
                  <a:lnTo>
                    <a:pt x="745" y="848"/>
                  </a:lnTo>
                  <a:lnTo>
                    <a:pt x="749" y="806"/>
                  </a:lnTo>
                  <a:lnTo>
                    <a:pt x="753" y="820"/>
                  </a:lnTo>
                  <a:lnTo>
                    <a:pt x="757" y="770"/>
                  </a:lnTo>
                  <a:lnTo>
                    <a:pt x="762" y="884"/>
                  </a:lnTo>
                  <a:lnTo>
                    <a:pt x="766" y="806"/>
                  </a:lnTo>
                  <a:lnTo>
                    <a:pt x="770" y="874"/>
                  </a:lnTo>
                  <a:lnTo>
                    <a:pt x="774" y="879"/>
                  </a:lnTo>
                  <a:lnTo>
                    <a:pt x="778" y="877"/>
                  </a:lnTo>
                  <a:lnTo>
                    <a:pt x="782" y="879"/>
                  </a:lnTo>
                  <a:lnTo>
                    <a:pt x="787" y="900"/>
                  </a:lnTo>
                  <a:lnTo>
                    <a:pt x="791" y="864"/>
                  </a:lnTo>
                  <a:lnTo>
                    <a:pt x="795" y="845"/>
                  </a:lnTo>
                  <a:lnTo>
                    <a:pt x="799" y="923"/>
                  </a:lnTo>
                  <a:lnTo>
                    <a:pt x="803" y="913"/>
                  </a:lnTo>
                  <a:lnTo>
                    <a:pt x="807" y="923"/>
                  </a:lnTo>
                  <a:lnTo>
                    <a:pt x="811" y="897"/>
                  </a:lnTo>
                  <a:lnTo>
                    <a:pt x="815" y="894"/>
                  </a:lnTo>
                  <a:lnTo>
                    <a:pt x="820" y="936"/>
                  </a:lnTo>
                  <a:lnTo>
                    <a:pt x="824" y="949"/>
                  </a:lnTo>
                  <a:lnTo>
                    <a:pt x="828" y="918"/>
                  </a:lnTo>
                  <a:lnTo>
                    <a:pt x="832" y="944"/>
                  </a:lnTo>
                  <a:lnTo>
                    <a:pt x="836" y="959"/>
                  </a:lnTo>
                  <a:lnTo>
                    <a:pt x="840" y="946"/>
                  </a:lnTo>
                  <a:lnTo>
                    <a:pt x="844" y="962"/>
                  </a:lnTo>
                  <a:lnTo>
                    <a:pt x="849" y="921"/>
                  </a:lnTo>
                  <a:lnTo>
                    <a:pt x="853" y="936"/>
                  </a:lnTo>
                  <a:lnTo>
                    <a:pt x="857" y="949"/>
                  </a:lnTo>
                  <a:lnTo>
                    <a:pt x="861" y="970"/>
                  </a:lnTo>
                  <a:lnTo>
                    <a:pt x="865" y="972"/>
                  </a:lnTo>
                  <a:lnTo>
                    <a:pt x="869" y="975"/>
                  </a:lnTo>
                  <a:lnTo>
                    <a:pt x="873" y="983"/>
                  </a:lnTo>
                  <a:lnTo>
                    <a:pt x="877" y="983"/>
                  </a:lnTo>
                  <a:lnTo>
                    <a:pt x="882" y="972"/>
                  </a:lnTo>
                  <a:lnTo>
                    <a:pt x="886" y="975"/>
                  </a:lnTo>
                  <a:lnTo>
                    <a:pt x="890" y="972"/>
                  </a:lnTo>
                  <a:lnTo>
                    <a:pt x="894" y="980"/>
                  </a:lnTo>
                  <a:lnTo>
                    <a:pt x="898" y="993"/>
                  </a:lnTo>
                  <a:lnTo>
                    <a:pt x="902" y="978"/>
                  </a:lnTo>
                  <a:lnTo>
                    <a:pt x="906" y="1009"/>
                  </a:lnTo>
                  <a:lnTo>
                    <a:pt x="911" y="1009"/>
                  </a:lnTo>
                  <a:lnTo>
                    <a:pt x="915" y="972"/>
                  </a:lnTo>
                  <a:lnTo>
                    <a:pt x="919" y="1011"/>
                  </a:lnTo>
                  <a:lnTo>
                    <a:pt x="923" y="988"/>
                  </a:lnTo>
                  <a:lnTo>
                    <a:pt x="927" y="988"/>
                  </a:lnTo>
                  <a:lnTo>
                    <a:pt x="931" y="1022"/>
                  </a:lnTo>
                  <a:lnTo>
                    <a:pt x="935" y="998"/>
                  </a:lnTo>
                  <a:lnTo>
                    <a:pt x="940" y="993"/>
                  </a:lnTo>
                  <a:lnTo>
                    <a:pt x="944" y="1027"/>
                  </a:lnTo>
                  <a:lnTo>
                    <a:pt x="948" y="1011"/>
                  </a:lnTo>
                  <a:lnTo>
                    <a:pt x="952" y="1009"/>
                  </a:lnTo>
                  <a:lnTo>
                    <a:pt x="956" y="1009"/>
                  </a:lnTo>
                  <a:lnTo>
                    <a:pt x="960" y="1011"/>
                  </a:lnTo>
                  <a:lnTo>
                    <a:pt x="964" y="1001"/>
                  </a:lnTo>
                  <a:lnTo>
                    <a:pt x="968" y="1014"/>
                  </a:lnTo>
                  <a:lnTo>
                    <a:pt x="973" y="1003"/>
                  </a:lnTo>
                  <a:lnTo>
                    <a:pt x="977" y="1027"/>
                  </a:lnTo>
                  <a:lnTo>
                    <a:pt x="981" y="1016"/>
                  </a:lnTo>
                  <a:lnTo>
                    <a:pt x="985" y="1024"/>
                  </a:lnTo>
                  <a:lnTo>
                    <a:pt x="989" y="1019"/>
                  </a:lnTo>
                  <a:lnTo>
                    <a:pt x="993" y="1027"/>
                  </a:lnTo>
                  <a:lnTo>
                    <a:pt x="997" y="1032"/>
                  </a:lnTo>
                  <a:lnTo>
                    <a:pt x="1001" y="1022"/>
                  </a:lnTo>
                  <a:lnTo>
                    <a:pt x="1006" y="1030"/>
                  </a:lnTo>
                  <a:lnTo>
                    <a:pt x="1010" y="1027"/>
                  </a:lnTo>
                  <a:lnTo>
                    <a:pt x="1014" y="1037"/>
                  </a:lnTo>
                  <a:lnTo>
                    <a:pt x="1018" y="1040"/>
                  </a:lnTo>
                  <a:lnTo>
                    <a:pt x="1022" y="1032"/>
                  </a:lnTo>
                  <a:lnTo>
                    <a:pt x="1026" y="1024"/>
                  </a:lnTo>
                  <a:lnTo>
                    <a:pt x="1031" y="1024"/>
                  </a:lnTo>
                  <a:lnTo>
                    <a:pt x="1034" y="1022"/>
                  </a:lnTo>
                  <a:lnTo>
                    <a:pt x="1039" y="1035"/>
                  </a:lnTo>
                  <a:lnTo>
                    <a:pt x="1043" y="1032"/>
                  </a:lnTo>
                  <a:lnTo>
                    <a:pt x="1047" y="1014"/>
                  </a:lnTo>
                  <a:lnTo>
                    <a:pt x="1051" y="1030"/>
                  </a:lnTo>
                  <a:lnTo>
                    <a:pt x="1055" y="1042"/>
                  </a:lnTo>
                  <a:lnTo>
                    <a:pt x="1059" y="1022"/>
                  </a:lnTo>
                  <a:lnTo>
                    <a:pt x="1064" y="1040"/>
                  </a:lnTo>
                  <a:lnTo>
                    <a:pt x="1068" y="1027"/>
                  </a:lnTo>
                  <a:lnTo>
                    <a:pt x="1072" y="1037"/>
                  </a:lnTo>
                  <a:lnTo>
                    <a:pt x="1076" y="1032"/>
                  </a:lnTo>
                  <a:lnTo>
                    <a:pt x="1080" y="1030"/>
                  </a:lnTo>
                  <a:lnTo>
                    <a:pt x="1084" y="1045"/>
                  </a:lnTo>
                  <a:lnTo>
                    <a:pt x="1089" y="1024"/>
                  </a:lnTo>
                  <a:lnTo>
                    <a:pt x="1092" y="1032"/>
                  </a:lnTo>
                  <a:lnTo>
                    <a:pt x="1097" y="1030"/>
                  </a:lnTo>
                  <a:lnTo>
                    <a:pt x="1101" y="1040"/>
                  </a:lnTo>
                  <a:lnTo>
                    <a:pt x="1105" y="1030"/>
                  </a:lnTo>
                  <a:lnTo>
                    <a:pt x="1109" y="1037"/>
                  </a:lnTo>
                  <a:lnTo>
                    <a:pt x="1113" y="1040"/>
                  </a:lnTo>
                  <a:lnTo>
                    <a:pt x="1117" y="1037"/>
                  </a:lnTo>
                  <a:lnTo>
                    <a:pt x="1122" y="1042"/>
                  </a:lnTo>
                  <a:lnTo>
                    <a:pt x="1126" y="1037"/>
                  </a:lnTo>
                  <a:lnTo>
                    <a:pt x="1130" y="1037"/>
                  </a:lnTo>
                  <a:lnTo>
                    <a:pt x="1134" y="1045"/>
                  </a:lnTo>
                  <a:lnTo>
                    <a:pt x="1138" y="1037"/>
                  </a:lnTo>
                  <a:lnTo>
                    <a:pt x="1142" y="1037"/>
                  </a:lnTo>
                  <a:lnTo>
                    <a:pt x="1146" y="1037"/>
                  </a:lnTo>
                  <a:lnTo>
                    <a:pt x="1150" y="1042"/>
                  </a:lnTo>
                  <a:lnTo>
                    <a:pt x="1155" y="1042"/>
                  </a:lnTo>
                  <a:lnTo>
                    <a:pt x="1159" y="1045"/>
                  </a:lnTo>
                  <a:lnTo>
                    <a:pt x="1163" y="1045"/>
                  </a:lnTo>
                  <a:lnTo>
                    <a:pt x="1167" y="1045"/>
                  </a:lnTo>
                  <a:lnTo>
                    <a:pt x="1171" y="1045"/>
                  </a:lnTo>
                  <a:lnTo>
                    <a:pt x="1175" y="1040"/>
                  </a:lnTo>
                  <a:lnTo>
                    <a:pt x="1180" y="1045"/>
                  </a:lnTo>
                  <a:lnTo>
                    <a:pt x="1183" y="1045"/>
                  </a:lnTo>
                  <a:lnTo>
                    <a:pt x="1188" y="1047"/>
                  </a:lnTo>
                  <a:lnTo>
                    <a:pt x="1192" y="1045"/>
                  </a:lnTo>
                  <a:lnTo>
                    <a:pt x="1196" y="1045"/>
                  </a:lnTo>
                  <a:lnTo>
                    <a:pt x="1200" y="1040"/>
                  </a:lnTo>
                  <a:lnTo>
                    <a:pt x="1204" y="1047"/>
                  </a:lnTo>
                  <a:lnTo>
                    <a:pt x="1208" y="1042"/>
                  </a:lnTo>
                  <a:lnTo>
                    <a:pt x="1213" y="1037"/>
                  </a:lnTo>
                  <a:lnTo>
                    <a:pt x="1217" y="1047"/>
                  </a:lnTo>
                  <a:lnTo>
                    <a:pt x="1221" y="1040"/>
                  </a:lnTo>
                  <a:lnTo>
                    <a:pt x="1225" y="1045"/>
                  </a:lnTo>
                  <a:lnTo>
                    <a:pt x="1229" y="1045"/>
                  </a:lnTo>
                  <a:lnTo>
                    <a:pt x="1233" y="1037"/>
                  </a:lnTo>
                  <a:lnTo>
                    <a:pt x="1237" y="1047"/>
                  </a:lnTo>
                  <a:lnTo>
                    <a:pt x="1241" y="1047"/>
                  </a:lnTo>
                  <a:lnTo>
                    <a:pt x="1246" y="1037"/>
                  </a:lnTo>
                  <a:lnTo>
                    <a:pt x="1250" y="1047"/>
                  </a:lnTo>
                  <a:lnTo>
                    <a:pt x="1254" y="1042"/>
                  </a:lnTo>
                  <a:lnTo>
                    <a:pt x="1258" y="1047"/>
                  </a:lnTo>
                  <a:lnTo>
                    <a:pt x="1262" y="1047"/>
                  </a:lnTo>
                  <a:lnTo>
                    <a:pt x="1266" y="1045"/>
                  </a:lnTo>
                  <a:lnTo>
                    <a:pt x="1270" y="1047"/>
                  </a:lnTo>
                  <a:lnTo>
                    <a:pt x="1275" y="1047"/>
                  </a:lnTo>
                  <a:lnTo>
                    <a:pt x="1279" y="1045"/>
                  </a:lnTo>
                  <a:lnTo>
                    <a:pt x="1283" y="1045"/>
                  </a:lnTo>
                  <a:lnTo>
                    <a:pt x="1287" y="1047"/>
                  </a:lnTo>
                  <a:lnTo>
                    <a:pt x="1291" y="1045"/>
                  </a:lnTo>
                  <a:lnTo>
                    <a:pt x="1295" y="1045"/>
                  </a:lnTo>
                  <a:lnTo>
                    <a:pt x="1299" y="1047"/>
                  </a:lnTo>
                  <a:lnTo>
                    <a:pt x="1304" y="1047"/>
                  </a:lnTo>
                  <a:lnTo>
                    <a:pt x="1308" y="1047"/>
                  </a:lnTo>
                  <a:lnTo>
                    <a:pt x="1312" y="1047"/>
                  </a:lnTo>
                  <a:lnTo>
                    <a:pt x="1316" y="1047"/>
                  </a:lnTo>
                  <a:lnTo>
                    <a:pt x="1320" y="1047"/>
                  </a:lnTo>
                  <a:lnTo>
                    <a:pt x="1324" y="1047"/>
                  </a:lnTo>
                  <a:lnTo>
                    <a:pt x="1328" y="1047"/>
                  </a:lnTo>
                  <a:lnTo>
                    <a:pt x="1332" y="1047"/>
                  </a:lnTo>
                  <a:lnTo>
                    <a:pt x="1337" y="1047"/>
                  </a:lnTo>
                  <a:lnTo>
                    <a:pt x="1341" y="1047"/>
                  </a:lnTo>
                  <a:lnTo>
                    <a:pt x="1345" y="1047"/>
                  </a:lnTo>
                  <a:lnTo>
                    <a:pt x="1349" y="1047"/>
                  </a:lnTo>
                  <a:lnTo>
                    <a:pt x="1353" y="1047"/>
                  </a:lnTo>
                  <a:lnTo>
                    <a:pt x="1357" y="1047"/>
                  </a:lnTo>
                  <a:lnTo>
                    <a:pt x="1361" y="1047"/>
                  </a:lnTo>
                  <a:lnTo>
                    <a:pt x="1366" y="1045"/>
                  </a:lnTo>
                  <a:lnTo>
                    <a:pt x="1370" y="1047"/>
                  </a:lnTo>
                  <a:lnTo>
                    <a:pt x="1374" y="1047"/>
                  </a:lnTo>
                  <a:lnTo>
                    <a:pt x="1378" y="1047"/>
                  </a:lnTo>
                  <a:lnTo>
                    <a:pt x="1382" y="1047"/>
                  </a:lnTo>
                  <a:lnTo>
                    <a:pt x="1386" y="1047"/>
                  </a:lnTo>
                  <a:lnTo>
                    <a:pt x="1390" y="1047"/>
                  </a:lnTo>
                  <a:lnTo>
                    <a:pt x="1394" y="1045"/>
                  </a:lnTo>
                  <a:lnTo>
                    <a:pt x="1399" y="1047"/>
                  </a:lnTo>
                  <a:lnTo>
                    <a:pt x="1403" y="1042"/>
                  </a:lnTo>
                  <a:lnTo>
                    <a:pt x="1407" y="1042"/>
                  </a:lnTo>
                  <a:lnTo>
                    <a:pt x="1411" y="1047"/>
                  </a:lnTo>
                  <a:lnTo>
                    <a:pt x="1415" y="1045"/>
                  </a:lnTo>
                  <a:lnTo>
                    <a:pt x="1419" y="1045"/>
                  </a:lnTo>
                  <a:lnTo>
                    <a:pt x="1423" y="1047"/>
                  </a:lnTo>
                  <a:lnTo>
                    <a:pt x="1428" y="1047"/>
                  </a:lnTo>
                  <a:lnTo>
                    <a:pt x="1432" y="1047"/>
                  </a:lnTo>
                  <a:lnTo>
                    <a:pt x="1436" y="1047"/>
                  </a:lnTo>
                  <a:lnTo>
                    <a:pt x="1440" y="1047"/>
                  </a:lnTo>
                  <a:lnTo>
                    <a:pt x="1444" y="1045"/>
                  </a:lnTo>
                  <a:lnTo>
                    <a:pt x="1448" y="1047"/>
                  </a:lnTo>
                  <a:lnTo>
                    <a:pt x="1452" y="1047"/>
                  </a:lnTo>
                  <a:lnTo>
                    <a:pt x="1457" y="1047"/>
                  </a:lnTo>
                  <a:lnTo>
                    <a:pt x="1461" y="1047"/>
                  </a:lnTo>
                  <a:lnTo>
                    <a:pt x="1465" y="1047"/>
                  </a:lnTo>
                  <a:lnTo>
                    <a:pt x="1469" y="1047"/>
                  </a:lnTo>
                  <a:lnTo>
                    <a:pt x="1473" y="1045"/>
                  </a:lnTo>
                  <a:lnTo>
                    <a:pt x="1477" y="1047"/>
                  </a:lnTo>
                  <a:lnTo>
                    <a:pt x="1481" y="1047"/>
                  </a:lnTo>
                  <a:lnTo>
                    <a:pt x="1485" y="1047"/>
                  </a:lnTo>
                  <a:lnTo>
                    <a:pt x="1490" y="1047"/>
                  </a:lnTo>
                  <a:lnTo>
                    <a:pt x="1494" y="1047"/>
                  </a:lnTo>
                  <a:lnTo>
                    <a:pt x="1498" y="1047"/>
                  </a:lnTo>
                  <a:lnTo>
                    <a:pt x="1502" y="1047"/>
                  </a:lnTo>
                  <a:lnTo>
                    <a:pt x="1506" y="1047"/>
                  </a:lnTo>
                  <a:lnTo>
                    <a:pt x="1510" y="1047"/>
                  </a:lnTo>
                  <a:lnTo>
                    <a:pt x="1515" y="1047"/>
                  </a:lnTo>
                  <a:lnTo>
                    <a:pt x="1518" y="1047"/>
                  </a:lnTo>
                  <a:lnTo>
                    <a:pt x="1523" y="1047"/>
                  </a:lnTo>
                  <a:lnTo>
                    <a:pt x="1527" y="1047"/>
                  </a:lnTo>
                  <a:lnTo>
                    <a:pt x="1531" y="1047"/>
                  </a:lnTo>
                  <a:lnTo>
                    <a:pt x="1535" y="1047"/>
                  </a:lnTo>
                  <a:lnTo>
                    <a:pt x="1539" y="1047"/>
                  </a:lnTo>
                  <a:lnTo>
                    <a:pt x="1543" y="1047"/>
                  </a:lnTo>
                  <a:lnTo>
                    <a:pt x="1548" y="1047"/>
                  </a:lnTo>
                  <a:lnTo>
                    <a:pt x="1552" y="1047"/>
                  </a:lnTo>
                  <a:lnTo>
                    <a:pt x="1556" y="1047"/>
                  </a:lnTo>
                  <a:lnTo>
                    <a:pt x="1560" y="1047"/>
                  </a:lnTo>
                  <a:lnTo>
                    <a:pt x="1564" y="1047"/>
                  </a:lnTo>
                  <a:lnTo>
                    <a:pt x="1568" y="1047"/>
                  </a:lnTo>
                  <a:lnTo>
                    <a:pt x="1572" y="1047"/>
                  </a:lnTo>
                  <a:lnTo>
                    <a:pt x="1576" y="1047"/>
                  </a:lnTo>
                  <a:lnTo>
                    <a:pt x="1581" y="1047"/>
                  </a:lnTo>
                  <a:lnTo>
                    <a:pt x="1585" y="1047"/>
                  </a:lnTo>
                  <a:lnTo>
                    <a:pt x="1589" y="1047"/>
                  </a:lnTo>
                  <a:lnTo>
                    <a:pt x="1593" y="1047"/>
                  </a:lnTo>
                  <a:lnTo>
                    <a:pt x="1597" y="1047"/>
                  </a:lnTo>
                  <a:lnTo>
                    <a:pt x="1601" y="1047"/>
                  </a:lnTo>
                  <a:lnTo>
                    <a:pt x="1606" y="1047"/>
                  </a:lnTo>
                  <a:lnTo>
                    <a:pt x="1609" y="1047"/>
                  </a:lnTo>
                  <a:lnTo>
                    <a:pt x="1614" y="1047"/>
                  </a:lnTo>
                  <a:lnTo>
                    <a:pt x="1618" y="1047"/>
                  </a:lnTo>
                  <a:lnTo>
                    <a:pt x="1622" y="1047"/>
                  </a:lnTo>
                  <a:lnTo>
                    <a:pt x="1626" y="1047"/>
                  </a:lnTo>
                  <a:lnTo>
                    <a:pt x="1630" y="1047"/>
                  </a:lnTo>
                  <a:lnTo>
                    <a:pt x="1634" y="1047"/>
                  </a:lnTo>
                  <a:lnTo>
                    <a:pt x="1639" y="1047"/>
                  </a:lnTo>
                  <a:lnTo>
                    <a:pt x="1643" y="1047"/>
                  </a:lnTo>
                  <a:lnTo>
                    <a:pt x="1647" y="1047"/>
                  </a:lnTo>
                  <a:lnTo>
                    <a:pt x="1651" y="1047"/>
                  </a:lnTo>
                  <a:lnTo>
                    <a:pt x="1655" y="1047"/>
                  </a:lnTo>
                  <a:lnTo>
                    <a:pt x="1659" y="1047"/>
                  </a:lnTo>
                  <a:lnTo>
                    <a:pt x="1663" y="1045"/>
                  </a:lnTo>
                  <a:lnTo>
                    <a:pt x="1667" y="1047"/>
                  </a:lnTo>
                  <a:lnTo>
                    <a:pt x="1672" y="1047"/>
                  </a:lnTo>
                  <a:lnTo>
                    <a:pt x="1676" y="1047"/>
                  </a:lnTo>
                  <a:lnTo>
                    <a:pt x="1680" y="1047"/>
                  </a:lnTo>
                  <a:lnTo>
                    <a:pt x="1684" y="1047"/>
                  </a:lnTo>
                  <a:lnTo>
                    <a:pt x="1688" y="1047"/>
                  </a:lnTo>
                  <a:lnTo>
                    <a:pt x="1692" y="1047"/>
                  </a:lnTo>
                  <a:lnTo>
                    <a:pt x="1697" y="1047"/>
                  </a:lnTo>
                  <a:lnTo>
                    <a:pt x="1701" y="1047"/>
                  </a:lnTo>
                  <a:lnTo>
                    <a:pt x="1705" y="1047"/>
                  </a:lnTo>
                  <a:lnTo>
                    <a:pt x="1709" y="1047"/>
                  </a:lnTo>
                  <a:lnTo>
                    <a:pt x="1713" y="1047"/>
                  </a:lnTo>
                  <a:lnTo>
                    <a:pt x="1717" y="1047"/>
                  </a:lnTo>
                  <a:lnTo>
                    <a:pt x="1721" y="1047"/>
                  </a:lnTo>
                  <a:lnTo>
                    <a:pt x="1725" y="1047"/>
                  </a:lnTo>
                  <a:lnTo>
                    <a:pt x="1730" y="1047"/>
                  </a:lnTo>
                  <a:lnTo>
                    <a:pt x="1734" y="1047"/>
                  </a:lnTo>
                  <a:lnTo>
                    <a:pt x="1738" y="1047"/>
                  </a:lnTo>
                  <a:lnTo>
                    <a:pt x="1742" y="1047"/>
                  </a:lnTo>
                  <a:lnTo>
                    <a:pt x="1746" y="1047"/>
                  </a:lnTo>
                  <a:lnTo>
                    <a:pt x="1750" y="1047"/>
                  </a:lnTo>
                  <a:lnTo>
                    <a:pt x="1754" y="1047"/>
                  </a:lnTo>
                  <a:lnTo>
                    <a:pt x="1758" y="1047"/>
                  </a:lnTo>
                  <a:lnTo>
                    <a:pt x="1763" y="1047"/>
                  </a:lnTo>
                  <a:lnTo>
                    <a:pt x="1767" y="1047"/>
                  </a:lnTo>
                  <a:lnTo>
                    <a:pt x="1771" y="1047"/>
                  </a:lnTo>
                  <a:lnTo>
                    <a:pt x="1775" y="1047"/>
                  </a:lnTo>
                  <a:lnTo>
                    <a:pt x="1779" y="1047"/>
                  </a:lnTo>
                  <a:lnTo>
                    <a:pt x="1783" y="1047"/>
                  </a:lnTo>
                  <a:lnTo>
                    <a:pt x="1787" y="1047"/>
                  </a:lnTo>
                  <a:lnTo>
                    <a:pt x="1792" y="1047"/>
                  </a:lnTo>
                  <a:lnTo>
                    <a:pt x="1796" y="1047"/>
                  </a:lnTo>
                  <a:lnTo>
                    <a:pt x="1800" y="1047"/>
                  </a:lnTo>
                  <a:lnTo>
                    <a:pt x="1804" y="1047"/>
                  </a:lnTo>
                  <a:lnTo>
                    <a:pt x="1808" y="1047"/>
                  </a:lnTo>
                  <a:lnTo>
                    <a:pt x="1812" y="1047"/>
                  </a:lnTo>
                  <a:lnTo>
                    <a:pt x="1816" y="1047"/>
                  </a:lnTo>
                  <a:lnTo>
                    <a:pt x="1821" y="1047"/>
                  </a:lnTo>
                  <a:lnTo>
                    <a:pt x="1825" y="1047"/>
                  </a:lnTo>
                  <a:lnTo>
                    <a:pt x="1829" y="1047"/>
                  </a:lnTo>
                  <a:lnTo>
                    <a:pt x="1833" y="1047"/>
                  </a:lnTo>
                  <a:lnTo>
                    <a:pt x="1837" y="1047"/>
                  </a:lnTo>
                  <a:lnTo>
                    <a:pt x="1841" y="1047"/>
                  </a:lnTo>
                  <a:lnTo>
                    <a:pt x="1845" y="1047"/>
                  </a:lnTo>
                  <a:lnTo>
                    <a:pt x="1849" y="1047"/>
                  </a:lnTo>
                  <a:lnTo>
                    <a:pt x="1854" y="1047"/>
                  </a:lnTo>
                  <a:lnTo>
                    <a:pt x="1858" y="1047"/>
                  </a:lnTo>
                  <a:lnTo>
                    <a:pt x="1862" y="1047"/>
                  </a:lnTo>
                  <a:lnTo>
                    <a:pt x="1866" y="1047"/>
                  </a:lnTo>
                  <a:lnTo>
                    <a:pt x="1870" y="1047"/>
                  </a:lnTo>
                  <a:lnTo>
                    <a:pt x="1874" y="1047"/>
                  </a:lnTo>
                  <a:lnTo>
                    <a:pt x="1878" y="1047"/>
                  </a:lnTo>
                  <a:lnTo>
                    <a:pt x="1883" y="1047"/>
                  </a:lnTo>
                  <a:lnTo>
                    <a:pt x="1887" y="1047"/>
                  </a:lnTo>
                  <a:lnTo>
                    <a:pt x="1891" y="1047"/>
                  </a:lnTo>
                  <a:lnTo>
                    <a:pt x="1895" y="1047"/>
                  </a:lnTo>
                  <a:lnTo>
                    <a:pt x="1899" y="1047"/>
                  </a:lnTo>
                  <a:lnTo>
                    <a:pt x="1903" y="1047"/>
                  </a:lnTo>
                  <a:lnTo>
                    <a:pt x="1907" y="1047"/>
                  </a:lnTo>
                  <a:lnTo>
                    <a:pt x="1911" y="1047"/>
                  </a:lnTo>
                  <a:lnTo>
                    <a:pt x="1916" y="1047"/>
                  </a:lnTo>
                  <a:lnTo>
                    <a:pt x="1920" y="1047"/>
                  </a:lnTo>
                  <a:lnTo>
                    <a:pt x="1924" y="1047"/>
                  </a:lnTo>
                  <a:lnTo>
                    <a:pt x="1928" y="1047"/>
                  </a:lnTo>
                  <a:lnTo>
                    <a:pt x="1932" y="1047"/>
                  </a:lnTo>
                  <a:lnTo>
                    <a:pt x="1936" y="1047"/>
                  </a:lnTo>
                  <a:lnTo>
                    <a:pt x="1941" y="1047"/>
                  </a:lnTo>
                  <a:lnTo>
                    <a:pt x="1945" y="1047"/>
                  </a:lnTo>
                  <a:lnTo>
                    <a:pt x="1949" y="1047"/>
                  </a:lnTo>
                  <a:lnTo>
                    <a:pt x="1953" y="1047"/>
                  </a:lnTo>
                  <a:lnTo>
                    <a:pt x="1957" y="1047"/>
                  </a:lnTo>
                  <a:lnTo>
                    <a:pt x="1961" y="1047"/>
                  </a:lnTo>
                  <a:lnTo>
                    <a:pt x="1965" y="1047"/>
                  </a:lnTo>
                  <a:lnTo>
                    <a:pt x="1969" y="1047"/>
                  </a:lnTo>
                  <a:lnTo>
                    <a:pt x="1974" y="1047"/>
                  </a:lnTo>
                  <a:lnTo>
                    <a:pt x="1978" y="1047"/>
                  </a:lnTo>
                  <a:lnTo>
                    <a:pt x="1982" y="1047"/>
                  </a:lnTo>
                  <a:lnTo>
                    <a:pt x="1986" y="1047"/>
                  </a:lnTo>
                  <a:lnTo>
                    <a:pt x="1990" y="1047"/>
                  </a:lnTo>
                  <a:lnTo>
                    <a:pt x="1994" y="1047"/>
                  </a:lnTo>
                  <a:lnTo>
                    <a:pt x="1998" y="1047"/>
                  </a:lnTo>
                  <a:lnTo>
                    <a:pt x="2002" y="1047"/>
                  </a:lnTo>
                  <a:lnTo>
                    <a:pt x="2007" y="1047"/>
                  </a:lnTo>
                  <a:lnTo>
                    <a:pt x="2011" y="1047"/>
                  </a:lnTo>
                  <a:lnTo>
                    <a:pt x="2015" y="1047"/>
                  </a:lnTo>
                  <a:lnTo>
                    <a:pt x="2019" y="1047"/>
                  </a:lnTo>
                  <a:lnTo>
                    <a:pt x="2023" y="1047"/>
                  </a:lnTo>
                  <a:lnTo>
                    <a:pt x="2027" y="1047"/>
                  </a:lnTo>
                  <a:lnTo>
                    <a:pt x="2032" y="1047"/>
                  </a:lnTo>
                  <a:lnTo>
                    <a:pt x="2035" y="1047"/>
                  </a:lnTo>
                  <a:lnTo>
                    <a:pt x="2040" y="1047"/>
                  </a:lnTo>
                  <a:lnTo>
                    <a:pt x="2044" y="1047"/>
                  </a:lnTo>
                  <a:lnTo>
                    <a:pt x="2048" y="1047"/>
                  </a:lnTo>
                  <a:lnTo>
                    <a:pt x="2052" y="1047"/>
                  </a:lnTo>
                  <a:lnTo>
                    <a:pt x="2056" y="1047"/>
                  </a:lnTo>
                  <a:lnTo>
                    <a:pt x="2060" y="1047"/>
                  </a:lnTo>
                  <a:lnTo>
                    <a:pt x="2065" y="1047"/>
                  </a:lnTo>
                  <a:lnTo>
                    <a:pt x="2069" y="1047"/>
                  </a:lnTo>
                  <a:lnTo>
                    <a:pt x="2069" y="1047"/>
                  </a:lnTo>
                </a:path>
              </a:pathLst>
            </a:custGeom>
            <a:noFill/>
            <a:ln w="20638"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8">
              <a:extLst>
                <a:ext uri="{FF2B5EF4-FFF2-40B4-BE49-F238E27FC236}">
                  <a16:creationId xmlns:a16="http://schemas.microsoft.com/office/drawing/2014/main" id="{D5AF1455-14B5-4B68-A1D9-00D0807F5FD0}"/>
                </a:ext>
              </a:extLst>
            </p:cNvPr>
            <p:cNvSpPr>
              <a:spLocks/>
            </p:cNvSpPr>
            <p:nvPr/>
          </p:nvSpPr>
          <p:spPr bwMode="auto">
            <a:xfrm>
              <a:off x="1601" y="854"/>
              <a:ext cx="2069" cy="811"/>
            </a:xfrm>
            <a:custGeom>
              <a:avLst/>
              <a:gdLst>
                <a:gd name="T0" fmla="*/ 25 w 2069"/>
                <a:gd name="T1" fmla="*/ 811 h 811"/>
                <a:gd name="T2" fmla="*/ 58 w 2069"/>
                <a:gd name="T3" fmla="*/ 811 h 811"/>
                <a:gd name="T4" fmla="*/ 91 w 2069"/>
                <a:gd name="T5" fmla="*/ 811 h 811"/>
                <a:gd name="T6" fmla="*/ 125 w 2069"/>
                <a:gd name="T7" fmla="*/ 811 h 811"/>
                <a:gd name="T8" fmla="*/ 158 w 2069"/>
                <a:gd name="T9" fmla="*/ 811 h 811"/>
                <a:gd name="T10" fmla="*/ 191 w 2069"/>
                <a:gd name="T11" fmla="*/ 811 h 811"/>
                <a:gd name="T12" fmla="*/ 224 w 2069"/>
                <a:gd name="T13" fmla="*/ 811 h 811"/>
                <a:gd name="T14" fmla="*/ 257 w 2069"/>
                <a:gd name="T15" fmla="*/ 811 h 811"/>
                <a:gd name="T16" fmla="*/ 290 w 2069"/>
                <a:gd name="T17" fmla="*/ 811 h 811"/>
                <a:gd name="T18" fmla="*/ 323 w 2069"/>
                <a:gd name="T19" fmla="*/ 811 h 811"/>
                <a:gd name="T20" fmla="*/ 356 w 2069"/>
                <a:gd name="T21" fmla="*/ 809 h 811"/>
                <a:gd name="T22" fmla="*/ 389 w 2069"/>
                <a:gd name="T23" fmla="*/ 809 h 811"/>
                <a:gd name="T24" fmla="*/ 422 w 2069"/>
                <a:gd name="T25" fmla="*/ 811 h 811"/>
                <a:gd name="T26" fmla="*/ 456 w 2069"/>
                <a:gd name="T27" fmla="*/ 811 h 811"/>
                <a:gd name="T28" fmla="*/ 489 w 2069"/>
                <a:gd name="T29" fmla="*/ 809 h 811"/>
                <a:gd name="T30" fmla="*/ 522 w 2069"/>
                <a:gd name="T31" fmla="*/ 801 h 811"/>
                <a:gd name="T32" fmla="*/ 555 w 2069"/>
                <a:gd name="T33" fmla="*/ 804 h 811"/>
                <a:gd name="T34" fmla="*/ 588 w 2069"/>
                <a:gd name="T35" fmla="*/ 804 h 811"/>
                <a:gd name="T36" fmla="*/ 621 w 2069"/>
                <a:gd name="T37" fmla="*/ 804 h 811"/>
                <a:gd name="T38" fmla="*/ 654 w 2069"/>
                <a:gd name="T39" fmla="*/ 794 h 811"/>
                <a:gd name="T40" fmla="*/ 687 w 2069"/>
                <a:gd name="T41" fmla="*/ 801 h 811"/>
                <a:gd name="T42" fmla="*/ 720 w 2069"/>
                <a:gd name="T43" fmla="*/ 780 h 811"/>
                <a:gd name="T44" fmla="*/ 753 w 2069"/>
                <a:gd name="T45" fmla="*/ 773 h 811"/>
                <a:gd name="T46" fmla="*/ 787 w 2069"/>
                <a:gd name="T47" fmla="*/ 780 h 811"/>
                <a:gd name="T48" fmla="*/ 820 w 2069"/>
                <a:gd name="T49" fmla="*/ 744 h 811"/>
                <a:gd name="T50" fmla="*/ 853 w 2069"/>
                <a:gd name="T51" fmla="*/ 739 h 811"/>
                <a:gd name="T52" fmla="*/ 886 w 2069"/>
                <a:gd name="T53" fmla="*/ 710 h 811"/>
                <a:gd name="T54" fmla="*/ 919 w 2069"/>
                <a:gd name="T55" fmla="*/ 716 h 811"/>
                <a:gd name="T56" fmla="*/ 952 w 2069"/>
                <a:gd name="T57" fmla="*/ 641 h 811"/>
                <a:gd name="T58" fmla="*/ 985 w 2069"/>
                <a:gd name="T59" fmla="*/ 614 h 811"/>
                <a:gd name="T60" fmla="*/ 1018 w 2069"/>
                <a:gd name="T61" fmla="*/ 591 h 811"/>
                <a:gd name="T62" fmla="*/ 1051 w 2069"/>
                <a:gd name="T63" fmla="*/ 563 h 811"/>
                <a:gd name="T64" fmla="*/ 1084 w 2069"/>
                <a:gd name="T65" fmla="*/ 446 h 811"/>
                <a:gd name="T66" fmla="*/ 1117 w 2069"/>
                <a:gd name="T67" fmla="*/ 410 h 811"/>
                <a:gd name="T68" fmla="*/ 1150 w 2069"/>
                <a:gd name="T69" fmla="*/ 340 h 811"/>
                <a:gd name="T70" fmla="*/ 1183 w 2069"/>
                <a:gd name="T71" fmla="*/ 210 h 811"/>
                <a:gd name="T72" fmla="*/ 1217 w 2069"/>
                <a:gd name="T73" fmla="*/ 153 h 811"/>
                <a:gd name="T74" fmla="*/ 1250 w 2069"/>
                <a:gd name="T75" fmla="*/ 156 h 811"/>
                <a:gd name="T76" fmla="*/ 1283 w 2069"/>
                <a:gd name="T77" fmla="*/ 189 h 811"/>
                <a:gd name="T78" fmla="*/ 1316 w 2069"/>
                <a:gd name="T79" fmla="*/ 73 h 811"/>
                <a:gd name="T80" fmla="*/ 1349 w 2069"/>
                <a:gd name="T81" fmla="*/ 164 h 811"/>
                <a:gd name="T82" fmla="*/ 1382 w 2069"/>
                <a:gd name="T83" fmla="*/ 93 h 811"/>
                <a:gd name="T84" fmla="*/ 1415 w 2069"/>
                <a:gd name="T85" fmla="*/ 99 h 811"/>
                <a:gd name="T86" fmla="*/ 1448 w 2069"/>
                <a:gd name="T87" fmla="*/ 104 h 811"/>
                <a:gd name="T88" fmla="*/ 1481 w 2069"/>
                <a:gd name="T89" fmla="*/ 117 h 811"/>
                <a:gd name="T90" fmla="*/ 1515 w 2069"/>
                <a:gd name="T91" fmla="*/ 272 h 811"/>
                <a:gd name="T92" fmla="*/ 1548 w 2069"/>
                <a:gd name="T93" fmla="*/ 309 h 811"/>
                <a:gd name="T94" fmla="*/ 1581 w 2069"/>
                <a:gd name="T95" fmla="*/ 324 h 811"/>
                <a:gd name="T96" fmla="*/ 1614 w 2069"/>
                <a:gd name="T97" fmla="*/ 454 h 811"/>
                <a:gd name="T98" fmla="*/ 1647 w 2069"/>
                <a:gd name="T99" fmla="*/ 506 h 811"/>
                <a:gd name="T100" fmla="*/ 1680 w 2069"/>
                <a:gd name="T101" fmla="*/ 547 h 811"/>
                <a:gd name="T102" fmla="*/ 1713 w 2069"/>
                <a:gd name="T103" fmla="*/ 578 h 811"/>
                <a:gd name="T104" fmla="*/ 1746 w 2069"/>
                <a:gd name="T105" fmla="*/ 656 h 811"/>
                <a:gd name="T106" fmla="*/ 1779 w 2069"/>
                <a:gd name="T107" fmla="*/ 687 h 811"/>
                <a:gd name="T108" fmla="*/ 1812 w 2069"/>
                <a:gd name="T109" fmla="*/ 710 h 811"/>
                <a:gd name="T110" fmla="*/ 1845 w 2069"/>
                <a:gd name="T111" fmla="*/ 718 h 811"/>
                <a:gd name="T112" fmla="*/ 1878 w 2069"/>
                <a:gd name="T113" fmla="*/ 739 h 811"/>
                <a:gd name="T114" fmla="*/ 1911 w 2069"/>
                <a:gd name="T115" fmla="*/ 778 h 811"/>
                <a:gd name="T116" fmla="*/ 1945 w 2069"/>
                <a:gd name="T117" fmla="*/ 775 h 811"/>
                <a:gd name="T118" fmla="*/ 1978 w 2069"/>
                <a:gd name="T119" fmla="*/ 799 h 811"/>
                <a:gd name="T120" fmla="*/ 2011 w 2069"/>
                <a:gd name="T121" fmla="*/ 806 h 811"/>
                <a:gd name="T122" fmla="*/ 2044 w 2069"/>
                <a:gd name="T123" fmla="*/ 81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69" h="811">
                  <a:moveTo>
                    <a:pt x="0" y="811"/>
                  </a:moveTo>
                  <a:lnTo>
                    <a:pt x="0" y="811"/>
                  </a:lnTo>
                  <a:lnTo>
                    <a:pt x="5" y="811"/>
                  </a:lnTo>
                  <a:lnTo>
                    <a:pt x="9" y="811"/>
                  </a:lnTo>
                  <a:lnTo>
                    <a:pt x="13" y="811"/>
                  </a:lnTo>
                  <a:lnTo>
                    <a:pt x="17" y="811"/>
                  </a:lnTo>
                  <a:lnTo>
                    <a:pt x="21" y="811"/>
                  </a:lnTo>
                  <a:lnTo>
                    <a:pt x="25" y="811"/>
                  </a:lnTo>
                  <a:lnTo>
                    <a:pt x="30" y="811"/>
                  </a:lnTo>
                  <a:lnTo>
                    <a:pt x="34" y="811"/>
                  </a:lnTo>
                  <a:lnTo>
                    <a:pt x="38" y="811"/>
                  </a:lnTo>
                  <a:lnTo>
                    <a:pt x="42" y="811"/>
                  </a:lnTo>
                  <a:lnTo>
                    <a:pt x="46" y="811"/>
                  </a:lnTo>
                  <a:lnTo>
                    <a:pt x="50" y="811"/>
                  </a:lnTo>
                  <a:lnTo>
                    <a:pt x="54" y="811"/>
                  </a:lnTo>
                  <a:lnTo>
                    <a:pt x="58" y="811"/>
                  </a:lnTo>
                  <a:lnTo>
                    <a:pt x="63" y="811"/>
                  </a:lnTo>
                  <a:lnTo>
                    <a:pt x="67" y="811"/>
                  </a:lnTo>
                  <a:lnTo>
                    <a:pt x="71" y="811"/>
                  </a:lnTo>
                  <a:lnTo>
                    <a:pt x="75" y="811"/>
                  </a:lnTo>
                  <a:lnTo>
                    <a:pt x="79" y="811"/>
                  </a:lnTo>
                  <a:lnTo>
                    <a:pt x="83" y="811"/>
                  </a:lnTo>
                  <a:lnTo>
                    <a:pt x="88" y="811"/>
                  </a:lnTo>
                  <a:lnTo>
                    <a:pt x="91" y="811"/>
                  </a:lnTo>
                  <a:lnTo>
                    <a:pt x="96" y="811"/>
                  </a:lnTo>
                  <a:lnTo>
                    <a:pt x="100" y="811"/>
                  </a:lnTo>
                  <a:lnTo>
                    <a:pt x="104" y="811"/>
                  </a:lnTo>
                  <a:lnTo>
                    <a:pt x="108" y="811"/>
                  </a:lnTo>
                  <a:lnTo>
                    <a:pt x="112" y="811"/>
                  </a:lnTo>
                  <a:lnTo>
                    <a:pt x="116" y="811"/>
                  </a:lnTo>
                  <a:lnTo>
                    <a:pt x="121" y="811"/>
                  </a:lnTo>
                  <a:lnTo>
                    <a:pt x="125" y="811"/>
                  </a:lnTo>
                  <a:lnTo>
                    <a:pt x="129" y="811"/>
                  </a:lnTo>
                  <a:lnTo>
                    <a:pt x="133" y="811"/>
                  </a:lnTo>
                  <a:lnTo>
                    <a:pt x="137" y="811"/>
                  </a:lnTo>
                  <a:lnTo>
                    <a:pt x="141" y="811"/>
                  </a:lnTo>
                  <a:lnTo>
                    <a:pt x="145" y="811"/>
                  </a:lnTo>
                  <a:lnTo>
                    <a:pt x="149" y="811"/>
                  </a:lnTo>
                  <a:lnTo>
                    <a:pt x="154" y="811"/>
                  </a:lnTo>
                  <a:lnTo>
                    <a:pt x="158" y="811"/>
                  </a:lnTo>
                  <a:lnTo>
                    <a:pt x="162" y="811"/>
                  </a:lnTo>
                  <a:lnTo>
                    <a:pt x="166" y="811"/>
                  </a:lnTo>
                  <a:lnTo>
                    <a:pt x="170" y="811"/>
                  </a:lnTo>
                  <a:lnTo>
                    <a:pt x="174" y="811"/>
                  </a:lnTo>
                  <a:lnTo>
                    <a:pt x="179" y="811"/>
                  </a:lnTo>
                  <a:lnTo>
                    <a:pt x="182" y="811"/>
                  </a:lnTo>
                  <a:lnTo>
                    <a:pt x="187" y="811"/>
                  </a:lnTo>
                  <a:lnTo>
                    <a:pt x="191" y="811"/>
                  </a:lnTo>
                  <a:lnTo>
                    <a:pt x="195" y="811"/>
                  </a:lnTo>
                  <a:lnTo>
                    <a:pt x="199" y="811"/>
                  </a:lnTo>
                  <a:lnTo>
                    <a:pt x="203" y="811"/>
                  </a:lnTo>
                  <a:lnTo>
                    <a:pt x="207" y="811"/>
                  </a:lnTo>
                  <a:lnTo>
                    <a:pt x="212" y="811"/>
                  </a:lnTo>
                  <a:lnTo>
                    <a:pt x="216" y="811"/>
                  </a:lnTo>
                  <a:lnTo>
                    <a:pt x="220" y="811"/>
                  </a:lnTo>
                  <a:lnTo>
                    <a:pt x="224" y="811"/>
                  </a:lnTo>
                  <a:lnTo>
                    <a:pt x="228" y="811"/>
                  </a:lnTo>
                  <a:lnTo>
                    <a:pt x="232" y="811"/>
                  </a:lnTo>
                  <a:lnTo>
                    <a:pt x="236" y="809"/>
                  </a:lnTo>
                  <a:lnTo>
                    <a:pt x="240" y="811"/>
                  </a:lnTo>
                  <a:lnTo>
                    <a:pt x="245" y="811"/>
                  </a:lnTo>
                  <a:lnTo>
                    <a:pt x="249" y="811"/>
                  </a:lnTo>
                  <a:lnTo>
                    <a:pt x="253" y="811"/>
                  </a:lnTo>
                  <a:lnTo>
                    <a:pt x="257" y="811"/>
                  </a:lnTo>
                  <a:lnTo>
                    <a:pt x="261" y="811"/>
                  </a:lnTo>
                  <a:lnTo>
                    <a:pt x="265" y="811"/>
                  </a:lnTo>
                  <a:lnTo>
                    <a:pt x="270" y="811"/>
                  </a:lnTo>
                  <a:lnTo>
                    <a:pt x="274" y="811"/>
                  </a:lnTo>
                  <a:lnTo>
                    <a:pt x="278" y="811"/>
                  </a:lnTo>
                  <a:lnTo>
                    <a:pt x="282" y="811"/>
                  </a:lnTo>
                  <a:lnTo>
                    <a:pt x="286" y="811"/>
                  </a:lnTo>
                  <a:lnTo>
                    <a:pt x="290" y="811"/>
                  </a:lnTo>
                  <a:lnTo>
                    <a:pt x="294" y="811"/>
                  </a:lnTo>
                  <a:lnTo>
                    <a:pt x="298" y="811"/>
                  </a:lnTo>
                  <a:lnTo>
                    <a:pt x="303" y="811"/>
                  </a:lnTo>
                  <a:lnTo>
                    <a:pt x="307" y="811"/>
                  </a:lnTo>
                  <a:lnTo>
                    <a:pt x="311" y="811"/>
                  </a:lnTo>
                  <a:lnTo>
                    <a:pt x="315" y="811"/>
                  </a:lnTo>
                  <a:lnTo>
                    <a:pt x="319" y="811"/>
                  </a:lnTo>
                  <a:lnTo>
                    <a:pt x="323" y="811"/>
                  </a:lnTo>
                  <a:lnTo>
                    <a:pt x="327" y="809"/>
                  </a:lnTo>
                  <a:lnTo>
                    <a:pt x="331" y="811"/>
                  </a:lnTo>
                  <a:lnTo>
                    <a:pt x="336" y="811"/>
                  </a:lnTo>
                  <a:lnTo>
                    <a:pt x="340" y="811"/>
                  </a:lnTo>
                  <a:lnTo>
                    <a:pt x="344" y="811"/>
                  </a:lnTo>
                  <a:lnTo>
                    <a:pt x="348" y="811"/>
                  </a:lnTo>
                  <a:lnTo>
                    <a:pt x="352" y="811"/>
                  </a:lnTo>
                  <a:lnTo>
                    <a:pt x="356" y="809"/>
                  </a:lnTo>
                  <a:lnTo>
                    <a:pt x="360" y="809"/>
                  </a:lnTo>
                  <a:lnTo>
                    <a:pt x="365" y="809"/>
                  </a:lnTo>
                  <a:lnTo>
                    <a:pt x="369" y="809"/>
                  </a:lnTo>
                  <a:lnTo>
                    <a:pt x="373" y="804"/>
                  </a:lnTo>
                  <a:lnTo>
                    <a:pt x="377" y="809"/>
                  </a:lnTo>
                  <a:lnTo>
                    <a:pt x="381" y="809"/>
                  </a:lnTo>
                  <a:lnTo>
                    <a:pt x="385" y="809"/>
                  </a:lnTo>
                  <a:lnTo>
                    <a:pt x="389" y="809"/>
                  </a:lnTo>
                  <a:lnTo>
                    <a:pt x="394" y="811"/>
                  </a:lnTo>
                  <a:lnTo>
                    <a:pt x="398" y="811"/>
                  </a:lnTo>
                  <a:lnTo>
                    <a:pt x="402" y="806"/>
                  </a:lnTo>
                  <a:lnTo>
                    <a:pt x="406" y="811"/>
                  </a:lnTo>
                  <a:lnTo>
                    <a:pt x="410" y="809"/>
                  </a:lnTo>
                  <a:lnTo>
                    <a:pt x="414" y="809"/>
                  </a:lnTo>
                  <a:lnTo>
                    <a:pt x="418" y="806"/>
                  </a:lnTo>
                  <a:lnTo>
                    <a:pt x="422" y="811"/>
                  </a:lnTo>
                  <a:lnTo>
                    <a:pt x="427" y="809"/>
                  </a:lnTo>
                  <a:lnTo>
                    <a:pt x="431" y="811"/>
                  </a:lnTo>
                  <a:lnTo>
                    <a:pt x="435" y="811"/>
                  </a:lnTo>
                  <a:lnTo>
                    <a:pt x="439" y="809"/>
                  </a:lnTo>
                  <a:lnTo>
                    <a:pt x="443" y="811"/>
                  </a:lnTo>
                  <a:lnTo>
                    <a:pt x="447" y="811"/>
                  </a:lnTo>
                  <a:lnTo>
                    <a:pt x="451" y="811"/>
                  </a:lnTo>
                  <a:lnTo>
                    <a:pt x="456" y="811"/>
                  </a:lnTo>
                  <a:lnTo>
                    <a:pt x="460" y="809"/>
                  </a:lnTo>
                  <a:lnTo>
                    <a:pt x="464" y="811"/>
                  </a:lnTo>
                  <a:lnTo>
                    <a:pt x="468" y="806"/>
                  </a:lnTo>
                  <a:lnTo>
                    <a:pt x="472" y="804"/>
                  </a:lnTo>
                  <a:lnTo>
                    <a:pt x="476" y="806"/>
                  </a:lnTo>
                  <a:lnTo>
                    <a:pt x="480" y="806"/>
                  </a:lnTo>
                  <a:lnTo>
                    <a:pt x="484" y="811"/>
                  </a:lnTo>
                  <a:lnTo>
                    <a:pt x="489" y="809"/>
                  </a:lnTo>
                  <a:lnTo>
                    <a:pt x="493" y="806"/>
                  </a:lnTo>
                  <a:lnTo>
                    <a:pt x="497" y="811"/>
                  </a:lnTo>
                  <a:lnTo>
                    <a:pt x="501" y="811"/>
                  </a:lnTo>
                  <a:lnTo>
                    <a:pt x="505" y="809"/>
                  </a:lnTo>
                  <a:lnTo>
                    <a:pt x="509" y="804"/>
                  </a:lnTo>
                  <a:lnTo>
                    <a:pt x="514" y="806"/>
                  </a:lnTo>
                  <a:lnTo>
                    <a:pt x="517" y="811"/>
                  </a:lnTo>
                  <a:lnTo>
                    <a:pt x="522" y="801"/>
                  </a:lnTo>
                  <a:lnTo>
                    <a:pt x="526" y="809"/>
                  </a:lnTo>
                  <a:lnTo>
                    <a:pt x="530" y="806"/>
                  </a:lnTo>
                  <a:lnTo>
                    <a:pt x="534" y="806"/>
                  </a:lnTo>
                  <a:lnTo>
                    <a:pt x="538" y="809"/>
                  </a:lnTo>
                  <a:lnTo>
                    <a:pt x="542" y="811"/>
                  </a:lnTo>
                  <a:lnTo>
                    <a:pt x="547" y="809"/>
                  </a:lnTo>
                  <a:lnTo>
                    <a:pt x="551" y="804"/>
                  </a:lnTo>
                  <a:lnTo>
                    <a:pt x="555" y="804"/>
                  </a:lnTo>
                  <a:lnTo>
                    <a:pt x="559" y="799"/>
                  </a:lnTo>
                  <a:lnTo>
                    <a:pt x="563" y="804"/>
                  </a:lnTo>
                  <a:lnTo>
                    <a:pt x="567" y="801"/>
                  </a:lnTo>
                  <a:lnTo>
                    <a:pt x="571" y="806"/>
                  </a:lnTo>
                  <a:lnTo>
                    <a:pt x="575" y="801"/>
                  </a:lnTo>
                  <a:lnTo>
                    <a:pt x="580" y="804"/>
                  </a:lnTo>
                  <a:lnTo>
                    <a:pt x="584" y="801"/>
                  </a:lnTo>
                  <a:lnTo>
                    <a:pt x="588" y="804"/>
                  </a:lnTo>
                  <a:lnTo>
                    <a:pt x="592" y="811"/>
                  </a:lnTo>
                  <a:lnTo>
                    <a:pt x="596" y="801"/>
                  </a:lnTo>
                  <a:lnTo>
                    <a:pt x="600" y="801"/>
                  </a:lnTo>
                  <a:lnTo>
                    <a:pt x="605" y="806"/>
                  </a:lnTo>
                  <a:lnTo>
                    <a:pt x="608" y="804"/>
                  </a:lnTo>
                  <a:lnTo>
                    <a:pt x="613" y="799"/>
                  </a:lnTo>
                  <a:lnTo>
                    <a:pt x="617" y="799"/>
                  </a:lnTo>
                  <a:lnTo>
                    <a:pt x="621" y="804"/>
                  </a:lnTo>
                  <a:lnTo>
                    <a:pt x="625" y="801"/>
                  </a:lnTo>
                  <a:lnTo>
                    <a:pt x="629" y="801"/>
                  </a:lnTo>
                  <a:lnTo>
                    <a:pt x="633" y="796"/>
                  </a:lnTo>
                  <a:lnTo>
                    <a:pt x="638" y="804"/>
                  </a:lnTo>
                  <a:lnTo>
                    <a:pt x="642" y="804"/>
                  </a:lnTo>
                  <a:lnTo>
                    <a:pt x="646" y="804"/>
                  </a:lnTo>
                  <a:lnTo>
                    <a:pt x="650" y="796"/>
                  </a:lnTo>
                  <a:lnTo>
                    <a:pt x="654" y="794"/>
                  </a:lnTo>
                  <a:lnTo>
                    <a:pt x="658" y="801"/>
                  </a:lnTo>
                  <a:lnTo>
                    <a:pt x="663" y="786"/>
                  </a:lnTo>
                  <a:lnTo>
                    <a:pt x="666" y="799"/>
                  </a:lnTo>
                  <a:lnTo>
                    <a:pt x="671" y="794"/>
                  </a:lnTo>
                  <a:lnTo>
                    <a:pt x="675" y="804"/>
                  </a:lnTo>
                  <a:lnTo>
                    <a:pt x="679" y="796"/>
                  </a:lnTo>
                  <a:lnTo>
                    <a:pt x="683" y="778"/>
                  </a:lnTo>
                  <a:lnTo>
                    <a:pt x="687" y="801"/>
                  </a:lnTo>
                  <a:lnTo>
                    <a:pt x="691" y="801"/>
                  </a:lnTo>
                  <a:lnTo>
                    <a:pt x="696" y="791"/>
                  </a:lnTo>
                  <a:lnTo>
                    <a:pt x="700" y="796"/>
                  </a:lnTo>
                  <a:lnTo>
                    <a:pt x="704" y="773"/>
                  </a:lnTo>
                  <a:lnTo>
                    <a:pt x="708" y="799"/>
                  </a:lnTo>
                  <a:lnTo>
                    <a:pt x="712" y="788"/>
                  </a:lnTo>
                  <a:lnTo>
                    <a:pt x="716" y="773"/>
                  </a:lnTo>
                  <a:lnTo>
                    <a:pt x="720" y="780"/>
                  </a:lnTo>
                  <a:lnTo>
                    <a:pt x="724" y="780"/>
                  </a:lnTo>
                  <a:lnTo>
                    <a:pt x="729" y="788"/>
                  </a:lnTo>
                  <a:lnTo>
                    <a:pt x="733" y="791"/>
                  </a:lnTo>
                  <a:lnTo>
                    <a:pt x="737" y="796"/>
                  </a:lnTo>
                  <a:lnTo>
                    <a:pt x="741" y="773"/>
                  </a:lnTo>
                  <a:lnTo>
                    <a:pt x="745" y="780"/>
                  </a:lnTo>
                  <a:lnTo>
                    <a:pt x="749" y="775"/>
                  </a:lnTo>
                  <a:lnTo>
                    <a:pt x="753" y="773"/>
                  </a:lnTo>
                  <a:lnTo>
                    <a:pt x="757" y="780"/>
                  </a:lnTo>
                  <a:lnTo>
                    <a:pt x="762" y="773"/>
                  </a:lnTo>
                  <a:lnTo>
                    <a:pt x="766" y="762"/>
                  </a:lnTo>
                  <a:lnTo>
                    <a:pt x="770" y="767"/>
                  </a:lnTo>
                  <a:lnTo>
                    <a:pt x="774" y="780"/>
                  </a:lnTo>
                  <a:lnTo>
                    <a:pt x="778" y="770"/>
                  </a:lnTo>
                  <a:lnTo>
                    <a:pt x="782" y="767"/>
                  </a:lnTo>
                  <a:lnTo>
                    <a:pt x="787" y="780"/>
                  </a:lnTo>
                  <a:lnTo>
                    <a:pt x="791" y="780"/>
                  </a:lnTo>
                  <a:lnTo>
                    <a:pt x="795" y="762"/>
                  </a:lnTo>
                  <a:lnTo>
                    <a:pt x="799" y="757"/>
                  </a:lnTo>
                  <a:lnTo>
                    <a:pt x="803" y="757"/>
                  </a:lnTo>
                  <a:lnTo>
                    <a:pt x="807" y="755"/>
                  </a:lnTo>
                  <a:lnTo>
                    <a:pt x="811" y="752"/>
                  </a:lnTo>
                  <a:lnTo>
                    <a:pt x="815" y="765"/>
                  </a:lnTo>
                  <a:lnTo>
                    <a:pt x="820" y="744"/>
                  </a:lnTo>
                  <a:lnTo>
                    <a:pt x="824" y="762"/>
                  </a:lnTo>
                  <a:lnTo>
                    <a:pt x="828" y="739"/>
                  </a:lnTo>
                  <a:lnTo>
                    <a:pt x="832" y="736"/>
                  </a:lnTo>
                  <a:lnTo>
                    <a:pt x="836" y="760"/>
                  </a:lnTo>
                  <a:lnTo>
                    <a:pt x="840" y="752"/>
                  </a:lnTo>
                  <a:lnTo>
                    <a:pt x="844" y="755"/>
                  </a:lnTo>
                  <a:lnTo>
                    <a:pt x="849" y="698"/>
                  </a:lnTo>
                  <a:lnTo>
                    <a:pt x="853" y="739"/>
                  </a:lnTo>
                  <a:lnTo>
                    <a:pt x="857" y="736"/>
                  </a:lnTo>
                  <a:lnTo>
                    <a:pt x="861" y="731"/>
                  </a:lnTo>
                  <a:lnTo>
                    <a:pt x="865" y="723"/>
                  </a:lnTo>
                  <a:lnTo>
                    <a:pt x="869" y="726"/>
                  </a:lnTo>
                  <a:lnTo>
                    <a:pt x="873" y="729"/>
                  </a:lnTo>
                  <a:lnTo>
                    <a:pt x="877" y="721"/>
                  </a:lnTo>
                  <a:lnTo>
                    <a:pt x="882" y="721"/>
                  </a:lnTo>
                  <a:lnTo>
                    <a:pt x="886" y="710"/>
                  </a:lnTo>
                  <a:lnTo>
                    <a:pt x="890" y="700"/>
                  </a:lnTo>
                  <a:lnTo>
                    <a:pt x="894" y="716"/>
                  </a:lnTo>
                  <a:lnTo>
                    <a:pt x="898" y="705"/>
                  </a:lnTo>
                  <a:lnTo>
                    <a:pt x="902" y="664"/>
                  </a:lnTo>
                  <a:lnTo>
                    <a:pt x="906" y="679"/>
                  </a:lnTo>
                  <a:lnTo>
                    <a:pt x="911" y="682"/>
                  </a:lnTo>
                  <a:lnTo>
                    <a:pt x="915" y="708"/>
                  </a:lnTo>
                  <a:lnTo>
                    <a:pt x="919" y="716"/>
                  </a:lnTo>
                  <a:lnTo>
                    <a:pt x="923" y="695"/>
                  </a:lnTo>
                  <a:lnTo>
                    <a:pt x="927" y="698"/>
                  </a:lnTo>
                  <a:lnTo>
                    <a:pt x="931" y="658"/>
                  </a:lnTo>
                  <a:lnTo>
                    <a:pt x="935" y="695"/>
                  </a:lnTo>
                  <a:lnTo>
                    <a:pt x="940" y="677"/>
                  </a:lnTo>
                  <a:lnTo>
                    <a:pt x="944" y="677"/>
                  </a:lnTo>
                  <a:lnTo>
                    <a:pt x="948" y="648"/>
                  </a:lnTo>
                  <a:lnTo>
                    <a:pt x="952" y="641"/>
                  </a:lnTo>
                  <a:lnTo>
                    <a:pt x="956" y="658"/>
                  </a:lnTo>
                  <a:lnTo>
                    <a:pt x="960" y="656"/>
                  </a:lnTo>
                  <a:lnTo>
                    <a:pt x="964" y="651"/>
                  </a:lnTo>
                  <a:lnTo>
                    <a:pt x="968" y="646"/>
                  </a:lnTo>
                  <a:lnTo>
                    <a:pt x="973" y="617"/>
                  </a:lnTo>
                  <a:lnTo>
                    <a:pt x="977" y="653"/>
                  </a:lnTo>
                  <a:lnTo>
                    <a:pt x="981" y="607"/>
                  </a:lnTo>
                  <a:lnTo>
                    <a:pt x="985" y="614"/>
                  </a:lnTo>
                  <a:lnTo>
                    <a:pt x="989" y="609"/>
                  </a:lnTo>
                  <a:lnTo>
                    <a:pt x="993" y="594"/>
                  </a:lnTo>
                  <a:lnTo>
                    <a:pt x="997" y="591"/>
                  </a:lnTo>
                  <a:lnTo>
                    <a:pt x="1001" y="586"/>
                  </a:lnTo>
                  <a:lnTo>
                    <a:pt x="1006" y="521"/>
                  </a:lnTo>
                  <a:lnTo>
                    <a:pt x="1010" y="578"/>
                  </a:lnTo>
                  <a:lnTo>
                    <a:pt x="1014" y="563"/>
                  </a:lnTo>
                  <a:lnTo>
                    <a:pt x="1018" y="591"/>
                  </a:lnTo>
                  <a:lnTo>
                    <a:pt x="1022" y="557"/>
                  </a:lnTo>
                  <a:lnTo>
                    <a:pt x="1026" y="519"/>
                  </a:lnTo>
                  <a:lnTo>
                    <a:pt x="1031" y="534"/>
                  </a:lnTo>
                  <a:lnTo>
                    <a:pt x="1034" y="550"/>
                  </a:lnTo>
                  <a:lnTo>
                    <a:pt x="1039" y="503"/>
                  </a:lnTo>
                  <a:lnTo>
                    <a:pt x="1043" y="506"/>
                  </a:lnTo>
                  <a:lnTo>
                    <a:pt x="1047" y="542"/>
                  </a:lnTo>
                  <a:lnTo>
                    <a:pt x="1051" y="563"/>
                  </a:lnTo>
                  <a:lnTo>
                    <a:pt x="1055" y="506"/>
                  </a:lnTo>
                  <a:lnTo>
                    <a:pt x="1059" y="539"/>
                  </a:lnTo>
                  <a:lnTo>
                    <a:pt x="1064" y="462"/>
                  </a:lnTo>
                  <a:lnTo>
                    <a:pt x="1068" y="451"/>
                  </a:lnTo>
                  <a:lnTo>
                    <a:pt x="1072" y="376"/>
                  </a:lnTo>
                  <a:lnTo>
                    <a:pt x="1076" y="451"/>
                  </a:lnTo>
                  <a:lnTo>
                    <a:pt x="1080" y="498"/>
                  </a:lnTo>
                  <a:lnTo>
                    <a:pt x="1084" y="446"/>
                  </a:lnTo>
                  <a:lnTo>
                    <a:pt x="1089" y="399"/>
                  </a:lnTo>
                  <a:lnTo>
                    <a:pt x="1092" y="410"/>
                  </a:lnTo>
                  <a:lnTo>
                    <a:pt x="1097" y="446"/>
                  </a:lnTo>
                  <a:lnTo>
                    <a:pt x="1101" y="448"/>
                  </a:lnTo>
                  <a:lnTo>
                    <a:pt x="1105" y="420"/>
                  </a:lnTo>
                  <a:lnTo>
                    <a:pt x="1109" y="459"/>
                  </a:lnTo>
                  <a:lnTo>
                    <a:pt x="1113" y="431"/>
                  </a:lnTo>
                  <a:lnTo>
                    <a:pt x="1117" y="410"/>
                  </a:lnTo>
                  <a:lnTo>
                    <a:pt x="1122" y="368"/>
                  </a:lnTo>
                  <a:lnTo>
                    <a:pt x="1126" y="368"/>
                  </a:lnTo>
                  <a:lnTo>
                    <a:pt x="1130" y="371"/>
                  </a:lnTo>
                  <a:lnTo>
                    <a:pt x="1134" y="337"/>
                  </a:lnTo>
                  <a:lnTo>
                    <a:pt x="1138" y="384"/>
                  </a:lnTo>
                  <a:lnTo>
                    <a:pt x="1142" y="386"/>
                  </a:lnTo>
                  <a:lnTo>
                    <a:pt x="1146" y="270"/>
                  </a:lnTo>
                  <a:lnTo>
                    <a:pt x="1150" y="340"/>
                  </a:lnTo>
                  <a:lnTo>
                    <a:pt x="1155" y="347"/>
                  </a:lnTo>
                  <a:lnTo>
                    <a:pt x="1159" y="285"/>
                  </a:lnTo>
                  <a:lnTo>
                    <a:pt x="1163" y="293"/>
                  </a:lnTo>
                  <a:lnTo>
                    <a:pt x="1167" y="218"/>
                  </a:lnTo>
                  <a:lnTo>
                    <a:pt x="1171" y="231"/>
                  </a:lnTo>
                  <a:lnTo>
                    <a:pt x="1175" y="316"/>
                  </a:lnTo>
                  <a:lnTo>
                    <a:pt x="1180" y="306"/>
                  </a:lnTo>
                  <a:lnTo>
                    <a:pt x="1183" y="210"/>
                  </a:lnTo>
                  <a:lnTo>
                    <a:pt x="1188" y="226"/>
                  </a:lnTo>
                  <a:lnTo>
                    <a:pt x="1192" y="205"/>
                  </a:lnTo>
                  <a:lnTo>
                    <a:pt x="1196" y="200"/>
                  </a:lnTo>
                  <a:lnTo>
                    <a:pt x="1200" y="202"/>
                  </a:lnTo>
                  <a:lnTo>
                    <a:pt x="1204" y="221"/>
                  </a:lnTo>
                  <a:lnTo>
                    <a:pt x="1208" y="265"/>
                  </a:lnTo>
                  <a:lnTo>
                    <a:pt x="1213" y="200"/>
                  </a:lnTo>
                  <a:lnTo>
                    <a:pt x="1217" y="153"/>
                  </a:lnTo>
                  <a:lnTo>
                    <a:pt x="1221" y="174"/>
                  </a:lnTo>
                  <a:lnTo>
                    <a:pt x="1225" y="189"/>
                  </a:lnTo>
                  <a:lnTo>
                    <a:pt x="1229" y="117"/>
                  </a:lnTo>
                  <a:lnTo>
                    <a:pt x="1233" y="197"/>
                  </a:lnTo>
                  <a:lnTo>
                    <a:pt x="1237" y="137"/>
                  </a:lnTo>
                  <a:lnTo>
                    <a:pt x="1241" y="171"/>
                  </a:lnTo>
                  <a:lnTo>
                    <a:pt x="1246" y="117"/>
                  </a:lnTo>
                  <a:lnTo>
                    <a:pt x="1250" y="156"/>
                  </a:lnTo>
                  <a:lnTo>
                    <a:pt x="1254" y="158"/>
                  </a:lnTo>
                  <a:lnTo>
                    <a:pt x="1258" y="174"/>
                  </a:lnTo>
                  <a:lnTo>
                    <a:pt x="1262" y="150"/>
                  </a:lnTo>
                  <a:lnTo>
                    <a:pt x="1266" y="132"/>
                  </a:lnTo>
                  <a:lnTo>
                    <a:pt x="1270" y="70"/>
                  </a:lnTo>
                  <a:lnTo>
                    <a:pt x="1275" y="91"/>
                  </a:lnTo>
                  <a:lnTo>
                    <a:pt x="1279" y="140"/>
                  </a:lnTo>
                  <a:lnTo>
                    <a:pt x="1283" y="189"/>
                  </a:lnTo>
                  <a:lnTo>
                    <a:pt x="1287" y="68"/>
                  </a:lnTo>
                  <a:lnTo>
                    <a:pt x="1291" y="44"/>
                  </a:lnTo>
                  <a:lnTo>
                    <a:pt x="1295" y="26"/>
                  </a:lnTo>
                  <a:lnTo>
                    <a:pt x="1299" y="127"/>
                  </a:lnTo>
                  <a:lnTo>
                    <a:pt x="1304" y="80"/>
                  </a:lnTo>
                  <a:lnTo>
                    <a:pt x="1308" y="31"/>
                  </a:lnTo>
                  <a:lnTo>
                    <a:pt x="1312" y="93"/>
                  </a:lnTo>
                  <a:lnTo>
                    <a:pt x="1316" y="73"/>
                  </a:lnTo>
                  <a:lnTo>
                    <a:pt x="1320" y="174"/>
                  </a:lnTo>
                  <a:lnTo>
                    <a:pt x="1324" y="80"/>
                  </a:lnTo>
                  <a:lnTo>
                    <a:pt x="1328" y="78"/>
                  </a:lnTo>
                  <a:lnTo>
                    <a:pt x="1332" y="55"/>
                  </a:lnTo>
                  <a:lnTo>
                    <a:pt x="1337" y="44"/>
                  </a:lnTo>
                  <a:lnTo>
                    <a:pt x="1341" y="104"/>
                  </a:lnTo>
                  <a:lnTo>
                    <a:pt x="1345" y="18"/>
                  </a:lnTo>
                  <a:lnTo>
                    <a:pt x="1349" y="164"/>
                  </a:lnTo>
                  <a:lnTo>
                    <a:pt x="1353" y="132"/>
                  </a:lnTo>
                  <a:lnTo>
                    <a:pt x="1357" y="34"/>
                  </a:lnTo>
                  <a:lnTo>
                    <a:pt x="1361" y="13"/>
                  </a:lnTo>
                  <a:lnTo>
                    <a:pt x="1366" y="0"/>
                  </a:lnTo>
                  <a:lnTo>
                    <a:pt x="1370" y="39"/>
                  </a:lnTo>
                  <a:lnTo>
                    <a:pt x="1374" y="55"/>
                  </a:lnTo>
                  <a:lnTo>
                    <a:pt x="1378" y="62"/>
                  </a:lnTo>
                  <a:lnTo>
                    <a:pt x="1382" y="93"/>
                  </a:lnTo>
                  <a:lnTo>
                    <a:pt x="1386" y="18"/>
                  </a:lnTo>
                  <a:lnTo>
                    <a:pt x="1390" y="109"/>
                  </a:lnTo>
                  <a:lnTo>
                    <a:pt x="1394" y="86"/>
                  </a:lnTo>
                  <a:lnTo>
                    <a:pt x="1399" y="62"/>
                  </a:lnTo>
                  <a:lnTo>
                    <a:pt x="1403" y="65"/>
                  </a:lnTo>
                  <a:lnTo>
                    <a:pt x="1407" y="21"/>
                  </a:lnTo>
                  <a:lnTo>
                    <a:pt x="1411" y="153"/>
                  </a:lnTo>
                  <a:lnTo>
                    <a:pt x="1415" y="99"/>
                  </a:lnTo>
                  <a:lnTo>
                    <a:pt x="1419" y="161"/>
                  </a:lnTo>
                  <a:lnTo>
                    <a:pt x="1423" y="148"/>
                  </a:lnTo>
                  <a:lnTo>
                    <a:pt x="1428" y="91"/>
                  </a:lnTo>
                  <a:lnTo>
                    <a:pt x="1432" y="49"/>
                  </a:lnTo>
                  <a:lnTo>
                    <a:pt x="1436" y="153"/>
                  </a:lnTo>
                  <a:lnTo>
                    <a:pt x="1440" y="169"/>
                  </a:lnTo>
                  <a:lnTo>
                    <a:pt x="1444" y="158"/>
                  </a:lnTo>
                  <a:lnTo>
                    <a:pt x="1448" y="104"/>
                  </a:lnTo>
                  <a:lnTo>
                    <a:pt x="1452" y="65"/>
                  </a:lnTo>
                  <a:lnTo>
                    <a:pt x="1457" y="145"/>
                  </a:lnTo>
                  <a:lnTo>
                    <a:pt x="1461" y="158"/>
                  </a:lnTo>
                  <a:lnTo>
                    <a:pt x="1465" y="221"/>
                  </a:lnTo>
                  <a:lnTo>
                    <a:pt x="1469" y="171"/>
                  </a:lnTo>
                  <a:lnTo>
                    <a:pt x="1473" y="257"/>
                  </a:lnTo>
                  <a:lnTo>
                    <a:pt x="1477" y="257"/>
                  </a:lnTo>
                  <a:lnTo>
                    <a:pt x="1481" y="117"/>
                  </a:lnTo>
                  <a:lnTo>
                    <a:pt x="1485" y="194"/>
                  </a:lnTo>
                  <a:lnTo>
                    <a:pt x="1490" y="231"/>
                  </a:lnTo>
                  <a:lnTo>
                    <a:pt x="1494" y="171"/>
                  </a:lnTo>
                  <a:lnTo>
                    <a:pt x="1498" y="189"/>
                  </a:lnTo>
                  <a:lnTo>
                    <a:pt x="1502" y="231"/>
                  </a:lnTo>
                  <a:lnTo>
                    <a:pt x="1506" y="228"/>
                  </a:lnTo>
                  <a:lnTo>
                    <a:pt x="1510" y="215"/>
                  </a:lnTo>
                  <a:lnTo>
                    <a:pt x="1515" y="272"/>
                  </a:lnTo>
                  <a:lnTo>
                    <a:pt x="1518" y="223"/>
                  </a:lnTo>
                  <a:lnTo>
                    <a:pt x="1523" y="257"/>
                  </a:lnTo>
                  <a:lnTo>
                    <a:pt x="1527" y="283"/>
                  </a:lnTo>
                  <a:lnTo>
                    <a:pt x="1531" y="231"/>
                  </a:lnTo>
                  <a:lnTo>
                    <a:pt x="1535" y="311"/>
                  </a:lnTo>
                  <a:lnTo>
                    <a:pt x="1539" y="285"/>
                  </a:lnTo>
                  <a:lnTo>
                    <a:pt x="1543" y="236"/>
                  </a:lnTo>
                  <a:lnTo>
                    <a:pt x="1548" y="309"/>
                  </a:lnTo>
                  <a:lnTo>
                    <a:pt x="1552" y="316"/>
                  </a:lnTo>
                  <a:lnTo>
                    <a:pt x="1556" y="314"/>
                  </a:lnTo>
                  <a:lnTo>
                    <a:pt x="1560" y="366"/>
                  </a:lnTo>
                  <a:lnTo>
                    <a:pt x="1564" y="342"/>
                  </a:lnTo>
                  <a:lnTo>
                    <a:pt x="1568" y="301"/>
                  </a:lnTo>
                  <a:lnTo>
                    <a:pt x="1572" y="340"/>
                  </a:lnTo>
                  <a:lnTo>
                    <a:pt x="1576" y="332"/>
                  </a:lnTo>
                  <a:lnTo>
                    <a:pt x="1581" y="324"/>
                  </a:lnTo>
                  <a:lnTo>
                    <a:pt x="1585" y="360"/>
                  </a:lnTo>
                  <a:lnTo>
                    <a:pt x="1589" y="392"/>
                  </a:lnTo>
                  <a:lnTo>
                    <a:pt x="1593" y="404"/>
                  </a:lnTo>
                  <a:lnTo>
                    <a:pt x="1597" y="462"/>
                  </a:lnTo>
                  <a:lnTo>
                    <a:pt x="1601" y="376"/>
                  </a:lnTo>
                  <a:lnTo>
                    <a:pt x="1606" y="384"/>
                  </a:lnTo>
                  <a:lnTo>
                    <a:pt x="1609" y="355"/>
                  </a:lnTo>
                  <a:lnTo>
                    <a:pt x="1614" y="454"/>
                  </a:lnTo>
                  <a:lnTo>
                    <a:pt x="1618" y="394"/>
                  </a:lnTo>
                  <a:lnTo>
                    <a:pt x="1622" y="456"/>
                  </a:lnTo>
                  <a:lnTo>
                    <a:pt x="1626" y="451"/>
                  </a:lnTo>
                  <a:lnTo>
                    <a:pt x="1630" y="389"/>
                  </a:lnTo>
                  <a:lnTo>
                    <a:pt x="1634" y="490"/>
                  </a:lnTo>
                  <a:lnTo>
                    <a:pt x="1639" y="448"/>
                  </a:lnTo>
                  <a:lnTo>
                    <a:pt x="1643" y="443"/>
                  </a:lnTo>
                  <a:lnTo>
                    <a:pt x="1647" y="506"/>
                  </a:lnTo>
                  <a:lnTo>
                    <a:pt x="1651" y="410"/>
                  </a:lnTo>
                  <a:lnTo>
                    <a:pt x="1655" y="503"/>
                  </a:lnTo>
                  <a:lnTo>
                    <a:pt x="1659" y="464"/>
                  </a:lnTo>
                  <a:lnTo>
                    <a:pt x="1663" y="511"/>
                  </a:lnTo>
                  <a:lnTo>
                    <a:pt x="1667" y="503"/>
                  </a:lnTo>
                  <a:lnTo>
                    <a:pt x="1672" y="506"/>
                  </a:lnTo>
                  <a:lnTo>
                    <a:pt x="1676" y="534"/>
                  </a:lnTo>
                  <a:lnTo>
                    <a:pt x="1680" y="547"/>
                  </a:lnTo>
                  <a:lnTo>
                    <a:pt x="1684" y="542"/>
                  </a:lnTo>
                  <a:lnTo>
                    <a:pt x="1688" y="547"/>
                  </a:lnTo>
                  <a:lnTo>
                    <a:pt x="1692" y="570"/>
                  </a:lnTo>
                  <a:lnTo>
                    <a:pt x="1697" y="578"/>
                  </a:lnTo>
                  <a:lnTo>
                    <a:pt x="1701" y="539"/>
                  </a:lnTo>
                  <a:lnTo>
                    <a:pt x="1705" y="614"/>
                  </a:lnTo>
                  <a:lnTo>
                    <a:pt x="1709" y="617"/>
                  </a:lnTo>
                  <a:lnTo>
                    <a:pt x="1713" y="578"/>
                  </a:lnTo>
                  <a:lnTo>
                    <a:pt x="1717" y="570"/>
                  </a:lnTo>
                  <a:lnTo>
                    <a:pt x="1721" y="578"/>
                  </a:lnTo>
                  <a:lnTo>
                    <a:pt x="1725" y="607"/>
                  </a:lnTo>
                  <a:lnTo>
                    <a:pt x="1730" y="604"/>
                  </a:lnTo>
                  <a:lnTo>
                    <a:pt x="1734" y="586"/>
                  </a:lnTo>
                  <a:lnTo>
                    <a:pt x="1738" y="648"/>
                  </a:lnTo>
                  <a:lnTo>
                    <a:pt x="1742" y="620"/>
                  </a:lnTo>
                  <a:lnTo>
                    <a:pt x="1746" y="656"/>
                  </a:lnTo>
                  <a:lnTo>
                    <a:pt x="1750" y="599"/>
                  </a:lnTo>
                  <a:lnTo>
                    <a:pt x="1754" y="679"/>
                  </a:lnTo>
                  <a:lnTo>
                    <a:pt x="1758" y="643"/>
                  </a:lnTo>
                  <a:lnTo>
                    <a:pt x="1763" y="669"/>
                  </a:lnTo>
                  <a:lnTo>
                    <a:pt x="1767" y="656"/>
                  </a:lnTo>
                  <a:lnTo>
                    <a:pt x="1771" y="653"/>
                  </a:lnTo>
                  <a:lnTo>
                    <a:pt x="1775" y="656"/>
                  </a:lnTo>
                  <a:lnTo>
                    <a:pt x="1779" y="687"/>
                  </a:lnTo>
                  <a:lnTo>
                    <a:pt x="1783" y="656"/>
                  </a:lnTo>
                  <a:lnTo>
                    <a:pt x="1787" y="672"/>
                  </a:lnTo>
                  <a:lnTo>
                    <a:pt x="1792" y="666"/>
                  </a:lnTo>
                  <a:lnTo>
                    <a:pt x="1796" y="716"/>
                  </a:lnTo>
                  <a:lnTo>
                    <a:pt x="1800" y="690"/>
                  </a:lnTo>
                  <a:lnTo>
                    <a:pt x="1804" y="716"/>
                  </a:lnTo>
                  <a:lnTo>
                    <a:pt x="1808" y="679"/>
                  </a:lnTo>
                  <a:lnTo>
                    <a:pt x="1812" y="710"/>
                  </a:lnTo>
                  <a:lnTo>
                    <a:pt x="1816" y="718"/>
                  </a:lnTo>
                  <a:lnTo>
                    <a:pt x="1821" y="700"/>
                  </a:lnTo>
                  <a:lnTo>
                    <a:pt x="1825" y="718"/>
                  </a:lnTo>
                  <a:lnTo>
                    <a:pt x="1829" y="716"/>
                  </a:lnTo>
                  <a:lnTo>
                    <a:pt x="1833" y="713"/>
                  </a:lnTo>
                  <a:lnTo>
                    <a:pt x="1837" y="723"/>
                  </a:lnTo>
                  <a:lnTo>
                    <a:pt x="1841" y="718"/>
                  </a:lnTo>
                  <a:lnTo>
                    <a:pt x="1845" y="718"/>
                  </a:lnTo>
                  <a:lnTo>
                    <a:pt x="1849" y="726"/>
                  </a:lnTo>
                  <a:lnTo>
                    <a:pt x="1854" y="723"/>
                  </a:lnTo>
                  <a:lnTo>
                    <a:pt x="1858" y="780"/>
                  </a:lnTo>
                  <a:lnTo>
                    <a:pt x="1862" y="736"/>
                  </a:lnTo>
                  <a:lnTo>
                    <a:pt x="1866" y="744"/>
                  </a:lnTo>
                  <a:lnTo>
                    <a:pt x="1870" y="760"/>
                  </a:lnTo>
                  <a:lnTo>
                    <a:pt x="1874" y="747"/>
                  </a:lnTo>
                  <a:lnTo>
                    <a:pt x="1878" y="739"/>
                  </a:lnTo>
                  <a:lnTo>
                    <a:pt x="1883" y="744"/>
                  </a:lnTo>
                  <a:lnTo>
                    <a:pt x="1887" y="731"/>
                  </a:lnTo>
                  <a:lnTo>
                    <a:pt x="1891" y="747"/>
                  </a:lnTo>
                  <a:lnTo>
                    <a:pt x="1895" y="755"/>
                  </a:lnTo>
                  <a:lnTo>
                    <a:pt x="1899" y="765"/>
                  </a:lnTo>
                  <a:lnTo>
                    <a:pt x="1903" y="773"/>
                  </a:lnTo>
                  <a:lnTo>
                    <a:pt x="1907" y="749"/>
                  </a:lnTo>
                  <a:lnTo>
                    <a:pt x="1911" y="778"/>
                  </a:lnTo>
                  <a:lnTo>
                    <a:pt x="1916" y="773"/>
                  </a:lnTo>
                  <a:lnTo>
                    <a:pt x="1920" y="767"/>
                  </a:lnTo>
                  <a:lnTo>
                    <a:pt x="1924" y="778"/>
                  </a:lnTo>
                  <a:lnTo>
                    <a:pt x="1928" y="767"/>
                  </a:lnTo>
                  <a:lnTo>
                    <a:pt x="1932" y="786"/>
                  </a:lnTo>
                  <a:lnTo>
                    <a:pt x="1936" y="788"/>
                  </a:lnTo>
                  <a:lnTo>
                    <a:pt x="1941" y="788"/>
                  </a:lnTo>
                  <a:lnTo>
                    <a:pt x="1945" y="775"/>
                  </a:lnTo>
                  <a:lnTo>
                    <a:pt x="1949" y="786"/>
                  </a:lnTo>
                  <a:lnTo>
                    <a:pt x="1953" y="788"/>
                  </a:lnTo>
                  <a:lnTo>
                    <a:pt x="1957" y="788"/>
                  </a:lnTo>
                  <a:lnTo>
                    <a:pt x="1961" y="786"/>
                  </a:lnTo>
                  <a:lnTo>
                    <a:pt x="1965" y="791"/>
                  </a:lnTo>
                  <a:lnTo>
                    <a:pt x="1969" y="773"/>
                  </a:lnTo>
                  <a:lnTo>
                    <a:pt x="1974" y="791"/>
                  </a:lnTo>
                  <a:lnTo>
                    <a:pt x="1978" y="799"/>
                  </a:lnTo>
                  <a:lnTo>
                    <a:pt x="1982" y="801"/>
                  </a:lnTo>
                  <a:lnTo>
                    <a:pt x="1986" y="801"/>
                  </a:lnTo>
                  <a:lnTo>
                    <a:pt x="1990" y="794"/>
                  </a:lnTo>
                  <a:lnTo>
                    <a:pt x="1994" y="794"/>
                  </a:lnTo>
                  <a:lnTo>
                    <a:pt x="1998" y="799"/>
                  </a:lnTo>
                  <a:lnTo>
                    <a:pt x="2002" y="799"/>
                  </a:lnTo>
                  <a:lnTo>
                    <a:pt x="2007" y="804"/>
                  </a:lnTo>
                  <a:lnTo>
                    <a:pt x="2011" y="806"/>
                  </a:lnTo>
                  <a:lnTo>
                    <a:pt x="2015" y="804"/>
                  </a:lnTo>
                  <a:lnTo>
                    <a:pt x="2019" y="806"/>
                  </a:lnTo>
                  <a:lnTo>
                    <a:pt x="2023" y="804"/>
                  </a:lnTo>
                  <a:lnTo>
                    <a:pt x="2027" y="806"/>
                  </a:lnTo>
                  <a:lnTo>
                    <a:pt x="2032" y="806"/>
                  </a:lnTo>
                  <a:lnTo>
                    <a:pt x="2035" y="809"/>
                  </a:lnTo>
                  <a:lnTo>
                    <a:pt x="2040" y="811"/>
                  </a:lnTo>
                  <a:lnTo>
                    <a:pt x="2044" y="811"/>
                  </a:lnTo>
                  <a:lnTo>
                    <a:pt x="2048" y="811"/>
                  </a:lnTo>
                  <a:lnTo>
                    <a:pt x="2052" y="811"/>
                  </a:lnTo>
                  <a:lnTo>
                    <a:pt x="2056" y="811"/>
                  </a:lnTo>
                  <a:lnTo>
                    <a:pt x="2060" y="811"/>
                  </a:lnTo>
                  <a:lnTo>
                    <a:pt x="2065" y="811"/>
                  </a:lnTo>
                  <a:lnTo>
                    <a:pt x="2069" y="811"/>
                  </a:lnTo>
                  <a:lnTo>
                    <a:pt x="2069" y="811"/>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99">
              <a:extLst>
                <a:ext uri="{FF2B5EF4-FFF2-40B4-BE49-F238E27FC236}">
                  <a16:creationId xmlns:a16="http://schemas.microsoft.com/office/drawing/2014/main" id="{3BC73D63-225E-480F-B4A9-5D37C111D2C8}"/>
                </a:ext>
              </a:extLst>
            </p:cNvPr>
            <p:cNvSpPr>
              <a:spLocks noChangeArrowheads="1"/>
            </p:cNvSpPr>
            <p:nvPr/>
          </p:nvSpPr>
          <p:spPr bwMode="auto">
            <a:xfrm>
              <a:off x="3014" y="292"/>
              <a:ext cx="52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 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 name="Line 200">
              <a:extLst>
                <a:ext uri="{FF2B5EF4-FFF2-40B4-BE49-F238E27FC236}">
                  <a16:creationId xmlns:a16="http://schemas.microsoft.com/office/drawing/2014/main" id="{E788F3B1-4EBF-4148-A0FF-165E2418FCD7}"/>
                </a:ext>
              </a:extLst>
            </p:cNvPr>
            <p:cNvSpPr>
              <a:spLocks noChangeShapeType="1"/>
            </p:cNvSpPr>
            <p:nvPr/>
          </p:nvSpPr>
          <p:spPr bwMode="auto">
            <a:xfrm>
              <a:off x="2805" y="340"/>
              <a:ext cx="195" cy="0"/>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Rectangle 201">
              <a:extLst>
                <a:ext uri="{FF2B5EF4-FFF2-40B4-BE49-F238E27FC236}">
                  <a16:creationId xmlns:a16="http://schemas.microsoft.com/office/drawing/2014/main" id="{DFDD8DC8-AF22-4FBA-821E-D28112F98D39}"/>
                </a:ext>
              </a:extLst>
            </p:cNvPr>
            <p:cNvSpPr>
              <a:spLocks noChangeArrowheads="1"/>
            </p:cNvSpPr>
            <p:nvPr/>
          </p:nvSpPr>
          <p:spPr bwMode="auto">
            <a:xfrm>
              <a:off x="3014" y="418"/>
              <a:ext cx="65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 guided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Line 202">
              <a:extLst>
                <a:ext uri="{FF2B5EF4-FFF2-40B4-BE49-F238E27FC236}">
                  <a16:creationId xmlns:a16="http://schemas.microsoft.com/office/drawing/2014/main" id="{0D40D14A-8420-4C70-B876-F214067A43E1}"/>
                </a:ext>
              </a:extLst>
            </p:cNvPr>
            <p:cNvSpPr>
              <a:spLocks noChangeShapeType="1"/>
            </p:cNvSpPr>
            <p:nvPr/>
          </p:nvSpPr>
          <p:spPr bwMode="auto">
            <a:xfrm>
              <a:off x="2805" y="468"/>
              <a:ext cx="195"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03">
              <a:extLst>
                <a:ext uri="{FF2B5EF4-FFF2-40B4-BE49-F238E27FC236}">
                  <a16:creationId xmlns:a16="http://schemas.microsoft.com/office/drawing/2014/main" id="{BC8F9369-101B-44B7-B2D8-1710012A2A51}"/>
                </a:ext>
              </a:extLst>
            </p:cNvPr>
            <p:cNvSpPr>
              <a:spLocks noChangeArrowheads="1"/>
            </p:cNvSpPr>
            <p:nvPr/>
          </p:nvSpPr>
          <p:spPr bwMode="auto">
            <a:xfrm>
              <a:off x="3014" y="549"/>
              <a:ext cx="52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 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 name="Line 204">
              <a:extLst>
                <a:ext uri="{FF2B5EF4-FFF2-40B4-BE49-F238E27FC236}">
                  <a16:creationId xmlns:a16="http://schemas.microsoft.com/office/drawing/2014/main" id="{61DC0EC6-7323-4651-8B2B-A81067D1BD19}"/>
                </a:ext>
              </a:extLst>
            </p:cNvPr>
            <p:cNvSpPr>
              <a:spLocks noChangeShapeType="1"/>
            </p:cNvSpPr>
            <p:nvPr/>
          </p:nvSpPr>
          <p:spPr bwMode="auto">
            <a:xfrm>
              <a:off x="2805" y="596"/>
              <a:ext cx="195" cy="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05">
              <a:extLst>
                <a:ext uri="{FF2B5EF4-FFF2-40B4-BE49-F238E27FC236}">
                  <a16:creationId xmlns:a16="http://schemas.microsoft.com/office/drawing/2014/main" id="{245EE774-EA33-445F-8B3A-AC7F75506A86}"/>
                </a:ext>
              </a:extLst>
            </p:cNvPr>
            <p:cNvSpPr>
              <a:spLocks noChangeArrowheads="1"/>
            </p:cNvSpPr>
            <p:nvPr/>
          </p:nvSpPr>
          <p:spPr bwMode="auto">
            <a:xfrm>
              <a:off x="3014" y="675"/>
              <a:ext cx="65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 guided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Line 206">
              <a:extLst>
                <a:ext uri="{FF2B5EF4-FFF2-40B4-BE49-F238E27FC236}">
                  <a16:creationId xmlns:a16="http://schemas.microsoft.com/office/drawing/2014/main" id="{862C37BA-723C-4EE6-BA4F-A22F8AD69282}"/>
                </a:ext>
              </a:extLst>
            </p:cNvPr>
            <p:cNvSpPr>
              <a:spLocks noChangeShapeType="1"/>
            </p:cNvSpPr>
            <p:nvPr/>
          </p:nvSpPr>
          <p:spPr bwMode="auto">
            <a:xfrm>
              <a:off x="2805" y="724"/>
              <a:ext cx="195"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207">
              <a:extLst>
                <a:ext uri="{FF2B5EF4-FFF2-40B4-BE49-F238E27FC236}">
                  <a16:creationId xmlns:a16="http://schemas.microsoft.com/office/drawing/2014/main" id="{65DE8342-7190-45E6-A8E3-E2188C915F16}"/>
                </a:ext>
              </a:extLst>
            </p:cNvPr>
            <p:cNvSpPr>
              <a:spLocks noChangeArrowheads="1"/>
            </p:cNvSpPr>
            <p:nvPr/>
          </p:nvSpPr>
          <p:spPr bwMode="auto">
            <a:xfrm>
              <a:off x="4218" y="214"/>
              <a:ext cx="2068" cy="14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Line 208">
              <a:extLst>
                <a:ext uri="{FF2B5EF4-FFF2-40B4-BE49-F238E27FC236}">
                  <a16:creationId xmlns:a16="http://schemas.microsoft.com/office/drawing/2014/main" id="{4E297255-C7E7-4BCF-927C-59E13CFF6026}"/>
                </a:ext>
              </a:extLst>
            </p:cNvPr>
            <p:cNvSpPr>
              <a:spLocks noChangeShapeType="1"/>
            </p:cNvSpPr>
            <p:nvPr/>
          </p:nvSpPr>
          <p:spPr bwMode="auto">
            <a:xfrm>
              <a:off x="4218" y="1665"/>
              <a:ext cx="206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09">
              <a:extLst>
                <a:ext uri="{FF2B5EF4-FFF2-40B4-BE49-F238E27FC236}">
                  <a16:creationId xmlns:a16="http://schemas.microsoft.com/office/drawing/2014/main" id="{D96EE67C-022E-4E1D-87DD-1BB4276008F4}"/>
                </a:ext>
              </a:extLst>
            </p:cNvPr>
            <p:cNvSpPr>
              <a:spLocks noChangeShapeType="1"/>
            </p:cNvSpPr>
            <p:nvPr/>
          </p:nvSpPr>
          <p:spPr bwMode="auto">
            <a:xfrm>
              <a:off x="4218"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10">
              <a:extLst>
                <a:ext uri="{FF2B5EF4-FFF2-40B4-BE49-F238E27FC236}">
                  <a16:creationId xmlns:a16="http://schemas.microsoft.com/office/drawing/2014/main" id="{25B5FAB7-44D6-43F8-80F8-75B047594C55}"/>
                </a:ext>
              </a:extLst>
            </p:cNvPr>
            <p:cNvSpPr>
              <a:spLocks noChangeShapeType="1"/>
            </p:cNvSpPr>
            <p:nvPr/>
          </p:nvSpPr>
          <p:spPr bwMode="auto">
            <a:xfrm>
              <a:off x="5252"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11">
              <a:extLst>
                <a:ext uri="{FF2B5EF4-FFF2-40B4-BE49-F238E27FC236}">
                  <a16:creationId xmlns:a16="http://schemas.microsoft.com/office/drawing/2014/main" id="{F2066597-D088-44FD-98F5-6E9B5CE6DABD}"/>
                </a:ext>
              </a:extLst>
            </p:cNvPr>
            <p:cNvSpPr>
              <a:spLocks noChangeShapeType="1"/>
            </p:cNvSpPr>
            <p:nvPr/>
          </p:nvSpPr>
          <p:spPr bwMode="auto">
            <a:xfrm>
              <a:off x="6286" y="1665"/>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2">
              <a:extLst>
                <a:ext uri="{FF2B5EF4-FFF2-40B4-BE49-F238E27FC236}">
                  <a16:creationId xmlns:a16="http://schemas.microsoft.com/office/drawing/2014/main" id="{0471C71D-B4FF-401A-855D-59DB490103AB}"/>
                </a:ext>
              </a:extLst>
            </p:cNvPr>
            <p:cNvSpPr>
              <a:spLocks noChangeArrowheads="1"/>
            </p:cNvSpPr>
            <p:nvPr/>
          </p:nvSpPr>
          <p:spPr bwMode="auto">
            <a:xfrm>
              <a:off x="4160" y="1738"/>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Rectangle 213">
              <a:extLst>
                <a:ext uri="{FF2B5EF4-FFF2-40B4-BE49-F238E27FC236}">
                  <a16:creationId xmlns:a16="http://schemas.microsoft.com/office/drawing/2014/main" id="{0F66C6D9-240A-4CFB-B968-4EE2C8D51AA5}"/>
                </a:ext>
              </a:extLst>
            </p:cNvPr>
            <p:cNvSpPr>
              <a:spLocks noChangeArrowheads="1"/>
            </p:cNvSpPr>
            <p:nvPr/>
          </p:nvSpPr>
          <p:spPr bwMode="auto">
            <a:xfrm>
              <a:off x="5218"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 name="Rectangle 214">
              <a:extLst>
                <a:ext uri="{FF2B5EF4-FFF2-40B4-BE49-F238E27FC236}">
                  <a16:creationId xmlns:a16="http://schemas.microsoft.com/office/drawing/2014/main" id="{E16EAF1E-7710-4646-B370-B56268691EB4}"/>
                </a:ext>
              </a:extLst>
            </p:cNvPr>
            <p:cNvSpPr>
              <a:spLocks noChangeArrowheads="1"/>
            </p:cNvSpPr>
            <p:nvPr/>
          </p:nvSpPr>
          <p:spPr bwMode="auto">
            <a:xfrm>
              <a:off x="6252" y="1738"/>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 name="Freeform 215">
              <a:extLst>
                <a:ext uri="{FF2B5EF4-FFF2-40B4-BE49-F238E27FC236}">
                  <a16:creationId xmlns:a16="http://schemas.microsoft.com/office/drawing/2014/main" id="{AD37FD1D-F693-4CD4-A687-487A45F308B2}"/>
                </a:ext>
              </a:extLst>
            </p:cNvPr>
            <p:cNvSpPr>
              <a:spLocks noEditPoints="1"/>
            </p:cNvSpPr>
            <p:nvPr/>
          </p:nvSpPr>
          <p:spPr bwMode="auto">
            <a:xfrm>
              <a:off x="4315" y="1955"/>
              <a:ext cx="143" cy="138"/>
            </a:xfrm>
            <a:custGeom>
              <a:avLst/>
              <a:gdLst>
                <a:gd name="T0" fmla="*/ 5 w 471"/>
                <a:gd name="T1" fmla="*/ 455 h 455"/>
                <a:gd name="T2" fmla="*/ 0 w 471"/>
                <a:gd name="T3" fmla="*/ 450 h 455"/>
                <a:gd name="T4" fmla="*/ 0 w 471"/>
                <a:gd name="T5" fmla="*/ 450 h 455"/>
                <a:gd name="T6" fmla="*/ 0 w 471"/>
                <a:gd name="T7" fmla="*/ 448 h 455"/>
                <a:gd name="T8" fmla="*/ 219 w 471"/>
                <a:gd name="T9" fmla="*/ 7 h 455"/>
                <a:gd name="T10" fmla="*/ 231 w 471"/>
                <a:gd name="T11" fmla="*/ 0 h 455"/>
                <a:gd name="T12" fmla="*/ 239 w 471"/>
                <a:gd name="T13" fmla="*/ 0 h 455"/>
                <a:gd name="T14" fmla="*/ 251 w 471"/>
                <a:gd name="T15" fmla="*/ 7 h 455"/>
                <a:gd name="T16" fmla="*/ 470 w 471"/>
                <a:gd name="T17" fmla="*/ 448 h 455"/>
                <a:gd name="T18" fmla="*/ 470 w 471"/>
                <a:gd name="T19" fmla="*/ 449 h 455"/>
                <a:gd name="T20" fmla="*/ 471 w 471"/>
                <a:gd name="T21" fmla="*/ 450 h 455"/>
                <a:gd name="T22" fmla="*/ 465 w 471"/>
                <a:gd name="T23" fmla="*/ 455 h 455"/>
                <a:gd name="T24" fmla="*/ 5 w 471"/>
                <a:gd name="T25" fmla="*/ 455 h 455"/>
                <a:gd name="T26" fmla="*/ 47 w 471"/>
                <a:gd name="T27" fmla="*/ 404 h 455"/>
                <a:gd name="T28" fmla="*/ 382 w 471"/>
                <a:gd name="T29" fmla="*/ 404 h 455"/>
                <a:gd name="T30" fmla="*/ 215 w 471"/>
                <a:gd name="T31" fmla="*/ 67 h 455"/>
                <a:gd name="T32" fmla="*/ 47 w 471"/>
                <a:gd name="T33" fmla="*/ 40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1" h="455">
                  <a:moveTo>
                    <a:pt x="5" y="455"/>
                  </a:moveTo>
                  <a:cubicBezTo>
                    <a:pt x="1" y="455"/>
                    <a:pt x="0" y="454"/>
                    <a:pt x="0" y="450"/>
                  </a:cubicBezTo>
                  <a:cubicBezTo>
                    <a:pt x="0" y="450"/>
                    <a:pt x="0" y="450"/>
                    <a:pt x="0" y="450"/>
                  </a:cubicBezTo>
                  <a:cubicBezTo>
                    <a:pt x="0" y="449"/>
                    <a:pt x="0" y="449"/>
                    <a:pt x="0" y="448"/>
                  </a:cubicBezTo>
                  <a:lnTo>
                    <a:pt x="219" y="7"/>
                  </a:lnTo>
                  <a:cubicBezTo>
                    <a:pt x="221" y="2"/>
                    <a:pt x="225" y="0"/>
                    <a:pt x="231" y="0"/>
                  </a:cubicBezTo>
                  <a:lnTo>
                    <a:pt x="239" y="0"/>
                  </a:lnTo>
                  <a:cubicBezTo>
                    <a:pt x="245" y="0"/>
                    <a:pt x="249" y="2"/>
                    <a:pt x="251" y="7"/>
                  </a:cubicBezTo>
                  <a:lnTo>
                    <a:pt x="470" y="448"/>
                  </a:lnTo>
                  <a:cubicBezTo>
                    <a:pt x="470" y="449"/>
                    <a:pt x="470" y="449"/>
                    <a:pt x="470" y="449"/>
                  </a:cubicBezTo>
                  <a:cubicBezTo>
                    <a:pt x="470" y="450"/>
                    <a:pt x="471" y="450"/>
                    <a:pt x="471" y="450"/>
                  </a:cubicBezTo>
                  <a:cubicBezTo>
                    <a:pt x="471" y="454"/>
                    <a:pt x="469" y="455"/>
                    <a:pt x="465" y="455"/>
                  </a:cubicBezTo>
                  <a:lnTo>
                    <a:pt x="5" y="455"/>
                  </a:lnTo>
                  <a:close/>
                  <a:moveTo>
                    <a:pt x="47" y="404"/>
                  </a:moveTo>
                  <a:lnTo>
                    <a:pt x="382" y="404"/>
                  </a:lnTo>
                  <a:lnTo>
                    <a:pt x="215" y="67"/>
                  </a:lnTo>
                  <a:lnTo>
                    <a:pt x="47" y="404"/>
                  </a:lnTo>
                  <a:close/>
                </a:path>
              </a:pathLst>
            </a:custGeom>
            <a:solidFill>
              <a:srgbClr val="26262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Rectangle 216">
              <a:extLst>
                <a:ext uri="{FF2B5EF4-FFF2-40B4-BE49-F238E27FC236}">
                  <a16:creationId xmlns:a16="http://schemas.microsoft.com/office/drawing/2014/main" id="{628BF100-5DEC-4D10-B203-62AF93AF759B}"/>
                </a:ext>
              </a:extLst>
            </p:cNvPr>
            <p:cNvSpPr>
              <a:spLocks noChangeArrowheads="1"/>
            </p:cNvSpPr>
            <p:nvPr/>
          </p:nvSpPr>
          <p:spPr bwMode="auto">
            <a:xfrm>
              <a:off x="4471" y="1918"/>
              <a:ext cx="96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 threshold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8" name="Rectangle 217">
              <a:extLst>
                <a:ext uri="{FF2B5EF4-FFF2-40B4-BE49-F238E27FC236}">
                  <a16:creationId xmlns:a16="http://schemas.microsoft.com/office/drawing/2014/main" id="{785FAD71-2B44-437A-BFD2-7D3ACF33BBEB}"/>
                </a:ext>
              </a:extLst>
            </p:cNvPr>
            <p:cNvSpPr>
              <a:spLocks noChangeArrowheads="1"/>
            </p:cNvSpPr>
            <p:nvPr/>
          </p:nvSpPr>
          <p:spPr bwMode="auto">
            <a:xfrm>
              <a:off x="5325" y="2049"/>
              <a:ext cx="97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262626"/>
                  </a:solidFill>
                  <a:effectLst/>
                  <a:latin typeface="Arial" panose="020B0604020202020204" pitchFamily="34" charset="0"/>
                </a:rPr>
                <a:t>free - guided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9" name="Line 218">
              <a:extLst>
                <a:ext uri="{FF2B5EF4-FFF2-40B4-BE49-F238E27FC236}">
                  <a16:creationId xmlns:a16="http://schemas.microsoft.com/office/drawing/2014/main" id="{6C4D16F8-7734-4A8D-83A0-F40A1BD80A8F}"/>
                </a:ext>
              </a:extLst>
            </p:cNvPr>
            <p:cNvSpPr>
              <a:spLocks noChangeShapeType="1"/>
            </p:cNvSpPr>
            <p:nvPr/>
          </p:nvSpPr>
          <p:spPr bwMode="auto">
            <a:xfrm flipV="1">
              <a:off x="4218" y="214"/>
              <a:ext cx="0" cy="145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19">
              <a:extLst>
                <a:ext uri="{FF2B5EF4-FFF2-40B4-BE49-F238E27FC236}">
                  <a16:creationId xmlns:a16="http://schemas.microsoft.com/office/drawing/2014/main" id="{C3A8626C-A0A9-43F7-A944-35E80E2F6292}"/>
                </a:ext>
              </a:extLst>
            </p:cNvPr>
            <p:cNvSpPr>
              <a:spLocks noChangeShapeType="1"/>
            </p:cNvSpPr>
            <p:nvPr/>
          </p:nvSpPr>
          <p:spPr bwMode="auto">
            <a:xfrm flipH="1">
              <a:off x="4198" y="1665"/>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20">
              <a:extLst>
                <a:ext uri="{FF2B5EF4-FFF2-40B4-BE49-F238E27FC236}">
                  <a16:creationId xmlns:a16="http://schemas.microsoft.com/office/drawing/2014/main" id="{740A6D4D-B2B6-409A-BC61-ECADB19BA308}"/>
                </a:ext>
              </a:extLst>
            </p:cNvPr>
            <p:cNvSpPr>
              <a:spLocks noChangeShapeType="1"/>
            </p:cNvSpPr>
            <p:nvPr/>
          </p:nvSpPr>
          <p:spPr bwMode="auto">
            <a:xfrm flipH="1">
              <a:off x="4198" y="1302"/>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21">
              <a:extLst>
                <a:ext uri="{FF2B5EF4-FFF2-40B4-BE49-F238E27FC236}">
                  <a16:creationId xmlns:a16="http://schemas.microsoft.com/office/drawing/2014/main" id="{786CE35F-75EA-4651-92DE-1A4051938782}"/>
                </a:ext>
              </a:extLst>
            </p:cNvPr>
            <p:cNvSpPr>
              <a:spLocks noChangeShapeType="1"/>
            </p:cNvSpPr>
            <p:nvPr/>
          </p:nvSpPr>
          <p:spPr bwMode="auto">
            <a:xfrm flipH="1">
              <a:off x="4198" y="940"/>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2">
              <a:extLst>
                <a:ext uri="{FF2B5EF4-FFF2-40B4-BE49-F238E27FC236}">
                  <a16:creationId xmlns:a16="http://schemas.microsoft.com/office/drawing/2014/main" id="{2CD97815-4557-4C21-88AC-B8BEC134E2AA}"/>
                </a:ext>
              </a:extLst>
            </p:cNvPr>
            <p:cNvSpPr>
              <a:spLocks noChangeShapeType="1"/>
            </p:cNvSpPr>
            <p:nvPr/>
          </p:nvSpPr>
          <p:spPr bwMode="auto">
            <a:xfrm flipH="1">
              <a:off x="4198" y="577"/>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3">
              <a:extLst>
                <a:ext uri="{FF2B5EF4-FFF2-40B4-BE49-F238E27FC236}">
                  <a16:creationId xmlns:a16="http://schemas.microsoft.com/office/drawing/2014/main" id="{8C61AE98-0331-4773-9AC7-97314AC4DDB8}"/>
                </a:ext>
              </a:extLst>
            </p:cNvPr>
            <p:cNvSpPr>
              <a:spLocks noChangeShapeType="1"/>
            </p:cNvSpPr>
            <p:nvPr/>
          </p:nvSpPr>
          <p:spPr bwMode="auto">
            <a:xfrm flipH="1">
              <a:off x="4198" y="214"/>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24">
              <a:extLst>
                <a:ext uri="{FF2B5EF4-FFF2-40B4-BE49-F238E27FC236}">
                  <a16:creationId xmlns:a16="http://schemas.microsoft.com/office/drawing/2014/main" id="{60E71AAE-F7F9-44B6-B939-88D0E44635C3}"/>
                </a:ext>
              </a:extLst>
            </p:cNvPr>
            <p:cNvSpPr>
              <a:spLocks noChangeArrowheads="1"/>
            </p:cNvSpPr>
            <p:nvPr/>
          </p:nvSpPr>
          <p:spPr bwMode="auto">
            <a:xfrm>
              <a:off x="4087" y="1597"/>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Rectangle 225">
              <a:extLst>
                <a:ext uri="{FF2B5EF4-FFF2-40B4-BE49-F238E27FC236}">
                  <a16:creationId xmlns:a16="http://schemas.microsoft.com/office/drawing/2014/main" id="{97D913AB-C254-42DE-A2BB-19433E86D6C1}"/>
                </a:ext>
              </a:extLst>
            </p:cNvPr>
            <p:cNvSpPr>
              <a:spLocks noChangeArrowheads="1"/>
            </p:cNvSpPr>
            <p:nvPr/>
          </p:nvSpPr>
          <p:spPr bwMode="auto">
            <a:xfrm>
              <a:off x="3975" y="1233"/>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7" name="Rectangle 226">
              <a:extLst>
                <a:ext uri="{FF2B5EF4-FFF2-40B4-BE49-F238E27FC236}">
                  <a16:creationId xmlns:a16="http://schemas.microsoft.com/office/drawing/2014/main" id="{3474C083-5E3E-49A3-91D5-6DA1478E812B}"/>
                </a:ext>
              </a:extLst>
            </p:cNvPr>
            <p:cNvSpPr>
              <a:spLocks noChangeArrowheads="1"/>
            </p:cNvSpPr>
            <p:nvPr/>
          </p:nvSpPr>
          <p:spPr bwMode="auto">
            <a:xfrm>
              <a:off x="3975" y="874"/>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 name="Rectangle 227">
              <a:extLst>
                <a:ext uri="{FF2B5EF4-FFF2-40B4-BE49-F238E27FC236}">
                  <a16:creationId xmlns:a16="http://schemas.microsoft.com/office/drawing/2014/main" id="{F15C4F67-4BE2-420F-AE2D-A49422C1EA42}"/>
                </a:ext>
              </a:extLst>
            </p:cNvPr>
            <p:cNvSpPr>
              <a:spLocks noChangeArrowheads="1"/>
            </p:cNvSpPr>
            <p:nvPr/>
          </p:nvSpPr>
          <p:spPr bwMode="auto">
            <a:xfrm>
              <a:off x="3975" y="509"/>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 name="Rectangle 228">
              <a:extLst>
                <a:ext uri="{FF2B5EF4-FFF2-40B4-BE49-F238E27FC236}">
                  <a16:creationId xmlns:a16="http://schemas.microsoft.com/office/drawing/2014/main" id="{48597B9E-3BAE-41BB-941A-DD589C36D1AE}"/>
                </a:ext>
              </a:extLst>
            </p:cNvPr>
            <p:cNvSpPr>
              <a:spLocks noChangeArrowheads="1"/>
            </p:cNvSpPr>
            <p:nvPr/>
          </p:nvSpPr>
          <p:spPr bwMode="auto">
            <a:xfrm>
              <a:off x="3975" y="145"/>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0" name="Rectangle 229">
              <a:extLst>
                <a:ext uri="{FF2B5EF4-FFF2-40B4-BE49-F238E27FC236}">
                  <a16:creationId xmlns:a16="http://schemas.microsoft.com/office/drawing/2014/main" id="{976A3153-8044-4A21-ADA1-31BE15DBA39D}"/>
                </a:ext>
              </a:extLst>
            </p:cNvPr>
            <p:cNvSpPr>
              <a:spLocks noChangeArrowheads="1"/>
            </p:cNvSpPr>
            <p:nvPr/>
          </p:nvSpPr>
          <p:spPr bwMode="auto">
            <a:xfrm rot="16200000">
              <a:off x="3766" y="1014"/>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Rectangle 230">
              <a:extLst>
                <a:ext uri="{FF2B5EF4-FFF2-40B4-BE49-F238E27FC236}">
                  <a16:creationId xmlns:a16="http://schemas.microsoft.com/office/drawing/2014/main" id="{5DEA94F3-BA0D-440B-A5E4-F2E619A8B568}"/>
                </a:ext>
              </a:extLst>
            </p:cNvPr>
            <p:cNvSpPr>
              <a:spLocks noChangeArrowheads="1"/>
            </p:cNvSpPr>
            <p:nvPr/>
          </p:nvSpPr>
          <p:spPr bwMode="auto">
            <a:xfrm rot="16200000">
              <a:off x="3766" y="907"/>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231">
              <a:extLst>
                <a:ext uri="{FF2B5EF4-FFF2-40B4-BE49-F238E27FC236}">
                  <a16:creationId xmlns:a16="http://schemas.microsoft.com/office/drawing/2014/main" id="{752AD8D1-D5B3-4228-B806-551411893144}"/>
                </a:ext>
              </a:extLst>
            </p:cNvPr>
            <p:cNvSpPr>
              <a:spLocks noChangeArrowheads="1"/>
            </p:cNvSpPr>
            <p:nvPr/>
          </p:nvSpPr>
          <p:spPr bwMode="auto">
            <a:xfrm rot="16200000">
              <a:off x="3766" y="800"/>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3" name="Rectangle 232">
              <a:extLst>
                <a:ext uri="{FF2B5EF4-FFF2-40B4-BE49-F238E27FC236}">
                  <a16:creationId xmlns:a16="http://schemas.microsoft.com/office/drawing/2014/main" id="{B89177A3-1C62-40EA-9349-586B6FE9BD35}"/>
                </a:ext>
              </a:extLst>
            </p:cNvPr>
            <p:cNvSpPr>
              <a:spLocks noChangeArrowheads="1"/>
            </p:cNvSpPr>
            <p:nvPr/>
          </p:nvSpPr>
          <p:spPr bwMode="auto">
            <a:xfrm rot="16200000">
              <a:off x="3771" y="698"/>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4" name="Rectangle 233">
              <a:extLst>
                <a:ext uri="{FF2B5EF4-FFF2-40B4-BE49-F238E27FC236}">
                  <a16:creationId xmlns:a16="http://schemas.microsoft.com/office/drawing/2014/main" id="{F617A7CE-4A59-4833-864B-ED0E34079F15}"/>
                </a:ext>
              </a:extLst>
            </p:cNvPr>
            <p:cNvSpPr>
              <a:spLocks noChangeArrowheads="1"/>
            </p:cNvSpPr>
            <p:nvPr/>
          </p:nvSpPr>
          <p:spPr bwMode="auto">
            <a:xfrm rot="16200000">
              <a:off x="3800" y="630"/>
              <a:ext cx="13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5" name="Rectangle 234">
              <a:extLst>
                <a:ext uri="{FF2B5EF4-FFF2-40B4-BE49-F238E27FC236}">
                  <a16:creationId xmlns:a16="http://schemas.microsoft.com/office/drawing/2014/main" id="{6FF0D5CD-7F8D-4E0D-BDC2-179B3DADB720}"/>
                </a:ext>
              </a:extLst>
            </p:cNvPr>
            <p:cNvSpPr>
              <a:spLocks noChangeArrowheads="1"/>
            </p:cNvSpPr>
            <p:nvPr/>
          </p:nvSpPr>
          <p:spPr bwMode="auto">
            <a:xfrm rot="16200000">
              <a:off x="3795" y="582"/>
              <a:ext cx="14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Rectangle 235">
              <a:extLst>
                <a:ext uri="{FF2B5EF4-FFF2-40B4-BE49-F238E27FC236}">
                  <a16:creationId xmlns:a16="http://schemas.microsoft.com/office/drawing/2014/main" id="{B5FCFA9A-8CF2-46AA-AF4E-170C6450AB06}"/>
                </a:ext>
              </a:extLst>
            </p:cNvPr>
            <p:cNvSpPr>
              <a:spLocks noChangeArrowheads="1"/>
            </p:cNvSpPr>
            <p:nvPr/>
          </p:nvSpPr>
          <p:spPr bwMode="auto">
            <a:xfrm rot="16200000">
              <a:off x="3771" y="504"/>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7" name="Freeform 236">
              <a:extLst>
                <a:ext uri="{FF2B5EF4-FFF2-40B4-BE49-F238E27FC236}">
                  <a16:creationId xmlns:a16="http://schemas.microsoft.com/office/drawing/2014/main" id="{7C88624F-9565-4E68-AD00-1ED3099FEA25}"/>
                </a:ext>
              </a:extLst>
            </p:cNvPr>
            <p:cNvSpPr>
              <a:spLocks/>
            </p:cNvSpPr>
            <p:nvPr/>
          </p:nvSpPr>
          <p:spPr bwMode="auto">
            <a:xfrm>
              <a:off x="4218" y="273"/>
              <a:ext cx="2069" cy="1392"/>
            </a:xfrm>
            <a:custGeom>
              <a:avLst/>
              <a:gdLst>
                <a:gd name="T0" fmla="*/ 29 w 2069"/>
                <a:gd name="T1" fmla="*/ 1392 h 1392"/>
                <a:gd name="T2" fmla="*/ 62 w 2069"/>
                <a:gd name="T3" fmla="*/ 1392 h 1392"/>
                <a:gd name="T4" fmla="*/ 95 w 2069"/>
                <a:gd name="T5" fmla="*/ 1392 h 1392"/>
                <a:gd name="T6" fmla="*/ 128 w 2069"/>
                <a:gd name="T7" fmla="*/ 1392 h 1392"/>
                <a:gd name="T8" fmla="*/ 162 w 2069"/>
                <a:gd name="T9" fmla="*/ 1392 h 1392"/>
                <a:gd name="T10" fmla="*/ 195 w 2069"/>
                <a:gd name="T11" fmla="*/ 1392 h 1392"/>
                <a:gd name="T12" fmla="*/ 228 w 2069"/>
                <a:gd name="T13" fmla="*/ 1392 h 1392"/>
                <a:gd name="T14" fmla="*/ 261 w 2069"/>
                <a:gd name="T15" fmla="*/ 1392 h 1392"/>
                <a:gd name="T16" fmla="*/ 294 w 2069"/>
                <a:gd name="T17" fmla="*/ 1392 h 1392"/>
                <a:gd name="T18" fmla="*/ 327 w 2069"/>
                <a:gd name="T19" fmla="*/ 1392 h 1392"/>
                <a:gd name="T20" fmla="*/ 360 w 2069"/>
                <a:gd name="T21" fmla="*/ 1392 h 1392"/>
                <a:gd name="T22" fmla="*/ 393 w 2069"/>
                <a:gd name="T23" fmla="*/ 1384 h 1392"/>
                <a:gd name="T24" fmla="*/ 426 w 2069"/>
                <a:gd name="T25" fmla="*/ 1347 h 1392"/>
                <a:gd name="T26" fmla="*/ 460 w 2069"/>
                <a:gd name="T27" fmla="*/ 1329 h 1392"/>
                <a:gd name="T28" fmla="*/ 493 w 2069"/>
                <a:gd name="T29" fmla="*/ 1293 h 1392"/>
                <a:gd name="T30" fmla="*/ 526 w 2069"/>
                <a:gd name="T31" fmla="*/ 1152 h 1392"/>
                <a:gd name="T32" fmla="*/ 559 w 2069"/>
                <a:gd name="T33" fmla="*/ 1043 h 1392"/>
                <a:gd name="T34" fmla="*/ 592 w 2069"/>
                <a:gd name="T35" fmla="*/ 871 h 1392"/>
                <a:gd name="T36" fmla="*/ 625 w 2069"/>
                <a:gd name="T37" fmla="*/ 717 h 1392"/>
                <a:gd name="T38" fmla="*/ 658 w 2069"/>
                <a:gd name="T39" fmla="*/ 499 h 1392"/>
                <a:gd name="T40" fmla="*/ 691 w 2069"/>
                <a:gd name="T41" fmla="*/ 254 h 1392"/>
                <a:gd name="T42" fmla="*/ 724 w 2069"/>
                <a:gd name="T43" fmla="*/ 222 h 1392"/>
                <a:gd name="T44" fmla="*/ 757 w 2069"/>
                <a:gd name="T45" fmla="*/ 131 h 1392"/>
                <a:gd name="T46" fmla="*/ 790 w 2069"/>
                <a:gd name="T47" fmla="*/ 140 h 1392"/>
                <a:gd name="T48" fmla="*/ 823 w 2069"/>
                <a:gd name="T49" fmla="*/ 345 h 1392"/>
                <a:gd name="T50" fmla="*/ 856 w 2069"/>
                <a:gd name="T51" fmla="*/ 649 h 1392"/>
                <a:gd name="T52" fmla="*/ 889 w 2069"/>
                <a:gd name="T53" fmla="*/ 821 h 1392"/>
                <a:gd name="T54" fmla="*/ 923 w 2069"/>
                <a:gd name="T55" fmla="*/ 998 h 1392"/>
                <a:gd name="T56" fmla="*/ 956 w 2069"/>
                <a:gd name="T57" fmla="*/ 1116 h 1392"/>
                <a:gd name="T58" fmla="*/ 989 w 2069"/>
                <a:gd name="T59" fmla="*/ 1188 h 1392"/>
                <a:gd name="T60" fmla="*/ 1022 w 2069"/>
                <a:gd name="T61" fmla="*/ 1320 h 1392"/>
                <a:gd name="T62" fmla="*/ 1055 w 2069"/>
                <a:gd name="T63" fmla="*/ 1370 h 1392"/>
                <a:gd name="T64" fmla="*/ 1088 w 2069"/>
                <a:gd name="T65" fmla="*/ 1384 h 1392"/>
                <a:gd name="T66" fmla="*/ 1121 w 2069"/>
                <a:gd name="T67" fmla="*/ 1375 h 1392"/>
                <a:gd name="T68" fmla="*/ 1154 w 2069"/>
                <a:gd name="T69" fmla="*/ 1392 h 1392"/>
                <a:gd name="T70" fmla="*/ 1187 w 2069"/>
                <a:gd name="T71" fmla="*/ 1388 h 1392"/>
                <a:gd name="T72" fmla="*/ 1220 w 2069"/>
                <a:gd name="T73" fmla="*/ 1392 h 1392"/>
                <a:gd name="T74" fmla="*/ 1254 w 2069"/>
                <a:gd name="T75" fmla="*/ 1392 h 1392"/>
                <a:gd name="T76" fmla="*/ 1287 w 2069"/>
                <a:gd name="T77" fmla="*/ 1392 h 1392"/>
                <a:gd name="T78" fmla="*/ 1320 w 2069"/>
                <a:gd name="T79" fmla="*/ 1392 h 1392"/>
                <a:gd name="T80" fmla="*/ 1353 w 2069"/>
                <a:gd name="T81" fmla="*/ 1392 h 1392"/>
                <a:gd name="T82" fmla="*/ 1386 w 2069"/>
                <a:gd name="T83" fmla="*/ 1392 h 1392"/>
                <a:gd name="T84" fmla="*/ 1419 w 2069"/>
                <a:gd name="T85" fmla="*/ 1392 h 1392"/>
                <a:gd name="T86" fmla="*/ 1452 w 2069"/>
                <a:gd name="T87" fmla="*/ 1392 h 1392"/>
                <a:gd name="T88" fmla="*/ 1485 w 2069"/>
                <a:gd name="T89" fmla="*/ 1392 h 1392"/>
                <a:gd name="T90" fmla="*/ 1518 w 2069"/>
                <a:gd name="T91" fmla="*/ 1392 h 1392"/>
                <a:gd name="T92" fmla="*/ 1551 w 2069"/>
                <a:gd name="T93" fmla="*/ 1392 h 1392"/>
                <a:gd name="T94" fmla="*/ 1585 w 2069"/>
                <a:gd name="T95" fmla="*/ 1392 h 1392"/>
                <a:gd name="T96" fmla="*/ 1618 w 2069"/>
                <a:gd name="T97" fmla="*/ 1392 h 1392"/>
                <a:gd name="T98" fmla="*/ 1651 w 2069"/>
                <a:gd name="T99" fmla="*/ 1392 h 1392"/>
                <a:gd name="T100" fmla="*/ 1684 w 2069"/>
                <a:gd name="T101" fmla="*/ 1392 h 1392"/>
                <a:gd name="T102" fmla="*/ 1717 w 2069"/>
                <a:gd name="T103" fmla="*/ 1392 h 1392"/>
                <a:gd name="T104" fmla="*/ 1750 w 2069"/>
                <a:gd name="T105" fmla="*/ 1392 h 1392"/>
                <a:gd name="T106" fmla="*/ 1783 w 2069"/>
                <a:gd name="T107" fmla="*/ 1392 h 1392"/>
                <a:gd name="T108" fmla="*/ 1816 w 2069"/>
                <a:gd name="T109" fmla="*/ 1392 h 1392"/>
                <a:gd name="T110" fmla="*/ 1849 w 2069"/>
                <a:gd name="T111" fmla="*/ 1392 h 1392"/>
                <a:gd name="T112" fmla="*/ 1882 w 2069"/>
                <a:gd name="T113" fmla="*/ 1392 h 1392"/>
                <a:gd name="T114" fmla="*/ 1915 w 2069"/>
                <a:gd name="T115" fmla="*/ 1392 h 1392"/>
                <a:gd name="T116" fmla="*/ 1948 w 2069"/>
                <a:gd name="T117" fmla="*/ 1392 h 1392"/>
                <a:gd name="T118" fmla="*/ 1981 w 2069"/>
                <a:gd name="T119" fmla="*/ 1392 h 1392"/>
                <a:gd name="T120" fmla="*/ 2015 w 2069"/>
                <a:gd name="T121" fmla="*/ 1392 h 1392"/>
                <a:gd name="T122" fmla="*/ 2048 w 2069"/>
                <a:gd name="T123" fmla="*/ 1392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69" h="1392">
                  <a:moveTo>
                    <a:pt x="0" y="1392"/>
                  </a:moveTo>
                  <a:lnTo>
                    <a:pt x="0" y="1392"/>
                  </a:lnTo>
                  <a:lnTo>
                    <a:pt x="2" y="1392"/>
                  </a:lnTo>
                  <a:lnTo>
                    <a:pt x="4" y="1392"/>
                  </a:lnTo>
                  <a:lnTo>
                    <a:pt x="7" y="1392"/>
                  </a:lnTo>
                  <a:lnTo>
                    <a:pt x="9" y="1392"/>
                  </a:lnTo>
                  <a:lnTo>
                    <a:pt x="11" y="1392"/>
                  </a:lnTo>
                  <a:lnTo>
                    <a:pt x="13" y="1392"/>
                  </a:lnTo>
                  <a:lnTo>
                    <a:pt x="15" y="1392"/>
                  </a:lnTo>
                  <a:lnTo>
                    <a:pt x="17" y="1392"/>
                  </a:lnTo>
                  <a:lnTo>
                    <a:pt x="19" y="1392"/>
                  </a:lnTo>
                  <a:lnTo>
                    <a:pt x="21" y="1392"/>
                  </a:lnTo>
                  <a:lnTo>
                    <a:pt x="23" y="1392"/>
                  </a:lnTo>
                  <a:lnTo>
                    <a:pt x="25" y="1392"/>
                  </a:lnTo>
                  <a:lnTo>
                    <a:pt x="27" y="1392"/>
                  </a:lnTo>
                  <a:lnTo>
                    <a:pt x="29" y="1392"/>
                  </a:lnTo>
                  <a:lnTo>
                    <a:pt x="31" y="1392"/>
                  </a:lnTo>
                  <a:lnTo>
                    <a:pt x="34" y="1392"/>
                  </a:lnTo>
                  <a:lnTo>
                    <a:pt x="35" y="1392"/>
                  </a:lnTo>
                  <a:lnTo>
                    <a:pt x="37" y="1392"/>
                  </a:lnTo>
                  <a:lnTo>
                    <a:pt x="40" y="1392"/>
                  </a:lnTo>
                  <a:lnTo>
                    <a:pt x="42" y="1392"/>
                  </a:lnTo>
                  <a:lnTo>
                    <a:pt x="44" y="1392"/>
                  </a:lnTo>
                  <a:lnTo>
                    <a:pt x="46" y="1392"/>
                  </a:lnTo>
                  <a:lnTo>
                    <a:pt x="48" y="1392"/>
                  </a:lnTo>
                  <a:lnTo>
                    <a:pt x="50" y="1392"/>
                  </a:lnTo>
                  <a:lnTo>
                    <a:pt x="52" y="1392"/>
                  </a:lnTo>
                  <a:lnTo>
                    <a:pt x="54" y="1392"/>
                  </a:lnTo>
                  <a:lnTo>
                    <a:pt x="56" y="1392"/>
                  </a:lnTo>
                  <a:lnTo>
                    <a:pt x="58" y="1392"/>
                  </a:lnTo>
                  <a:lnTo>
                    <a:pt x="60" y="1392"/>
                  </a:lnTo>
                  <a:lnTo>
                    <a:pt x="62" y="1392"/>
                  </a:lnTo>
                  <a:lnTo>
                    <a:pt x="64" y="1392"/>
                  </a:lnTo>
                  <a:lnTo>
                    <a:pt x="67" y="1392"/>
                  </a:lnTo>
                  <a:lnTo>
                    <a:pt x="68" y="1392"/>
                  </a:lnTo>
                  <a:lnTo>
                    <a:pt x="71" y="1392"/>
                  </a:lnTo>
                  <a:lnTo>
                    <a:pt x="73" y="1392"/>
                  </a:lnTo>
                  <a:lnTo>
                    <a:pt x="75" y="1392"/>
                  </a:lnTo>
                  <a:lnTo>
                    <a:pt x="77" y="1392"/>
                  </a:lnTo>
                  <a:lnTo>
                    <a:pt x="79" y="1392"/>
                  </a:lnTo>
                  <a:lnTo>
                    <a:pt x="81" y="1392"/>
                  </a:lnTo>
                  <a:lnTo>
                    <a:pt x="83" y="1392"/>
                  </a:lnTo>
                  <a:lnTo>
                    <a:pt x="85" y="1392"/>
                  </a:lnTo>
                  <a:lnTo>
                    <a:pt x="87" y="1392"/>
                  </a:lnTo>
                  <a:lnTo>
                    <a:pt x="89" y="1392"/>
                  </a:lnTo>
                  <a:lnTo>
                    <a:pt x="91" y="1392"/>
                  </a:lnTo>
                  <a:lnTo>
                    <a:pt x="93" y="1392"/>
                  </a:lnTo>
                  <a:lnTo>
                    <a:pt x="95" y="1392"/>
                  </a:lnTo>
                  <a:lnTo>
                    <a:pt x="98" y="1392"/>
                  </a:lnTo>
                  <a:lnTo>
                    <a:pt x="100" y="1392"/>
                  </a:lnTo>
                  <a:lnTo>
                    <a:pt x="101" y="1392"/>
                  </a:lnTo>
                  <a:lnTo>
                    <a:pt x="104" y="1392"/>
                  </a:lnTo>
                  <a:lnTo>
                    <a:pt x="106" y="1392"/>
                  </a:lnTo>
                  <a:lnTo>
                    <a:pt x="108" y="1392"/>
                  </a:lnTo>
                  <a:lnTo>
                    <a:pt x="110" y="1392"/>
                  </a:lnTo>
                  <a:lnTo>
                    <a:pt x="112" y="1392"/>
                  </a:lnTo>
                  <a:lnTo>
                    <a:pt x="114" y="1392"/>
                  </a:lnTo>
                  <a:lnTo>
                    <a:pt x="116" y="1392"/>
                  </a:lnTo>
                  <a:lnTo>
                    <a:pt x="118" y="1392"/>
                  </a:lnTo>
                  <a:lnTo>
                    <a:pt x="120" y="1392"/>
                  </a:lnTo>
                  <a:lnTo>
                    <a:pt x="122" y="1392"/>
                  </a:lnTo>
                  <a:lnTo>
                    <a:pt x="124" y="1392"/>
                  </a:lnTo>
                  <a:lnTo>
                    <a:pt x="126" y="1392"/>
                  </a:lnTo>
                  <a:lnTo>
                    <a:pt x="128" y="1392"/>
                  </a:lnTo>
                  <a:lnTo>
                    <a:pt x="131" y="1392"/>
                  </a:lnTo>
                  <a:lnTo>
                    <a:pt x="133" y="1392"/>
                  </a:lnTo>
                  <a:lnTo>
                    <a:pt x="135" y="1392"/>
                  </a:lnTo>
                  <a:lnTo>
                    <a:pt x="137" y="1392"/>
                  </a:lnTo>
                  <a:lnTo>
                    <a:pt x="139" y="1392"/>
                  </a:lnTo>
                  <a:lnTo>
                    <a:pt x="141" y="1392"/>
                  </a:lnTo>
                  <a:lnTo>
                    <a:pt x="143" y="1392"/>
                  </a:lnTo>
                  <a:lnTo>
                    <a:pt x="145" y="1392"/>
                  </a:lnTo>
                  <a:lnTo>
                    <a:pt x="147" y="1392"/>
                  </a:lnTo>
                  <a:lnTo>
                    <a:pt x="149" y="1392"/>
                  </a:lnTo>
                  <a:lnTo>
                    <a:pt x="151" y="1392"/>
                  </a:lnTo>
                  <a:lnTo>
                    <a:pt x="153" y="1392"/>
                  </a:lnTo>
                  <a:lnTo>
                    <a:pt x="155" y="1392"/>
                  </a:lnTo>
                  <a:lnTo>
                    <a:pt x="157" y="1392"/>
                  </a:lnTo>
                  <a:lnTo>
                    <a:pt x="159" y="1392"/>
                  </a:lnTo>
                  <a:lnTo>
                    <a:pt x="162" y="1392"/>
                  </a:lnTo>
                  <a:lnTo>
                    <a:pt x="164" y="1392"/>
                  </a:lnTo>
                  <a:lnTo>
                    <a:pt x="166" y="1392"/>
                  </a:lnTo>
                  <a:lnTo>
                    <a:pt x="168" y="1392"/>
                  </a:lnTo>
                  <a:lnTo>
                    <a:pt x="170" y="1392"/>
                  </a:lnTo>
                  <a:lnTo>
                    <a:pt x="172" y="1392"/>
                  </a:lnTo>
                  <a:lnTo>
                    <a:pt x="174" y="1392"/>
                  </a:lnTo>
                  <a:lnTo>
                    <a:pt x="176" y="1392"/>
                  </a:lnTo>
                  <a:lnTo>
                    <a:pt x="178" y="1392"/>
                  </a:lnTo>
                  <a:lnTo>
                    <a:pt x="180" y="1392"/>
                  </a:lnTo>
                  <a:lnTo>
                    <a:pt x="182" y="1392"/>
                  </a:lnTo>
                  <a:lnTo>
                    <a:pt x="184" y="1392"/>
                  </a:lnTo>
                  <a:lnTo>
                    <a:pt x="186" y="1392"/>
                  </a:lnTo>
                  <a:lnTo>
                    <a:pt x="189" y="1392"/>
                  </a:lnTo>
                  <a:lnTo>
                    <a:pt x="191" y="1392"/>
                  </a:lnTo>
                  <a:lnTo>
                    <a:pt x="193" y="1392"/>
                  </a:lnTo>
                  <a:lnTo>
                    <a:pt x="195" y="1392"/>
                  </a:lnTo>
                  <a:lnTo>
                    <a:pt x="197" y="1392"/>
                  </a:lnTo>
                  <a:lnTo>
                    <a:pt x="199" y="1392"/>
                  </a:lnTo>
                  <a:lnTo>
                    <a:pt x="201" y="1392"/>
                  </a:lnTo>
                  <a:lnTo>
                    <a:pt x="203" y="1392"/>
                  </a:lnTo>
                  <a:lnTo>
                    <a:pt x="205" y="1392"/>
                  </a:lnTo>
                  <a:lnTo>
                    <a:pt x="207" y="1392"/>
                  </a:lnTo>
                  <a:lnTo>
                    <a:pt x="209" y="1392"/>
                  </a:lnTo>
                  <a:lnTo>
                    <a:pt x="211" y="1392"/>
                  </a:lnTo>
                  <a:lnTo>
                    <a:pt x="213" y="1392"/>
                  </a:lnTo>
                  <a:lnTo>
                    <a:pt x="215" y="1392"/>
                  </a:lnTo>
                  <a:lnTo>
                    <a:pt x="217" y="1392"/>
                  </a:lnTo>
                  <a:lnTo>
                    <a:pt x="220" y="1392"/>
                  </a:lnTo>
                  <a:lnTo>
                    <a:pt x="222" y="1392"/>
                  </a:lnTo>
                  <a:lnTo>
                    <a:pt x="224" y="1392"/>
                  </a:lnTo>
                  <a:lnTo>
                    <a:pt x="226" y="1392"/>
                  </a:lnTo>
                  <a:lnTo>
                    <a:pt x="228" y="1392"/>
                  </a:lnTo>
                  <a:lnTo>
                    <a:pt x="230" y="1392"/>
                  </a:lnTo>
                  <a:lnTo>
                    <a:pt x="232" y="1392"/>
                  </a:lnTo>
                  <a:lnTo>
                    <a:pt x="234" y="1392"/>
                  </a:lnTo>
                  <a:lnTo>
                    <a:pt x="236" y="1392"/>
                  </a:lnTo>
                  <a:lnTo>
                    <a:pt x="238" y="1392"/>
                  </a:lnTo>
                  <a:lnTo>
                    <a:pt x="240" y="1392"/>
                  </a:lnTo>
                  <a:lnTo>
                    <a:pt x="242" y="1392"/>
                  </a:lnTo>
                  <a:lnTo>
                    <a:pt x="244" y="1392"/>
                  </a:lnTo>
                  <a:lnTo>
                    <a:pt x="247" y="1392"/>
                  </a:lnTo>
                  <a:lnTo>
                    <a:pt x="248" y="1392"/>
                  </a:lnTo>
                  <a:lnTo>
                    <a:pt x="250" y="1392"/>
                  </a:lnTo>
                  <a:lnTo>
                    <a:pt x="253" y="1392"/>
                  </a:lnTo>
                  <a:lnTo>
                    <a:pt x="255" y="1392"/>
                  </a:lnTo>
                  <a:lnTo>
                    <a:pt x="257" y="1392"/>
                  </a:lnTo>
                  <a:lnTo>
                    <a:pt x="259" y="1392"/>
                  </a:lnTo>
                  <a:lnTo>
                    <a:pt x="261" y="1392"/>
                  </a:lnTo>
                  <a:lnTo>
                    <a:pt x="263" y="1392"/>
                  </a:lnTo>
                  <a:lnTo>
                    <a:pt x="265" y="1392"/>
                  </a:lnTo>
                  <a:lnTo>
                    <a:pt x="267" y="1392"/>
                  </a:lnTo>
                  <a:lnTo>
                    <a:pt x="269" y="1392"/>
                  </a:lnTo>
                  <a:lnTo>
                    <a:pt x="271" y="1392"/>
                  </a:lnTo>
                  <a:lnTo>
                    <a:pt x="273" y="1392"/>
                  </a:lnTo>
                  <a:lnTo>
                    <a:pt x="275" y="1392"/>
                  </a:lnTo>
                  <a:lnTo>
                    <a:pt x="277" y="1392"/>
                  </a:lnTo>
                  <a:lnTo>
                    <a:pt x="280" y="1392"/>
                  </a:lnTo>
                  <a:lnTo>
                    <a:pt x="281" y="1392"/>
                  </a:lnTo>
                  <a:lnTo>
                    <a:pt x="284" y="1388"/>
                  </a:lnTo>
                  <a:lnTo>
                    <a:pt x="286" y="1392"/>
                  </a:lnTo>
                  <a:lnTo>
                    <a:pt x="288" y="1392"/>
                  </a:lnTo>
                  <a:lnTo>
                    <a:pt x="290" y="1392"/>
                  </a:lnTo>
                  <a:lnTo>
                    <a:pt x="292" y="1388"/>
                  </a:lnTo>
                  <a:lnTo>
                    <a:pt x="294" y="1392"/>
                  </a:lnTo>
                  <a:lnTo>
                    <a:pt x="296" y="1392"/>
                  </a:lnTo>
                  <a:lnTo>
                    <a:pt x="298" y="1392"/>
                  </a:lnTo>
                  <a:lnTo>
                    <a:pt x="300" y="1392"/>
                  </a:lnTo>
                  <a:lnTo>
                    <a:pt x="302" y="1392"/>
                  </a:lnTo>
                  <a:lnTo>
                    <a:pt x="304" y="1392"/>
                  </a:lnTo>
                  <a:lnTo>
                    <a:pt x="306" y="1392"/>
                  </a:lnTo>
                  <a:lnTo>
                    <a:pt x="308" y="1392"/>
                  </a:lnTo>
                  <a:lnTo>
                    <a:pt x="311" y="1392"/>
                  </a:lnTo>
                  <a:lnTo>
                    <a:pt x="313" y="1392"/>
                  </a:lnTo>
                  <a:lnTo>
                    <a:pt x="315" y="1392"/>
                  </a:lnTo>
                  <a:lnTo>
                    <a:pt x="317" y="1392"/>
                  </a:lnTo>
                  <a:lnTo>
                    <a:pt x="319" y="1388"/>
                  </a:lnTo>
                  <a:lnTo>
                    <a:pt x="321" y="1392"/>
                  </a:lnTo>
                  <a:lnTo>
                    <a:pt x="323" y="1392"/>
                  </a:lnTo>
                  <a:lnTo>
                    <a:pt x="325" y="1388"/>
                  </a:lnTo>
                  <a:lnTo>
                    <a:pt x="327" y="1392"/>
                  </a:lnTo>
                  <a:lnTo>
                    <a:pt x="329" y="1392"/>
                  </a:lnTo>
                  <a:lnTo>
                    <a:pt x="331" y="1392"/>
                  </a:lnTo>
                  <a:lnTo>
                    <a:pt x="333" y="1392"/>
                  </a:lnTo>
                  <a:lnTo>
                    <a:pt x="335" y="1388"/>
                  </a:lnTo>
                  <a:lnTo>
                    <a:pt x="337" y="1384"/>
                  </a:lnTo>
                  <a:lnTo>
                    <a:pt x="339" y="1392"/>
                  </a:lnTo>
                  <a:lnTo>
                    <a:pt x="341" y="1388"/>
                  </a:lnTo>
                  <a:lnTo>
                    <a:pt x="344" y="1392"/>
                  </a:lnTo>
                  <a:lnTo>
                    <a:pt x="346" y="1388"/>
                  </a:lnTo>
                  <a:lnTo>
                    <a:pt x="348" y="1392"/>
                  </a:lnTo>
                  <a:lnTo>
                    <a:pt x="350" y="1388"/>
                  </a:lnTo>
                  <a:lnTo>
                    <a:pt x="352" y="1392"/>
                  </a:lnTo>
                  <a:lnTo>
                    <a:pt x="354" y="1388"/>
                  </a:lnTo>
                  <a:lnTo>
                    <a:pt x="356" y="1392"/>
                  </a:lnTo>
                  <a:lnTo>
                    <a:pt x="358" y="1392"/>
                  </a:lnTo>
                  <a:lnTo>
                    <a:pt x="360" y="1392"/>
                  </a:lnTo>
                  <a:lnTo>
                    <a:pt x="362" y="1384"/>
                  </a:lnTo>
                  <a:lnTo>
                    <a:pt x="364" y="1384"/>
                  </a:lnTo>
                  <a:lnTo>
                    <a:pt x="366" y="1388"/>
                  </a:lnTo>
                  <a:lnTo>
                    <a:pt x="368" y="1384"/>
                  </a:lnTo>
                  <a:lnTo>
                    <a:pt x="371" y="1379"/>
                  </a:lnTo>
                  <a:lnTo>
                    <a:pt x="372" y="1375"/>
                  </a:lnTo>
                  <a:lnTo>
                    <a:pt x="375" y="1388"/>
                  </a:lnTo>
                  <a:lnTo>
                    <a:pt x="377" y="1384"/>
                  </a:lnTo>
                  <a:lnTo>
                    <a:pt x="379" y="1388"/>
                  </a:lnTo>
                  <a:lnTo>
                    <a:pt x="381" y="1388"/>
                  </a:lnTo>
                  <a:lnTo>
                    <a:pt x="383" y="1379"/>
                  </a:lnTo>
                  <a:lnTo>
                    <a:pt x="385" y="1384"/>
                  </a:lnTo>
                  <a:lnTo>
                    <a:pt x="387" y="1384"/>
                  </a:lnTo>
                  <a:lnTo>
                    <a:pt x="389" y="1379"/>
                  </a:lnTo>
                  <a:lnTo>
                    <a:pt x="391" y="1356"/>
                  </a:lnTo>
                  <a:lnTo>
                    <a:pt x="393" y="1384"/>
                  </a:lnTo>
                  <a:lnTo>
                    <a:pt x="395" y="1392"/>
                  </a:lnTo>
                  <a:lnTo>
                    <a:pt x="397" y="1384"/>
                  </a:lnTo>
                  <a:lnTo>
                    <a:pt x="399" y="1379"/>
                  </a:lnTo>
                  <a:lnTo>
                    <a:pt x="402" y="1379"/>
                  </a:lnTo>
                  <a:lnTo>
                    <a:pt x="404" y="1379"/>
                  </a:lnTo>
                  <a:lnTo>
                    <a:pt x="406" y="1356"/>
                  </a:lnTo>
                  <a:lnTo>
                    <a:pt x="408" y="1375"/>
                  </a:lnTo>
                  <a:lnTo>
                    <a:pt x="410" y="1375"/>
                  </a:lnTo>
                  <a:lnTo>
                    <a:pt x="412" y="1370"/>
                  </a:lnTo>
                  <a:lnTo>
                    <a:pt x="414" y="1370"/>
                  </a:lnTo>
                  <a:lnTo>
                    <a:pt x="416" y="1356"/>
                  </a:lnTo>
                  <a:lnTo>
                    <a:pt x="418" y="1370"/>
                  </a:lnTo>
                  <a:lnTo>
                    <a:pt x="420" y="1370"/>
                  </a:lnTo>
                  <a:lnTo>
                    <a:pt x="422" y="1347"/>
                  </a:lnTo>
                  <a:lnTo>
                    <a:pt x="424" y="1352"/>
                  </a:lnTo>
                  <a:lnTo>
                    <a:pt x="426" y="1347"/>
                  </a:lnTo>
                  <a:lnTo>
                    <a:pt x="428" y="1370"/>
                  </a:lnTo>
                  <a:lnTo>
                    <a:pt x="430" y="1370"/>
                  </a:lnTo>
                  <a:lnTo>
                    <a:pt x="433" y="1361"/>
                  </a:lnTo>
                  <a:lnTo>
                    <a:pt x="435" y="1329"/>
                  </a:lnTo>
                  <a:lnTo>
                    <a:pt x="437" y="1343"/>
                  </a:lnTo>
                  <a:lnTo>
                    <a:pt x="439" y="1370"/>
                  </a:lnTo>
                  <a:lnTo>
                    <a:pt x="441" y="1356"/>
                  </a:lnTo>
                  <a:lnTo>
                    <a:pt x="443" y="1352"/>
                  </a:lnTo>
                  <a:lnTo>
                    <a:pt x="445" y="1361"/>
                  </a:lnTo>
                  <a:lnTo>
                    <a:pt x="447" y="1352"/>
                  </a:lnTo>
                  <a:lnTo>
                    <a:pt x="449" y="1347"/>
                  </a:lnTo>
                  <a:lnTo>
                    <a:pt x="451" y="1324"/>
                  </a:lnTo>
                  <a:lnTo>
                    <a:pt x="453" y="1338"/>
                  </a:lnTo>
                  <a:lnTo>
                    <a:pt x="455" y="1324"/>
                  </a:lnTo>
                  <a:lnTo>
                    <a:pt x="457" y="1343"/>
                  </a:lnTo>
                  <a:lnTo>
                    <a:pt x="460" y="1329"/>
                  </a:lnTo>
                  <a:lnTo>
                    <a:pt x="461" y="1320"/>
                  </a:lnTo>
                  <a:lnTo>
                    <a:pt x="463" y="1297"/>
                  </a:lnTo>
                  <a:lnTo>
                    <a:pt x="466" y="1338"/>
                  </a:lnTo>
                  <a:lnTo>
                    <a:pt x="468" y="1338"/>
                  </a:lnTo>
                  <a:lnTo>
                    <a:pt x="470" y="1329"/>
                  </a:lnTo>
                  <a:lnTo>
                    <a:pt x="472" y="1302"/>
                  </a:lnTo>
                  <a:lnTo>
                    <a:pt x="474" y="1279"/>
                  </a:lnTo>
                  <a:lnTo>
                    <a:pt x="476" y="1320"/>
                  </a:lnTo>
                  <a:lnTo>
                    <a:pt x="478" y="1297"/>
                  </a:lnTo>
                  <a:lnTo>
                    <a:pt x="480" y="1306"/>
                  </a:lnTo>
                  <a:lnTo>
                    <a:pt x="482" y="1297"/>
                  </a:lnTo>
                  <a:lnTo>
                    <a:pt x="484" y="1302"/>
                  </a:lnTo>
                  <a:lnTo>
                    <a:pt x="486" y="1252"/>
                  </a:lnTo>
                  <a:lnTo>
                    <a:pt x="488" y="1256"/>
                  </a:lnTo>
                  <a:lnTo>
                    <a:pt x="490" y="1275"/>
                  </a:lnTo>
                  <a:lnTo>
                    <a:pt x="493" y="1293"/>
                  </a:lnTo>
                  <a:lnTo>
                    <a:pt x="494" y="1229"/>
                  </a:lnTo>
                  <a:lnTo>
                    <a:pt x="497" y="1225"/>
                  </a:lnTo>
                  <a:lnTo>
                    <a:pt x="499" y="1247"/>
                  </a:lnTo>
                  <a:lnTo>
                    <a:pt x="501" y="1225"/>
                  </a:lnTo>
                  <a:lnTo>
                    <a:pt x="503" y="1252"/>
                  </a:lnTo>
                  <a:lnTo>
                    <a:pt x="505" y="1179"/>
                  </a:lnTo>
                  <a:lnTo>
                    <a:pt x="507" y="1211"/>
                  </a:lnTo>
                  <a:lnTo>
                    <a:pt x="509" y="1238"/>
                  </a:lnTo>
                  <a:lnTo>
                    <a:pt x="511" y="1215"/>
                  </a:lnTo>
                  <a:lnTo>
                    <a:pt x="513" y="1207"/>
                  </a:lnTo>
                  <a:lnTo>
                    <a:pt x="515" y="1148"/>
                  </a:lnTo>
                  <a:lnTo>
                    <a:pt x="517" y="1188"/>
                  </a:lnTo>
                  <a:lnTo>
                    <a:pt x="519" y="1198"/>
                  </a:lnTo>
                  <a:lnTo>
                    <a:pt x="521" y="1198"/>
                  </a:lnTo>
                  <a:lnTo>
                    <a:pt x="524" y="1202"/>
                  </a:lnTo>
                  <a:lnTo>
                    <a:pt x="526" y="1152"/>
                  </a:lnTo>
                  <a:lnTo>
                    <a:pt x="528" y="1184"/>
                  </a:lnTo>
                  <a:lnTo>
                    <a:pt x="530" y="1161"/>
                  </a:lnTo>
                  <a:lnTo>
                    <a:pt x="532" y="1184"/>
                  </a:lnTo>
                  <a:lnTo>
                    <a:pt x="534" y="1098"/>
                  </a:lnTo>
                  <a:lnTo>
                    <a:pt x="536" y="1125"/>
                  </a:lnTo>
                  <a:lnTo>
                    <a:pt x="538" y="1120"/>
                  </a:lnTo>
                  <a:lnTo>
                    <a:pt x="540" y="1075"/>
                  </a:lnTo>
                  <a:lnTo>
                    <a:pt x="542" y="1116"/>
                  </a:lnTo>
                  <a:lnTo>
                    <a:pt x="544" y="1134"/>
                  </a:lnTo>
                  <a:lnTo>
                    <a:pt x="546" y="1039"/>
                  </a:lnTo>
                  <a:lnTo>
                    <a:pt x="548" y="1057"/>
                  </a:lnTo>
                  <a:lnTo>
                    <a:pt x="551" y="1070"/>
                  </a:lnTo>
                  <a:lnTo>
                    <a:pt x="552" y="1039"/>
                  </a:lnTo>
                  <a:lnTo>
                    <a:pt x="554" y="1080"/>
                  </a:lnTo>
                  <a:lnTo>
                    <a:pt x="557" y="984"/>
                  </a:lnTo>
                  <a:lnTo>
                    <a:pt x="559" y="1043"/>
                  </a:lnTo>
                  <a:lnTo>
                    <a:pt x="561" y="971"/>
                  </a:lnTo>
                  <a:lnTo>
                    <a:pt x="563" y="989"/>
                  </a:lnTo>
                  <a:lnTo>
                    <a:pt x="565" y="884"/>
                  </a:lnTo>
                  <a:lnTo>
                    <a:pt x="567" y="1021"/>
                  </a:lnTo>
                  <a:lnTo>
                    <a:pt x="569" y="975"/>
                  </a:lnTo>
                  <a:lnTo>
                    <a:pt x="571" y="980"/>
                  </a:lnTo>
                  <a:lnTo>
                    <a:pt x="573" y="1016"/>
                  </a:lnTo>
                  <a:lnTo>
                    <a:pt x="575" y="998"/>
                  </a:lnTo>
                  <a:lnTo>
                    <a:pt x="577" y="916"/>
                  </a:lnTo>
                  <a:lnTo>
                    <a:pt x="579" y="912"/>
                  </a:lnTo>
                  <a:lnTo>
                    <a:pt x="581" y="971"/>
                  </a:lnTo>
                  <a:lnTo>
                    <a:pt x="584" y="884"/>
                  </a:lnTo>
                  <a:lnTo>
                    <a:pt x="585" y="866"/>
                  </a:lnTo>
                  <a:lnTo>
                    <a:pt x="588" y="821"/>
                  </a:lnTo>
                  <a:lnTo>
                    <a:pt x="590" y="816"/>
                  </a:lnTo>
                  <a:lnTo>
                    <a:pt x="592" y="871"/>
                  </a:lnTo>
                  <a:lnTo>
                    <a:pt x="594" y="694"/>
                  </a:lnTo>
                  <a:lnTo>
                    <a:pt x="596" y="757"/>
                  </a:lnTo>
                  <a:lnTo>
                    <a:pt x="598" y="689"/>
                  </a:lnTo>
                  <a:lnTo>
                    <a:pt x="600" y="835"/>
                  </a:lnTo>
                  <a:lnTo>
                    <a:pt x="602" y="803"/>
                  </a:lnTo>
                  <a:lnTo>
                    <a:pt x="604" y="780"/>
                  </a:lnTo>
                  <a:lnTo>
                    <a:pt x="606" y="807"/>
                  </a:lnTo>
                  <a:lnTo>
                    <a:pt x="608" y="766"/>
                  </a:lnTo>
                  <a:lnTo>
                    <a:pt x="610" y="766"/>
                  </a:lnTo>
                  <a:lnTo>
                    <a:pt x="612" y="857"/>
                  </a:lnTo>
                  <a:lnTo>
                    <a:pt x="615" y="703"/>
                  </a:lnTo>
                  <a:lnTo>
                    <a:pt x="617" y="726"/>
                  </a:lnTo>
                  <a:lnTo>
                    <a:pt x="619" y="698"/>
                  </a:lnTo>
                  <a:lnTo>
                    <a:pt x="621" y="640"/>
                  </a:lnTo>
                  <a:lnTo>
                    <a:pt x="623" y="698"/>
                  </a:lnTo>
                  <a:lnTo>
                    <a:pt x="625" y="717"/>
                  </a:lnTo>
                  <a:lnTo>
                    <a:pt x="627" y="689"/>
                  </a:lnTo>
                  <a:lnTo>
                    <a:pt x="629" y="580"/>
                  </a:lnTo>
                  <a:lnTo>
                    <a:pt x="631" y="562"/>
                  </a:lnTo>
                  <a:lnTo>
                    <a:pt x="633" y="621"/>
                  </a:lnTo>
                  <a:lnTo>
                    <a:pt x="635" y="599"/>
                  </a:lnTo>
                  <a:lnTo>
                    <a:pt x="637" y="549"/>
                  </a:lnTo>
                  <a:lnTo>
                    <a:pt x="639" y="476"/>
                  </a:lnTo>
                  <a:lnTo>
                    <a:pt x="641" y="585"/>
                  </a:lnTo>
                  <a:lnTo>
                    <a:pt x="643" y="558"/>
                  </a:lnTo>
                  <a:lnTo>
                    <a:pt x="646" y="485"/>
                  </a:lnTo>
                  <a:lnTo>
                    <a:pt x="648" y="490"/>
                  </a:lnTo>
                  <a:lnTo>
                    <a:pt x="650" y="399"/>
                  </a:lnTo>
                  <a:lnTo>
                    <a:pt x="652" y="490"/>
                  </a:lnTo>
                  <a:lnTo>
                    <a:pt x="654" y="458"/>
                  </a:lnTo>
                  <a:lnTo>
                    <a:pt x="656" y="503"/>
                  </a:lnTo>
                  <a:lnTo>
                    <a:pt x="658" y="499"/>
                  </a:lnTo>
                  <a:lnTo>
                    <a:pt x="660" y="494"/>
                  </a:lnTo>
                  <a:lnTo>
                    <a:pt x="662" y="458"/>
                  </a:lnTo>
                  <a:lnTo>
                    <a:pt x="664" y="467"/>
                  </a:lnTo>
                  <a:lnTo>
                    <a:pt x="666" y="399"/>
                  </a:lnTo>
                  <a:lnTo>
                    <a:pt x="668" y="413"/>
                  </a:lnTo>
                  <a:lnTo>
                    <a:pt x="670" y="386"/>
                  </a:lnTo>
                  <a:lnTo>
                    <a:pt x="673" y="335"/>
                  </a:lnTo>
                  <a:lnTo>
                    <a:pt x="674" y="308"/>
                  </a:lnTo>
                  <a:lnTo>
                    <a:pt x="676" y="277"/>
                  </a:lnTo>
                  <a:lnTo>
                    <a:pt x="679" y="267"/>
                  </a:lnTo>
                  <a:lnTo>
                    <a:pt x="681" y="381"/>
                  </a:lnTo>
                  <a:lnTo>
                    <a:pt x="683" y="299"/>
                  </a:lnTo>
                  <a:lnTo>
                    <a:pt x="685" y="186"/>
                  </a:lnTo>
                  <a:lnTo>
                    <a:pt x="687" y="286"/>
                  </a:lnTo>
                  <a:lnTo>
                    <a:pt x="689" y="186"/>
                  </a:lnTo>
                  <a:lnTo>
                    <a:pt x="691" y="254"/>
                  </a:lnTo>
                  <a:lnTo>
                    <a:pt x="693" y="213"/>
                  </a:lnTo>
                  <a:lnTo>
                    <a:pt x="695" y="222"/>
                  </a:lnTo>
                  <a:lnTo>
                    <a:pt x="697" y="199"/>
                  </a:lnTo>
                  <a:lnTo>
                    <a:pt x="699" y="376"/>
                  </a:lnTo>
                  <a:lnTo>
                    <a:pt x="701" y="286"/>
                  </a:lnTo>
                  <a:lnTo>
                    <a:pt x="703" y="281"/>
                  </a:lnTo>
                  <a:lnTo>
                    <a:pt x="706" y="177"/>
                  </a:lnTo>
                  <a:lnTo>
                    <a:pt x="708" y="254"/>
                  </a:lnTo>
                  <a:lnTo>
                    <a:pt x="710" y="326"/>
                  </a:lnTo>
                  <a:lnTo>
                    <a:pt x="712" y="272"/>
                  </a:lnTo>
                  <a:lnTo>
                    <a:pt x="714" y="145"/>
                  </a:lnTo>
                  <a:lnTo>
                    <a:pt x="716" y="131"/>
                  </a:lnTo>
                  <a:lnTo>
                    <a:pt x="718" y="154"/>
                  </a:lnTo>
                  <a:lnTo>
                    <a:pt x="720" y="154"/>
                  </a:lnTo>
                  <a:lnTo>
                    <a:pt x="722" y="145"/>
                  </a:lnTo>
                  <a:lnTo>
                    <a:pt x="724" y="222"/>
                  </a:lnTo>
                  <a:lnTo>
                    <a:pt x="726" y="140"/>
                  </a:lnTo>
                  <a:lnTo>
                    <a:pt x="728" y="131"/>
                  </a:lnTo>
                  <a:lnTo>
                    <a:pt x="730" y="127"/>
                  </a:lnTo>
                  <a:lnTo>
                    <a:pt x="732" y="72"/>
                  </a:lnTo>
                  <a:lnTo>
                    <a:pt x="734" y="91"/>
                  </a:lnTo>
                  <a:lnTo>
                    <a:pt x="737" y="149"/>
                  </a:lnTo>
                  <a:lnTo>
                    <a:pt x="739" y="222"/>
                  </a:lnTo>
                  <a:lnTo>
                    <a:pt x="741" y="23"/>
                  </a:lnTo>
                  <a:lnTo>
                    <a:pt x="743" y="172"/>
                  </a:lnTo>
                  <a:lnTo>
                    <a:pt x="745" y="154"/>
                  </a:lnTo>
                  <a:lnTo>
                    <a:pt x="747" y="45"/>
                  </a:lnTo>
                  <a:lnTo>
                    <a:pt x="749" y="222"/>
                  </a:lnTo>
                  <a:lnTo>
                    <a:pt x="751" y="181"/>
                  </a:lnTo>
                  <a:lnTo>
                    <a:pt x="753" y="0"/>
                  </a:lnTo>
                  <a:lnTo>
                    <a:pt x="755" y="91"/>
                  </a:lnTo>
                  <a:lnTo>
                    <a:pt x="757" y="131"/>
                  </a:lnTo>
                  <a:lnTo>
                    <a:pt x="759" y="168"/>
                  </a:lnTo>
                  <a:lnTo>
                    <a:pt x="761" y="81"/>
                  </a:lnTo>
                  <a:lnTo>
                    <a:pt x="764" y="118"/>
                  </a:lnTo>
                  <a:lnTo>
                    <a:pt x="765" y="91"/>
                  </a:lnTo>
                  <a:lnTo>
                    <a:pt x="767" y="145"/>
                  </a:lnTo>
                  <a:lnTo>
                    <a:pt x="770" y="217"/>
                  </a:lnTo>
                  <a:lnTo>
                    <a:pt x="772" y="213"/>
                  </a:lnTo>
                  <a:lnTo>
                    <a:pt x="774" y="140"/>
                  </a:lnTo>
                  <a:lnTo>
                    <a:pt x="776" y="163"/>
                  </a:lnTo>
                  <a:lnTo>
                    <a:pt x="778" y="190"/>
                  </a:lnTo>
                  <a:lnTo>
                    <a:pt x="780" y="245"/>
                  </a:lnTo>
                  <a:lnTo>
                    <a:pt x="782" y="186"/>
                  </a:lnTo>
                  <a:lnTo>
                    <a:pt x="784" y="249"/>
                  </a:lnTo>
                  <a:lnTo>
                    <a:pt x="786" y="140"/>
                  </a:lnTo>
                  <a:lnTo>
                    <a:pt x="788" y="209"/>
                  </a:lnTo>
                  <a:lnTo>
                    <a:pt x="790" y="140"/>
                  </a:lnTo>
                  <a:lnTo>
                    <a:pt x="792" y="209"/>
                  </a:lnTo>
                  <a:lnTo>
                    <a:pt x="794" y="258"/>
                  </a:lnTo>
                  <a:lnTo>
                    <a:pt x="797" y="249"/>
                  </a:lnTo>
                  <a:lnTo>
                    <a:pt x="798" y="236"/>
                  </a:lnTo>
                  <a:lnTo>
                    <a:pt x="801" y="231"/>
                  </a:lnTo>
                  <a:lnTo>
                    <a:pt x="803" y="277"/>
                  </a:lnTo>
                  <a:lnTo>
                    <a:pt x="805" y="199"/>
                  </a:lnTo>
                  <a:lnTo>
                    <a:pt x="807" y="326"/>
                  </a:lnTo>
                  <a:lnTo>
                    <a:pt x="809" y="358"/>
                  </a:lnTo>
                  <a:lnTo>
                    <a:pt x="811" y="313"/>
                  </a:lnTo>
                  <a:lnTo>
                    <a:pt x="813" y="190"/>
                  </a:lnTo>
                  <a:lnTo>
                    <a:pt x="815" y="258"/>
                  </a:lnTo>
                  <a:lnTo>
                    <a:pt x="817" y="335"/>
                  </a:lnTo>
                  <a:lnTo>
                    <a:pt x="819" y="335"/>
                  </a:lnTo>
                  <a:lnTo>
                    <a:pt x="821" y="299"/>
                  </a:lnTo>
                  <a:lnTo>
                    <a:pt x="823" y="345"/>
                  </a:lnTo>
                  <a:lnTo>
                    <a:pt x="825" y="472"/>
                  </a:lnTo>
                  <a:lnTo>
                    <a:pt x="828" y="381"/>
                  </a:lnTo>
                  <a:lnTo>
                    <a:pt x="830" y="440"/>
                  </a:lnTo>
                  <a:lnTo>
                    <a:pt x="832" y="299"/>
                  </a:lnTo>
                  <a:lnTo>
                    <a:pt x="834" y="476"/>
                  </a:lnTo>
                  <a:lnTo>
                    <a:pt x="836" y="413"/>
                  </a:lnTo>
                  <a:lnTo>
                    <a:pt x="838" y="485"/>
                  </a:lnTo>
                  <a:lnTo>
                    <a:pt x="840" y="485"/>
                  </a:lnTo>
                  <a:lnTo>
                    <a:pt x="842" y="381"/>
                  </a:lnTo>
                  <a:lnTo>
                    <a:pt x="844" y="535"/>
                  </a:lnTo>
                  <a:lnTo>
                    <a:pt x="846" y="476"/>
                  </a:lnTo>
                  <a:lnTo>
                    <a:pt x="848" y="558"/>
                  </a:lnTo>
                  <a:lnTo>
                    <a:pt x="850" y="463"/>
                  </a:lnTo>
                  <a:lnTo>
                    <a:pt x="852" y="640"/>
                  </a:lnTo>
                  <a:lnTo>
                    <a:pt x="854" y="640"/>
                  </a:lnTo>
                  <a:lnTo>
                    <a:pt x="856" y="649"/>
                  </a:lnTo>
                  <a:lnTo>
                    <a:pt x="859" y="644"/>
                  </a:lnTo>
                  <a:lnTo>
                    <a:pt x="861" y="635"/>
                  </a:lnTo>
                  <a:lnTo>
                    <a:pt x="863" y="658"/>
                  </a:lnTo>
                  <a:lnTo>
                    <a:pt x="865" y="685"/>
                  </a:lnTo>
                  <a:lnTo>
                    <a:pt x="867" y="671"/>
                  </a:lnTo>
                  <a:lnTo>
                    <a:pt x="869" y="689"/>
                  </a:lnTo>
                  <a:lnTo>
                    <a:pt x="871" y="680"/>
                  </a:lnTo>
                  <a:lnTo>
                    <a:pt x="873" y="640"/>
                  </a:lnTo>
                  <a:lnTo>
                    <a:pt x="875" y="712"/>
                  </a:lnTo>
                  <a:lnTo>
                    <a:pt x="877" y="676"/>
                  </a:lnTo>
                  <a:lnTo>
                    <a:pt x="879" y="798"/>
                  </a:lnTo>
                  <a:lnTo>
                    <a:pt x="881" y="717"/>
                  </a:lnTo>
                  <a:lnTo>
                    <a:pt x="883" y="685"/>
                  </a:lnTo>
                  <a:lnTo>
                    <a:pt x="886" y="748"/>
                  </a:lnTo>
                  <a:lnTo>
                    <a:pt x="888" y="803"/>
                  </a:lnTo>
                  <a:lnTo>
                    <a:pt x="889" y="821"/>
                  </a:lnTo>
                  <a:lnTo>
                    <a:pt x="892" y="798"/>
                  </a:lnTo>
                  <a:lnTo>
                    <a:pt x="894" y="766"/>
                  </a:lnTo>
                  <a:lnTo>
                    <a:pt x="896" y="821"/>
                  </a:lnTo>
                  <a:lnTo>
                    <a:pt x="898" y="866"/>
                  </a:lnTo>
                  <a:lnTo>
                    <a:pt x="900" y="780"/>
                  </a:lnTo>
                  <a:lnTo>
                    <a:pt x="902" y="894"/>
                  </a:lnTo>
                  <a:lnTo>
                    <a:pt x="904" y="884"/>
                  </a:lnTo>
                  <a:lnTo>
                    <a:pt x="906" y="803"/>
                  </a:lnTo>
                  <a:lnTo>
                    <a:pt x="908" y="939"/>
                  </a:lnTo>
                  <a:lnTo>
                    <a:pt x="910" y="961"/>
                  </a:lnTo>
                  <a:lnTo>
                    <a:pt x="912" y="934"/>
                  </a:lnTo>
                  <a:lnTo>
                    <a:pt x="914" y="975"/>
                  </a:lnTo>
                  <a:lnTo>
                    <a:pt x="916" y="907"/>
                  </a:lnTo>
                  <a:lnTo>
                    <a:pt x="919" y="1029"/>
                  </a:lnTo>
                  <a:lnTo>
                    <a:pt x="921" y="952"/>
                  </a:lnTo>
                  <a:lnTo>
                    <a:pt x="923" y="998"/>
                  </a:lnTo>
                  <a:lnTo>
                    <a:pt x="925" y="993"/>
                  </a:lnTo>
                  <a:lnTo>
                    <a:pt x="927" y="1012"/>
                  </a:lnTo>
                  <a:lnTo>
                    <a:pt x="929" y="961"/>
                  </a:lnTo>
                  <a:lnTo>
                    <a:pt x="931" y="984"/>
                  </a:lnTo>
                  <a:lnTo>
                    <a:pt x="933" y="1061"/>
                  </a:lnTo>
                  <a:lnTo>
                    <a:pt x="935" y="1102"/>
                  </a:lnTo>
                  <a:lnTo>
                    <a:pt x="937" y="1007"/>
                  </a:lnTo>
                  <a:lnTo>
                    <a:pt x="939" y="1048"/>
                  </a:lnTo>
                  <a:lnTo>
                    <a:pt x="941" y="1098"/>
                  </a:lnTo>
                  <a:lnTo>
                    <a:pt x="943" y="1084"/>
                  </a:lnTo>
                  <a:lnTo>
                    <a:pt x="945" y="1084"/>
                  </a:lnTo>
                  <a:lnTo>
                    <a:pt x="947" y="1161"/>
                  </a:lnTo>
                  <a:lnTo>
                    <a:pt x="950" y="1093"/>
                  </a:lnTo>
                  <a:lnTo>
                    <a:pt x="952" y="1138"/>
                  </a:lnTo>
                  <a:lnTo>
                    <a:pt x="954" y="1029"/>
                  </a:lnTo>
                  <a:lnTo>
                    <a:pt x="956" y="1116"/>
                  </a:lnTo>
                  <a:lnTo>
                    <a:pt x="958" y="1116"/>
                  </a:lnTo>
                  <a:lnTo>
                    <a:pt x="960" y="1179"/>
                  </a:lnTo>
                  <a:lnTo>
                    <a:pt x="962" y="1188"/>
                  </a:lnTo>
                  <a:lnTo>
                    <a:pt x="964" y="1089"/>
                  </a:lnTo>
                  <a:lnTo>
                    <a:pt x="966" y="1143"/>
                  </a:lnTo>
                  <a:lnTo>
                    <a:pt x="968" y="1175"/>
                  </a:lnTo>
                  <a:lnTo>
                    <a:pt x="970" y="1152"/>
                  </a:lnTo>
                  <a:lnTo>
                    <a:pt x="972" y="1202"/>
                  </a:lnTo>
                  <a:lnTo>
                    <a:pt x="974" y="1198"/>
                  </a:lnTo>
                  <a:lnTo>
                    <a:pt x="977" y="1211"/>
                  </a:lnTo>
                  <a:lnTo>
                    <a:pt x="978" y="1215"/>
                  </a:lnTo>
                  <a:lnTo>
                    <a:pt x="980" y="1207"/>
                  </a:lnTo>
                  <a:lnTo>
                    <a:pt x="983" y="1225"/>
                  </a:lnTo>
                  <a:lnTo>
                    <a:pt x="985" y="1215"/>
                  </a:lnTo>
                  <a:lnTo>
                    <a:pt x="987" y="1247"/>
                  </a:lnTo>
                  <a:lnTo>
                    <a:pt x="989" y="1188"/>
                  </a:lnTo>
                  <a:lnTo>
                    <a:pt x="991" y="1220"/>
                  </a:lnTo>
                  <a:lnTo>
                    <a:pt x="993" y="1279"/>
                  </a:lnTo>
                  <a:lnTo>
                    <a:pt x="995" y="1220"/>
                  </a:lnTo>
                  <a:lnTo>
                    <a:pt x="997" y="1198"/>
                  </a:lnTo>
                  <a:lnTo>
                    <a:pt x="999" y="1288"/>
                  </a:lnTo>
                  <a:lnTo>
                    <a:pt x="1001" y="1275"/>
                  </a:lnTo>
                  <a:lnTo>
                    <a:pt x="1003" y="1270"/>
                  </a:lnTo>
                  <a:lnTo>
                    <a:pt x="1005" y="1288"/>
                  </a:lnTo>
                  <a:lnTo>
                    <a:pt x="1007" y="1243"/>
                  </a:lnTo>
                  <a:lnTo>
                    <a:pt x="1010" y="1270"/>
                  </a:lnTo>
                  <a:lnTo>
                    <a:pt x="1011" y="1243"/>
                  </a:lnTo>
                  <a:lnTo>
                    <a:pt x="1014" y="1320"/>
                  </a:lnTo>
                  <a:lnTo>
                    <a:pt x="1016" y="1311"/>
                  </a:lnTo>
                  <a:lnTo>
                    <a:pt x="1018" y="1261"/>
                  </a:lnTo>
                  <a:lnTo>
                    <a:pt x="1020" y="1302"/>
                  </a:lnTo>
                  <a:lnTo>
                    <a:pt x="1022" y="1320"/>
                  </a:lnTo>
                  <a:lnTo>
                    <a:pt x="1024" y="1293"/>
                  </a:lnTo>
                  <a:lnTo>
                    <a:pt x="1026" y="1297"/>
                  </a:lnTo>
                  <a:lnTo>
                    <a:pt x="1028" y="1302"/>
                  </a:lnTo>
                  <a:lnTo>
                    <a:pt x="1030" y="1315"/>
                  </a:lnTo>
                  <a:lnTo>
                    <a:pt x="1032" y="1311"/>
                  </a:lnTo>
                  <a:lnTo>
                    <a:pt x="1034" y="1343"/>
                  </a:lnTo>
                  <a:lnTo>
                    <a:pt x="1036" y="1329"/>
                  </a:lnTo>
                  <a:lnTo>
                    <a:pt x="1038" y="1302"/>
                  </a:lnTo>
                  <a:lnTo>
                    <a:pt x="1041" y="1334"/>
                  </a:lnTo>
                  <a:lnTo>
                    <a:pt x="1043" y="1334"/>
                  </a:lnTo>
                  <a:lnTo>
                    <a:pt x="1045" y="1356"/>
                  </a:lnTo>
                  <a:lnTo>
                    <a:pt x="1047" y="1356"/>
                  </a:lnTo>
                  <a:lnTo>
                    <a:pt x="1049" y="1352"/>
                  </a:lnTo>
                  <a:lnTo>
                    <a:pt x="1051" y="1361"/>
                  </a:lnTo>
                  <a:lnTo>
                    <a:pt x="1053" y="1329"/>
                  </a:lnTo>
                  <a:lnTo>
                    <a:pt x="1055" y="1370"/>
                  </a:lnTo>
                  <a:lnTo>
                    <a:pt x="1057" y="1334"/>
                  </a:lnTo>
                  <a:lnTo>
                    <a:pt x="1059" y="1334"/>
                  </a:lnTo>
                  <a:lnTo>
                    <a:pt x="1061" y="1361"/>
                  </a:lnTo>
                  <a:lnTo>
                    <a:pt x="1063" y="1356"/>
                  </a:lnTo>
                  <a:lnTo>
                    <a:pt x="1065" y="1356"/>
                  </a:lnTo>
                  <a:lnTo>
                    <a:pt x="1068" y="1356"/>
                  </a:lnTo>
                  <a:lnTo>
                    <a:pt x="1069" y="1352"/>
                  </a:lnTo>
                  <a:lnTo>
                    <a:pt x="1072" y="1334"/>
                  </a:lnTo>
                  <a:lnTo>
                    <a:pt x="1074" y="1356"/>
                  </a:lnTo>
                  <a:lnTo>
                    <a:pt x="1076" y="1365"/>
                  </a:lnTo>
                  <a:lnTo>
                    <a:pt x="1078" y="1379"/>
                  </a:lnTo>
                  <a:lnTo>
                    <a:pt x="1080" y="1384"/>
                  </a:lnTo>
                  <a:lnTo>
                    <a:pt x="1082" y="1375"/>
                  </a:lnTo>
                  <a:lnTo>
                    <a:pt x="1084" y="1365"/>
                  </a:lnTo>
                  <a:lnTo>
                    <a:pt x="1086" y="1388"/>
                  </a:lnTo>
                  <a:lnTo>
                    <a:pt x="1088" y="1384"/>
                  </a:lnTo>
                  <a:lnTo>
                    <a:pt x="1090" y="1379"/>
                  </a:lnTo>
                  <a:lnTo>
                    <a:pt x="1092" y="1384"/>
                  </a:lnTo>
                  <a:lnTo>
                    <a:pt x="1094" y="1384"/>
                  </a:lnTo>
                  <a:lnTo>
                    <a:pt x="1096" y="1375"/>
                  </a:lnTo>
                  <a:lnTo>
                    <a:pt x="1099" y="1361"/>
                  </a:lnTo>
                  <a:lnTo>
                    <a:pt x="1101" y="1375"/>
                  </a:lnTo>
                  <a:lnTo>
                    <a:pt x="1102" y="1388"/>
                  </a:lnTo>
                  <a:lnTo>
                    <a:pt x="1105" y="1384"/>
                  </a:lnTo>
                  <a:lnTo>
                    <a:pt x="1107" y="1375"/>
                  </a:lnTo>
                  <a:lnTo>
                    <a:pt x="1109" y="1384"/>
                  </a:lnTo>
                  <a:lnTo>
                    <a:pt x="1111" y="1379"/>
                  </a:lnTo>
                  <a:lnTo>
                    <a:pt x="1113" y="1384"/>
                  </a:lnTo>
                  <a:lnTo>
                    <a:pt x="1115" y="1370"/>
                  </a:lnTo>
                  <a:lnTo>
                    <a:pt x="1117" y="1388"/>
                  </a:lnTo>
                  <a:lnTo>
                    <a:pt x="1119" y="1375"/>
                  </a:lnTo>
                  <a:lnTo>
                    <a:pt x="1121" y="1375"/>
                  </a:lnTo>
                  <a:lnTo>
                    <a:pt x="1123" y="1379"/>
                  </a:lnTo>
                  <a:lnTo>
                    <a:pt x="1125" y="1392"/>
                  </a:lnTo>
                  <a:lnTo>
                    <a:pt x="1127" y="1388"/>
                  </a:lnTo>
                  <a:lnTo>
                    <a:pt x="1129" y="1384"/>
                  </a:lnTo>
                  <a:lnTo>
                    <a:pt x="1132" y="1379"/>
                  </a:lnTo>
                  <a:lnTo>
                    <a:pt x="1134" y="1384"/>
                  </a:lnTo>
                  <a:lnTo>
                    <a:pt x="1136" y="1379"/>
                  </a:lnTo>
                  <a:lnTo>
                    <a:pt x="1138" y="1384"/>
                  </a:lnTo>
                  <a:lnTo>
                    <a:pt x="1140" y="1370"/>
                  </a:lnTo>
                  <a:lnTo>
                    <a:pt x="1142" y="1388"/>
                  </a:lnTo>
                  <a:lnTo>
                    <a:pt x="1144" y="1388"/>
                  </a:lnTo>
                  <a:lnTo>
                    <a:pt x="1146" y="1388"/>
                  </a:lnTo>
                  <a:lnTo>
                    <a:pt x="1148" y="1392"/>
                  </a:lnTo>
                  <a:lnTo>
                    <a:pt x="1150" y="1384"/>
                  </a:lnTo>
                  <a:lnTo>
                    <a:pt x="1152" y="1388"/>
                  </a:lnTo>
                  <a:lnTo>
                    <a:pt x="1154" y="1392"/>
                  </a:lnTo>
                  <a:lnTo>
                    <a:pt x="1156" y="1379"/>
                  </a:lnTo>
                  <a:lnTo>
                    <a:pt x="1158" y="1388"/>
                  </a:lnTo>
                  <a:lnTo>
                    <a:pt x="1160" y="1388"/>
                  </a:lnTo>
                  <a:lnTo>
                    <a:pt x="1163" y="1379"/>
                  </a:lnTo>
                  <a:lnTo>
                    <a:pt x="1165" y="1392"/>
                  </a:lnTo>
                  <a:lnTo>
                    <a:pt x="1167" y="1392"/>
                  </a:lnTo>
                  <a:lnTo>
                    <a:pt x="1169" y="1384"/>
                  </a:lnTo>
                  <a:lnTo>
                    <a:pt x="1171" y="1388"/>
                  </a:lnTo>
                  <a:lnTo>
                    <a:pt x="1173" y="1384"/>
                  </a:lnTo>
                  <a:lnTo>
                    <a:pt x="1175" y="1384"/>
                  </a:lnTo>
                  <a:lnTo>
                    <a:pt x="1177" y="1392"/>
                  </a:lnTo>
                  <a:lnTo>
                    <a:pt x="1179" y="1388"/>
                  </a:lnTo>
                  <a:lnTo>
                    <a:pt x="1181" y="1388"/>
                  </a:lnTo>
                  <a:lnTo>
                    <a:pt x="1183" y="1392"/>
                  </a:lnTo>
                  <a:lnTo>
                    <a:pt x="1185" y="1388"/>
                  </a:lnTo>
                  <a:lnTo>
                    <a:pt x="1187" y="1388"/>
                  </a:lnTo>
                  <a:lnTo>
                    <a:pt x="1190" y="1392"/>
                  </a:lnTo>
                  <a:lnTo>
                    <a:pt x="1191" y="1388"/>
                  </a:lnTo>
                  <a:lnTo>
                    <a:pt x="1193" y="1388"/>
                  </a:lnTo>
                  <a:lnTo>
                    <a:pt x="1196" y="1392"/>
                  </a:lnTo>
                  <a:lnTo>
                    <a:pt x="1198" y="1392"/>
                  </a:lnTo>
                  <a:lnTo>
                    <a:pt x="1200" y="1392"/>
                  </a:lnTo>
                  <a:lnTo>
                    <a:pt x="1202" y="1388"/>
                  </a:lnTo>
                  <a:lnTo>
                    <a:pt x="1204" y="1392"/>
                  </a:lnTo>
                  <a:lnTo>
                    <a:pt x="1206" y="1392"/>
                  </a:lnTo>
                  <a:lnTo>
                    <a:pt x="1208" y="1392"/>
                  </a:lnTo>
                  <a:lnTo>
                    <a:pt x="1210" y="1392"/>
                  </a:lnTo>
                  <a:lnTo>
                    <a:pt x="1212" y="1392"/>
                  </a:lnTo>
                  <a:lnTo>
                    <a:pt x="1214" y="1388"/>
                  </a:lnTo>
                  <a:lnTo>
                    <a:pt x="1216" y="1392"/>
                  </a:lnTo>
                  <a:lnTo>
                    <a:pt x="1218" y="1392"/>
                  </a:lnTo>
                  <a:lnTo>
                    <a:pt x="1220" y="1392"/>
                  </a:lnTo>
                  <a:lnTo>
                    <a:pt x="1223" y="1392"/>
                  </a:lnTo>
                  <a:lnTo>
                    <a:pt x="1225" y="1392"/>
                  </a:lnTo>
                  <a:lnTo>
                    <a:pt x="1227" y="1392"/>
                  </a:lnTo>
                  <a:lnTo>
                    <a:pt x="1229" y="1392"/>
                  </a:lnTo>
                  <a:lnTo>
                    <a:pt x="1231" y="1388"/>
                  </a:lnTo>
                  <a:lnTo>
                    <a:pt x="1233" y="1392"/>
                  </a:lnTo>
                  <a:lnTo>
                    <a:pt x="1235" y="1392"/>
                  </a:lnTo>
                  <a:lnTo>
                    <a:pt x="1237" y="1392"/>
                  </a:lnTo>
                  <a:lnTo>
                    <a:pt x="1239" y="1388"/>
                  </a:lnTo>
                  <a:lnTo>
                    <a:pt x="1241" y="1388"/>
                  </a:lnTo>
                  <a:lnTo>
                    <a:pt x="1243" y="1392"/>
                  </a:lnTo>
                  <a:lnTo>
                    <a:pt x="1245" y="1392"/>
                  </a:lnTo>
                  <a:lnTo>
                    <a:pt x="1248" y="1392"/>
                  </a:lnTo>
                  <a:lnTo>
                    <a:pt x="1249" y="1392"/>
                  </a:lnTo>
                  <a:lnTo>
                    <a:pt x="1251" y="1388"/>
                  </a:lnTo>
                  <a:lnTo>
                    <a:pt x="1254" y="1392"/>
                  </a:lnTo>
                  <a:lnTo>
                    <a:pt x="1256" y="1392"/>
                  </a:lnTo>
                  <a:lnTo>
                    <a:pt x="1258" y="1392"/>
                  </a:lnTo>
                  <a:lnTo>
                    <a:pt x="1260" y="1392"/>
                  </a:lnTo>
                  <a:lnTo>
                    <a:pt x="1262" y="1392"/>
                  </a:lnTo>
                  <a:lnTo>
                    <a:pt x="1264" y="1392"/>
                  </a:lnTo>
                  <a:lnTo>
                    <a:pt x="1266" y="1388"/>
                  </a:lnTo>
                  <a:lnTo>
                    <a:pt x="1268" y="1392"/>
                  </a:lnTo>
                  <a:lnTo>
                    <a:pt x="1270" y="1392"/>
                  </a:lnTo>
                  <a:lnTo>
                    <a:pt x="1272" y="1392"/>
                  </a:lnTo>
                  <a:lnTo>
                    <a:pt x="1274" y="1392"/>
                  </a:lnTo>
                  <a:lnTo>
                    <a:pt x="1276" y="1392"/>
                  </a:lnTo>
                  <a:lnTo>
                    <a:pt x="1278" y="1392"/>
                  </a:lnTo>
                  <a:lnTo>
                    <a:pt x="1281" y="1388"/>
                  </a:lnTo>
                  <a:lnTo>
                    <a:pt x="1282" y="1392"/>
                  </a:lnTo>
                  <a:lnTo>
                    <a:pt x="1285" y="1392"/>
                  </a:lnTo>
                  <a:lnTo>
                    <a:pt x="1287" y="1392"/>
                  </a:lnTo>
                  <a:lnTo>
                    <a:pt x="1289" y="1392"/>
                  </a:lnTo>
                  <a:lnTo>
                    <a:pt x="1291" y="1392"/>
                  </a:lnTo>
                  <a:lnTo>
                    <a:pt x="1293" y="1392"/>
                  </a:lnTo>
                  <a:lnTo>
                    <a:pt x="1295" y="1392"/>
                  </a:lnTo>
                  <a:lnTo>
                    <a:pt x="1297" y="1392"/>
                  </a:lnTo>
                  <a:lnTo>
                    <a:pt x="1299" y="1392"/>
                  </a:lnTo>
                  <a:lnTo>
                    <a:pt x="1301" y="1392"/>
                  </a:lnTo>
                  <a:lnTo>
                    <a:pt x="1303" y="1392"/>
                  </a:lnTo>
                  <a:lnTo>
                    <a:pt x="1305" y="1392"/>
                  </a:lnTo>
                  <a:lnTo>
                    <a:pt x="1307" y="1392"/>
                  </a:lnTo>
                  <a:lnTo>
                    <a:pt x="1309" y="1392"/>
                  </a:lnTo>
                  <a:lnTo>
                    <a:pt x="1312" y="1392"/>
                  </a:lnTo>
                  <a:lnTo>
                    <a:pt x="1314" y="1392"/>
                  </a:lnTo>
                  <a:lnTo>
                    <a:pt x="1315" y="1392"/>
                  </a:lnTo>
                  <a:lnTo>
                    <a:pt x="1318" y="1392"/>
                  </a:lnTo>
                  <a:lnTo>
                    <a:pt x="1320" y="1392"/>
                  </a:lnTo>
                  <a:lnTo>
                    <a:pt x="1322" y="1392"/>
                  </a:lnTo>
                  <a:lnTo>
                    <a:pt x="1324" y="1392"/>
                  </a:lnTo>
                  <a:lnTo>
                    <a:pt x="1326" y="1392"/>
                  </a:lnTo>
                  <a:lnTo>
                    <a:pt x="1328" y="1392"/>
                  </a:lnTo>
                  <a:lnTo>
                    <a:pt x="1330" y="1392"/>
                  </a:lnTo>
                  <a:lnTo>
                    <a:pt x="1332" y="1392"/>
                  </a:lnTo>
                  <a:lnTo>
                    <a:pt x="1334" y="1392"/>
                  </a:lnTo>
                  <a:lnTo>
                    <a:pt x="1336" y="1392"/>
                  </a:lnTo>
                  <a:lnTo>
                    <a:pt x="1338" y="1392"/>
                  </a:lnTo>
                  <a:lnTo>
                    <a:pt x="1340" y="1392"/>
                  </a:lnTo>
                  <a:lnTo>
                    <a:pt x="1342" y="1392"/>
                  </a:lnTo>
                  <a:lnTo>
                    <a:pt x="1345" y="1392"/>
                  </a:lnTo>
                  <a:lnTo>
                    <a:pt x="1347" y="1392"/>
                  </a:lnTo>
                  <a:lnTo>
                    <a:pt x="1349" y="1392"/>
                  </a:lnTo>
                  <a:lnTo>
                    <a:pt x="1351" y="1392"/>
                  </a:lnTo>
                  <a:lnTo>
                    <a:pt x="1353" y="1392"/>
                  </a:lnTo>
                  <a:lnTo>
                    <a:pt x="1355" y="1392"/>
                  </a:lnTo>
                  <a:lnTo>
                    <a:pt x="1357" y="1392"/>
                  </a:lnTo>
                  <a:lnTo>
                    <a:pt x="1359" y="1392"/>
                  </a:lnTo>
                  <a:lnTo>
                    <a:pt x="1361" y="1392"/>
                  </a:lnTo>
                  <a:lnTo>
                    <a:pt x="1363" y="1392"/>
                  </a:lnTo>
                  <a:lnTo>
                    <a:pt x="1365" y="1392"/>
                  </a:lnTo>
                  <a:lnTo>
                    <a:pt x="1367" y="1392"/>
                  </a:lnTo>
                  <a:lnTo>
                    <a:pt x="1369" y="1392"/>
                  </a:lnTo>
                  <a:lnTo>
                    <a:pt x="1371" y="1392"/>
                  </a:lnTo>
                  <a:lnTo>
                    <a:pt x="1373" y="1392"/>
                  </a:lnTo>
                  <a:lnTo>
                    <a:pt x="1376" y="1392"/>
                  </a:lnTo>
                  <a:lnTo>
                    <a:pt x="1378" y="1392"/>
                  </a:lnTo>
                  <a:lnTo>
                    <a:pt x="1380" y="1392"/>
                  </a:lnTo>
                  <a:lnTo>
                    <a:pt x="1382" y="1392"/>
                  </a:lnTo>
                  <a:lnTo>
                    <a:pt x="1384" y="1392"/>
                  </a:lnTo>
                  <a:lnTo>
                    <a:pt x="1386" y="1392"/>
                  </a:lnTo>
                  <a:lnTo>
                    <a:pt x="1388" y="1392"/>
                  </a:lnTo>
                  <a:lnTo>
                    <a:pt x="1390" y="1392"/>
                  </a:lnTo>
                  <a:lnTo>
                    <a:pt x="1392" y="1392"/>
                  </a:lnTo>
                  <a:lnTo>
                    <a:pt x="1394" y="1392"/>
                  </a:lnTo>
                  <a:lnTo>
                    <a:pt x="1396" y="1392"/>
                  </a:lnTo>
                  <a:lnTo>
                    <a:pt x="1398" y="1392"/>
                  </a:lnTo>
                  <a:lnTo>
                    <a:pt x="1400" y="1392"/>
                  </a:lnTo>
                  <a:lnTo>
                    <a:pt x="1403" y="1392"/>
                  </a:lnTo>
                  <a:lnTo>
                    <a:pt x="1405" y="1392"/>
                  </a:lnTo>
                  <a:lnTo>
                    <a:pt x="1406" y="1392"/>
                  </a:lnTo>
                  <a:lnTo>
                    <a:pt x="1409" y="1392"/>
                  </a:lnTo>
                  <a:lnTo>
                    <a:pt x="1411" y="1392"/>
                  </a:lnTo>
                  <a:lnTo>
                    <a:pt x="1413" y="1392"/>
                  </a:lnTo>
                  <a:lnTo>
                    <a:pt x="1415" y="1392"/>
                  </a:lnTo>
                  <a:lnTo>
                    <a:pt x="1417" y="1392"/>
                  </a:lnTo>
                  <a:lnTo>
                    <a:pt x="1419" y="1392"/>
                  </a:lnTo>
                  <a:lnTo>
                    <a:pt x="1421" y="1392"/>
                  </a:lnTo>
                  <a:lnTo>
                    <a:pt x="1423" y="1392"/>
                  </a:lnTo>
                  <a:lnTo>
                    <a:pt x="1425" y="1392"/>
                  </a:lnTo>
                  <a:lnTo>
                    <a:pt x="1427" y="1392"/>
                  </a:lnTo>
                  <a:lnTo>
                    <a:pt x="1429" y="1392"/>
                  </a:lnTo>
                  <a:lnTo>
                    <a:pt x="1431" y="1392"/>
                  </a:lnTo>
                  <a:lnTo>
                    <a:pt x="1434" y="1392"/>
                  </a:lnTo>
                  <a:lnTo>
                    <a:pt x="1436" y="1392"/>
                  </a:lnTo>
                  <a:lnTo>
                    <a:pt x="1438" y="1392"/>
                  </a:lnTo>
                  <a:lnTo>
                    <a:pt x="1440" y="1392"/>
                  </a:lnTo>
                  <a:lnTo>
                    <a:pt x="1442" y="1392"/>
                  </a:lnTo>
                  <a:lnTo>
                    <a:pt x="1444" y="1392"/>
                  </a:lnTo>
                  <a:lnTo>
                    <a:pt x="1446" y="1392"/>
                  </a:lnTo>
                  <a:lnTo>
                    <a:pt x="1448" y="1392"/>
                  </a:lnTo>
                  <a:lnTo>
                    <a:pt x="1450" y="1392"/>
                  </a:lnTo>
                  <a:lnTo>
                    <a:pt x="1452" y="1392"/>
                  </a:lnTo>
                  <a:lnTo>
                    <a:pt x="1454" y="1392"/>
                  </a:lnTo>
                  <a:lnTo>
                    <a:pt x="1456" y="1392"/>
                  </a:lnTo>
                  <a:lnTo>
                    <a:pt x="1458" y="1392"/>
                  </a:lnTo>
                  <a:lnTo>
                    <a:pt x="1461" y="1392"/>
                  </a:lnTo>
                  <a:lnTo>
                    <a:pt x="1462" y="1392"/>
                  </a:lnTo>
                  <a:lnTo>
                    <a:pt x="1464" y="1392"/>
                  </a:lnTo>
                  <a:lnTo>
                    <a:pt x="1467" y="1392"/>
                  </a:lnTo>
                  <a:lnTo>
                    <a:pt x="1469" y="1392"/>
                  </a:lnTo>
                  <a:lnTo>
                    <a:pt x="1471" y="1392"/>
                  </a:lnTo>
                  <a:lnTo>
                    <a:pt x="1473" y="1392"/>
                  </a:lnTo>
                  <a:lnTo>
                    <a:pt x="1475" y="1392"/>
                  </a:lnTo>
                  <a:lnTo>
                    <a:pt x="1477" y="1392"/>
                  </a:lnTo>
                  <a:lnTo>
                    <a:pt x="1479" y="1392"/>
                  </a:lnTo>
                  <a:lnTo>
                    <a:pt x="1481" y="1392"/>
                  </a:lnTo>
                  <a:lnTo>
                    <a:pt x="1483" y="1392"/>
                  </a:lnTo>
                  <a:lnTo>
                    <a:pt x="1485" y="1392"/>
                  </a:lnTo>
                  <a:lnTo>
                    <a:pt x="1487" y="1392"/>
                  </a:lnTo>
                  <a:lnTo>
                    <a:pt x="1489" y="1392"/>
                  </a:lnTo>
                  <a:lnTo>
                    <a:pt x="1491" y="1392"/>
                  </a:lnTo>
                  <a:lnTo>
                    <a:pt x="1494" y="1392"/>
                  </a:lnTo>
                  <a:lnTo>
                    <a:pt x="1495" y="1392"/>
                  </a:lnTo>
                  <a:lnTo>
                    <a:pt x="1498" y="1392"/>
                  </a:lnTo>
                  <a:lnTo>
                    <a:pt x="1500" y="1392"/>
                  </a:lnTo>
                  <a:lnTo>
                    <a:pt x="1502" y="1392"/>
                  </a:lnTo>
                  <a:lnTo>
                    <a:pt x="1504" y="1392"/>
                  </a:lnTo>
                  <a:lnTo>
                    <a:pt x="1506" y="1392"/>
                  </a:lnTo>
                  <a:lnTo>
                    <a:pt x="1508" y="1392"/>
                  </a:lnTo>
                  <a:lnTo>
                    <a:pt x="1510" y="1392"/>
                  </a:lnTo>
                  <a:lnTo>
                    <a:pt x="1512" y="1392"/>
                  </a:lnTo>
                  <a:lnTo>
                    <a:pt x="1514" y="1392"/>
                  </a:lnTo>
                  <a:lnTo>
                    <a:pt x="1516" y="1392"/>
                  </a:lnTo>
                  <a:lnTo>
                    <a:pt x="1518" y="1392"/>
                  </a:lnTo>
                  <a:lnTo>
                    <a:pt x="1520" y="1392"/>
                  </a:lnTo>
                  <a:lnTo>
                    <a:pt x="1522" y="1392"/>
                  </a:lnTo>
                  <a:lnTo>
                    <a:pt x="1525" y="1392"/>
                  </a:lnTo>
                  <a:lnTo>
                    <a:pt x="1527" y="1392"/>
                  </a:lnTo>
                  <a:lnTo>
                    <a:pt x="1528" y="1392"/>
                  </a:lnTo>
                  <a:lnTo>
                    <a:pt x="1531" y="1392"/>
                  </a:lnTo>
                  <a:lnTo>
                    <a:pt x="1533" y="1392"/>
                  </a:lnTo>
                  <a:lnTo>
                    <a:pt x="1535" y="1392"/>
                  </a:lnTo>
                  <a:lnTo>
                    <a:pt x="1537" y="1392"/>
                  </a:lnTo>
                  <a:lnTo>
                    <a:pt x="1539" y="1392"/>
                  </a:lnTo>
                  <a:lnTo>
                    <a:pt x="1541" y="1392"/>
                  </a:lnTo>
                  <a:lnTo>
                    <a:pt x="1543" y="1392"/>
                  </a:lnTo>
                  <a:lnTo>
                    <a:pt x="1545" y="1392"/>
                  </a:lnTo>
                  <a:lnTo>
                    <a:pt x="1547" y="1392"/>
                  </a:lnTo>
                  <a:lnTo>
                    <a:pt x="1549" y="1392"/>
                  </a:lnTo>
                  <a:lnTo>
                    <a:pt x="1551" y="1392"/>
                  </a:lnTo>
                  <a:lnTo>
                    <a:pt x="1553" y="1392"/>
                  </a:lnTo>
                  <a:lnTo>
                    <a:pt x="1555" y="1392"/>
                  </a:lnTo>
                  <a:lnTo>
                    <a:pt x="1558" y="1392"/>
                  </a:lnTo>
                  <a:lnTo>
                    <a:pt x="1560" y="1392"/>
                  </a:lnTo>
                  <a:lnTo>
                    <a:pt x="1562" y="1392"/>
                  </a:lnTo>
                  <a:lnTo>
                    <a:pt x="1564" y="1392"/>
                  </a:lnTo>
                  <a:lnTo>
                    <a:pt x="1566" y="1392"/>
                  </a:lnTo>
                  <a:lnTo>
                    <a:pt x="1568" y="1392"/>
                  </a:lnTo>
                  <a:lnTo>
                    <a:pt x="1570" y="1392"/>
                  </a:lnTo>
                  <a:lnTo>
                    <a:pt x="1572" y="1392"/>
                  </a:lnTo>
                  <a:lnTo>
                    <a:pt x="1574" y="1392"/>
                  </a:lnTo>
                  <a:lnTo>
                    <a:pt x="1576" y="1392"/>
                  </a:lnTo>
                  <a:lnTo>
                    <a:pt x="1578" y="1392"/>
                  </a:lnTo>
                  <a:lnTo>
                    <a:pt x="1580" y="1392"/>
                  </a:lnTo>
                  <a:lnTo>
                    <a:pt x="1582" y="1392"/>
                  </a:lnTo>
                  <a:lnTo>
                    <a:pt x="1585" y="1392"/>
                  </a:lnTo>
                  <a:lnTo>
                    <a:pt x="1586" y="1392"/>
                  </a:lnTo>
                  <a:lnTo>
                    <a:pt x="1589" y="1392"/>
                  </a:lnTo>
                  <a:lnTo>
                    <a:pt x="1591" y="1392"/>
                  </a:lnTo>
                  <a:lnTo>
                    <a:pt x="1593" y="1392"/>
                  </a:lnTo>
                  <a:lnTo>
                    <a:pt x="1595" y="1392"/>
                  </a:lnTo>
                  <a:lnTo>
                    <a:pt x="1597" y="1392"/>
                  </a:lnTo>
                  <a:lnTo>
                    <a:pt x="1599" y="1392"/>
                  </a:lnTo>
                  <a:lnTo>
                    <a:pt x="1601" y="1392"/>
                  </a:lnTo>
                  <a:lnTo>
                    <a:pt x="1603" y="1392"/>
                  </a:lnTo>
                  <a:lnTo>
                    <a:pt x="1605" y="1392"/>
                  </a:lnTo>
                  <a:lnTo>
                    <a:pt x="1607" y="1392"/>
                  </a:lnTo>
                  <a:lnTo>
                    <a:pt x="1609" y="1392"/>
                  </a:lnTo>
                  <a:lnTo>
                    <a:pt x="1611" y="1392"/>
                  </a:lnTo>
                  <a:lnTo>
                    <a:pt x="1613" y="1392"/>
                  </a:lnTo>
                  <a:lnTo>
                    <a:pt x="1616" y="1392"/>
                  </a:lnTo>
                  <a:lnTo>
                    <a:pt x="1618" y="1392"/>
                  </a:lnTo>
                  <a:lnTo>
                    <a:pt x="1619" y="1392"/>
                  </a:lnTo>
                  <a:lnTo>
                    <a:pt x="1622" y="1392"/>
                  </a:lnTo>
                  <a:lnTo>
                    <a:pt x="1624" y="1392"/>
                  </a:lnTo>
                  <a:lnTo>
                    <a:pt x="1626" y="1392"/>
                  </a:lnTo>
                  <a:lnTo>
                    <a:pt x="1628" y="1392"/>
                  </a:lnTo>
                  <a:lnTo>
                    <a:pt x="1630" y="1392"/>
                  </a:lnTo>
                  <a:lnTo>
                    <a:pt x="1632" y="1392"/>
                  </a:lnTo>
                  <a:lnTo>
                    <a:pt x="1634" y="1392"/>
                  </a:lnTo>
                  <a:lnTo>
                    <a:pt x="1636" y="1392"/>
                  </a:lnTo>
                  <a:lnTo>
                    <a:pt x="1638" y="1392"/>
                  </a:lnTo>
                  <a:lnTo>
                    <a:pt x="1640" y="1392"/>
                  </a:lnTo>
                  <a:lnTo>
                    <a:pt x="1642" y="1392"/>
                  </a:lnTo>
                  <a:lnTo>
                    <a:pt x="1644" y="1392"/>
                  </a:lnTo>
                  <a:lnTo>
                    <a:pt x="1647" y="1392"/>
                  </a:lnTo>
                  <a:lnTo>
                    <a:pt x="1649" y="1392"/>
                  </a:lnTo>
                  <a:lnTo>
                    <a:pt x="1651" y="1392"/>
                  </a:lnTo>
                  <a:lnTo>
                    <a:pt x="1653" y="1392"/>
                  </a:lnTo>
                  <a:lnTo>
                    <a:pt x="1655" y="1392"/>
                  </a:lnTo>
                  <a:lnTo>
                    <a:pt x="1657" y="1392"/>
                  </a:lnTo>
                  <a:lnTo>
                    <a:pt x="1659" y="1392"/>
                  </a:lnTo>
                  <a:lnTo>
                    <a:pt x="1661" y="1392"/>
                  </a:lnTo>
                  <a:lnTo>
                    <a:pt x="1663" y="1392"/>
                  </a:lnTo>
                  <a:lnTo>
                    <a:pt x="1665" y="1392"/>
                  </a:lnTo>
                  <a:lnTo>
                    <a:pt x="1667" y="1392"/>
                  </a:lnTo>
                  <a:lnTo>
                    <a:pt x="1669" y="1392"/>
                  </a:lnTo>
                  <a:lnTo>
                    <a:pt x="1671" y="1392"/>
                  </a:lnTo>
                  <a:lnTo>
                    <a:pt x="1674" y="1392"/>
                  </a:lnTo>
                  <a:lnTo>
                    <a:pt x="1675" y="1392"/>
                  </a:lnTo>
                  <a:lnTo>
                    <a:pt x="1677" y="1392"/>
                  </a:lnTo>
                  <a:lnTo>
                    <a:pt x="1680" y="1392"/>
                  </a:lnTo>
                  <a:lnTo>
                    <a:pt x="1682" y="1392"/>
                  </a:lnTo>
                  <a:lnTo>
                    <a:pt x="1684" y="1392"/>
                  </a:lnTo>
                  <a:lnTo>
                    <a:pt x="1686" y="1392"/>
                  </a:lnTo>
                  <a:lnTo>
                    <a:pt x="1688" y="1392"/>
                  </a:lnTo>
                  <a:lnTo>
                    <a:pt x="1690" y="1392"/>
                  </a:lnTo>
                  <a:lnTo>
                    <a:pt x="1692" y="1392"/>
                  </a:lnTo>
                  <a:lnTo>
                    <a:pt x="1694" y="1392"/>
                  </a:lnTo>
                  <a:lnTo>
                    <a:pt x="1696" y="1392"/>
                  </a:lnTo>
                  <a:lnTo>
                    <a:pt x="1698" y="1392"/>
                  </a:lnTo>
                  <a:lnTo>
                    <a:pt x="1700" y="1392"/>
                  </a:lnTo>
                  <a:lnTo>
                    <a:pt x="1702" y="1392"/>
                  </a:lnTo>
                  <a:lnTo>
                    <a:pt x="1704" y="1392"/>
                  </a:lnTo>
                  <a:lnTo>
                    <a:pt x="1707" y="1392"/>
                  </a:lnTo>
                  <a:lnTo>
                    <a:pt x="1708" y="1392"/>
                  </a:lnTo>
                  <a:lnTo>
                    <a:pt x="1711" y="1392"/>
                  </a:lnTo>
                  <a:lnTo>
                    <a:pt x="1713" y="1392"/>
                  </a:lnTo>
                  <a:lnTo>
                    <a:pt x="1715" y="1392"/>
                  </a:lnTo>
                  <a:lnTo>
                    <a:pt x="1717" y="1392"/>
                  </a:lnTo>
                  <a:lnTo>
                    <a:pt x="1719" y="1392"/>
                  </a:lnTo>
                  <a:lnTo>
                    <a:pt x="1721" y="1392"/>
                  </a:lnTo>
                  <a:lnTo>
                    <a:pt x="1723" y="1392"/>
                  </a:lnTo>
                  <a:lnTo>
                    <a:pt x="1725" y="1392"/>
                  </a:lnTo>
                  <a:lnTo>
                    <a:pt x="1727" y="1392"/>
                  </a:lnTo>
                  <a:lnTo>
                    <a:pt x="1729" y="1392"/>
                  </a:lnTo>
                  <a:lnTo>
                    <a:pt x="1731" y="1392"/>
                  </a:lnTo>
                  <a:lnTo>
                    <a:pt x="1733" y="1392"/>
                  </a:lnTo>
                  <a:lnTo>
                    <a:pt x="1735" y="1392"/>
                  </a:lnTo>
                  <a:lnTo>
                    <a:pt x="1738" y="1392"/>
                  </a:lnTo>
                  <a:lnTo>
                    <a:pt x="1740" y="1392"/>
                  </a:lnTo>
                  <a:lnTo>
                    <a:pt x="1742" y="1392"/>
                  </a:lnTo>
                  <a:lnTo>
                    <a:pt x="1744" y="1392"/>
                  </a:lnTo>
                  <a:lnTo>
                    <a:pt x="1746" y="1392"/>
                  </a:lnTo>
                  <a:lnTo>
                    <a:pt x="1748" y="1392"/>
                  </a:lnTo>
                  <a:lnTo>
                    <a:pt x="1750" y="1392"/>
                  </a:lnTo>
                  <a:lnTo>
                    <a:pt x="1752" y="1392"/>
                  </a:lnTo>
                  <a:lnTo>
                    <a:pt x="1754" y="1392"/>
                  </a:lnTo>
                  <a:lnTo>
                    <a:pt x="1756" y="1392"/>
                  </a:lnTo>
                  <a:lnTo>
                    <a:pt x="1758" y="1392"/>
                  </a:lnTo>
                  <a:lnTo>
                    <a:pt x="1760" y="1392"/>
                  </a:lnTo>
                  <a:lnTo>
                    <a:pt x="1762" y="1392"/>
                  </a:lnTo>
                  <a:lnTo>
                    <a:pt x="1765" y="1392"/>
                  </a:lnTo>
                  <a:lnTo>
                    <a:pt x="1766" y="1392"/>
                  </a:lnTo>
                  <a:lnTo>
                    <a:pt x="1768" y="1392"/>
                  </a:lnTo>
                  <a:lnTo>
                    <a:pt x="1771" y="1392"/>
                  </a:lnTo>
                  <a:lnTo>
                    <a:pt x="1773" y="1392"/>
                  </a:lnTo>
                  <a:lnTo>
                    <a:pt x="1775" y="1392"/>
                  </a:lnTo>
                  <a:lnTo>
                    <a:pt x="1777" y="1392"/>
                  </a:lnTo>
                  <a:lnTo>
                    <a:pt x="1779" y="1392"/>
                  </a:lnTo>
                  <a:lnTo>
                    <a:pt x="1781" y="1392"/>
                  </a:lnTo>
                  <a:lnTo>
                    <a:pt x="1783" y="1392"/>
                  </a:lnTo>
                  <a:lnTo>
                    <a:pt x="1785" y="1392"/>
                  </a:lnTo>
                  <a:lnTo>
                    <a:pt x="1787" y="1392"/>
                  </a:lnTo>
                  <a:lnTo>
                    <a:pt x="1789" y="1392"/>
                  </a:lnTo>
                  <a:lnTo>
                    <a:pt x="1791" y="1392"/>
                  </a:lnTo>
                  <a:lnTo>
                    <a:pt x="1793" y="1392"/>
                  </a:lnTo>
                  <a:lnTo>
                    <a:pt x="1795" y="1392"/>
                  </a:lnTo>
                  <a:lnTo>
                    <a:pt x="1798" y="1392"/>
                  </a:lnTo>
                  <a:lnTo>
                    <a:pt x="1799" y="1392"/>
                  </a:lnTo>
                  <a:lnTo>
                    <a:pt x="1802" y="1392"/>
                  </a:lnTo>
                  <a:lnTo>
                    <a:pt x="1804" y="1392"/>
                  </a:lnTo>
                  <a:lnTo>
                    <a:pt x="1806" y="1392"/>
                  </a:lnTo>
                  <a:lnTo>
                    <a:pt x="1808" y="1392"/>
                  </a:lnTo>
                  <a:lnTo>
                    <a:pt x="1810" y="1392"/>
                  </a:lnTo>
                  <a:lnTo>
                    <a:pt x="1812" y="1392"/>
                  </a:lnTo>
                  <a:lnTo>
                    <a:pt x="1814" y="1392"/>
                  </a:lnTo>
                  <a:lnTo>
                    <a:pt x="1816" y="1392"/>
                  </a:lnTo>
                  <a:lnTo>
                    <a:pt x="1818" y="1392"/>
                  </a:lnTo>
                  <a:lnTo>
                    <a:pt x="1820" y="1392"/>
                  </a:lnTo>
                  <a:lnTo>
                    <a:pt x="1822" y="1392"/>
                  </a:lnTo>
                  <a:lnTo>
                    <a:pt x="1824" y="1392"/>
                  </a:lnTo>
                  <a:lnTo>
                    <a:pt x="1826" y="1392"/>
                  </a:lnTo>
                  <a:lnTo>
                    <a:pt x="1829" y="1392"/>
                  </a:lnTo>
                  <a:lnTo>
                    <a:pt x="1831" y="1392"/>
                  </a:lnTo>
                  <a:lnTo>
                    <a:pt x="1832" y="1392"/>
                  </a:lnTo>
                  <a:lnTo>
                    <a:pt x="1835" y="1392"/>
                  </a:lnTo>
                  <a:lnTo>
                    <a:pt x="1837" y="1392"/>
                  </a:lnTo>
                  <a:lnTo>
                    <a:pt x="1839" y="1392"/>
                  </a:lnTo>
                  <a:lnTo>
                    <a:pt x="1841" y="1392"/>
                  </a:lnTo>
                  <a:lnTo>
                    <a:pt x="1843" y="1392"/>
                  </a:lnTo>
                  <a:lnTo>
                    <a:pt x="1845" y="1392"/>
                  </a:lnTo>
                  <a:lnTo>
                    <a:pt x="1847" y="1392"/>
                  </a:lnTo>
                  <a:lnTo>
                    <a:pt x="1849" y="1392"/>
                  </a:lnTo>
                  <a:lnTo>
                    <a:pt x="1851" y="1392"/>
                  </a:lnTo>
                  <a:lnTo>
                    <a:pt x="1853" y="1392"/>
                  </a:lnTo>
                  <a:lnTo>
                    <a:pt x="1855" y="1392"/>
                  </a:lnTo>
                  <a:lnTo>
                    <a:pt x="1857" y="1392"/>
                  </a:lnTo>
                  <a:lnTo>
                    <a:pt x="1860" y="1392"/>
                  </a:lnTo>
                  <a:lnTo>
                    <a:pt x="1862" y="1392"/>
                  </a:lnTo>
                  <a:lnTo>
                    <a:pt x="1864" y="1392"/>
                  </a:lnTo>
                  <a:lnTo>
                    <a:pt x="1866" y="1392"/>
                  </a:lnTo>
                  <a:lnTo>
                    <a:pt x="1868" y="1392"/>
                  </a:lnTo>
                  <a:lnTo>
                    <a:pt x="1870" y="1392"/>
                  </a:lnTo>
                  <a:lnTo>
                    <a:pt x="1872" y="1392"/>
                  </a:lnTo>
                  <a:lnTo>
                    <a:pt x="1874" y="1392"/>
                  </a:lnTo>
                  <a:lnTo>
                    <a:pt x="1876" y="1392"/>
                  </a:lnTo>
                  <a:lnTo>
                    <a:pt x="1878" y="1392"/>
                  </a:lnTo>
                  <a:lnTo>
                    <a:pt x="1880" y="1392"/>
                  </a:lnTo>
                  <a:lnTo>
                    <a:pt x="1882" y="1392"/>
                  </a:lnTo>
                  <a:lnTo>
                    <a:pt x="1884" y="1392"/>
                  </a:lnTo>
                  <a:lnTo>
                    <a:pt x="1887" y="1392"/>
                  </a:lnTo>
                  <a:lnTo>
                    <a:pt x="1888" y="1392"/>
                  </a:lnTo>
                  <a:lnTo>
                    <a:pt x="1890" y="1392"/>
                  </a:lnTo>
                  <a:lnTo>
                    <a:pt x="1893" y="1392"/>
                  </a:lnTo>
                  <a:lnTo>
                    <a:pt x="1895" y="1392"/>
                  </a:lnTo>
                  <a:lnTo>
                    <a:pt x="1897" y="1392"/>
                  </a:lnTo>
                  <a:lnTo>
                    <a:pt x="1899" y="1392"/>
                  </a:lnTo>
                  <a:lnTo>
                    <a:pt x="1901" y="1392"/>
                  </a:lnTo>
                  <a:lnTo>
                    <a:pt x="1903" y="1392"/>
                  </a:lnTo>
                  <a:lnTo>
                    <a:pt x="1905" y="1392"/>
                  </a:lnTo>
                  <a:lnTo>
                    <a:pt x="1907" y="1392"/>
                  </a:lnTo>
                  <a:lnTo>
                    <a:pt x="1909" y="1392"/>
                  </a:lnTo>
                  <a:lnTo>
                    <a:pt x="1911" y="1392"/>
                  </a:lnTo>
                  <a:lnTo>
                    <a:pt x="1913" y="1392"/>
                  </a:lnTo>
                  <a:lnTo>
                    <a:pt x="1915" y="1392"/>
                  </a:lnTo>
                  <a:lnTo>
                    <a:pt x="1917" y="1392"/>
                  </a:lnTo>
                  <a:lnTo>
                    <a:pt x="1920" y="1392"/>
                  </a:lnTo>
                  <a:lnTo>
                    <a:pt x="1922" y="1392"/>
                  </a:lnTo>
                  <a:lnTo>
                    <a:pt x="1924" y="1392"/>
                  </a:lnTo>
                  <a:lnTo>
                    <a:pt x="1926" y="1392"/>
                  </a:lnTo>
                  <a:lnTo>
                    <a:pt x="1928" y="1392"/>
                  </a:lnTo>
                  <a:lnTo>
                    <a:pt x="1930" y="1392"/>
                  </a:lnTo>
                  <a:lnTo>
                    <a:pt x="1932" y="1392"/>
                  </a:lnTo>
                  <a:lnTo>
                    <a:pt x="1934" y="1392"/>
                  </a:lnTo>
                  <a:lnTo>
                    <a:pt x="1936" y="1392"/>
                  </a:lnTo>
                  <a:lnTo>
                    <a:pt x="1938" y="1392"/>
                  </a:lnTo>
                  <a:lnTo>
                    <a:pt x="1940" y="1392"/>
                  </a:lnTo>
                  <a:lnTo>
                    <a:pt x="1942" y="1392"/>
                  </a:lnTo>
                  <a:lnTo>
                    <a:pt x="1944" y="1392"/>
                  </a:lnTo>
                  <a:lnTo>
                    <a:pt x="1946" y="1392"/>
                  </a:lnTo>
                  <a:lnTo>
                    <a:pt x="1948" y="1392"/>
                  </a:lnTo>
                  <a:lnTo>
                    <a:pt x="1951" y="1392"/>
                  </a:lnTo>
                  <a:lnTo>
                    <a:pt x="1953" y="1392"/>
                  </a:lnTo>
                  <a:lnTo>
                    <a:pt x="1955" y="1392"/>
                  </a:lnTo>
                  <a:lnTo>
                    <a:pt x="1957" y="1392"/>
                  </a:lnTo>
                  <a:lnTo>
                    <a:pt x="1959" y="1392"/>
                  </a:lnTo>
                  <a:lnTo>
                    <a:pt x="1961" y="1392"/>
                  </a:lnTo>
                  <a:lnTo>
                    <a:pt x="1963" y="1392"/>
                  </a:lnTo>
                  <a:lnTo>
                    <a:pt x="1965" y="1392"/>
                  </a:lnTo>
                  <a:lnTo>
                    <a:pt x="1967" y="1392"/>
                  </a:lnTo>
                  <a:lnTo>
                    <a:pt x="1969" y="1392"/>
                  </a:lnTo>
                  <a:lnTo>
                    <a:pt x="1971" y="1392"/>
                  </a:lnTo>
                  <a:lnTo>
                    <a:pt x="1973" y="1392"/>
                  </a:lnTo>
                  <a:lnTo>
                    <a:pt x="1975" y="1392"/>
                  </a:lnTo>
                  <a:lnTo>
                    <a:pt x="1978" y="1392"/>
                  </a:lnTo>
                  <a:lnTo>
                    <a:pt x="1979" y="1392"/>
                  </a:lnTo>
                  <a:lnTo>
                    <a:pt x="1981" y="1392"/>
                  </a:lnTo>
                  <a:lnTo>
                    <a:pt x="1984" y="1392"/>
                  </a:lnTo>
                  <a:lnTo>
                    <a:pt x="1986" y="1392"/>
                  </a:lnTo>
                  <a:lnTo>
                    <a:pt x="1988" y="1392"/>
                  </a:lnTo>
                  <a:lnTo>
                    <a:pt x="1990" y="1392"/>
                  </a:lnTo>
                  <a:lnTo>
                    <a:pt x="1992" y="1392"/>
                  </a:lnTo>
                  <a:lnTo>
                    <a:pt x="1994" y="1392"/>
                  </a:lnTo>
                  <a:lnTo>
                    <a:pt x="1996" y="1392"/>
                  </a:lnTo>
                  <a:lnTo>
                    <a:pt x="1998" y="1392"/>
                  </a:lnTo>
                  <a:lnTo>
                    <a:pt x="2000" y="1392"/>
                  </a:lnTo>
                  <a:lnTo>
                    <a:pt x="2002" y="1392"/>
                  </a:lnTo>
                  <a:lnTo>
                    <a:pt x="2004" y="1392"/>
                  </a:lnTo>
                  <a:lnTo>
                    <a:pt x="2006" y="1392"/>
                  </a:lnTo>
                  <a:lnTo>
                    <a:pt x="2008" y="1392"/>
                  </a:lnTo>
                  <a:lnTo>
                    <a:pt x="2011" y="1392"/>
                  </a:lnTo>
                  <a:lnTo>
                    <a:pt x="2012" y="1392"/>
                  </a:lnTo>
                  <a:lnTo>
                    <a:pt x="2015" y="1392"/>
                  </a:lnTo>
                  <a:lnTo>
                    <a:pt x="2017" y="1392"/>
                  </a:lnTo>
                  <a:lnTo>
                    <a:pt x="2019" y="1392"/>
                  </a:lnTo>
                  <a:lnTo>
                    <a:pt x="2021" y="1392"/>
                  </a:lnTo>
                  <a:lnTo>
                    <a:pt x="2023" y="1392"/>
                  </a:lnTo>
                  <a:lnTo>
                    <a:pt x="2025" y="1392"/>
                  </a:lnTo>
                  <a:lnTo>
                    <a:pt x="2027" y="1392"/>
                  </a:lnTo>
                  <a:lnTo>
                    <a:pt x="2029" y="1392"/>
                  </a:lnTo>
                  <a:lnTo>
                    <a:pt x="2031" y="1392"/>
                  </a:lnTo>
                  <a:lnTo>
                    <a:pt x="2033" y="1392"/>
                  </a:lnTo>
                  <a:lnTo>
                    <a:pt x="2035" y="1392"/>
                  </a:lnTo>
                  <a:lnTo>
                    <a:pt x="2037" y="1392"/>
                  </a:lnTo>
                  <a:lnTo>
                    <a:pt x="2039" y="1392"/>
                  </a:lnTo>
                  <a:lnTo>
                    <a:pt x="2042" y="1392"/>
                  </a:lnTo>
                  <a:lnTo>
                    <a:pt x="2044" y="1392"/>
                  </a:lnTo>
                  <a:lnTo>
                    <a:pt x="2046" y="1392"/>
                  </a:lnTo>
                  <a:lnTo>
                    <a:pt x="2048" y="1392"/>
                  </a:lnTo>
                  <a:lnTo>
                    <a:pt x="2050" y="1392"/>
                  </a:lnTo>
                  <a:lnTo>
                    <a:pt x="2052" y="1392"/>
                  </a:lnTo>
                  <a:lnTo>
                    <a:pt x="2054" y="1392"/>
                  </a:lnTo>
                  <a:lnTo>
                    <a:pt x="2056" y="1392"/>
                  </a:lnTo>
                  <a:lnTo>
                    <a:pt x="2058" y="1392"/>
                  </a:lnTo>
                  <a:lnTo>
                    <a:pt x="2060" y="1392"/>
                  </a:lnTo>
                  <a:lnTo>
                    <a:pt x="2062" y="1392"/>
                  </a:lnTo>
                  <a:lnTo>
                    <a:pt x="2064" y="1392"/>
                  </a:lnTo>
                  <a:lnTo>
                    <a:pt x="2066" y="1392"/>
                  </a:lnTo>
                  <a:lnTo>
                    <a:pt x="2068" y="1392"/>
                  </a:lnTo>
                  <a:lnTo>
                    <a:pt x="2069" y="1392"/>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37">
              <a:extLst>
                <a:ext uri="{FF2B5EF4-FFF2-40B4-BE49-F238E27FC236}">
                  <a16:creationId xmlns:a16="http://schemas.microsoft.com/office/drawing/2014/main" id="{8356C537-DF47-4B5E-8524-36CE5E1B2B2A}"/>
                </a:ext>
              </a:extLst>
            </p:cNvPr>
            <p:cNvSpPr>
              <a:spLocks/>
            </p:cNvSpPr>
            <p:nvPr/>
          </p:nvSpPr>
          <p:spPr bwMode="auto">
            <a:xfrm>
              <a:off x="4218" y="559"/>
              <a:ext cx="2069" cy="1106"/>
            </a:xfrm>
            <a:custGeom>
              <a:avLst/>
              <a:gdLst>
                <a:gd name="T0" fmla="*/ 29 w 2069"/>
                <a:gd name="T1" fmla="*/ 1106 h 1106"/>
                <a:gd name="T2" fmla="*/ 62 w 2069"/>
                <a:gd name="T3" fmla="*/ 1106 h 1106"/>
                <a:gd name="T4" fmla="*/ 95 w 2069"/>
                <a:gd name="T5" fmla="*/ 1106 h 1106"/>
                <a:gd name="T6" fmla="*/ 128 w 2069"/>
                <a:gd name="T7" fmla="*/ 1098 h 1106"/>
                <a:gd name="T8" fmla="*/ 162 w 2069"/>
                <a:gd name="T9" fmla="*/ 1098 h 1106"/>
                <a:gd name="T10" fmla="*/ 195 w 2069"/>
                <a:gd name="T11" fmla="*/ 1093 h 1106"/>
                <a:gd name="T12" fmla="*/ 228 w 2069"/>
                <a:gd name="T13" fmla="*/ 1079 h 1106"/>
                <a:gd name="T14" fmla="*/ 261 w 2069"/>
                <a:gd name="T15" fmla="*/ 1016 h 1106"/>
                <a:gd name="T16" fmla="*/ 294 w 2069"/>
                <a:gd name="T17" fmla="*/ 948 h 1106"/>
                <a:gd name="T18" fmla="*/ 327 w 2069"/>
                <a:gd name="T19" fmla="*/ 907 h 1106"/>
                <a:gd name="T20" fmla="*/ 360 w 2069"/>
                <a:gd name="T21" fmla="*/ 766 h 1106"/>
                <a:gd name="T22" fmla="*/ 393 w 2069"/>
                <a:gd name="T23" fmla="*/ 666 h 1106"/>
                <a:gd name="T24" fmla="*/ 426 w 2069"/>
                <a:gd name="T25" fmla="*/ 489 h 1106"/>
                <a:gd name="T26" fmla="*/ 460 w 2069"/>
                <a:gd name="T27" fmla="*/ 440 h 1106"/>
                <a:gd name="T28" fmla="*/ 493 w 2069"/>
                <a:gd name="T29" fmla="*/ 100 h 1106"/>
                <a:gd name="T30" fmla="*/ 526 w 2069"/>
                <a:gd name="T31" fmla="*/ 167 h 1106"/>
                <a:gd name="T32" fmla="*/ 559 w 2069"/>
                <a:gd name="T33" fmla="*/ 208 h 1106"/>
                <a:gd name="T34" fmla="*/ 592 w 2069"/>
                <a:gd name="T35" fmla="*/ 86 h 1106"/>
                <a:gd name="T36" fmla="*/ 625 w 2069"/>
                <a:gd name="T37" fmla="*/ 154 h 1106"/>
                <a:gd name="T38" fmla="*/ 658 w 2069"/>
                <a:gd name="T39" fmla="*/ 226 h 1106"/>
                <a:gd name="T40" fmla="*/ 691 w 2069"/>
                <a:gd name="T41" fmla="*/ 245 h 1106"/>
                <a:gd name="T42" fmla="*/ 724 w 2069"/>
                <a:gd name="T43" fmla="*/ 326 h 1106"/>
                <a:gd name="T44" fmla="*/ 757 w 2069"/>
                <a:gd name="T45" fmla="*/ 608 h 1106"/>
                <a:gd name="T46" fmla="*/ 790 w 2069"/>
                <a:gd name="T47" fmla="*/ 689 h 1106"/>
                <a:gd name="T48" fmla="*/ 823 w 2069"/>
                <a:gd name="T49" fmla="*/ 762 h 1106"/>
                <a:gd name="T50" fmla="*/ 856 w 2069"/>
                <a:gd name="T51" fmla="*/ 912 h 1106"/>
                <a:gd name="T52" fmla="*/ 889 w 2069"/>
                <a:gd name="T53" fmla="*/ 966 h 1106"/>
                <a:gd name="T54" fmla="*/ 923 w 2069"/>
                <a:gd name="T55" fmla="*/ 1016 h 1106"/>
                <a:gd name="T56" fmla="*/ 956 w 2069"/>
                <a:gd name="T57" fmla="*/ 1061 h 1106"/>
                <a:gd name="T58" fmla="*/ 989 w 2069"/>
                <a:gd name="T59" fmla="*/ 1070 h 1106"/>
                <a:gd name="T60" fmla="*/ 1022 w 2069"/>
                <a:gd name="T61" fmla="*/ 1084 h 1106"/>
                <a:gd name="T62" fmla="*/ 1055 w 2069"/>
                <a:gd name="T63" fmla="*/ 1093 h 1106"/>
                <a:gd name="T64" fmla="*/ 1088 w 2069"/>
                <a:gd name="T65" fmla="*/ 1089 h 1106"/>
                <a:gd name="T66" fmla="*/ 1121 w 2069"/>
                <a:gd name="T67" fmla="*/ 1102 h 1106"/>
                <a:gd name="T68" fmla="*/ 1154 w 2069"/>
                <a:gd name="T69" fmla="*/ 1106 h 1106"/>
                <a:gd name="T70" fmla="*/ 1187 w 2069"/>
                <a:gd name="T71" fmla="*/ 1102 h 1106"/>
                <a:gd name="T72" fmla="*/ 1220 w 2069"/>
                <a:gd name="T73" fmla="*/ 1102 h 1106"/>
                <a:gd name="T74" fmla="*/ 1254 w 2069"/>
                <a:gd name="T75" fmla="*/ 1106 h 1106"/>
                <a:gd name="T76" fmla="*/ 1287 w 2069"/>
                <a:gd name="T77" fmla="*/ 1106 h 1106"/>
                <a:gd name="T78" fmla="*/ 1320 w 2069"/>
                <a:gd name="T79" fmla="*/ 1106 h 1106"/>
                <a:gd name="T80" fmla="*/ 1353 w 2069"/>
                <a:gd name="T81" fmla="*/ 1106 h 1106"/>
                <a:gd name="T82" fmla="*/ 1386 w 2069"/>
                <a:gd name="T83" fmla="*/ 1106 h 1106"/>
                <a:gd name="T84" fmla="*/ 1419 w 2069"/>
                <a:gd name="T85" fmla="*/ 1106 h 1106"/>
                <a:gd name="T86" fmla="*/ 1452 w 2069"/>
                <a:gd name="T87" fmla="*/ 1106 h 1106"/>
                <a:gd name="T88" fmla="*/ 1485 w 2069"/>
                <a:gd name="T89" fmla="*/ 1106 h 1106"/>
                <a:gd name="T90" fmla="*/ 1518 w 2069"/>
                <a:gd name="T91" fmla="*/ 1106 h 1106"/>
                <a:gd name="T92" fmla="*/ 1551 w 2069"/>
                <a:gd name="T93" fmla="*/ 1106 h 1106"/>
                <a:gd name="T94" fmla="*/ 1585 w 2069"/>
                <a:gd name="T95" fmla="*/ 1106 h 1106"/>
                <a:gd name="T96" fmla="*/ 1618 w 2069"/>
                <a:gd name="T97" fmla="*/ 1106 h 1106"/>
                <a:gd name="T98" fmla="*/ 1651 w 2069"/>
                <a:gd name="T99" fmla="*/ 1106 h 1106"/>
                <a:gd name="T100" fmla="*/ 1684 w 2069"/>
                <a:gd name="T101" fmla="*/ 1106 h 1106"/>
                <a:gd name="T102" fmla="*/ 1717 w 2069"/>
                <a:gd name="T103" fmla="*/ 1106 h 1106"/>
                <a:gd name="T104" fmla="*/ 1750 w 2069"/>
                <a:gd name="T105" fmla="*/ 1106 h 1106"/>
                <a:gd name="T106" fmla="*/ 1783 w 2069"/>
                <a:gd name="T107" fmla="*/ 1106 h 1106"/>
                <a:gd name="T108" fmla="*/ 1816 w 2069"/>
                <a:gd name="T109" fmla="*/ 1106 h 1106"/>
                <a:gd name="T110" fmla="*/ 1849 w 2069"/>
                <a:gd name="T111" fmla="*/ 1106 h 1106"/>
                <a:gd name="T112" fmla="*/ 1882 w 2069"/>
                <a:gd name="T113" fmla="*/ 1106 h 1106"/>
                <a:gd name="T114" fmla="*/ 1915 w 2069"/>
                <a:gd name="T115" fmla="*/ 1106 h 1106"/>
                <a:gd name="T116" fmla="*/ 1948 w 2069"/>
                <a:gd name="T117" fmla="*/ 1106 h 1106"/>
                <a:gd name="T118" fmla="*/ 1981 w 2069"/>
                <a:gd name="T119" fmla="*/ 1106 h 1106"/>
                <a:gd name="T120" fmla="*/ 2015 w 2069"/>
                <a:gd name="T121" fmla="*/ 1106 h 1106"/>
                <a:gd name="T122" fmla="*/ 2048 w 2069"/>
                <a:gd name="T123" fmla="*/ 1106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69" h="1106">
                  <a:moveTo>
                    <a:pt x="0" y="1106"/>
                  </a:moveTo>
                  <a:lnTo>
                    <a:pt x="0" y="1106"/>
                  </a:lnTo>
                  <a:lnTo>
                    <a:pt x="2" y="1106"/>
                  </a:lnTo>
                  <a:lnTo>
                    <a:pt x="4" y="1106"/>
                  </a:lnTo>
                  <a:lnTo>
                    <a:pt x="7" y="1106"/>
                  </a:lnTo>
                  <a:lnTo>
                    <a:pt x="9" y="1106"/>
                  </a:lnTo>
                  <a:lnTo>
                    <a:pt x="11" y="1106"/>
                  </a:lnTo>
                  <a:lnTo>
                    <a:pt x="13" y="1106"/>
                  </a:lnTo>
                  <a:lnTo>
                    <a:pt x="15" y="1106"/>
                  </a:lnTo>
                  <a:lnTo>
                    <a:pt x="17" y="1106"/>
                  </a:lnTo>
                  <a:lnTo>
                    <a:pt x="19" y="1106"/>
                  </a:lnTo>
                  <a:lnTo>
                    <a:pt x="21" y="1106"/>
                  </a:lnTo>
                  <a:lnTo>
                    <a:pt x="23" y="1106"/>
                  </a:lnTo>
                  <a:lnTo>
                    <a:pt x="25" y="1106"/>
                  </a:lnTo>
                  <a:lnTo>
                    <a:pt x="27" y="1106"/>
                  </a:lnTo>
                  <a:lnTo>
                    <a:pt x="29" y="1106"/>
                  </a:lnTo>
                  <a:lnTo>
                    <a:pt x="31" y="1106"/>
                  </a:lnTo>
                  <a:lnTo>
                    <a:pt x="34" y="1106"/>
                  </a:lnTo>
                  <a:lnTo>
                    <a:pt x="35" y="1106"/>
                  </a:lnTo>
                  <a:lnTo>
                    <a:pt x="37" y="1106"/>
                  </a:lnTo>
                  <a:lnTo>
                    <a:pt x="40" y="1106"/>
                  </a:lnTo>
                  <a:lnTo>
                    <a:pt x="42" y="1106"/>
                  </a:lnTo>
                  <a:lnTo>
                    <a:pt x="44" y="1106"/>
                  </a:lnTo>
                  <a:lnTo>
                    <a:pt x="46" y="1106"/>
                  </a:lnTo>
                  <a:lnTo>
                    <a:pt x="48" y="1106"/>
                  </a:lnTo>
                  <a:lnTo>
                    <a:pt x="50" y="1106"/>
                  </a:lnTo>
                  <a:lnTo>
                    <a:pt x="52" y="1106"/>
                  </a:lnTo>
                  <a:lnTo>
                    <a:pt x="54" y="1106"/>
                  </a:lnTo>
                  <a:lnTo>
                    <a:pt x="56" y="1106"/>
                  </a:lnTo>
                  <a:lnTo>
                    <a:pt x="58" y="1106"/>
                  </a:lnTo>
                  <a:lnTo>
                    <a:pt x="60" y="1106"/>
                  </a:lnTo>
                  <a:lnTo>
                    <a:pt x="62" y="1106"/>
                  </a:lnTo>
                  <a:lnTo>
                    <a:pt x="64" y="1106"/>
                  </a:lnTo>
                  <a:lnTo>
                    <a:pt x="67" y="1106"/>
                  </a:lnTo>
                  <a:lnTo>
                    <a:pt x="68" y="1106"/>
                  </a:lnTo>
                  <a:lnTo>
                    <a:pt x="71" y="1106"/>
                  </a:lnTo>
                  <a:lnTo>
                    <a:pt x="73" y="1106"/>
                  </a:lnTo>
                  <a:lnTo>
                    <a:pt x="75" y="1106"/>
                  </a:lnTo>
                  <a:lnTo>
                    <a:pt x="77" y="1106"/>
                  </a:lnTo>
                  <a:lnTo>
                    <a:pt x="79" y="1106"/>
                  </a:lnTo>
                  <a:lnTo>
                    <a:pt x="81" y="1106"/>
                  </a:lnTo>
                  <a:lnTo>
                    <a:pt x="83" y="1106"/>
                  </a:lnTo>
                  <a:lnTo>
                    <a:pt x="85" y="1106"/>
                  </a:lnTo>
                  <a:lnTo>
                    <a:pt x="87" y="1106"/>
                  </a:lnTo>
                  <a:lnTo>
                    <a:pt x="89" y="1102"/>
                  </a:lnTo>
                  <a:lnTo>
                    <a:pt x="91" y="1106"/>
                  </a:lnTo>
                  <a:lnTo>
                    <a:pt x="93" y="1106"/>
                  </a:lnTo>
                  <a:lnTo>
                    <a:pt x="95" y="1106"/>
                  </a:lnTo>
                  <a:lnTo>
                    <a:pt x="98" y="1106"/>
                  </a:lnTo>
                  <a:lnTo>
                    <a:pt x="100" y="1106"/>
                  </a:lnTo>
                  <a:lnTo>
                    <a:pt x="101" y="1106"/>
                  </a:lnTo>
                  <a:lnTo>
                    <a:pt x="104" y="1106"/>
                  </a:lnTo>
                  <a:lnTo>
                    <a:pt x="106" y="1106"/>
                  </a:lnTo>
                  <a:lnTo>
                    <a:pt x="108" y="1098"/>
                  </a:lnTo>
                  <a:lnTo>
                    <a:pt x="110" y="1098"/>
                  </a:lnTo>
                  <a:lnTo>
                    <a:pt x="112" y="1106"/>
                  </a:lnTo>
                  <a:lnTo>
                    <a:pt x="114" y="1106"/>
                  </a:lnTo>
                  <a:lnTo>
                    <a:pt x="116" y="1106"/>
                  </a:lnTo>
                  <a:lnTo>
                    <a:pt x="118" y="1106"/>
                  </a:lnTo>
                  <a:lnTo>
                    <a:pt x="120" y="1106"/>
                  </a:lnTo>
                  <a:lnTo>
                    <a:pt x="122" y="1102"/>
                  </a:lnTo>
                  <a:lnTo>
                    <a:pt x="124" y="1106"/>
                  </a:lnTo>
                  <a:lnTo>
                    <a:pt x="126" y="1106"/>
                  </a:lnTo>
                  <a:lnTo>
                    <a:pt x="128" y="1098"/>
                  </a:lnTo>
                  <a:lnTo>
                    <a:pt x="131" y="1106"/>
                  </a:lnTo>
                  <a:lnTo>
                    <a:pt x="133" y="1102"/>
                  </a:lnTo>
                  <a:lnTo>
                    <a:pt x="135" y="1098"/>
                  </a:lnTo>
                  <a:lnTo>
                    <a:pt x="137" y="1106"/>
                  </a:lnTo>
                  <a:lnTo>
                    <a:pt x="139" y="1102"/>
                  </a:lnTo>
                  <a:lnTo>
                    <a:pt x="141" y="1106"/>
                  </a:lnTo>
                  <a:lnTo>
                    <a:pt x="143" y="1098"/>
                  </a:lnTo>
                  <a:lnTo>
                    <a:pt x="145" y="1102"/>
                  </a:lnTo>
                  <a:lnTo>
                    <a:pt x="147" y="1106"/>
                  </a:lnTo>
                  <a:lnTo>
                    <a:pt x="149" y="1102"/>
                  </a:lnTo>
                  <a:lnTo>
                    <a:pt x="151" y="1075"/>
                  </a:lnTo>
                  <a:lnTo>
                    <a:pt x="153" y="1098"/>
                  </a:lnTo>
                  <a:lnTo>
                    <a:pt x="155" y="1106"/>
                  </a:lnTo>
                  <a:lnTo>
                    <a:pt x="157" y="1079"/>
                  </a:lnTo>
                  <a:lnTo>
                    <a:pt x="159" y="1093"/>
                  </a:lnTo>
                  <a:lnTo>
                    <a:pt x="162" y="1098"/>
                  </a:lnTo>
                  <a:lnTo>
                    <a:pt x="164" y="1093"/>
                  </a:lnTo>
                  <a:lnTo>
                    <a:pt x="166" y="1098"/>
                  </a:lnTo>
                  <a:lnTo>
                    <a:pt x="168" y="1102"/>
                  </a:lnTo>
                  <a:lnTo>
                    <a:pt x="170" y="1098"/>
                  </a:lnTo>
                  <a:lnTo>
                    <a:pt x="172" y="1098"/>
                  </a:lnTo>
                  <a:lnTo>
                    <a:pt x="174" y="1098"/>
                  </a:lnTo>
                  <a:lnTo>
                    <a:pt x="176" y="1098"/>
                  </a:lnTo>
                  <a:lnTo>
                    <a:pt x="178" y="1098"/>
                  </a:lnTo>
                  <a:lnTo>
                    <a:pt x="180" y="1089"/>
                  </a:lnTo>
                  <a:lnTo>
                    <a:pt x="182" y="1098"/>
                  </a:lnTo>
                  <a:lnTo>
                    <a:pt x="184" y="1089"/>
                  </a:lnTo>
                  <a:lnTo>
                    <a:pt x="186" y="1089"/>
                  </a:lnTo>
                  <a:lnTo>
                    <a:pt x="189" y="1084"/>
                  </a:lnTo>
                  <a:lnTo>
                    <a:pt x="191" y="1093"/>
                  </a:lnTo>
                  <a:lnTo>
                    <a:pt x="193" y="1079"/>
                  </a:lnTo>
                  <a:lnTo>
                    <a:pt x="195" y="1093"/>
                  </a:lnTo>
                  <a:lnTo>
                    <a:pt x="197" y="1084"/>
                  </a:lnTo>
                  <a:lnTo>
                    <a:pt x="199" y="1089"/>
                  </a:lnTo>
                  <a:lnTo>
                    <a:pt x="201" y="1093"/>
                  </a:lnTo>
                  <a:lnTo>
                    <a:pt x="203" y="1093"/>
                  </a:lnTo>
                  <a:lnTo>
                    <a:pt x="205" y="1061"/>
                  </a:lnTo>
                  <a:lnTo>
                    <a:pt x="207" y="1075"/>
                  </a:lnTo>
                  <a:lnTo>
                    <a:pt x="209" y="1089"/>
                  </a:lnTo>
                  <a:lnTo>
                    <a:pt x="211" y="1084"/>
                  </a:lnTo>
                  <a:lnTo>
                    <a:pt x="213" y="1079"/>
                  </a:lnTo>
                  <a:lnTo>
                    <a:pt x="215" y="1084"/>
                  </a:lnTo>
                  <a:lnTo>
                    <a:pt x="217" y="1070"/>
                  </a:lnTo>
                  <a:lnTo>
                    <a:pt x="220" y="1052"/>
                  </a:lnTo>
                  <a:lnTo>
                    <a:pt x="222" y="1070"/>
                  </a:lnTo>
                  <a:lnTo>
                    <a:pt x="224" y="1075"/>
                  </a:lnTo>
                  <a:lnTo>
                    <a:pt x="226" y="1079"/>
                  </a:lnTo>
                  <a:lnTo>
                    <a:pt x="228" y="1079"/>
                  </a:lnTo>
                  <a:lnTo>
                    <a:pt x="230" y="1075"/>
                  </a:lnTo>
                  <a:lnTo>
                    <a:pt x="232" y="1052"/>
                  </a:lnTo>
                  <a:lnTo>
                    <a:pt x="234" y="1043"/>
                  </a:lnTo>
                  <a:lnTo>
                    <a:pt x="236" y="1048"/>
                  </a:lnTo>
                  <a:lnTo>
                    <a:pt x="238" y="1066"/>
                  </a:lnTo>
                  <a:lnTo>
                    <a:pt x="240" y="1025"/>
                  </a:lnTo>
                  <a:lnTo>
                    <a:pt x="242" y="1025"/>
                  </a:lnTo>
                  <a:lnTo>
                    <a:pt x="244" y="1061"/>
                  </a:lnTo>
                  <a:lnTo>
                    <a:pt x="247" y="1043"/>
                  </a:lnTo>
                  <a:lnTo>
                    <a:pt x="248" y="1048"/>
                  </a:lnTo>
                  <a:lnTo>
                    <a:pt x="250" y="1025"/>
                  </a:lnTo>
                  <a:lnTo>
                    <a:pt x="253" y="1048"/>
                  </a:lnTo>
                  <a:lnTo>
                    <a:pt x="255" y="1038"/>
                  </a:lnTo>
                  <a:lnTo>
                    <a:pt x="257" y="1066"/>
                  </a:lnTo>
                  <a:lnTo>
                    <a:pt x="259" y="1029"/>
                  </a:lnTo>
                  <a:lnTo>
                    <a:pt x="261" y="1016"/>
                  </a:lnTo>
                  <a:lnTo>
                    <a:pt x="263" y="1038"/>
                  </a:lnTo>
                  <a:lnTo>
                    <a:pt x="265" y="1029"/>
                  </a:lnTo>
                  <a:lnTo>
                    <a:pt x="267" y="1052"/>
                  </a:lnTo>
                  <a:lnTo>
                    <a:pt x="269" y="1011"/>
                  </a:lnTo>
                  <a:lnTo>
                    <a:pt x="271" y="998"/>
                  </a:lnTo>
                  <a:lnTo>
                    <a:pt x="273" y="1034"/>
                  </a:lnTo>
                  <a:lnTo>
                    <a:pt x="275" y="1025"/>
                  </a:lnTo>
                  <a:lnTo>
                    <a:pt x="277" y="1002"/>
                  </a:lnTo>
                  <a:lnTo>
                    <a:pt x="280" y="1043"/>
                  </a:lnTo>
                  <a:lnTo>
                    <a:pt x="281" y="993"/>
                  </a:lnTo>
                  <a:lnTo>
                    <a:pt x="284" y="970"/>
                  </a:lnTo>
                  <a:lnTo>
                    <a:pt x="286" y="989"/>
                  </a:lnTo>
                  <a:lnTo>
                    <a:pt x="288" y="1002"/>
                  </a:lnTo>
                  <a:lnTo>
                    <a:pt x="290" y="998"/>
                  </a:lnTo>
                  <a:lnTo>
                    <a:pt x="292" y="966"/>
                  </a:lnTo>
                  <a:lnTo>
                    <a:pt x="294" y="948"/>
                  </a:lnTo>
                  <a:lnTo>
                    <a:pt x="296" y="989"/>
                  </a:lnTo>
                  <a:lnTo>
                    <a:pt x="298" y="1011"/>
                  </a:lnTo>
                  <a:lnTo>
                    <a:pt x="300" y="970"/>
                  </a:lnTo>
                  <a:lnTo>
                    <a:pt x="302" y="929"/>
                  </a:lnTo>
                  <a:lnTo>
                    <a:pt x="304" y="939"/>
                  </a:lnTo>
                  <a:lnTo>
                    <a:pt x="306" y="921"/>
                  </a:lnTo>
                  <a:lnTo>
                    <a:pt x="308" y="961"/>
                  </a:lnTo>
                  <a:lnTo>
                    <a:pt x="311" y="948"/>
                  </a:lnTo>
                  <a:lnTo>
                    <a:pt x="313" y="943"/>
                  </a:lnTo>
                  <a:lnTo>
                    <a:pt x="315" y="975"/>
                  </a:lnTo>
                  <a:lnTo>
                    <a:pt x="317" y="889"/>
                  </a:lnTo>
                  <a:lnTo>
                    <a:pt x="319" y="961"/>
                  </a:lnTo>
                  <a:lnTo>
                    <a:pt x="321" y="907"/>
                  </a:lnTo>
                  <a:lnTo>
                    <a:pt x="323" y="907"/>
                  </a:lnTo>
                  <a:lnTo>
                    <a:pt x="325" y="916"/>
                  </a:lnTo>
                  <a:lnTo>
                    <a:pt x="327" y="907"/>
                  </a:lnTo>
                  <a:lnTo>
                    <a:pt x="329" y="934"/>
                  </a:lnTo>
                  <a:lnTo>
                    <a:pt x="331" y="893"/>
                  </a:lnTo>
                  <a:lnTo>
                    <a:pt x="333" y="921"/>
                  </a:lnTo>
                  <a:lnTo>
                    <a:pt x="335" y="848"/>
                  </a:lnTo>
                  <a:lnTo>
                    <a:pt x="337" y="780"/>
                  </a:lnTo>
                  <a:lnTo>
                    <a:pt x="339" y="834"/>
                  </a:lnTo>
                  <a:lnTo>
                    <a:pt x="341" y="798"/>
                  </a:lnTo>
                  <a:lnTo>
                    <a:pt x="344" y="929"/>
                  </a:lnTo>
                  <a:lnTo>
                    <a:pt x="346" y="789"/>
                  </a:lnTo>
                  <a:lnTo>
                    <a:pt x="348" y="825"/>
                  </a:lnTo>
                  <a:lnTo>
                    <a:pt x="350" y="875"/>
                  </a:lnTo>
                  <a:lnTo>
                    <a:pt x="352" y="825"/>
                  </a:lnTo>
                  <a:lnTo>
                    <a:pt x="354" y="848"/>
                  </a:lnTo>
                  <a:lnTo>
                    <a:pt x="356" y="798"/>
                  </a:lnTo>
                  <a:lnTo>
                    <a:pt x="358" y="762"/>
                  </a:lnTo>
                  <a:lnTo>
                    <a:pt x="360" y="766"/>
                  </a:lnTo>
                  <a:lnTo>
                    <a:pt x="362" y="789"/>
                  </a:lnTo>
                  <a:lnTo>
                    <a:pt x="364" y="789"/>
                  </a:lnTo>
                  <a:lnTo>
                    <a:pt x="366" y="775"/>
                  </a:lnTo>
                  <a:lnTo>
                    <a:pt x="368" y="762"/>
                  </a:lnTo>
                  <a:lnTo>
                    <a:pt x="371" y="771"/>
                  </a:lnTo>
                  <a:lnTo>
                    <a:pt x="372" y="803"/>
                  </a:lnTo>
                  <a:lnTo>
                    <a:pt x="375" y="794"/>
                  </a:lnTo>
                  <a:lnTo>
                    <a:pt x="377" y="671"/>
                  </a:lnTo>
                  <a:lnTo>
                    <a:pt x="379" y="703"/>
                  </a:lnTo>
                  <a:lnTo>
                    <a:pt x="381" y="766"/>
                  </a:lnTo>
                  <a:lnTo>
                    <a:pt x="383" y="694"/>
                  </a:lnTo>
                  <a:lnTo>
                    <a:pt x="385" y="698"/>
                  </a:lnTo>
                  <a:lnTo>
                    <a:pt x="387" y="671"/>
                  </a:lnTo>
                  <a:lnTo>
                    <a:pt x="389" y="680"/>
                  </a:lnTo>
                  <a:lnTo>
                    <a:pt x="391" y="657"/>
                  </a:lnTo>
                  <a:lnTo>
                    <a:pt x="393" y="666"/>
                  </a:lnTo>
                  <a:lnTo>
                    <a:pt x="395" y="694"/>
                  </a:lnTo>
                  <a:lnTo>
                    <a:pt x="397" y="644"/>
                  </a:lnTo>
                  <a:lnTo>
                    <a:pt x="399" y="703"/>
                  </a:lnTo>
                  <a:lnTo>
                    <a:pt x="402" y="666"/>
                  </a:lnTo>
                  <a:lnTo>
                    <a:pt x="404" y="698"/>
                  </a:lnTo>
                  <a:lnTo>
                    <a:pt x="406" y="689"/>
                  </a:lnTo>
                  <a:lnTo>
                    <a:pt x="408" y="598"/>
                  </a:lnTo>
                  <a:lnTo>
                    <a:pt x="410" y="626"/>
                  </a:lnTo>
                  <a:lnTo>
                    <a:pt x="412" y="535"/>
                  </a:lnTo>
                  <a:lnTo>
                    <a:pt x="414" y="630"/>
                  </a:lnTo>
                  <a:lnTo>
                    <a:pt x="416" y="576"/>
                  </a:lnTo>
                  <a:lnTo>
                    <a:pt x="418" y="621"/>
                  </a:lnTo>
                  <a:lnTo>
                    <a:pt x="420" y="558"/>
                  </a:lnTo>
                  <a:lnTo>
                    <a:pt x="422" y="540"/>
                  </a:lnTo>
                  <a:lnTo>
                    <a:pt x="424" y="626"/>
                  </a:lnTo>
                  <a:lnTo>
                    <a:pt x="426" y="489"/>
                  </a:lnTo>
                  <a:lnTo>
                    <a:pt x="428" y="567"/>
                  </a:lnTo>
                  <a:lnTo>
                    <a:pt x="430" y="530"/>
                  </a:lnTo>
                  <a:lnTo>
                    <a:pt x="433" y="476"/>
                  </a:lnTo>
                  <a:lnTo>
                    <a:pt x="435" y="480"/>
                  </a:lnTo>
                  <a:lnTo>
                    <a:pt x="437" y="440"/>
                  </a:lnTo>
                  <a:lnTo>
                    <a:pt x="439" y="480"/>
                  </a:lnTo>
                  <a:lnTo>
                    <a:pt x="441" y="421"/>
                  </a:lnTo>
                  <a:lnTo>
                    <a:pt x="443" y="412"/>
                  </a:lnTo>
                  <a:lnTo>
                    <a:pt x="445" y="480"/>
                  </a:lnTo>
                  <a:lnTo>
                    <a:pt x="447" y="367"/>
                  </a:lnTo>
                  <a:lnTo>
                    <a:pt x="449" y="399"/>
                  </a:lnTo>
                  <a:lnTo>
                    <a:pt x="451" y="412"/>
                  </a:lnTo>
                  <a:lnTo>
                    <a:pt x="453" y="426"/>
                  </a:lnTo>
                  <a:lnTo>
                    <a:pt x="455" y="480"/>
                  </a:lnTo>
                  <a:lnTo>
                    <a:pt x="457" y="417"/>
                  </a:lnTo>
                  <a:lnTo>
                    <a:pt x="460" y="440"/>
                  </a:lnTo>
                  <a:lnTo>
                    <a:pt x="461" y="381"/>
                  </a:lnTo>
                  <a:lnTo>
                    <a:pt x="463" y="335"/>
                  </a:lnTo>
                  <a:lnTo>
                    <a:pt x="466" y="403"/>
                  </a:lnTo>
                  <a:lnTo>
                    <a:pt x="468" y="286"/>
                  </a:lnTo>
                  <a:lnTo>
                    <a:pt x="470" y="294"/>
                  </a:lnTo>
                  <a:lnTo>
                    <a:pt x="472" y="235"/>
                  </a:lnTo>
                  <a:lnTo>
                    <a:pt x="474" y="276"/>
                  </a:lnTo>
                  <a:lnTo>
                    <a:pt x="476" y="317"/>
                  </a:lnTo>
                  <a:lnTo>
                    <a:pt x="478" y="290"/>
                  </a:lnTo>
                  <a:lnTo>
                    <a:pt x="480" y="326"/>
                  </a:lnTo>
                  <a:lnTo>
                    <a:pt x="482" y="294"/>
                  </a:lnTo>
                  <a:lnTo>
                    <a:pt x="484" y="249"/>
                  </a:lnTo>
                  <a:lnTo>
                    <a:pt x="486" y="326"/>
                  </a:lnTo>
                  <a:lnTo>
                    <a:pt x="488" y="344"/>
                  </a:lnTo>
                  <a:lnTo>
                    <a:pt x="490" y="240"/>
                  </a:lnTo>
                  <a:lnTo>
                    <a:pt x="493" y="100"/>
                  </a:lnTo>
                  <a:lnTo>
                    <a:pt x="494" y="213"/>
                  </a:lnTo>
                  <a:lnTo>
                    <a:pt x="497" y="199"/>
                  </a:lnTo>
                  <a:lnTo>
                    <a:pt x="499" y="258"/>
                  </a:lnTo>
                  <a:lnTo>
                    <a:pt x="501" y="281"/>
                  </a:lnTo>
                  <a:lnTo>
                    <a:pt x="503" y="127"/>
                  </a:lnTo>
                  <a:lnTo>
                    <a:pt x="505" y="299"/>
                  </a:lnTo>
                  <a:lnTo>
                    <a:pt x="507" y="267"/>
                  </a:lnTo>
                  <a:lnTo>
                    <a:pt x="509" y="186"/>
                  </a:lnTo>
                  <a:lnTo>
                    <a:pt x="511" y="204"/>
                  </a:lnTo>
                  <a:lnTo>
                    <a:pt x="513" y="167"/>
                  </a:lnTo>
                  <a:lnTo>
                    <a:pt x="515" y="294"/>
                  </a:lnTo>
                  <a:lnTo>
                    <a:pt x="517" y="45"/>
                  </a:lnTo>
                  <a:lnTo>
                    <a:pt x="519" y="213"/>
                  </a:lnTo>
                  <a:lnTo>
                    <a:pt x="521" y="131"/>
                  </a:lnTo>
                  <a:lnTo>
                    <a:pt x="524" y="86"/>
                  </a:lnTo>
                  <a:lnTo>
                    <a:pt x="526" y="167"/>
                  </a:lnTo>
                  <a:lnTo>
                    <a:pt x="528" y="177"/>
                  </a:lnTo>
                  <a:lnTo>
                    <a:pt x="530" y="213"/>
                  </a:lnTo>
                  <a:lnTo>
                    <a:pt x="532" y="240"/>
                  </a:lnTo>
                  <a:lnTo>
                    <a:pt x="534" y="290"/>
                  </a:lnTo>
                  <a:lnTo>
                    <a:pt x="536" y="95"/>
                  </a:lnTo>
                  <a:lnTo>
                    <a:pt x="538" y="95"/>
                  </a:lnTo>
                  <a:lnTo>
                    <a:pt x="540" y="86"/>
                  </a:lnTo>
                  <a:lnTo>
                    <a:pt x="542" y="95"/>
                  </a:lnTo>
                  <a:lnTo>
                    <a:pt x="544" y="81"/>
                  </a:lnTo>
                  <a:lnTo>
                    <a:pt x="546" y="177"/>
                  </a:lnTo>
                  <a:lnTo>
                    <a:pt x="548" y="177"/>
                  </a:lnTo>
                  <a:lnTo>
                    <a:pt x="551" y="122"/>
                  </a:lnTo>
                  <a:lnTo>
                    <a:pt x="552" y="95"/>
                  </a:lnTo>
                  <a:lnTo>
                    <a:pt x="554" y="40"/>
                  </a:lnTo>
                  <a:lnTo>
                    <a:pt x="557" y="27"/>
                  </a:lnTo>
                  <a:lnTo>
                    <a:pt x="559" y="208"/>
                  </a:lnTo>
                  <a:lnTo>
                    <a:pt x="561" y="68"/>
                  </a:lnTo>
                  <a:lnTo>
                    <a:pt x="563" y="27"/>
                  </a:lnTo>
                  <a:lnTo>
                    <a:pt x="565" y="59"/>
                  </a:lnTo>
                  <a:lnTo>
                    <a:pt x="567" y="9"/>
                  </a:lnTo>
                  <a:lnTo>
                    <a:pt x="569" y="199"/>
                  </a:lnTo>
                  <a:lnTo>
                    <a:pt x="571" y="158"/>
                  </a:lnTo>
                  <a:lnTo>
                    <a:pt x="573" y="40"/>
                  </a:lnTo>
                  <a:lnTo>
                    <a:pt x="575" y="0"/>
                  </a:lnTo>
                  <a:lnTo>
                    <a:pt x="577" y="77"/>
                  </a:lnTo>
                  <a:lnTo>
                    <a:pt x="579" y="45"/>
                  </a:lnTo>
                  <a:lnTo>
                    <a:pt x="581" y="208"/>
                  </a:lnTo>
                  <a:lnTo>
                    <a:pt x="584" y="49"/>
                  </a:lnTo>
                  <a:lnTo>
                    <a:pt x="585" y="104"/>
                  </a:lnTo>
                  <a:lnTo>
                    <a:pt x="588" y="36"/>
                  </a:lnTo>
                  <a:lnTo>
                    <a:pt x="590" y="149"/>
                  </a:lnTo>
                  <a:lnTo>
                    <a:pt x="592" y="86"/>
                  </a:lnTo>
                  <a:lnTo>
                    <a:pt x="594" y="59"/>
                  </a:lnTo>
                  <a:lnTo>
                    <a:pt x="596" y="177"/>
                  </a:lnTo>
                  <a:lnTo>
                    <a:pt x="598" y="122"/>
                  </a:lnTo>
                  <a:lnTo>
                    <a:pt x="600" y="181"/>
                  </a:lnTo>
                  <a:lnTo>
                    <a:pt x="602" y="163"/>
                  </a:lnTo>
                  <a:lnTo>
                    <a:pt x="604" y="167"/>
                  </a:lnTo>
                  <a:lnTo>
                    <a:pt x="606" y="154"/>
                  </a:lnTo>
                  <a:lnTo>
                    <a:pt x="608" y="18"/>
                  </a:lnTo>
                  <a:lnTo>
                    <a:pt x="610" y="54"/>
                  </a:lnTo>
                  <a:lnTo>
                    <a:pt x="612" y="59"/>
                  </a:lnTo>
                  <a:lnTo>
                    <a:pt x="615" y="149"/>
                  </a:lnTo>
                  <a:lnTo>
                    <a:pt x="617" y="208"/>
                  </a:lnTo>
                  <a:lnTo>
                    <a:pt x="619" y="149"/>
                  </a:lnTo>
                  <a:lnTo>
                    <a:pt x="621" y="131"/>
                  </a:lnTo>
                  <a:lnTo>
                    <a:pt x="623" y="45"/>
                  </a:lnTo>
                  <a:lnTo>
                    <a:pt x="625" y="154"/>
                  </a:lnTo>
                  <a:lnTo>
                    <a:pt x="627" y="167"/>
                  </a:lnTo>
                  <a:lnTo>
                    <a:pt x="629" y="117"/>
                  </a:lnTo>
                  <a:lnTo>
                    <a:pt x="631" y="195"/>
                  </a:lnTo>
                  <a:lnTo>
                    <a:pt x="633" y="72"/>
                  </a:lnTo>
                  <a:lnTo>
                    <a:pt x="635" y="190"/>
                  </a:lnTo>
                  <a:lnTo>
                    <a:pt x="637" y="90"/>
                  </a:lnTo>
                  <a:lnTo>
                    <a:pt x="639" y="117"/>
                  </a:lnTo>
                  <a:lnTo>
                    <a:pt x="641" y="245"/>
                  </a:lnTo>
                  <a:lnTo>
                    <a:pt x="643" y="149"/>
                  </a:lnTo>
                  <a:lnTo>
                    <a:pt x="646" y="113"/>
                  </a:lnTo>
                  <a:lnTo>
                    <a:pt x="648" y="303"/>
                  </a:lnTo>
                  <a:lnTo>
                    <a:pt x="650" y="177"/>
                  </a:lnTo>
                  <a:lnTo>
                    <a:pt x="652" y="294"/>
                  </a:lnTo>
                  <a:lnTo>
                    <a:pt x="654" y="199"/>
                  </a:lnTo>
                  <a:lnTo>
                    <a:pt x="656" y="149"/>
                  </a:lnTo>
                  <a:lnTo>
                    <a:pt x="658" y="226"/>
                  </a:lnTo>
                  <a:lnTo>
                    <a:pt x="660" y="154"/>
                  </a:lnTo>
                  <a:lnTo>
                    <a:pt x="662" y="27"/>
                  </a:lnTo>
                  <a:lnTo>
                    <a:pt x="664" y="281"/>
                  </a:lnTo>
                  <a:lnTo>
                    <a:pt x="666" y="281"/>
                  </a:lnTo>
                  <a:lnTo>
                    <a:pt x="668" y="290"/>
                  </a:lnTo>
                  <a:lnTo>
                    <a:pt x="670" y="208"/>
                  </a:lnTo>
                  <a:lnTo>
                    <a:pt x="673" y="303"/>
                  </a:lnTo>
                  <a:lnTo>
                    <a:pt x="674" y="313"/>
                  </a:lnTo>
                  <a:lnTo>
                    <a:pt x="676" y="308"/>
                  </a:lnTo>
                  <a:lnTo>
                    <a:pt x="679" y="235"/>
                  </a:lnTo>
                  <a:lnTo>
                    <a:pt x="681" y="354"/>
                  </a:lnTo>
                  <a:lnTo>
                    <a:pt x="683" y="249"/>
                  </a:lnTo>
                  <a:lnTo>
                    <a:pt x="685" y="431"/>
                  </a:lnTo>
                  <a:lnTo>
                    <a:pt x="687" y="254"/>
                  </a:lnTo>
                  <a:lnTo>
                    <a:pt x="689" y="263"/>
                  </a:lnTo>
                  <a:lnTo>
                    <a:pt x="691" y="245"/>
                  </a:lnTo>
                  <a:lnTo>
                    <a:pt x="693" y="390"/>
                  </a:lnTo>
                  <a:lnTo>
                    <a:pt x="695" y="317"/>
                  </a:lnTo>
                  <a:lnTo>
                    <a:pt x="697" y="344"/>
                  </a:lnTo>
                  <a:lnTo>
                    <a:pt x="699" y="376"/>
                  </a:lnTo>
                  <a:lnTo>
                    <a:pt x="701" y="394"/>
                  </a:lnTo>
                  <a:lnTo>
                    <a:pt x="703" y="471"/>
                  </a:lnTo>
                  <a:lnTo>
                    <a:pt x="706" y="431"/>
                  </a:lnTo>
                  <a:lnTo>
                    <a:pt x="708" y="512"/>
                  </a:lnTo>
                  <a:lnTo>
                    <a:pt x="710" y="458"/>
                  </a:lnTo>
                  <a:lnTo>
                    <a:pt x="712" y="417"/>
                  </a:lnTo>
                  <a:lnTo>
                    <a:pt x="714" y="435"/>
                  </a:lnTo>
                  <a:lnTo>
                    <a:pt x="716" y="417"/>
                  </a:lnTo>
                  <a:lnTo>
                    <a:pt x="718" y="449"/>
                  </a:lnTo>
                  <a:lnTo>
                    <a:pt x="720" y="462"/>
                  </a:lnTo>
                  <a:lnTo>
                    <a:pt x="722" y="489"/>
                  </a:lnTo>
                  <a:lnTo>
                    <a:pt x="724" y="326"/>
                  </a:lnTo>
                  <a:lnTo>
                    <a:pt x="726" y="512"/>
                  </a:lnTo>
                  <a:lnTo>
                    <a:pt x="728" y="412"/>
                  </a:lnTo>
                  <a:lnTo>
                    <a:pt x="730" y="485"/>
                  </a:lnTo>
                  <a:lnTo>
                    <a:pt x="732" y="535"/>
                  </a:lnTo>
                  <a:lnTo>
                    <a:pt x="734" y="540"/>
                  </a:lnTo>
                  <a:lnTo>
                    <a:pt x="737" y="567"/>
                  </a:lnTo>
                  <a:lnTo>
                    <a:pt x="739" y="589"/>
                  </a:lnTo>
                  <a:lnTo>
                    <a:pt x="741" y="499"/>
                  </a:lnTo>
                  <a:lnTo>
                    <a:pt x="743" y="608"/>
                  </a:lnTo>
                  <a:lnTo>
                    <a:pt x="745" y="535"/>
                  </a:lnTo>
                  <a:lnTo>
                    <a:pt x="747" y="630"/>
                  </a:lnTo>
                  <a:lnTo>
                    <a:pt x="749" y="553"/>
                  </a:lnTo>
                  <a:lnTo>
                    <a:pt x="751" y="603"/>
                  </a:lnTo>
                  <a:lnTo>
                    <a:pt x="753" y="603"/>
                  </a:lnTo>
                  <a:lnTo>
                    <a:pt x="755" y="576"/>
                  </a:lnTo>
                  <a:lnTo>
                    <a:pt x="757" y="608"/>
                  </a:lnTo>
                  <a:lnTo>
                    <a:pt x="759" y="639"/>
                  </a:lnTo>
                  <a:lnTo>
                    <a:pt x="761" y="666"/>
                  </a:lnTo>
                  <a:lnTo>
                    <a:pt x="764" y="567"/>
                  </a:lnTo>
                  <a:lnTo>
                    <a:pt x="765" y="644"/>
                  </a:lnTo>
                  <a:lnTo>
                    <a:pt x="767" y="626"/>
                  </a:lnTo>
                  <a:lnTo>
                    <a:pt x="770" y="698"/>
                  </a:lnTo>
                  <a:lnTo>
                    <a:pt x="772" y="603"/>
                  </a:lnTo>
                  <a:lnTo>
                    <a:pt x="774" y="685"/>
                  </a:lnTo>
                  <a:lnTo>
                    <a:pt x="776" y="648"/>
                  </a:lnTo>
                  <a:lnTo>
                    <a:pt x="778" y="612"/>
                  </a:lnTo>
                  <a:lnTo>
                    <a:pt x="780" y="598"/>
                  </a:lnTo>
                  <a:lnTo>
                    <a:pt x="782" y="689"/>
                  </a:lnTo>
                  <a:lnTo>
                    <a:pt x="784" y="657"/>
                  </a:lnTo>
                  <a:lnTo>
                    <a:pt x="786" y="721"/>
                  </a:lnTo>
                  <a:lnTo>
                    <a:pt x="788" y="666"/>
                  </a:lnTo>
                  <a:lnTo>
                    <a:pt x="790" y="689"/>
                  </a:lnTo>
                  <a:lnTo>
                    <a:pt x="792" y="689"/>
                  </a:lnTo>
                  <a:lnTo>
                    <a:pt x="794" y="748"/>
                  </a:lnTo>
                  <a:lnTo>
                    <a:pt x="797" y="753"/>
                  </a:lnTo>
                  <a:lnTo>
                    <a:pt x="798" y="716"/>
                  </a:lnTo>
                  <a:lnTo>
                    <a:pt x="801" y="757"/>
                  </a:lnTo>
                  <a:lnTo>
                    <a:pt x="803" y="794"/>
                  </a:lnTo>
                  <a:lnTo>
                    <a:pt x="805" y="739"/>
                  </a:lnTo>
                  <a:lnTo>
                    <a:pt x="807" y="807"/>
                  </a:lnTo>
                  <a:lnTo>
                    <a:pt x="809" y="780"/>
                  </a:lnTo>
                  <a:lnTo>
                    <a:pt x="811" y="766"/>
                  </a:lnTo>
                  <a:lnTo>
                    <a:pt x="813" y="798"/>
                  </a:lnTo>
                  <a:lnTo>
                    <a:pt x="815" y="775"/>
                  </a:lnTo>
                  <a:lnTo>
                    <a:pt x="817" y="762"/>
                  </a:lnTo>
                  <a:lnTo>
                    <a:pt x="819" y="889"/>
                  </a:lnTo>
                  <a:lnTo>
                    <a:pt x="821" y="807"/>
                  </a:lnTo>
                  <a:lnTo>
                    <a:pt x="823" y="762"/>
                  </a:lnTo>
                  <a:lnTo>
                    <a:pt x="825" y="866"/>
                  </a:lnTo>
                  <a:lnTo>
                    <a:pt x="828" y="875"/>
                  </a:lnTo>
                  <a:lnTo>
                    <a:pt x="830" y="889"/>
                  </a:lnTo>
                  <a:lnTo>
                    <a:pt x="832" y="898"/>
                  </a:lnTo>
                  <a:lnTo>
                    <a:pt x="834" y="857"/>
                  </a:lnTo>
                  <a:lnTo>
                    <a:pt x="836" y="907"/>
                  </a:lnTo>
                  <a:lnTo>
                    <a:pt x="838" y="889"/>
                  </a:lnTo>
                  <a:lnTo>
                    <a:pt x="840" y="866"/>
                  </a:lnTo>
                  <a:lnTo>
                    <a:pt x="842" y="839"/>
                  </a:lnTo>
                  <a:lnTo>
                    <a:pt x="844" y="912"/>
                  </a:lnTo>
                  <a:lnTo>
                    <a:pt x="846" y="921"/>
                  </a:lnTo>
                  <a:lnTo>
                    <a:pt x="848" y="898"/>
                  </a:lnTo>
                  <a:lnTo>
                    <a:pt x="850" y="934"/>
                  </a:lnTo>
                  <a:lnTo>
                    <a:pt x="852" y="893"/>
                  </a:lnTo>
                  <a:lnTo>
                    <a:pt x="854" y="907"/>
                  </a:lnTo>
                  <a:lnTo>
                    <a:pt x="856" y="912"/>
                  </a:lnTo>
                  <a:lnTo>
                    <a:pt x="859" y="961"/>
                  </a:lnTo>
                  <a:lnTo>
                    <a:pt x="861" y="925"/>
                  </a:lnTo>
                  <a:lnTo>
                    <a:pt x="863" y="961"/>
                  </a:lnTo>
                  <a:lnTo>
                    <a:pt x="865" y="916"/>
                  </a:lnTo>
                  <a:lnTo>
                    <a:pt x="867" y="966"/>
                  </a:lnTo>
                  <a:lnTo>
                    <a:pt x="869" y="916"/>
                  </a:lnTo>
                  <a:lnTo>
                    <a:pt x="871" y="880"/>
                  </a:lnTo>
                  <a:lnTo>
                    <a:pt x="873" y="916"/>
                  </a:lnTo>
                  <a:lnTo>
                    <a:pt x="875" y="989"/>
                  </a:lnTo>
                  <a:lnTo>
                    <a:pt x="877" y="980"/>
                  </a:lnTo>
                  <a:lnTo>
                    <a:pt x="879" y="966"/>
                  </a:lnTo>
                  <a:lnTo>
                    <a:pt x="881" y="952"/>
                  </a:lnTo>
                  <a:lnTo>
                    <a:pt x="883" y="948"/>
                  </a:lnTo>
                  <a:lnTo>
                    <a:pt x="886" y="970"/>
                  </a:lnTo>
                  <a:lnTo>
                    <a:pt x="888" y="948"/>
                  </a:lnTo>
                  <a:lnTo>
                    <a:pt x="889" y="966"/>
                  </a:lnTo>
                  <a:lnTo>
                    <a:pt x="892" y="993"/>
                  </a:lnTo>
                  <a:lnTo>
                    <a:pt x="894" y="961"/>
                  </a:lnTo>
                  <a:lnTo>
                    <a:pt x="896" y="980"/>
                  </a:lnTo>
                  <a:lnTo>
                    <a:pt x="898" y="989"/>
                  </a:lnTo>
                  <a:lnTo>
                    <a:pt x="900" y="993"/>
                  </a:lnTo>
                  <a:lnTo>
                    <a:pt x="902" y="989"/>
                  </a:lnTo>
                  <a:lnTo>
                    <a:pt x="904" y="1011"/>
                  </a:lnTo>
                  <a:lnTo>
                    <a:pt x="906" y="970"/>
                  </a:lnTo>
                  <a:lnTo>
                    <a:pt x="908" y="998"/>
                  </a:lnTo>
                  <a:lnTo>
                    <a:pt x="910" y="1016"/>
                  </a:lnTo>
                  <a:lnTo>
                    <a:pt x="912" y="989"/>
                  </a:lnTo>
                  <a:lnTo>
                    <a:pt x="914" y="998"/>
                  </a:lnTo>
                  <a:lnTo>
                    <a:pt x="916" y="998"/>
                  </a:lnTo>
                  <a:lnTo>
                    <a:pt x="919" y="1029"/>
                  </a:lnTo>
                  <a:lnTo>
                    <a:pt x="921" y="1020"/>
                  </a:lnTo>
                  <a:lnTo>
                    <a:pt x="923" y="1016"/>
                  </a:lnTo>
                  <a:lnTo>
                    <a:pt x="925" y="984"/>
                  </a:lnTo>
                  <a:lnTo>
                    <a:pt x="927" y="1034"/>
                  </a:lnTo>
                  <a:lnTo>
                    <a:pt x="929" y="1007"/>
                  </a:lnTo>
                  <a:lnTo>
                    <a:pt x="931" y="1052"/>
                  </a:lnTo>
                  <a:lnTo>
                    <a:pt x="933" y="1020"/>
                  </a:lnTo>
                  <a:lnTo>
                    <a:pt x="935" y="1052"/>
                  </a:lnTo>
                  <a:lnTo>
                    <a:pt x="937" y="1025"/>
                  </a:lnTo>
                  <a:lnTo>
                    <a:pt x="939" y="1038"/>
                  </a:lnTo>
                  <a:lnTo>
                    <a:pt x="941" y="1029"/>
                  </a:lnTo>
                  <a:lnTo>
                    <a:pt x="943" y="1020"/>
                  </a:lnTo>
                  <a:lnTo>
                    <a:pt x="945" y="1038"/>
                  </a:lnTo>
                  <a:lnTo>
                    <a:pt x="947" y="1002"/>
                  </a:lnTo>
                  <a:lnTo>
                    <a:pt x="950" y="1048"/>
                  </a:lnTo>
                  <a:lnTo>
                    <a:pt x="952" y="1066"/>
                  </a:lnTo>
                  <a:lnTo>
                    <a:pt x="954" y="1066"/>
                  </a:lnTo>
                  <a:lnTo>
                    <a:pt x="956" y="1061"/>
                  </a:lnTo>
                  <a:lnTo>
                    <a:pt x="958" y="1048"/>
                  </a:lnTo>
                  <a:lnTo>
                    <a:pt x="960" y="1038"/>
                  </a:lnTo>
                  <a:lnTo>
                    <a:pt x="962" y="1066"/>
                  </a:lnTo>
                  <a:lnTo>
                    <a:pt x="964" y="1025"/>
                  </a:lnTo>
                  <a:lnTo>
                    <a:pt x="966" y="1052"/>
                  </a:lnTo>
                  <a:lnTo>
                    <a:pt x="968" y="1079"/>
                  </a:lnTo>
                  <a:lnTo>
                    <a:pt x="970" y="1079"/>
                  </a:lnTo>
                  <a:lnTo>
                    <a:pt x="972" y="1084"/>
                  </a:lnTo>
                  <a:lnTo>
                    <a:pt x="974" y="1057"/>
                  </a:lnTo>
                  <a:lnTo>
                    <a:pt x="977" y="1070"/>
                  </a:lnTo>
                  <a:lnTo>
                    <a:pt x="978" y="1057"/>
                  </a:lnTo>
                  <a:lnTo>
                    <a:pt x="980" y="1070"/>
                  </a:lnTo>
                  <a:lnTo>
                    <a:pt x="983" y="1066"/>
                  </a:lnTo>
                  <a:lnTo>
                    <a:pt x="985" y="1075"/>
                  </a:lnTo>
                  <a:lnTo>
                    <a:pt x="987" y="1075"/>
                  </a:lnTo>
                  <a:lnTo>
                    <a:pt x="989" y="1070"/>
                  </a:lnTo>
                  <a:lnTo>
                    <a:pt x="991" y="1070"/>
                  </a:lnTo>
                  <a:lnTo>
                    <a:pt x="993" y="1089"/>
                  </a:lnTo>
                  <a:lnTo>
                    <a:pt x="995" y="1093"/>
                  </a:lnTo>
                  <a:lnTo>
                    <a:pt x="997" y="1084"/>
                  </a:lnTo>
                  <a:lnTo>
                    <a:pt x="999" y="1079"/>
                  </a:lnTo>
                  <a:lnTo>
                    <a:pt x="1001" y="1052"/>
                  </a:lnTo>
                  <a:lnTo>
                    <a:pt x="1003" y="1079"/>
                  </a:lnTo>
                  <a:lnTo>
                    <a:pt x="1005" y="1075"/>
                  </a:lnTo>
                  <a:lnTo>
                    <a:pt x="1007" y="1075"/>
                  </a:lnTo>
                  <a:lnTo>
                    <a:pt x="1010" y="1093"/>
                  </a:lnTo>
                  <a:lnTo>
                    <a:pt x="1011" y="1089"/>
                  </a:lnTo>
                  <a:lnTo>
                    <a:pt x="1014" y="1066"/>
                  </a:lnTo>
                  <a:lnTo>
                    <a:pt x="1016" y="1084"/>
                  </a:lnTo>
                  <a:lnTo>
                    <a:pt x="1018" y="1066"/>
                  </a:lnTo>
                  <a:lnTo>
                    <a:pt x="1020" y="1075"/>
                  </a:lnTo>
                  <a:lnTo>
                    <a:pt x="1022" y="1084"/>
                  </a:lnTo>
                  <a:lnTo>
                    <a:pt x="1024" y="1093"/>
                  </a:lnTo>
                  <a:lnTo>
                    <a:pt x="1026" y="1084"/>
                  </a:lnTo>
                  <a:lnTo>
                    <a:pt x="1028" y="1075"/>
                  </a:lnTo>
                  <a:lnTo>
                    <a:pt x="1030" y="1093"/>
                  </a:lnTo>
                  <a:lnTo>
                    <a:pt x="1032" y="1089"/>
                  </a:lnTo>
                  <a:lnTo>
                    <a:pt x="1034" y="1084"/>
                  </a:lnTo>
                  <a:lnTo>
                    <a:pt x="1036" y="1079"/>
                  </a:lnTo>
                  <a:lnTo>
                    <a:pt x="1038" y="1098"/>
                  </a:lnTo>
                  <a:lnTo>
                    <a:pt x="1041" y="1089"/>
                  </a:lnTo>
                  <a:lnTo>
                    <a:pt x="1043" y="1093"/>
                  </a:lnTo>
                  <a:lnTo>
                    <a:pt x="1045" y="1098"/>
                  </a:lnTo>
                  <a:lnTo>
                    <a:pt x="1047" y="1084"/>
                  </a:lnTo>
                  <a:lnTo>
                    <a:pt x="1049" y="1084"/>
                  </a:lnTo>
                  <a:lnTo>
                    <a:pt x="1051" y="1070"/>
                  </a:lnTo>
                  <a:lnTo>
                    <a:pt x="1053" y="1089"/>
                  </a:lnTo>
                  <a:lnTo>
                    <a:pt x="1055" y="1093"/>
                  </a:lnTo>
                  <a:lnTo>
                    <a:pt x="1057" y="1102"/>
                  </a:lnTo>
                  <a:lnTo>
                    <a:pt x="1059" y="1098"/>
                  </a:lnTo>
                  <a:lnTo>
                    <a:pt x="1061" y="1093"/>
                  </a:lnTo>
                  <a:lnTo>
                    <a:pt x="1063" y="1089"/>
                  </a:lnTo>
                  <a:lnTo>
                    <a:pt x="1065" y="1098"/>
                  </a:lnTo>
                  <a:lnTo>
                    <a:pt x="1068" y="1102"/>
                  </a:lnTo>
                  <a:lnTo>
                    <a:pt x="1069" y="1102"/>
                  </a:lnTo>
                  <a:lnTo>
                    <a:pt x="1072" y="1102"/>
                  </a:lnTo>
                  <a:lnTo>
                    <a:pt x="1074" y="1102"/>
                  </a:lnTo>
                  <a:lnTo>
                    <a:pt x="1076" y="1102"/>
                  </a:lnTo>
                  <a:lnTo>
                    <a:pt x="1078" y="1102"/>
                  </a:lnTo>
                  <a:lnTo>
                    <a:pt x="1080" y="1093"/>
                  </a:lnTo>
                  <a:lnTo>
                    <a:pt x="1082" y="1093"/>
                  </a:lnTo>
                  <a:lnTo>
                    <a:pt x="1084" y="1098"/>
                  </a:lnTo>
                  <a:lnTo>
                    <a:pt x="1086" y="1102"/>
                  </a:lnTo>
                  <a:lnTo>
                    <a:pt x="1088" y="1089"/>
                  </a:lnTo>
                  <a:lnTo>
                    <a:pt x="1090" y="1098"/>
                  </a:lnTo>
                  <a:lnTo>
                    <a:pt x="1092" y="1102"/>
                  </a:lnTo>
                  <a:lnTo>
                    <a:pt x="1094" y="1102"/>
                  </a:lnTo>
                  <a:lnTo>
                    <a:pt x="1096" y="1106"/>
                  </a:lnTo>
                  <a:lnTo>
                    <a:pt x="1099" y="1089"/>
                  </a:lnTo>
                  <a:lnTo>
                    <a:pt x="1101" y="1102"/>
                  </a:lnTo>
                  <a:lnTo>
                    <a:pt x="1102" y="1102"/>
                  </a:lnTo>
                  <a:lnTo>
                    <a:pt x="1105" y="1098"/>
                  </a:lnTo>
                  <a:lnTo>
                    <a:pt x="1107" y="1102"/>
                  </a:lnTo>
                  <a:lnTo>
                    <a:pt x="1109" y="1106"/>
                  </a:lnTo>
                  <a:lnTo>
                    <a:pt x="1111" y="1102"/>
                  </a:lnTo>
                  <a:lnTo>
                    <a:pt x="1113" y="1098"/>
                  </a:lnTo>
                  <a:lnTo>
                    <a:pt x="1115" y="1093"/>
                  </a:lnTo>
                  <a:lnTo>
                    <a:pt x="1117" y="1098"/>
                  </a:lnTo>
                  <a:lnTo>
                    <a:pt x="1119" y="1098"/>
                  </a:lnTo>
                  <a:lnTo>
                    <a:pt x="1121" y="1102"/>
                  </a:lnTo>
                  <a:lnTo>
                    <a:pt x="1123" y="1102"/>
                  </a:lnTo>
                  <a:lnTo>
                    <a:pt x="1125" y="1102"/>
                  </a:lnTo>
                  <a:lnTo>
                    <a:pt x="1127" y="1102"/>
                  </a:lnTo>
                  <a:lnTo>
                    <a:pt x="1129" y="1102"/>
                  </a:lnTo>
                  <a:lnTo>
                    <a:pt x="1132" y="1106"/>
                  </a:lnTo>
                  <a:lnTo>
                    <a:pt x="1134" y="1106"/>
                  </a:lnTo>
                  <a:lnTo>
                    <a:pt x="1136" y="1102"/>
                  </a:lnTo>
                  <a:lnTo>
                    <a:pt x="1138" y="1102"/>
                  </a:lnTo>
                  <a:lnTo>
                    <a:pt x="1140" y="1102"/>
                  </a:lnTo>
                  <a:lnTo>
                    <a:pt x="1142" y="1106"/>
                  </a:lnTo>
                  <a:lnTo>
                    <a:pt x="1144" y="1102"/>
                  </a:lnTo>
                  <a:lnTo>
                    <a:pt x="1146" y="1102"/>
                  </a:lnTo>
                  <a:lnTo>
                    <a:pt x="1148" y="1106"/>
                  </a:lnTo>
                  <a:lnTo>
                    <a:pt x="1150" y="1102"/>
                  </a:lnTo>
                  <a:lnTo>
                    <a:pt x="1152" y="1098"/>
                  </a:lnTo>
                  <a:lnTo>
                    <a:pt x="1154" y="1106"/>
                  </a:lnTo>
                  <a:lnTo>
                    <a:pt x="1156" y="1106"/>
                  </a:lnTo>
                  <a:lnTo>
                    <a:pt x="1158" y="1102"/>
                  </a:lnTo>
                  <a:lnTo>
                    <a:pt x="1160" y="1106"/>
                  </a:lnTo>
                  <a:lnTo>
                    <a:pt x="1163" y="1106"/>
                  </a:lnTo>
                  <a:lnTo>
                    <a:pt x="1165" y="1106"/>
                  </a:lnTo>
                  <a:lnTo>
                    <a:pt x="1167" y="1106"/>
                  </a:lnTo>
                  <a:lnTo>
                    <a:pt x="1169" y="1106"/>
                  </a:lnTo>
                  <a:lnTo>
                    <a:pt x="1171" y="1106"/>
                  </a:lnTo>
                  <a:lnTo>
                    <a:pt x="1173" y="1102"/>
                  </a:lnTo>
                  <a:lnTo>
                    <a:pt x="1175" y="1106"/>
                  </a:lnTo>
                  <a:lnTo>
                    <a:pt x="1177" y="1102"/>
                  </a:lnTo>
                  <a:lnTo>
                    <a:pt x="1179" y="1102"/>
                  </a:lnTo>
                  <a:lnTo>
                    <a:pt x="1181" y="1106"/>
                  </a:lnTo>
                  <a:lnTo>
                    <a:pt x="1183" y="1106"/>
                  </a:lnTo>
                  <a:lnTo>
                    <a:pt x="1185" y="1102"/>
                  </a:lnTo>
                  <a:lnTo>
                    <a:pt x="1187" y="1102"/>
                  </a:lnTo>
                  <a:lnTo>
                    <a:pt x="1190" y="1106"/>
                  </a:lnTo>
                  <a:lnTo>
                    <a:pt x="1191" y="1106"/>
                  </a:lnTo>
                  <a:lnTo>
                    <a:pt x="1193" y="1102"/>
                  </a:lnTo>
                  <a:lnTo>
                    <a:pt x="1196" y="1106"/>
                  </a:lnTo>
                  <a:lnTo>
                    <a:pt x="1198" y="1106"/>
                  </a:lnTo>
                  <a:lnTo>
                    <a:pt x="1200" y="1102"/>
                  </a:lnTo>
                  <a:lnTo>
                    <a:pt x="1202" y="1106"/>
                  </a:lnTo>
                  <a:lnTo>
                    <a:pt x="1204" y="1106"/>
                  </a:lnTo>
                  <a:lnTo>
                    <a:pt x="1206" y="1106"/>
                  </a:lnTo>
                  <a:lnTo>
                    <a:pt x="1208" y="1106"/>
                  </a:lnTo>
                  <a:lnTo>
                    <a:pt x="1210" y="1106"/>
                  </a:lnTo>
                  <a:lnTo>
                    <a:pt x="1212" y="1106"/>
                  </a:lnTo>
                  <a:lnTo>
                    <a:pt x="1214" y="1106"/>
                  </a:lnTo>
                  <a:lnTo>
                    <a:pt x="1216" y="1106"/>
                  </a:lnTo>
                  <a:lnTo>
                    <a:pt x="1218" y="1106"/>
                  </a:lnTo>
                  <a:lnTo>
                    <a:pt x="1220" y="1102"/>
                  </a:lnTo>
                  <a:lnTo>
                    <a:pt x="1223" y="1102"/>
                  </a:lnTo>
                  <a:lnTo>
                    <a:pt x="1225" y="1106"/>
                  </a:lnTo>
                  <a:lnTo>
                    <a:pt x="1227" y="1106"/>
                  </a:lnTo>
                  <a:lnTo>
                    <a:pt x="1229" y="1106"/>
                  </a:lnTo>
                  <a:lnTo>
                    <a:pt x="1231" y="1106"/>
                  </a:lnTo>
                  <a:lnTo>
                    <a:pt x="1233" y="1106"/>
                  </a:lnTo>
                  <a:lnTo>
                    <a:pt x="1235" y="1106"/>
                  </a:lnTo>
                  <a:lnTo>
                    <a:pt x="1237" y="1106"/>
                  </a:lnTo>
                  <a:lnTo>
                    <a:pt x="1239" y="1106"/>
                  </a:lnTo>
                  <a:lnTo>
                    <a:pt x="1241" y="1106"/>
                  </a:lnTo>
                  <a:lnTo>
                    <a:pt x="1243" y="1106"/>
                  </a:lnTo>
                  <a:lnTo>
                    <a:pt x="1245" y="1106"/>
                  </a:lnTo>
                  <a:lnTo>
                    <a:pt x="1248" y="1106"/>
                  </a:lnTo>
                  <a:lnTo>
                    <a:pt x="1249" y="1106"/>
                  </a:lnTo>
                  <a:lnTo>
                    <a:pt x="1251" y="1106"/>
                  </a:lnTo>
                  <a:lnTo>
                    <a:pt x="1254" y="1106"/>
                  </a:lnTo>
                  <a:lnTo>
                    <a:pt x="1256" y="1106"/>
                  </a:lnTo>
                  <a:lnTo>
                    <a:pt x="1258" y="1106"/>
                  </a:lnTo>
                  <a:lnTo>
                    <a:pt x="1260" y="1106"/>
                  </a:lnTo>
                  <a:lnTo>
                    <a:pt x="1262" y="1106"/>
                  </a:lnTo>
                  <a:lnTo>
                    <a:pt x="1264" y="1106"/>
                  </a:lnTo>
                  <a:lnTo>
                    <a:pt x="1266" y="1106"/>
                  </a:lnTo>
                  <a:lnTo>
                    <a:pt x="1268" y="1106"/>
                  </a:lnTo>
                  <a:lnTo>
                    <a:pt x="1270" y="1106"/>
                  </a:lnTo>
                  <a:lnTo>
                    <a:pt x="1272" y="1106"/>
                  </a:lnTo>
                  <a:lnTo>
                    <a:pt x="1274" y="1106"/>
                  </a:lnTo>
                  <a:lnTo>
                    <a:pt x="1276" y="1106"/>
                  </a:lnTo>
                  <a:lnTo>
                    <a:pt x="1278" y="1106"/>
                  </a:lnTo>
                  <a:lnTo>
                    <a:pt x="1281" y="1106"/>
                  </a:lnTo>
                  <a:lnTo>
                    <a:pt x="1282" y="1106"/>
                  </a:lnTo>
                  <a:lnTo>
                    <a:pt x="1285" y="1102"/>
                  </a:lnTo>
                  <a:lnTo>
                    <a:pt x="1287" y="1106"/>
                  </a:lnTo>
                  <a:lnTo>
                    <a:pt x="1289" y="1106"/>
                  </a:lnTo>
                  <a:lnTo>
                    <a:pt x="1291" y="1106"/>
                  </a:lnTo>
                  <a:lnTo>
                    <a:pt x="1293" y="1106"/>
                  </a:lnTo>
                  <a:lnTo>
                    <a:pt x="1295" y="1106"/>
                  </a:lnTo>
                  <a:lnTo>
                    <a:pt x="1297" y="1106"/>
                  </a:lnTo>
                  <a:lnTo>
                    <a:pt x="1299" y="1106"/>
                  </a:lnTo>
                  <a:lnTo>
                    <a:pt x="1301" y="1106"/>
                  </a:lnTo>
                  <a:lnTo>
                    <a:pt x="1303" y="1106"/>
                  </a:lnTo>
                  <a:lnTo>
                    <a:pt x="1305" y="1106"/>
                  </a:lnTo>
                  <a:lnTo>
                    <a:pt x="1307" y="1106"/>
                  </a:lnTo>
                  <a:lnTo>
                    <a:pt x="1309" y="1106"/>
                  </a:lnTo>
                  <a:lnTo>
                    <a:pt x="1312" y="1106"/>
                  </a:lnTo>
                  <a:lnTo>
                    <a:pt x="1314" y="1106"/>
                  </a:lnTo>
                  <a:lnTo>
                    <a:pt x="1315" y="1106"/>
                  </a:lnTo>
                  <a:lnTo>
                    <a:pt x="1318" y="1106"/>
                  </a:lnTo>
                  <a:lnTo>
                    <a:pt x="1320" y="1106"/>
                  </a:lnTo>
                  <a:lnTo>
                    <a:pt x="1322" y="1106"/>
                  </a:lnTo>
                  <a:lnTo>
                    <a:pt x="1324" y="1106"/>
                  </a:lnTo>
                  <a:lnTo>
                    <a:pt x="1326" y="1106"/>
                  </a:lnTo>
                  <a:lnTo>
                    <a:pt x="1328" y="1106"/>
                  </a:lnTo>
                  <a:lnTo>
                    <a:pt x="1330" y="1106"/>
                  </a:lnTo>
                  <a:lnTo>
                    <a:pt x="1332" y="1106"/>
                  </a:lnTo>
                  <a:lnTo>
                    <a:pt x="1334" y="1106"/>
                  </a:lnTo>
                  <a:lnTo>
                    <a:pt x="1336" y="1106"/>
                  </a:lnTo>
                  <a:lnTo>
                    <a:pt x="1338" y="1106"/>
                  </a:lnTo>
                  <a:lnTo>
                    <a:pt x="1340" y="1106"/>
                  </a:lnTo>
                  <a:lnTo>
                    <a:pt x="1342" y="1106"/>
                  </a:lnTo>
                  <a:lnTo>
                    <a:pt x="1345" y="1106"/>
                  </a:lnTo>
                  <a:lnTo>
                    <a:pt x="1347" y="1106"/>
                  </a:lnTo>
                  <a:lnTo>
                    <a:pt x="1349" y="1106"/>
                  </a:lnTo>
                  <a:lnTo>
                    <a:pt x="1351" y="1102"/>
                  </a:lnTo>
                  <a:lnTo>
                    <a:pt x="1353" y="1106"/>
                  </a:lnTo>
                  <a:lnTo>
                    <a:pt x="1355" y="1106"/>
                  </a:lnTo>
                  <a:lnTo>
                    <a:pt x="1357" y="1106"/>
                  </a:lnTo>
                  <a:lnTo>
                    <a:pt x="1359" y="1106"/>
                  </a:lnTo>
                  <a:lnTo>
                    <a:pt x="1361" y="1106"/>
                  </a:lnTo>
                  <a:lnTo>
                    <a:pt x="1363" y="1106"/>
                  </a:lnTo>
                  <a:lnTo>
                    <a:pt x="1365" y="1106"/>
                  </a:lnTo>
                  <a:lnTo>
                    <a:pt x="1367" y="1106"/>
                  </a:lnTo>
                  <a:lnTo>
                    <a:pt x="1369" y="1106"/>
                  </a:lnTo>
                  <a:lnTo>
                    <a:pt x="1371" y="1106"/>
                  </a:lnTo>
                  <a:lnTo>
                    <a:pt x="1373" y="1106"/>
                  </a:lnTo>
                  <a:lnTo>
                    <a:pt x="1376" y="1106"/>
                  </a:lnTo>
                  <a:lnTo>
                    <a:pt x="1378" y="1106"/>
                  </a:lnTo>
                  <a:lnTo>
                    <a:pt x="1380" y="1106"/>
                  </a:lnTo>
                  <a:lnTo>
                    <a:pt x="1382" y="1106"/>
                  </a:lnTo>
                  <a:lnTo>
                    <a:pt x="1384" y="1106"/>
                  </a:lnTo>
                  <a:lnTo>
                    <a:pt x="1386" y="1106"/>
                  </a:lnTo>
                  <a:lnTo>
                    <a:pt x="1388" y="1106"/>
                  </a:lnTo>
                  <a:lnTo>
                    <a:pt x="1390" y="1106"/>
                  </a:lnTo>
                  <a:lnTo>
                    <a:pt x="1392" y="1106"/>
                  </a:lnTo>
                  <a:lnTo>
                    <a:pt x="1394" y="1106"/>
                  </a:lnTo>
                  <a:lnTo>
                    <a:pt x="1396" y="1106"/>
                  </a:lnTo>
                  <a:lnTo>
                    <a:pt x="1398" y="1106"/>
                  </a:lnTo>
                  <a:lnTo>
                    <a:pt x="1400" y="1106"/>
                  </a:lnTo>
                  <a:lnTo>
                    <a:pt x="1403" y="1106"/>
                  </a:lnTo>
                  <a:lnTo>
                    <a:pt x="1405" y="1106"/>
                  </a:lnTo>
                  <a:lnTo>
                    <a:pt x="1406" y="1106"/>
                  </a:lnTo>
                  <a:lnTo>
                    <a:pt x="1409" y="1106"/>
                  </a:lnTo>
                  <a:lnTo>
                    <a:pt x="1411" y="1106"/>
                  </a:lnTo>
                  <a:lnTo>
                    <a:pt x="1413" y="1106"/>
                  </a:lnTo>
                  <a:lnTo>
                    <a:pt x="1415" y="1106"/>
                  </a:lnTo>
                  <a:lnTo>
                    <a:pt x="1417" y="1106"/>
                  </a:lnTo>
                  <a:lnTo>
                    <a:pt x="1419" y="1106"/>
                  </a:lnTo>
                  <a:lnTo>
                    <a:pt x="1421" y="1106"/>
                  </a:lnTo>
                  <a:lnTo>
                    <a:pt x="1423" y="1106"/>
                  </a:lnTo>
                  <a:lnTo>
                    <a:pt x="1425" y="1106"/>
                  </a:lnTo>
                  <a:lnTo>
                    <a:pt x="1427" y="1106"/>
                  </a:lnTo>
                  <a:lnTo>
                    <a:pt x="1429" y="1106"/>
                  </a:lnTo>
                  <a:lnTo>
                    <a:pt x="1431" y="1106"/>
                  </a:lnTo>
                  <a:lnTo>
                    <a:pt x="1434" y="1106"/>
                  </a:lnTo>
                  <a:lnTo>
                    <a:pt x="1436" y="1106"/>
                  </a:lnTo>
                  <a:lnTo>
                    <a:pt x="1438" y="1106"/>
                  </a:lnTo>
                  <a:lnTo>
                    <a:pt x="1440" y="1106"/>
                  </a:lnTo>
                  <a:lnTo>
                    <a:pt x="1442" y="1106"/>
                  </a:lnTo>
                  <a:lnTo>
                    <a:pt x="1444" y="1106"/>
                  </a:lnTo>
                  <a:lnTo>
                    <a:pt x="1446" y="1106"/>
                  </a:lnTo>
                  <a:lnTo>
                    <a:pt x="1448" y="1106"/>
                  </a:lnTo>
                  <a:lnTo>
                    <a:pt x="1450" y="1106"/>
                  </a:lnTo>
                  <a:lnTo>
                    <a:pt x="1452" y="1106"/>
                  </a:lnTo>
                  <a:lnTo>
                    <a:pt x="1454" y="1106"/>
                  </a:lnTo>
                  <a:lnTo>
                    <a:pt x="1456" y="1106"/>
                  </a:lnTo>
                  <a:lnTo>
                    <a:pt x="1458" y="1106"/>
                  </a:lnTo>
                  <a:lnTo>
                    <a:pt x="1461" y="1106"/>
                  </a:lnTo>
                  <a:lnTo>
                    <a:pt x="1462" y="1106"/>
                  </a:lnTo>
                  <a:lnTo>
                    <a:pt x="1464" y="1106"/>
                  </a:lnTo>
                  <a:lnTo>
                    <a:pt x="1467" y="1106"/>
                  </a:lnTo>
                  <a:lnTo>
                    <a:pt x="1469" y="1106"/>
                  </a:lnTo>
                  <a:lnTo>
                    <a:pt x="1471" y="1106"/>
                  </a:lnTo>
                  <a:lnTo>
                    <a:pt x="1473" y="1106"/>
                  </a:lnTo>
                  <a:lnTo>
                    <a:pt x="1475" y="1106"/>
                  </a:lnTo>
                  <a:lnTo>
                    <a:pt x="1477" y="1106"/>
                  </a:lnTo>
                  <a:lnTo>
                    <a:pt x="1479" y="1106"/>
                  </a:lnTo>
                  <a:lnTo>
                    <a:pt x="1481" y="1106"/>
                  </a:lnTo>
                  <a:lnTo>
                    <a:pt x="1483" y="1106"/>
                  </a:lnTo>
                  <a:lnTo>
                    <a:pt x="1485" y="1106"/>
                  </a:lnTo>
                  <a:lnTo>
                    <a:pt x="1487" y="1106"/>
                  </a:lnTo>
                  <a:lnTo>
                    <a:pt x="1489" y="1106"/>
                  </a:lnTo>
                  <a:lnTo>
                    <a:pt x="1491" y="1106"/>
                  </a:lnTo>
                  <a:lnTo>
                    <a:pt x="1494" y="1106"/>
                  </a:lnTo>
                  <a:lnTo>
                    <a:pt x="1495" y="1106"/>
                  </a:lnTo>
                  <a:lnTo>
                    <a:pt x="1498" y="1106"/>
                  </a:lnTo>
                  <a:lnTo>
                    <a:pt x="1500" y="1106"/>
                  </a:lnTo>
                  <a:lnTo>
                    <a:pt x="1502" y="1106"/>
                  </a:lnTo>
                  <a:lnTo>
                    <a:pt x="1504" y="1106"/>
                  </a:lnTo>
                  <a:lnTo>
                    <a:pt x="1506" y="1106"/>
                  </a:lnTo>
                  <a:lnTo>
                    <a:pt x="1508" y="1106"/>
                  </a:lnTo>
                  <a:lnTo>
                    <a:pt x="1510" y="1106"/>
                  </a:lnTo>
                  <a:lnTo>
                    <a:pt x="1512" y="1106"/>
                  </a:lnTo>
                  <a:lnTo>
                    <a:pt x="1514" y="1106"/>
                  </a:lnTo>
                  <a:lnTo>
                    <a:pt x="1516" y="1106"/>
                  </a:lnTo>
                  <a:lnTo>
                    <a:pt x="1518" y="1106"/>
                  </a:lnTo>
                  <a:lnTo>
                    <a:pt x="1520" y="1106"/>
                  </a:lnTo>
                  <a:lnTo>
                    <a:pt x="1522" y="1106"/>
                  </a:lnTo>
                  <a:lnTo>
                    <a:pt x="1525" y="1106"/>
                  </a:lnTo>
                  <a:lnTo>
                    <a:pt x="1527" y="1106"/>
                  </a:lnTo>
                  <a:lnTo>
                    <a:pt x="1528" y="1106"/>
                  </a:lnTo>
                  <a:lnTo>
                    <a:pt x="1531" y="1106"/>
                  </a:lnTo>
                  <a:lnTo>
                    <a:pt x="1533" y="1106"/>
                  </a:lnTo>
                  <a:lnTo>
                    <a:pt x="1535" y="1106"/>
                  </a:lnTo>
                  <a:lnTo>
                    <a:pt x="1537" y="1106"/>
                  </a:lnTo>
                  <a:lnTo>
                    <a:pt x="1539" y="1106"/>
                  </a:lnTo>
                  <a:lnTo>
                    <a:pt x="1541" y="1106"/>
                  </a:lnTo>
                  <a:lnTo>
                    <a:pt x="1543" y="1106"/>
                  </a:lnTo>
                  <a:lnTo>
                    <a:pt x="1545" y="1106"/>
                  </a:lnTo>
                  <a:lnTo>
                    <a:pt x="1547" y="1106"/>
                  </a:lnTo>
                  <a:lnTo>
                    <a:pt x="1549" y="1106"/>
                  </a:lnTo>
                  <a:lnTo>
                    <a:pt x="1551" y="1106"/>
                  </a:lnTo>
                  <a:lnTo>
                    <a:pt x="1553" y="1106"/>
                  </a:lnTo>
                  <a:lnTo>
                    <a:pt x="1555" y="1106"/>
                  </a:lnTo>
                  <a:lnTo>
                    <a:pt x="1558" y="1106"/>
                  </a:lnTo>
                  <a:lnTo>
                    <a:pt x="1560" y="1106"/>
                  </a:lnTo>
                  <a:lnTo>
                    <a:pt x="1562" y="1106"/>
                  </a:lnTo>
                  <a:lnTo>
                    <a:pt x="1564" y="1106"/>
                  </a:lnTo>
                  <a:lnTo>
                    <a:pt x="1566" y="1106"/>
                  </a:lnTo>
                  <a:lnTo>
                    <a:pt x="1568" y="1106"/>
                  </a:lnTo>
                  <a:lnTo>
                    <a:pt x="1570" y="1106"/>
                  </a:lnTo>
                  <a:lnTo>
                    <a:pt x="1572" y="1106"/>
                  </a:lnTo>
                  <a:lnTo>
                    <a:pt x="1574" y="1106"/>
                  </a:lnTo>
                  <a:lnTo>
                    <a:pt x="1576" y="1106"/>
                  </a:lnTo>
                  <a:lnTo>
                    <a:pt x="1578" y="1106"/>
                  </a:lnTo>
                  <a:lnTo>
                    <a:pt x="1580" y="1106"/>
                  </a:lnTo>
                  <a:lnTo>
                    <a:pt x="1582" y="1106"/>
                  </a:lnTo>
                  <a:lnTo>
                    <a:pt x="1585" y="1106"/>
                  </a:lnTo>
                  <a:lnTo>
                    <a:pt x="1586" y="1106"/>
                  </a:lnTo>
                  <a:lnTo>
                    <a:pt x="1589" y="1106"/>
                  </a:lnTo>
                  <a:lnTo>
                    <a:pt x="1591" y="1106"/>
                  </a:lnTo>
                  <a:lnTo>
                    <a:pt x="1593" y="1106"/>
                  </a:lnTo>
                  <a:lnTo>
                    <a:pt x="1595" y="1106"/>
                  </a:lnTo>
                  <a:lnTo>
                    <a:pt x="1597" y="1106"/>
                  </a:lnTo>
                  <a:lnTo>
                    <a:pt x="1599" y="1106"/>
                  </a:lnTo>
                  <a:lnTo>
                    <a:pt x="1601" y="1106"/>
                  </a:lnTo>
                  <a:lnTo>
                    <a:pt x="1603" y="1106"/>
                  </a:lnTo>
                  <a:lnTo>
                    <a:pt x="1605" y="1106"/>
                  </a:lnTo>
                  <a:lnTo>
                    <a:pt x="1607" y="1106"/>
                  </a:lnTo>
                  <a:lnTo>
                    <a:pt x="1609" y="1106"/>
                  </a:lnTo>
                  <a:lnTo>
                    <a:pt x="1611" y="1106"/>
                  </a:lnTo>
                  <a:lnTo>
                    <a:pt x="1613" y="1106"/>
                  </a:lnTo>
                  <a:lnTo>
                    <a:pt x="1616" y="1106"/>
                  </a:lnTo>
                  <a:lnTo>
                    <a:pt x="1618" y="1106"/>
                  </a:lnTo>
                  <a:lnTo>
                    <a:pt x="1619" y="1106"/>
                  </a:lnTo>
                  <a:lnTo>
                    <a:pt x="1622" y="1106"/>
                  </a:lnTo>
                  <a:lnTo>
                    <a:pt x="1624" y="1106"/>
                  </a:lnTo>
                  <a:lnTo>
                    <a:pt x="1626" y="1106"/>
                  </a:lnTo>
                  <a:lnTo>
                    <a:pt x="1628" y="1106"/>
                  </a:lnTo>
                  <a:lnTo>
                    <a:pt x="1630" y="1106"/>
                  </a:lnTo>
                  <a:lnTo>
                    <a:pt x="1632" y="1106"/>
                  </a:lnTo>
                  <a:lnTo>
                    <a:pt x="1634" y="1106"/>
                  </a:lnTo>
                  <a:lnTo>
                    <a:pt x="1636" y="1106"/>
                  </a:lnTo>
                  <a:lnTo>
                    <a:pt x="1638" y="1106"/>
                  </a:lnTo>
                  <a:lnTo>
                    <a:pt x="1640" y="1106"/>
                  </a:lnTo>
                  <a:lnTo>
                    <a:pt x="1642" y="1106"/>
                  </a:lnTo>
                  <a:lnTo>
                    <a:pt x="1644" y="1106"/>
                  </a:lnTo>
                  <a:lnTo>
                    <a:pt x="1647" y="1106"/>
                  </a:lnTo>
                  <a:lnTo>
                    <a:pt x="1649" y="1106"/>
                  </a:lnTo>
                  <a:lnTo>
                    <a:pt x="1651" y="1106"/>
                  </a:lnTo>
                  <a:lnTo>
                    <a:pt x="1653" y="1106"/>
                  </a:lnTo>
                  <a:lnTo>
                    <a:pt x="1655" y="1106"/>
                  </a:lnTo>
                  <a:lnTo>
                    <a:pt x="1657" y="1106"/>
                  </a:lnTo>
                  <a:lnTo>
                    <a:pt x="1659" y="1106"/>
                  </a:lnTo>
                  <a:lnTo>
                    <a:pt x="1661" y="1106"/>
                  </a:lnTo>
                  <a:lnTo>
                    <a:pt x="1663" y="1106"/>
                  </a:lnTo>
                  <a:lnTo>
                    <a:pt x="1665" y="1106"/>
                  </a:lnTo>
                  <a:lnTo>
                    <a:pt x="1667" y="1106"/>
                  </a:lnTo>
                  <a:lnTo>
                    <a:pt x="1669" y="1106"/>
                  </a:lnTo>
                  <a:lnTo>
                    <a:pt x="1671" y="1106"/>
                  </a:lnTo>
                  <a:lnTo>
                    <a:pt x="1674" y="1106"/>
                  </a:lnTo>
                  <a:lnTo>
                    <a:pt x="1675" y="1106"/>
                  </a:lnTo>
                  <a:lnTo>
                    <a:pt x="1677" y="1106"/>
                  </a:lnTo>
                  <a:lnTo>
                    <a:pt x="1680" y="1106"/>
                  </a:lnTo>
                  <a:lnTo>
                    <a:pt x="1682" y="1106"/>
                  </a:lnTo>
                  <a:lnTo>
                    <a:pt x="1684" y="1106"/>
                  </a:lnTo>
                  <a:lnTo>
                    <a:pt x="1686" y="1106"/>
                  </a:lnTo>
                  <a:lnTo>
                    <a:pt x="1688" y="1106"/>
                  </a:lnTo>
                  <a:lnTo>
                    <a:pt x="1690" y="1106"/>
                  </a:lnTo>
                  <a:lnTo>
                    <a:pt x="1692" y="1106"/>
                  </a:lnTo>
                  <a:lnTo>
                    <a:pt x="1694" y="1106"/>
                  </a:lnTo>
                  <a:lnTo>
                    <a:pt x="1696" y="1106"/>
                  </a:lnTo>
                  <a:lnTo>
                    <a:pt x="1698" y="1106"/>
                  </a:lnTo>
                  <a:lnTo>
                    <a:pt x="1700" y="1106"/>
                  </a:lnTo>
                  <a:lnTo>
                    <a:pt x="1702" y="1106"/>
                  </a:lnTo>
                  <a:lnTo>
                    <a:pt x="1704" y="1106"/>
                  </a:lnTo>
                  <a:lnTo>
                    <a:pt x="1707" y="1106"/>
                  </a:lnTo>
                  <a:lnTo>
                    <a:pt x="1708" y="1106"/>
                  </a:lnTo>
                  <a:lnTo>
                    <a:pt x="1711" y="1106"/>
                  </a:lnTo>
                  <a:lnTo>
                    <a:pt x="1713" y="1106"/>
                  </a:lnTo>
                  <a:lnTo>
                    <a:pt x="1715" y="1106"/>
                  </a:lnTo>
                  <a:lnTo>
                    <a:pt x="1717" y="1106"/>
                  </a:lnTo>
                  <a:lnTo>
                    <a:pt x="1719" y="1106"/>
                  </a:lnTo>
                  <a:lnTo>
                    <a:pt x="1721" y="1106"/>
                  </a:lnTo>
                  <a:lnTo>
                    <a:pt x="1723" y="1106"/>
                  </a:lnTo>
                  <a:lnTo>
                    <a:pt x="1725" y="1106"/>
                  </a:lnTo>
                  <a:lnTo>
                    <a:pt x="1727" y="1106"/>
                  </a:lnTo>
                  <a:lnTo>
                    <a:pt x="1729" y="1106"/>
                  </a:lnTo>
                  <a:lnTo>
                    <a:pt x="1731" y="1106"/>
                  </a:lnTo>
                  <a:lnTo>
                    <a:pt x="1733" y="1106"/>
                  </a:lnTo>
                  <a:lnTo>
                    <a:pt x="1735" y="1106"/>
                  </a:lnTo>
                  <a:lnTo>
                    <a:pt x="1738" y="1106"/>
                  </a:lnTo>
                  <a:lnTo>
                    <a:pt x="1740" y="1106"/>
                  </a:lnTo>
                  <a:lnTo>
                    <a:pt x="1742" y="1106"/>
                  </a:lnTo>
                  <a:lnTo>
                    <a:pt x="1744" y="1106"/>
                  </a:lnTo>
                  <a:lnTo>
                    <a:pt x="1746" y="1106"/>
                  </a:lnTo>
                  <a:lnTo>
                    <a:pt x="1748" y="1106"/>
                  </a:lnTo>
                  <a:lnTo>
                    <a:pt x="1750" y="1106"/>
                  </a:lnTo>
                  <a:lnTo>
                    <a:pt x="1752" y="1106"/>
                  </a:lnTo>
                  <a:lnTo>
                    <a:pt x="1754" y="1106"/>
                  </a:lnTo>
                  <a:lnTo>
                    <a:pt x="1756" y="1106"/>
                  </a:lnTo>
                  <a:lnTo>
                    <a:pt x="1758" y="1106"/>
                  </a:lnTo>
                  <a:lnTo>
                    <a:pt x="1760" y="1106"/>
                  </a:lnTo>
                  <a:lnTo>
                    <a:pt x="1762" y="1106"/>
                  </a:lnTo>
                  <a:lnTo>
                    <a:pt x="1765" y="1106"/>
                  </a:lnTo>
                  <a:lnTo>
                    <a:pt x="1766" y="1106"/>
                  </a:lnTo>
                  <a:lnTo>
                    <a:pt x="1768" y="1106"/>
                  </a:lnTo>
                  <a:lnTo>
                    <a:pt x="1771" y="1106"/>
                  </a:lnTo>
                  <a:lnTo>
                    <a:pt x="1773" y="1106"/>
                  </a:lnTo>
                  <a:lnTo>
                    <a:pt x="1775" y="1106"/>
                  </a:lnTo>
                  <a:lnTo>
                    <a:pt x="1777" y="1106"/>
                  </a:lnTo>
                  <a:lnTo>
                    <a:pt x="1779" y="1106"/>
                  </a:lnTo>
                  <a:lnTo>
                    <a:pt x="1781" y="1106"/>
                  </a:lnTo>
                  <a:lnTo>
                    <a:pt x="1783" y="1106"/>
                  </a:lnTo>
                  <a:lnTo>
                    <a:pt x="1785" y="1106"/>
                  </a:lnTo>
                  <a:lnTo>
                    <a:pt x="1787" y="1106"/>
                  </a:lnTo>
                  <a:lnTo>
                    <a:pt x="1789" y="1106"/>
                  </a:lnTo>
                  <a:lnTo>
                    <a:pt x="1791" y="1106"/>
                  </a:lnTo>
                  <a:lnTo>
                    <a:pt x="1793" y="1106"/>
                  </a:lnTo>
                  <a:lnTo>
                    <a:pt x="1795" y="1106"/>
                  </a:lnTo>
                  <a:lnTo>
                    <a:pt x="1798" y="1106"/>
                  </a:lnTo>
                  <a:lnTo>
                    <a:pt x="1799" y="1106"/>
                  </a:lnTo>
                  <a:lnTo>
                    <a:pt x="1802" y="1106"/>
                  </a:lnTo>
                  <a:lnTo>
                    <a:pt x="1804" y="1106"/>
                  </a:lnTo>
                  <a:lnTo>
                    <a:pt x="1806" y="1106"/>
                  </a:lnTo>
                  <a:lnTo>
                    <a:pt x="1808" y="1106"/>
                  </a:lnTo>
                  <a:lnTo>
                    <a:pt x="1810" y="1106"/>
                  </a:lnTo>
                  <a:lnTo>
                    <a:pt x="1812" y="1106"/>
                  </a:lnTo>
                  <a:lnTo>
                    <a:pt x="1814" y="1106"/>
                  </a:lnTo>
                  <a:lnTo>
                    <a:pt x="1816" y="1106"/>
                  </a:lnTo>
                  <a:lnTo>
                    <a:pt x="1818" y="1106"/>
                  </a:lnTo>
                  <a:lnTo>
                    <a:pt x="1820" y="1106"/>
                  </a:lnTo>
                  <a:lnTo>
                    <a:pt x="1822" y="1106"/>
                  </a:lnTo>
                  <a:lnTo>
                    <a:pt x="1824" y="1106"/>
                  </a:lnTo>
                  <a:lnTo>
                    <a:pt x="1826" y="1106"/>
                  </a:lnTo>
                  <a:lnTo>
                    <a:pt x="1829" y="1106"/>
                  </a:lnTo>
                  <a:lnTo>
                    <a:pt x="1831" y="1106"/>
                  </a:lnTo>
                  <a:lnTo>
                    <a:pt x="1832" y="1106"/>
                  </a:lnTo>
                  <a:lnTo>
                    <a:pt x="1835" y="1106"/>
                  </a:lnTo>
                  <a:lnTo>
                    <a:pt x="1837" y="1106"/>
                  </a:lnTo>
                  <a:lnTo>
                    <a:pt x="1839" y="1106"/>
                  </a:lnTo>
                  <a:lnTo>
                    <a:pt x="1841" y="1106"/>
                  </a:lnTo>
                  <a:lnTo>
                    <a:pt x="1843" y="1106"/>
                  </a:lnTo>
                  <a:lnTo>
                    <a:pt x="1845" y="1106"/>
                  </a:lnTo>
                  <a:lnTo>
                    <a:pt x="1847" y="1106"/>
                  </a:lnTo>
                  <a:lnTo>
                    <a:pt x="1849" y="1106"/>
                  </a:lnTo>
                  <a:lnTo>
                    <a:pt x="1851" y="1106"/>
                  </a:lnTo>
                  <a:lnTo>
                    <a:pt x="1853" y="1106"/>
                  </a:lnTo>
                  <a:lnTo>
                    <a:pt x="1855" y="1106"/>
                  </a:lnTo>
                  <a:lnTo>
                    <a:pt x="1857" y="1106"/>
                  </a:lnTo>
                  <a:lnTo>
                    <a:pt x="1860" y="1106"/>
                  </a:lnTo>
                  <a:lnTo>
                    <a:pt x="1862" y="1106"/>
                  </a:lnTo>
                  <a:lnTo>
                    <a:pt x="1864" y="1106"/>
                  </a:lnTo>
                  <a:lnTo>
                    <a:pt x="1866" y="1106"/>
                  </a:lnTo>
                  <a:lnTo>
                    <a:pt x="1868" y="1106"/>
                  </a:lnTo>
                  <a:lnTo>
                    <a:pt x="1870" y="1106"/>
                  </a:lnTo>
                  <a:lnTo>
                    <a:pt x="1872" y="1106"/>
                  </a:lnTo>
                  <a:lnTo>
                    <a:pt x="1874" y="1106"/>
                  </a:lnTo>
                  <a:lnTo>
                    <a:pt x="1876" y="1106"/>
                  </a:lnTo>
                  <a:lnTo>
                    <a:pt x="1878" y="1106"/>
                  </a:lnTo>
                  <a:lnTo>
                    <a:pt x="1880" y="1106"/>
                  </a:lnTo>
                  <a:lnTo>
                    <a:pt x="1882" y="1106"/>
                  </a:lnTo>
                  <a:lnTo>
                    <a:pt x="1884" y="1106"/>
                  </a:lnTo>
                  <a:lnTo>
                    <a:pt x="1887" y="1106"/>
                  </a:lnTo>
                  <a:lnTo>
                    <a:pt x="1888" y="1106"/>
                  </a:lnTo>
                  <a:lnTo>
                    <a:pt x="1890" y="1106"/>
                  </a:lnTo>
                  <a:lnTo>
                    <a:pt x="1893" y="1106"/>
                  </a:lnTo>
                  <a:lnTo>
                    <a:pt x="1895" y="1106"/>
                  </a:lnTo>
                  <a:lnTo>
                    <a:pt x="1897" y="1106"/>
                  </a:lnTo>
                  <a:lnTo>
                    <a:pt x="1899" y="1106"/>
                  </a:lnTo>
                  <a:lnTo>
                    <a:pt x="1901" y="1106"/>
                  </a:lnTo>
                  <a:lnTo>
                    <a:pt x="1903" y="1106"/>
                  </a:lnTo>
                  <a:lnTo>
                    <a:pt x="1905" y="1106"/>
                  </a:lnTo>
                  <a:lnTo>
                    <a:pt x="1907" y="1106"/>
                  </a:lnTo>
                  <a:lnTo>
                    <a:pt x="1909" y="1106"/>
                  </a:lnTo>
                  <a:lnTo>
                    <a:pt x="1911" y="1106"/>
                  </a:lnTo>
                  <a:lnTo>
                    <a:pt x="1913" y="1106"/>
                  </a:lnTo>
                  <a:lnTo>
                    <a:pt x="1915" y="1106"/>
                  </a:lnTo>
                  <a:lnTo>
                    <a:pt x="1917" y="1106"/>
                  </a:lnTo>
                  <a:lnTo>
                    <a:pt x="1920" y="1106"/>
                  </a:lnTo>
                  <a:lnTo>
                    <a:pt x="1922" y="1106"/>
                  </a:lnTo>
                  <a:lnTo>
                    <a:pt x="1924" y="1106"/>
                  </a:lnTo>
                  <a:lnTo>
                    <a:pt x="1926" y="1106"/>
                  </a:lnTo>
                  <a:lnTo>
                    <a:pt x="1928" y="1106"/>
                  </a:lnTo>
                  <a:lnTo>
                    <a:pt x="1930" y="1106"/>
                  </a:lnTo>
                  <a:lnTo>
                    <a:pt x="1932" y="1106"/>
                  </a:lnTo>
                  <a:lnTo>
                    <a:pt x="1934" y="1106"/>
                  </a:lnTo>
                  <a:lnTo>
                    <a:pt x="1936" y="1106"/>
                  </a:lnTo>
                  <a:lnTo>
                    <a:pt x="1938" y="1106"/>
                  </a:lnTo>
                  <a:lnTo>
                    <a:pt x="1940" y="1106"/>
                  </a:lnTo>
                  <a:lnTo>
                    <a:pt x="1942" y="1106"/>
                  </a:lnTo>
                  <a:lnTo>
                    <a:pt x="1944" y="1106"/>
                  </a:lnTo>
                  <a:lnTo>
                    <a:pt x="1946" y="1106"/>
                  </a:lnTo>
                  <a:lnTo>
                    <a:pt x="1948" y="1106"/>
                  </a:lnTo>
                  <a:lnTo>
                    <a:pt x="1951" y="1106"/>
                  </a:lnTo>
                  <a:lnTo>
                    <a:pt x="1953" y="1106"/>
                  </a:lnTo>
                  <a:lnTo>
                    <a:pt x="1955" y="1106"/>
                  </a:lnTo>
                  <a:lnTo>
                    <a:pt x="1957" y="1106"/>
                  </a:lnTo>
                  <a:lnTo>
                    <a:pt x="1959" y="1106"/>
                  </a:lnTo>
                  <a:lnTo>
                    <a:pt x="1961" y="1106"/>
                  </a:lnTo>
                  <a:lnTo>
                    <a:pt x="1963" y="1106"/>
                  </a:lnTo>
                  <a:lnTo>
                    <a:pt x="1965" y="1106"/>
                  </a:lnTo>
                  <a:lnTo>
                    <a:pt x="1967" y="1106"/>
                  </a:lnTo>
                  <a:lnTo>
                    <a:pt x="1969" y="1106"/>
                  </a:lnTo>
                  <a:lnTo>
                    <a:pt x="1971" y="1106"/>
                  </a:lnTo>
                  <a:lnTo>
                    <a:pt x="1973" y="1106"/>
                  </a:lnTo>
                  <a:lnTo>
                    <a:pt x="1975" y="1106"/>
                  </a:lnTo>
                  <a:lnTo>
                    <a:pt x="1978" y="1106"/>
                  </a:lnTo>
                  <a:lnTo>
                    <a:pt x="1979" y="1106"/>
                  </a:lnTo>
                  <a:lnTo>
                    <a:pt x="1981" y="1106"/>
                  </a:lnTo>
                  <a:lnTo>
                    <a:pt x="1984" y="1106"/>
                  </a:lnTo>
                  <a:lnTo>
                    <a:pt x="1986" y="1106"/>
                  </a:lnTo>
                  <a:lnTo>
                    <a:pt x="1988" y="1106"/>
                  </a:lnTo>
                  <a:lnTo>
                    <a:pt x="1990" y="1106"/>
                  </a:lnTo>
                  <a:lnTo>
                    <a:pt x="1992" y="1106"/>
                  </a:lnTo>
                  <a:lnTo>
                    <a:pt x="1994" y="1106"/>
                  </a:lnTo>
                  <a:lnTo>
                    <a:pt x="1996" y="1106"/>
                  </a:lnTo>
                  <a:lnTo>
                    <a:pt x="1998" y="1106"/>
                  </a:lnTo>
                  <a:lnTo>
                    <a:pt x="2000" y="1106"/>
                  </a:lnTo>
                  <a:lnTo>
                    <a:pt x="2002" y="1106"/>
                  </a:lnTo>
                  <a:lnTo>
                    <a:pt x="2004" y="1106"/>
                  </a:lnTo>
                  <a:lnTo>
                    <a:pt x="2006" y="1106"/>
                  </a:lnTo>
                  <a:lnTo>
                    <a:pt x="2008" y="1106"/>
                  </a:lnTo>
                  <a:lnTo>
                    <a:pt x="2011" y="1106"/>
                  </a:lnTo>
                  <a:lnTo>
                    <a:pt x="2012" y="1106"/>
                  </a:lnTo>
                  <a:lnTo>
                    <a:pt x="2015" y="1106"/>
                  </a:lnTo>
                  <a:lnTo>
                    <a:pt x="2017" y="1106"/>
                  </a:lnTo>
                  <a:lnTo>
                    <a:pt x="2019" y="1106"/>
                  </a:lnTo>
                  <a:lnTo>
                    <a:pt x="2021" y="1106"/>
                  </a:lnTo>
                  <a:lnTo>
                    <a:pt x="2023" y="1106"/>
                  </a:lnTo>
                  <a:lnTo>
                    <a:pt x="2025" y="1106"/>
                  </a:lnTo>
                  <a:lnTo>
                    <a:pt x="2027" y="1106"/>
                  </a:lnTo>
                  <a:lnTo>
                    <a:pt x="2029" y="1106"/>
                  </a:lnTo>
                  <a:lnTo>
                    <a:pt x="2031" y="1106"/>
                  </a:lnTo>
                  <a:lnTo>
                    <a:pt x="2033" y="1106"/>
                  </a:lnTo>
                  <a:lnTo>
                    <a:pt x="2035" y="1106"/>
                  </a:lnTo>
                  <a:lnTo>
                    <a:pt x="2037" y="1106"/>
                  </a:lnTo>
                  <a:lnTo>
                    <a:pt x="2039" y="1106"/>
                  </a:lnTo>
                  <a:lnTo>
                    <a:pt x="2042" y="1106"/>
                  </a:lnTo>
                  <a:lnTo>
                    <a:pt x="2044" y="1106"/>
                  </a:lnTo>
                  <a:lnTo>
                    <a:pt x="2046" y="1106"/>
                  </a:lnTo>
                  <a:lnTo>
                    <a:pt x="2048" y="1106"/>
                  </a:lnTo>
                  <a:lnTo>
                    <a:pt x="2050" y="1106"/>
                  </a:lnTo>
                  <a:lnTo>
                    <a:pt x="2052" y="1106"/>
                  </a:lnTo>
                  <a:lnTo>
                    <a:pt x="2054" y="1106"/>
                  </a:lnTo>
                  <a:lnTo>
                    <a:pt x="2056" y="1106"/>
                  </a:lnTo>
                  <a:lnTo>
                    <a:pt x="2058" y="1106"/>
                  </a:lnTo>
                  <a:lnTo>
                    <a:pt x="2060" y="1106"/>
                  </a:lnTo>
                  <a:lnTo>
                    <a:pt x="2062" y="1106"/>
                  </a:lnTo>
                  <a:lnTo>
                    <a:pt x="2064" y="1106"/>
                  </a:lnTo>
                  <a:lnTo>
                    <a:pt x="2066" y="1106"/>
                  </a:lnTo>
                  <a:lnTo>
                    <a:pt x="2068" y="1106"/>
                  </a:lnTo>
                  <a:lnTo>
                    <a:pt x="2069" y="1106"/>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238">
              <a:extLst>
                <a:ext uri="{FF2B5EF4-FFF2-40B4-BE49-F238E27FC236}">
                  <a16:creationId xmlns:a16="http://schemas.microsoft.com/office/drawing/2014/main" id="{13DA0D35-DFB6-4467-939F-B2AA6A1CD16F}"/>
                </a:ext>
              </a:extLst>
            </p:cNvPr>
            <p:cNvSpPr>
              <a:spLocks noEditPoints="1"/>
            </p:cNvSpPr>
            <p:nvPr/>
          </p:nvSpPr>
          <p:spPr bwMode="auto">
            <a:xfrm>
              <a:off x="5251" y="296"/>
              <a:ext cx="3" cy="1369"/>
            </a:xfrm>
            <a:custGeom>
              <a:avLst/>
              <a:gdLst>
                <a:gd name="T0" fmla="*/ 3 w 3"/>
                <a:gd name="T1" fmla="*/ 1243 h 1369"/>
                <a:gd name="T2" fmla="*/ 0 w 3"/>
                <a:gd name="T3" fmla="*/ 1292 h 1369"/>
                <a:gd name="T4" fmla="*/ 3 w 3"/>
                <a:gd name="T5" fmla="*/ 1214 h 1369"/>
                <a:gd name="T6" fmla="*/ 0 w 3"/>
                <a:gd name="T7" fmla="*/ 1165 h 1369"/>
                <a:gd name="T8" fmla="*/ 3 w 3"/>
                <a:gd name="T9" fmla="*/ 1214 h 1369"/>
                <a:gd name="T10" fmla="*/ 3 w 3"/>
                <a:gd name="T11" fmla="*/ 1088 h 1369"/>
                <a:gd name="T12" fmla="*/ 0 w 3"/>
                <a:gd name="T13" fmla="*/ 1136 h 1369"/>
                <a:gd name="T14" fmla="*/ 3 w 3"/>
                <a:gd name="T15" fmla="*/ 1059 h 1369"/>
                <a:gd name="T16" fmla="*/ 0 w 3"/>
                <a:gd name="T17" fmla="*/ 1010 h 1369"/>
                <a:gd name="T18" fmla="*/ 3 w 3"/>
                <a:gd name="T19" fmla="*/ 1059 h 1369"/>
                <a:gd name="T20" fmla="*/ 3 w 3"/>
                <a:gd name="T21" fmla="*/ 932 h 1369"/>
                <a:gd name="T22" fmla="*/ 0 w 3"/>
                <a:gd name="T23" fmla="*/ 981 h 1369"/>
                <a:gd name="T24" fmla="*/ 3 w 3"/>
                <a:gd name="T25" fmla="*/ 903 h 1369"/>
                <a:gd name="T26" fmla="*/ 0 w 3"/>
                <a:gd name="T27" fmla="*/ 855 h 1369"/>
                <a:gd name="T28" fmla="*/ 3 w 3"/>
                <a:gd name="T29" fmla="*/ 903 h 1369"/>
                <a:gd name="T30" fmla="*/ 3 w 3"/>
                <a:gd name="T31" fmla="*/ 777 h 1369"/>
                <a:gd name="T32" fmla="*/ 0 w 3"/>
                <a:gd name="T33" fmla="*/ 826 h 1369"/>
                <a:gd name="T34" fmla="*/ 3 w 3"/>
                <a:gd name="T35" fmla="*/ 748 h 1369"/>
                <a:gd name="T36" fmla="*/ 0 w 3"/>
                <a:gd name="T37" fmla="*/ 699 h 1369"/>
                <a:gd name="T38" fmla="*/ 3 w 3"/>
                <a:gd name="T39" fmla="*/ 748 h 1369"/>
                <a:gd name="T40" fmla="*/ 3 w 3"/>
                <a:gd name="T41" fmla="*/ 622 h 1369"/>
                <a:gd name="T42" fmla="*/ 0 w 3"/>
                <a:gd name="T43" fmla="*/ 670 h 1369"/>
                <a:gd name="T44" fmla="*/ 3 w 3"/>
                <a:gd name="T45" fmla="*/ 593 h 1369"/>
                <a:gd name="T46" fmla="*/ 0 w 3"/>
                <a:gd name="T47" fmla="*/ 544 h 1369"/>
                <a:gd name="T48" fmla="*/ 3 w 3"/>
                <a:gd name="T49" fmla="*/ 593 h 1369"/>
                <a:gd name="T50" fmla="*/ 3 w 3"/>
                <a:gd name="T51" fmla="*/ 466 h 1369"/>
                <a:gd name="T52" fmla="*/ 0 w 3"/>
                <a:gd name="T53" fmla="*/ 515 h 1369"/>
                <a:gd name="T54" fmla="*/ 3 w 3"/>
                <a:gd name="T55" fmla="*/ 437 h 1369"/>
                <a:gd name="T56" fmla="*/ 0 w 3"/>
                <a:gd name="T57" fmla="*/ 389 h 1369"/>
                <a:gd name="T58" fmla="*/ 3 w 3"/>
                <a:gd name="T59" fmla="*/ 437 h 1369"/>
                <a:gd name="T60" fmla="*/ 3 w 3"/>
                <a:gd name="T61" fmla="*/ 311 h 1369"/>
                <a:gd name="T62" fmla="*/ 0 w 3"/>
                <a:gd name="T63" fmla="*/ 359 h 1369"/>
                <a:gd name="T64" fmla="*/ 3 w 3"/>
                <a:gd name="T65" fmla="*/ 282 h 1369"/>
                <a:gd name="T66" fmla="*/ 0 w 3"/>
                <a:gd name="T67" fmla="*/ 233 h 1369"/>
                <a:gd name="T68" fmla="*/ 3 w 3"/>
                <a:gd name="T69" fmla="*/ 282 h 1369"/>
                <a:gd name="T70" fmla="*/ 3 w 3"/>
                <a:gd name="T71" fmla="*/ 156 h 1369"/>
                <a:gd name="T72" fmla="*/ 0 w 3"/>
                <a:gd name="T73" fmla="*/ 204 h 1369"/>
                <a:gd name="T74" fmla="*/ 3 w 3"/>
                <a:gd name="T75" fmla="*/ 126 h 1369"/>
                <a:gd name="T76" fmla="*/ 0 w 3"/>
                <a:gd name="T77" fmla="*/ 78 h 1369"/>
                <a:gd name="T78" fmla="*/ 3 w 3"/>
                <a:gd name="T79" fmla="*/ 126 h 1369"/>
                <a:gd name="T80" fmla="*/ 3 w 3"/>
                <a:gd name="T81" fmla="*/ 0 h 1369"/>
                <a:gd name="T82" fmla="*/ 0 w 3"/>
                <a:gd name="T83" fmla="*/ 49 h 1369"/>
                <a:gd name="T84" fmla="*/ 3 w 3"/>
                <a:gd name="T85" fmla="*/ 1369 h 1369"/>
                <a:gd name="T86" fmla="*/ 0 w 3"/>
                <a:gd name="T87" fmla="*/ 1321 h 1369"/>
                <a:gd name="T88" fmla="*/ 3 w 3"/>
                <a:gd name="T89" fmla="*/ 1369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 h="1369">
                  <a:moveTo>
                    <a:pt x="3" y="1292"/>
                  </a:moveTo>
                  <a:lnTo>
                    <a:pt x="3" y="1243"/>
                  </a:lnTo>
                  <a:lnTo>
                    <a:pt x="0" y="1243"/>
                  </a:lnTo>
                  <a:lnTo>
                    <a:pt x="0" y="1292"/>
                  </a:lnTo>
                  <a:lnTo>
                    <a:pt x="3" y="1292"/>
                  </a:lnTo>
                  <a:close/>
                  <a:moveTo>
                    <a:pt x="3" y="1214"/>
                  </a:moveTo>
                  <a:lnTo>
                    <a:pt x="3" y="1165"/>
                  </a:lnTo>
                  <a:lnTo>
                    <a:pt x="0" y="1165"/>
                  </a:lnTo>
                  <a:lnTo>
                    <a:pt x="0" y="1214"/>
                  </a:lnTo>
                  <a:lnTo>
                    <a:pt x="3" y="1214"/>
                  </a:lnTo>
                  <a:close/>
                  <a:moveTo>
                    <a:pt x="3" y="1136"/>
                  </a:moveTo>
                  <a:lnTo>
                    <a:pt x="3" y="1088"/>
                  </a:lnTo>
                  <a:lnTo>
                    <a:pt x="0" y="1088"/>
                  </a:lnTo>
                  <a:lnTo>
                    <a:pt x="0" y="1136"/>
                  </a:lnTo>
                  <a:lnTo>
                    <a:pt x="3" y="1136"/>
                  </a:lnTo>
                  <a:close/>
                  <a:moveTo>
                    <a:pt x="3" y="1059"/>
                  </a:moveTo>
                  <a:lnTo>
                    <a:pt x="3" y="1010"/>
                  </a:lnTo>
                  <a:lnTo>
                    <a:pt x="0" y="1010"/>
                  </a:lnTo>
                  <a:lnTo>
                    <a:pt x="0" y="1059"/>
                  </a:lnTo>
                  <a:lnTo>
                    <a:pt x="3" y="1059"/>
                  </a:lnTo>
                  <a:close/>
                  <a:moveTo>
                    <a:pt x="3" y="981"/>
                  </a:moveTo>
                  <a:lnTo>
                    <a:pt x="3" y="932"/>
                  </a:lnTo>
                  <a:lnTo>
                    <a:pt x="0" y="932"/>
                  </a:lnTo>
                  <a:lnTo>
                    <a:pt x="0" y="981"/>
                  </a:lnTo>
                  <a:lnTo>
                    <a:pt x="3" y="981"/>
                  </a:lnTo>
                  <a:close/>
                  <a:moveTo>
                    <a:pt x="3" y="903"/>
                  </a:moveTo>
                  <a:lnTo>
                    <a:pt x="3" y="855"/>
                  </a:lnTo>
                  <a:lnTo>
                    <a:pt x="0" y="855"/>
                  </a:lnTo>
                  <a:lnTo>
                    <a:pt x="0" y="903"/>
                  </a:lnTo>
                  <a:lnTo>
                    <a:pt x="3" y="903"/>
                  </a:lnTo>
                  <a:close/>
                  <a:moveTo>
                    <a:pt x="3" y="826"/>
                  </a:moveTo>
                  <a:lnTo>
                    <a:pt x="3" y="777"/>
                  </a:lnTo>
                  <a:lnTo>
                    <a:pt x="0" y="777"/>
                  </a:lnTo>
                  <a:lnTo>
                    <a:pt x="0" y="826"/>
                  </a:lnTo>
                  <a:lnTo>
                    <a:pt x="3" y="826"/>
                  </a:lnTo>
                  <a:close/>
                  <a:moveTo>
                    <a:pt x="3" y="748"/>
                  </a:moveTo>
                  <a:lnTo>
                    <a:pt x="3" y="699"/>
                  </a:lnTo>
                  <a:lnTo>
                    <a:pt x="0" y="699"/>
                  </a:lnTo>
                  <a:lnTo>
                    <a:pt x="0" y="748"/>
                  </a:lnTo>
                  <a:lnTo>
                    <a:pt x="3" y="748"/>
                  </a:lnTo>
                  <a:close/>
                  <a:moveTo>
                    <a:pt x="3" y="670"/>
                  </a:moveTo>
                  <a:lnTo>
                    <a:pt x="3" y="622"/>
                  </a:lnTo>
                  <a:lnTo>
                    <a:pt x="0" y="622"/>
                  </a:lnTo>
                  <a:lnTo>
                    <a:pt x="0" y="670"/>
                  </a:lnTo>
                  <a:lnTo>
                    <a:pt x="3" y="670"/>
                  </a:lnTo>
                  <a:close/>
                  <a:moveTo>
                    <a:pt x="3" y="593"/>
                  </a:moveTo>
                  <a:lnTo>
                    <a:pt x="3" y="544"/>
                  </a:lnTo>
                  <a:lnTo>
                    <a:pt x="0" y="544"/>
                  </a:lnTo>
                  <a:lnTo>
                    <a:pt x="0" y="593"/>
                  </a:lnTo>
                  <a:lnTo>
                    <a:pt x="3" y="593"/>
                  </a:lnTo>
                  <a:close/>
                  <a:moveTo>
                    <a:pt x="3" y="515"/>
                  </a:moveTo>
                  <a:lnTo>
                    <a:pt x="3" y="466"/>
                  </a:lnTo>
                  <a:lnTo>
                    <a:pt x="0" y="466"/>
                  </a:lnTo>
                  <a:lnTo>
                    <a:pt x="0" y="515"/>
                  </a:lnTo>
                  <a:lnTo>
                    <a:pt x="3" y="515"/>
                  </a:lnTo>
                  <a:close/>
                  <a:moveTo>
                    <a:pt x="3" y="437"/>
                  </a:moveTo>
                  <a:lnTo>
                    <a:pt x="3" y="389"/>
                  </a:lnTo>
                  <a:lnTo>
                    <a:pt x="0" y="389"/>
                  </a:lnTo>
                  <a:lnTo>
                    <a:pt x="0" y="437"/>
                  </a:lnTo>
                  <a:lnTo>
                    <a:pt x="3" y="437"/>
                  </a:lnTo>
                  <a:close/>
                  <a:moveTo>
                    <a:pt x="3" y="359"/>
                  </a:moveTo>
                  <a:lnTo>
                    <a:pt x="3" y="311"/>
                  </a:lnTo>
                  <a:lnTo>
                    <a:pt x="0" y="311"/>
                  </a:lnTo>
                  <a:lnTo>
                    <a:pt x="0" y="359"/>
                  </a:lnTo>
                  <a:lnTo>
                    <a:pt x="3" y="359"/>
                  </a:lnTo>
                  <a:close/>
                  <a:moveTo>
                    <a:pt x="3" y="282"/>
                  </a:moveTo>
                  <a:lnTo>
                    <a:pt x="3" y="233"/>
                  </a:lnTo>
                  <a:lnTo>
                    <a:pt x="0" y="233"/>
                  </a:lnTo>
                  <a:lnTo>
                    <a:pt x="0" y="282"/>
                  </a:lnTo>
                  <a:lnTo>
                    <a:pt x="3" y="282"/>
                  </a:lnTo>
                  <a:close/>
                  <a:moveTo>
                    <a:pt x="3" y="204"/>
                  </a:moveTo>
                  <a:lnTo>
                    <a:pt x="3" y="156"/>
                  </a:lnTo>
                  <a:lnTo>
                    <a:pt x="0" y="156"/>
                  </a:lnTo>
                  <a:lnTo>
                    <a:pt x="0" y="204"/>
                  </a:lnTo>
                  <a:lnTo>
                    <a:pt x="3" y="204"/>
                  </a:lnTo>
                  <a:close/>
                  <a:moveTo>
                    <a:pt x="3" y="126"/>
                  </a:moveTo>
                  <a:lnTo>
                    <a:pt x="3" y="78"/>
                  </a:lnTo>
                  <a:lnTo>
                    <a:pt x="0" y="78"/>
                  </a:lnTo>
                  <a:lnTo>
                    <a:pt x="0" y="126"/>
                  </a:lnTo>
                  <a:lnTo>
                    <a:pt x="3" y="126"/>
                  </a:lnTo>
                  <a:close/>
                  <a:moveTo>
                    <a:pt x="3" y="49"/>
                  </a:moveTo>
                  <a:lnTo>
                    <a:pt x="3" y="0"/>
                  </a:lnTo>
                  <a:lnTo>
                    <a:pt x="0" y="0"/>
                  </a:lnTo>
                  <a:lnTo>
                    <a:pt x="0" y="49"/>
                  </a:lnTo>
                  <a:lnTo>
                    <a:pt x="3" y="49"/>
                  </a:lnTo>
                  <a:close/>
                  <a:moveTo>
                    <a:pt x="3" y="1369"/>
                  </a:moveTo>
                  <a:lnTo>
                    <a:pt x="3" y="1321"/>
                  </a:lnTo>
                  <a:lnTo>
                    <a:pt x="0" y="1321"/>
                  </a:lnTo>
                  <a:lnTo>
                    <a:pt x="0" y="1369"/>
                  </a:lnTo>
                  <a:lnTo>
                    <a:pt x="3" y="13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239">
              <a:extLst>
                <a:ext uri="{FF2B5EF4-FFF2-40B4-BE49-F238E27FC236}">
                  <a16:creationId xmlns:a16="http://schemas.microsoft.com/office/drawing/2014/main" id="{AF99C117-2E6B-4B7E-8C4B-FDCBED8354A2}"/>
                </a:ext>
              </a:extLst>
            </p:cNvPr>
            <p:cNvSpPr>
              <a:spLocks noChangeArrowheads="1"/>
            </p:cNvSpPr>
            <p:nvPr/>
          </p:nvSpPr>
          <p:spPr bwMode="auto">
            <a:xfrm>
              <a:off x="5495" y="292"/>
              <a:ext cx="79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 difference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1" name="Line 240">
              <a:extLst>
                <a:ext uri="{FF2B5EF4-FFF2-40B4-BE49-F238E27FC236}">
                  <a16:creationId xmlns:a16="http://schemas.microsoft.com/office/drawing/2014/main" id="{FD13E160-F81D-4614-AF18-57D7E5BFDFC0}"/>
                </a:ext>
              </a:extLst>
            </p:cNvPr>
            <p:cNvSpPr>
              <a:spLocks noChangeShapeType="1"/>
            </p:cNvSpPr>
            <p:nvPr/>
          </p:nvSpPr>
          <p:spPr bwMode="auto">
            <a:xfrm>
              <a:off x="5286" y="339"/>
              <a:ext cx="194"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Rectangle 241">
              <a:extLst>
                <a:ext uri="{FF2B5EF4-FFF2-40B4-BE49-F238E27FC236}">
                  <a16:creationId xmlns:a16="http://schemas.microsoft.com/office/drawing/2014/main" id="{A11F2398-48CD-4C0A-B6A9-400DB7A583B8}"/>
                </a:ext>
              </a:extLst>
            </p:cNvPr>
            <p:cNvSpPr>
              <a:spLocks noChangeArrowheads="1"/>
            </p:cNvSpPr>
            <p:nvPr/>
          </p:nvSpPr>
          <p:spPr bwMode="auto">
            <a:xfrm>
              <a:off x="5495" y="418"/>
              <a:ext cx="79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 difference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3" name="Line 242">
              <a:extLst>
                <a:ext uri="{FF2B5EF4-FFF2-40B4-BE49-F238E27FC236}">
                  <a16:creationId xmlns:a16="http://schemas.microsoft.com/office/drawing/2014/main" id="{E89FBF0A-F54F-48CB-95AA-C48C2501098F}"/>
                </a:ext>
              </a:extLst>
            </p:cNvPr>
            <p:cNvSpPr>
              <a:spLocks noChangeShapeType="1"/>
            </p:cNvSpPr>
            <p:nvPr/>
          </p:nvSpPr>
          <p:spPr bwMode="auto">
            <a:xfrm>
              <a:off x="5286" y="467"/>
              <a:ext cx="194"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Rectangle 243">
              <a:extLst>
                <a:ext uri="{FF2B5EF4-FFF2-40B4-BE49-F238E27FC236}">
                  <a16:creationId xmlns:a16="http://schemas.microsoft.com/office/drawing/2014/main" id="{1A97AF39-AD9B-4C1E-AC01-352BBCB96EB1}"/>
                </a:ext>
              </a:extLst>
            </p:cNvPr>
            <p:cNvSpPr>
              <a:spLocks noChangeArrowheads="1"/>
            </p:cNvSpPr>
            <p:nvPr/>
          </p:nvSpPr>
          <p:spPr bwMode="auto">
            <a:xfrm>
              <a:off x="1601" y="2306"/>
              <a:ext cx="2069" cy="14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Line 244">
              <a:extLst>
                <a:ext uri="{FF2B5EF4-FFF2-40B4-BE49-F238E27FC236}">
                  <a16:creationId xmlns:a16="http://schemas.microsoft.com/office/drawing/2014/main" id="{F8653715-4748-4D20-A016-29E04C3B7214}"/>
                </a:ext>
              </a:extLst>
            </p:cNvPr>
            <p:cNvSpPr>
              <a:spLocks noChangeShapeType="1"/>
            </p:cNvSpPr>
            <p:nvPr/>
          </p:nvSpPr>
          <p:spPr bwMode="auto">
            <a:xfrm>
              <a:off x="1601" y="3758"/>
              <a:ext cx="206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5">
              <a:extLst>
                <a:ext uri="{FF2B5EF4-FFF2-40B4-BE49-F238E27FC236}">
                  <a16:creationId xmlns:a16="http://schemas.microsoft.com/office/drawing/2014/main" id="{418C0341-1135-4BE7-9B06-3E13C1528833}"/>
                </a:ext>
              </a:extLst>
            </p:cNvPr>
            <p:cNvSpPr>
              <a:spLocks noChangeShapeType="1"/>
            </p:cNvSpPr>
            <p:nvPr/>
          </p:nvSpPr>
          <p:spPr bwMode="auto">
            <a:xfrm>
              <a:off x="1601"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6">
              <a:extLst>
                <a:ext uri="{FF2B5EF4-FFF2-40B4-BE49-F238E27FC236}">
                  <a16:creationId xmlns:a16="http://schemas.microsoft.com/office/drawing/2014/main" id="{4C0F584A-3E54-4157-BFEC-C88ACCACB418}"/>
                </a:ext>
              </a:extLst>
            </p:cNvPr>
            <p:cNvSpPr>
              <a:spLocks noChangeShapeType="1"/>
            </p:cNvSpPr>
            <p:nvPr/>
          </p:nvSpPr>
          <p:spPr bwMode="auto">
            <a:xfrm>
              <a:off x="2463"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247">
              <a:extLst>
                <a:ext uri="{FF2B5EF4-FFF2-40B4-BE49-F238E27FC236}">
                  <a16:creationId xmlns:a16="http://schemas.microsoft.com/office/drawing/2014/main" id="{77E2D286-E686-4495-A784-5BBB5F3894EF}"/>
                </a:ext>
              </a:extLst>
            </p:cNvPr>
            <p:cNvSpPr>
              <a:spLocks noChangeShapeType="1"/>
            </p:cNvSpPr>
            <p:nvPr/>
          </p:nvSpPr>
          <p:spPr bwMode="auto">
            <a:xfrm>
              <a:off x="3325"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Rectangle 248">
              <a:extLst>
                <a:ext uri="{FF2B5EF4-FFF2-40B4-BE49-F238E27FC236}">
                  <a16:creationId xmlns:a16="http://schemas.microsoft.com/office/drawing/2014/main" id="{4F969C86-6971-41CB-9715-B0AA45B3F4F6}"/>
                </a:ext>
              </a:extLst>
            </p:cNvPr>
            <p:cNvSpPr>
              <a:spLocks noChangeArrowheads="1"/>
            </p:cNvSpPr>
            <p:nvPr/>
          </p:nvSpPr>
          <p:spPr bwMode="auto">
            <a:xfrm>
              <a:off x="1567" y="3830"/>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0" name="Rectangle 249">
              <a:extLst>
                <a:ext uri="{FF2B5EF4-FFF2-40B4-BE49-F238E27FC236}">
                  <a16:creationId xmlns:a16="http://schemas.microsoft.com/office/drawing/2014/main" id="{8960F287-7A63-4526-968F-906B929B89D5}"/>
                </a:ext>
              </a:extLst>
            </p:cNvPr>
            <p:cNvSpPr>
              <a:spLocks noChangeArrowheads="1"/>
            </p:cNvSpPr>
            <p:nvPr/>
          </p:nvSpPr>
          <p:spPr bwMode="auto">
            <a:xfrm>
              <a:off x="2432" y="3830"/>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1" name="Rectangle 250">
              <a:extLst>
                <a:ext uri="{FF2B5EF4-FFF2-40B4-BE49-F238E27FC236}">
                  <a16:creationId xmlns:a16="http://schemas.microsoft.com/office/drawing/2014/main" id="{1C6DA4D9-9CF2-4AF8-A02D-F7327A93785D}"/>
                </a:ext>
              </a:extLst>
            </p:cNvPr>
            <p:cNvSpPr>
              <a:spLocks noChangeArrowheads="1"/>
            </p:cNvSpPr>
            <p:nvPr/>
          </p:nvSpPr>
          <p:spPr bwMode="auto">
            <a:xfrm>
              <a:off x="3252" y="3830"/>
              <a:ext cx="2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2" name="Rectangle 251">
              <a:extLst>
                <a:ext uri="{FF2B5EF4-FFF2-40B4-BE49-F238E27FC236}">
                  <a16:creationId xmlns:a16="http://schemas.microsoft.com/office/drawing/2014/main" id="{5F50D31A-0024-4B86-9ADD-8FBECFCAB27C}"/>
                </a:ext>
              </a:extLst>
            </p:cNvPr>
            <p:cNvSpPr>
              <a:spLocks noChangeArrowheads="1"/>
            </p:cNvSpPr>
            <p:nvPr/>
          </p:nvSpPr>
          <p:spPr bwMode="auto">
            <a:xfrm>
              <a:off x="2402" y="4010"/>
              <a:ext cx="56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noise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3" name="Line 252">
              <a:extLst>
                <a:ext uri="{FF2B5EF4-FFF2-40B4-BE49-F238E27FC236}">
                  <a16:creationId xmlns:a16="http://schemas.microsoft.com/office/drawing/2014/main" id="{7E8157F4-D759-4D9B-8824-E91C895B3726}"/>
                </a:ext>
              </a:extLst>
            </p:cNvPr>
            <p:cNvSpPr>
              <a:spLocks noChangeShapeType="1"/>
            </p:cNvSpPr>
            <p:nvPr/>
          </p:nvSpPr>
          <p:spPr bwMode="auto">
            <a:xfrm flipV="1">
              <a:off x="1601" y="2306"/>
              <a:ext cx="0" cy="1452"/>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3">
              <a:extLst>
                <a:ext uri="{FF2B5EF4-FFF2-40B4-BE49-F238E27FC236}">
                  <a16:creationId xmlns:a16="http://schemas.microsoft.com/office/drawing/2014/main" id="{46AF7B94-4CA2-49B1-853C-938E9202EC65}"/>
                </a:ext>
              </a:extLst>
            </p:cNvPr>
            <p:cNvSpPr>
              <a:spLocks noChangeShapeType="1"/>
            </p:cNvSpPr>
            <p:nvPr/>
          </p:nvSpPr>
          <p:spPr bwMode="auto">
            <a:xfrm flipH="1">
              <a:off x="1581" y="3758"/>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4">
              <a:extLst>
                <a:ext uri="{FF2B5EF4-FFF2-40B4-BE49-F238E27FC236}">
                  <a16:creationId xmlns:a16="http://schemas.microsoft.com/office/drawing/2014/main" id="{B66FFEFE-B25D-4735-BBF1-C9A0978A55A5}"/>
                </a:ext>
              </a:extLst>
            </p:cNvPr>
            <p:cNvSpPr>
              <a:spLocks noChangeShapeType="1"/>
            </p:cNvSpPr>
            <p:nvPr/>
          </p:nvSpPr>
          <p:spPr bwMode="auto">
            <a:xfrm flipH="1">
              <a:off x="1581" y="3274"/>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5">
              <a:extLst>
                <a:ext uri="{FF2B5EF4-FFF2-40B4-BE49-F238E27FC236}">
                  <a16:creationId xmlns:a16="http://schemas.microsoft.com/office/drawing/2014/main" id="{39FF84B2-DF2C-4D04-A3E1-9F0736EAFDE9}"/>
                </a:ext>
              </a:extLst>
            </p:cNvPr>
            <p:cNvSpPr>
              <a:spLocks noChangeShapeType="1"/>
            </p:cNvSpPr>
            <p:nvPr/>
          </p:nvSpPr>
          <p:spPr bwMode="auto">
            <a:xfrm flipH="1">
              <a:off x="1581" y="2790"/>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256">
              <a:extLst>
                <a:ext uri="{FF2B5EF4-FFF2-40B4-BE49-F238E27FC236}">
                  <a16:creationId xmlns:a16="http://schemas.microsoft.com/office/drawing/2014/main" id="{BA428A8E-D87A-49D3-A5C3-636AB4B13D35}"/>
                </a:ext>
              </a:extLst>
            </p:cNvPr>
            <p:cNvSpPr>
              <a:spLocks noChangeShapeType="1"/>
            </p:cNvSpPr>
            <p:nvPr/>
          </p:nvSpPr>
          <p:spPr bwMode="auto">
            <a:xfrm flipH="1">
              <a:off x="1581" y="2306"/>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Rectangle 257">
              <a:extLst>
                <a:ext uri="{FF2B5EF4-FFF2-40B4-BE49-F238E27FC236}">
                  <a16:creationId xmlns:a16="http://schemas.microsoft.com/office/drawing/2014/main" id="{988DA8B4-A0F8-4AA3-87C5-5E4220BD5CB9}"/>
                </a:ext>
              </a:extLst>
            </p:cNvPr>
            <p:cNvSpPr>
              <a:spLocks noChangeArrowheads="1"/>
            </p:cNvSpPr>
            <p:nvPr/>
          </p:nvSpPr>
          <p:spPr bwMode="auto">
            <a:xfrm>
              <a:off x="1470" y="3690"/>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9" name="Rectangle 258">
              <a:extLst>
                <a:ext uri="{FF2B5EF4-FFF2-40B4-BE49-F238E27FC236}">
                  <a16:creationId xmlns:a16="http://schemas.microsoft.com/office/drawing/2014/main" id="{C6739FD1-A1D7-4ABB-AE3A-911FA23997BB}"/>
                </a:ext>
              </a:extLst>
            </p:cNvPr>
            <p:cNvSpPr>
              <a:spLocks noChangeArrowheads="1"/>
            </p:cNvSpPr>
            <p:nvPr/>
          </p:nvSpPr>
          <p:spPr bwMode="auto">
            <a:xfrm>
              <a:off x="1359" y="3204"/>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0" name="Rectangle 259">
              <a:extLst>
                <a:ext uri="{FF2B5EF4-FFF2-40B4-BE49-F238E27FC236}">
                  <a16:creationId xmlns:a16="http://schemas.microsoft.com/office/drawing/2014/main" id="{64531E88-9E0B-4D88-B763-460449E42180}"/>
                </a:ext>
              </a:extLst>
            </p:cNvPr>
            <p:cNvSpPr>
              <a:spLocks noChangeArrowheads="1"/>
            </p:cNvSpPr>
            <p:nvPr/>
          </p:nvSpPr>
          <p:spPr bwMode="auto">
            <a:xfrm>
              <a:off x="1359" y="2723"/>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1" name="Rectangle 260">
              <a:extLst>
                <a:ext uri="{FF2B5EF4-FFF2-40B4-BE49-F238E27FC236}">
                  <a16:creationId xmlns:a16="http://schemas.microsoft.com/office/drawing/2014/main" id="{6D5E116B-AD50-47CF-91B9-0BF1DBD36323}"/>
                </a:ext>
              </a:extLst>
            </p:cNvPr>
            <p:cNvSpPr>
              <a:spLocks noChangeArrowheads="1"/>
            </p:cNvSpPr>
            <p:nvPr/>
          </p:nvSpPr>
          <p:spPr bwMode="auto">
            <a:xfrm>
              <a:off x="1359" y="2238"/>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2" name="Rectangle 261">
              <a:extLst>
                <a:ext uri="{FF2B5EF4-FFF2-40B4-BE49-F238E27FC236}">
                  <a16:creationId xmlns:a16="http://schemas.microsoft.com/office/drawing/2014/main" id="{E868F320-CBD6-4345-ABFC-F7083FE63105}"/>
                </a:ext>
              </a:extLst>
            </p:cNvPr>
            <p:cNvSpPr>
              <a:spLocks noChangeArrowheads="1"/>
            </p:cNvSpPr>
            <p:nvPr/>
          </p:nvSpPr>
          <p:spPr bwMode="auto">
            <a:xfrm rot="16200000">
              <a:off x="1150" y="3107"/>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 name="Rectangle 262">
              <a:extLst>
                <a:ext uri="{FF2B5EF4-FFF2-40B4-BE49-F238E27FC236}">
                  <a16:creationId xmlns:a16="http://schemas.microsoft.com/office/drawing/2014/main" id="{7B63B22C-A789-4CF1-BEEF-86C325CEFD7D}"/>
                </a:ext>
              </a:extLst>
            </p:cNvPr>
            <p:cNvSpPr>
              <a:spLocks noChangeArrowheads="1"/>
            </p:cNvSpPr>
            <p:nvPr/>
          </p:nvSpPr>
          <p:spPr bwMode="auto">
            <a:xfrm rot="16200000">
              <a:off x="1150" y="3000"/>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Rectangle 263">
              <a:extLst>
                <a:ext uri="{FF2B5EF4-FFF2-40B4-BE49-F238E27FC236}">
                  <a16:creationId xmlns:a16="http://schemas.microsoft.com/office/drawing/2014/main" id="{3694401C-C7B1-4934-886C-A2595E6D95DF}"/>
                </a:ext>
              </a:extLst>
            </p:cNvPr>
            <p:cNvSpPr>
              <a:spLocks noChangeArrowheads="1"/>
            </p:cNvSpPr>
            <p:nvPr/>
          </p:nvSpPr>
          <p:spPr bwMode="auto">
            <a:xfrm rot="16200000">
              <a:off x="1150" y="2893"/>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5" name="Rectangle 264">
              <a:extLst>
                <a:ext uri="{FF2B5EF4-FFF2-40B4-BE49-F238E27FC236}">
                  <a16:creationId xmlns:a16="http://schemas.microsoft.com/office/drawing/2014/main" id="{5FC894BC-8B14-4A98-B3F7-2A73984196FA}"/>
                </a:ext>
              </a:extLst>
            </p:cNvPr>
            <p:cNvSpPr>
              <a:spLocks noChangeArrowheads="1"/>
            </p:cNvSpPr>
            <p:nvPr/>
          </p:nvSpPr>
          <p:spPr bwMode="auto">
            <a:xfrm rot="16200000">
              <a:off x="1155" y="2790"/>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6" name="Rectangle 265">
              <a:extLst>
                <a:ext uri="{FF2B5EF4-FFF2-40B4-BE49-F238E27FC236}">
                  <a16:creationId xmlns:a16="http://schemas.microsoft.com/office/drawing/2014/main" id="{747B8099-43FE-4538-A7B3-16E895C4C838}"/>
                </a:ext>
              </a:extLst>
            </p:cNvPr>
            <p:cNvSpPr>
              <a:spLocks noChangeArrowheads="1"/>
            </p:cNvSpPr>
            <p:nvPr/>
          </p:nvSpPr>
          <p:spPr bwMode="auto">
            <a:xfrm rot="16200000">
              <a:off x="1184" y="2722"/>
              <a:ext cx="13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7" name="Rectangle 266">
              <a:extLst>
                <a:ext uri="{FF2B5EF4-FFF2-40B4-BE49-F238E27FC236}">
                  <a16:creationId xmlns:a16="http://schemas.microsoft.com/office/drawing/2014/main" id="{ACF583E5-F714-4932-A4EA-EF94268475F0}"/>
                </a:ext>
              </a:extLst>
            </p:cNvPr>
            <p:cNvSpPr>
              <a:spLocks noChangeArrowheads="1"/>
            </p:cNvSpPr>
            <p:nvPr/>
          </p:nvSpPr>
          <p:spPr bwMode="auto">
            <a:xfrm rot="16200000">
              <a:off x="1179" y="2673"/>
              <a:ext cx="14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8" name="Rectangle 267">
              <a:extLst>
                <a:ext uri="{FF2B5EF4-FFF2-40B4-BE49-F238E27FC236}">
                  <a16:creationId xmlns:a16="http://schemas.microsoft.com/office/drawing/2014/main" id="{C3F53E42-CDE6-4173-B682-3BF83271106B}"/>
                </a:ext>
              </a:extLst>
            </p:cNvPr>
            <p:cNvSpPr>
              <a:spLocks noChangeArrowheads="1"/>
            </p:cNvSpPr>
            <p:nvPr/>
          </p:nvSpPr>
          <p:spPr bwMode="auto">
            <a:xfrm rot="16200000">
              <a:off x="1155" y="2596"/>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9" name="Freeform 268">
              <a:extLst>
                <a:ext uri="{FF2B5EF4-FFF2-40B4-BE49-F238E27FC236}">
                  <a16:creationId xmlns:a16="http://schemas.microsoft.com/office/drawing/2014/main" id="{3781D7F4-009A-4BC9-93E9-63BF0A5958C8}"/>
                </a:ext>
              </a:extLst>
            </p:cNvPr>
            <p:cNvSpPr>
              <a:spLocks/>
            </p:cNvSpPr>
            <p:nvPr/>
          </p:nvSpPr>
          <p:spPr bwMode="auto">
            <a:xfrm>
              <a:off x="1601" y="2573"/>
              <a:ext cx="2069" cy="1185"/>
            </a:xfrm>
            <a:custGeom>
              <a:avLst/>
              <a:gdLst>
                <a:gd name="T0" fmla="*/ 21 w 2069"/>
                <a:gd name="T1" fmla="*/ 1185 h 1185"/>
                <a:gd name="T2" fmla="*/ 56 w 2069"/>
                <a:gd name="T3" fmla="*/ 1185 h 1185"/>
                <a:gd name="T4" fmla="*/ 90 w 2069"/>
                <a:gd name="T5" fmla="*/ 1176 h 1185"/>
                <a:gd name="T6" fmla="*/ 125 w 2069"/>
                <a:gd name="T7" fmla="*/ 1161 h 1185"/>
                <a:gd name="T8" fmla="*/ 159 w 2069"/>
                <a:gd name="T9" fmla="*/ 1113 h 1185"/>
                <a:gd name="T10" fmla="*/ 194 w 2069"/>
                <a:gd name="T11" fmla="*/ 1043 h 1185"/>
                <a:gd name="T12" fmla="*/ 228 w 2069"/>
                <a:gd name="T13" fmla="*/ 961 h 1185"/>
                <a:gd name="T14" fmla="*/ 263 w 2069"/>
                <a:gd name="T15" fmla="*/ 849 h 1185"/>
                <a:gd name="T16" fmla="*/ 297 w 2069"/>
                <a:gd name="T17" fmla="*/ 747 h 1185"/>
                <a:gd name="T18" fmla="*/ 331 w 2069"/>
                <a:gd name="T19" fmla="*/ 565 h 1185"/>
                <a:gd name="T20" fmla="*/ 366 w 2069"/>
                <a:gd name="T21" fmla="*/ 402 h 1185"/>
                <a:gd name="T22" fmla="*/ 400 w 2069"/>
                <a:gd name="T23" fmla="*/ 338 h 1185"/>
                <a:gd name="T24" fmla="*/ 435 w 2069"/>
                <a:gd name="T25" fmla="*/ 139 h 1185"/>
                <a:gd name="T26" fmla="*/ 469 w 2069"/>
                <a:gd name="T27" fmla="*/ 239 h 1185"/>
                <a:gd name="T28" fmla="*/ 504 w 2069"/>
                <a:gd name="T29" fmla="*/ 84 h 1185"/>
                <a:gd name="T30" fmla="*/ 538 w 2069"/>
                <a:gd name="T31" fmla="*/ 0 h 1185"/>
                <a:gd name="T32" fmla="*/ 573 w 2069"/>
                <a:gd name="T33" fmla="*/ 21 h 1185"/>
                <a:gd name="T34" fmla="*/ 607 w 2069"/>
                <a:gd name="T35" fmla="*/ 114 h 1185"/>
                <a:gd name="T36" fmla="*/ 642 w 2069"/>
                <a:gd name="T37" fmla="*/ 145 h 1185"/>
                <a:gd name="T38" fmla="*/ 676 w 2069"/>
                <a:gd name="T39" fmla="*/ 281 h 1185"/>
                <a:gd name="T40" fmla="*/ 711 w 2069"/>
                <a:gd name="T41" fmla="*/ 239 h 1185"/>
                <a:gd name="T42" fmla="*/ 745 w 2069"/>
                <a:gd name="T43" fmla="*/ 239 h 1185"/>
                <a:gd name="T44" fmla="*/ 780 w 2069"/>
                <a:gd name="T45" fmla="*/ 357 h 1185"/>
                <a:gd name="T46" fmla="*/ 814 w 2069"/>
                <a:gd name="T47" fmla="*/ 438 h 1185"/>
                <a:gd name="T48" fmla="*/ 849 w 2069"/>
                <a:gd name="T49" fmla="*/ 496 h 1185"/>
                <a:gd name="T50" fmla="*/ 883 w 2069"/>
                <a:gd name="T51" fmla="*/ 583 h 1185"/>
                <a:gd name="T52" fmla="*/ 917 w 2069"/>
                <a:gd name="T53" fmla="*/ 550 h 1185"/>
                <a:gd name="T54" fmla="*/ 952 w 2069"/>
                <a:gd name="T55" fmla="*/ 659 h 1185"/>
                <a:gd name="T56" fmla="*/ 986 w 2069"/>
                <a:gd name="T57" fmla="*/ 641 h 1185"/>
                <a:gd name="T58" fmla="*/ 1021 w 2069"/>
                <a:gd name="T59" fmla="*/ 720 h 1185"/>
                <a:gd name="T60" fmla="*/ 1055 w 2069"/>
                <a:gd name="T61" fmla="*/ 789 h 1185"/>
                <a:gd name="T62" fmla="*/ 1090 w 2069"/>
                <a:gd name="T63" fmla="*/ 846 h 1185"/>
                <a:gd name="T64" fmla="*/ 1124 w 2069"/>
                <a:gd name="T65" fmla="*/ 853 h 1185"/>
                <a:gd name="T66" fmla="*/ 1159 w 2069"/>
                <a:gd name="T67" fmla="*/ 922 h 1185"/>
                <a:gd name="T68" fmla="*/ 1193 w 2069"/>
                <a:gd name="T69" fmla="*/ 865 h 1185"/>
                <a:gd name="T70" fmla="*/ 1228 w 2069"/>
                <a:gd name="T71" fmla="*/ 952 h 1185"/>
                <a:gd name="T72" fmla="*/ 1262 w 2069"/>
                <a:gd name="T73" fmla="*/ 898 h 1185"/>
                <a:gd name="T74" fmla="*/ 1297 w 2069"/>
                <a:gd name="T75" fmla="*/ 964 h 1185"/>
                <a:gd name="T76" fmla="*/ 1331 w 2069"/>
                <a:gd name="T77" fmla="*/ 1010 h 1185"/>
                <a:gd name="T78" fmla="*/ 1366 w 2069"/>
                <a:gd name="T79" fmla="*/ 1022 h 1185"/>
                <a:gd name="T80" fmla="*/ 1400 w 2069"/>
                <a:gd name="T81" fmla="*/ 1028 h 1185"/>
                <a:gd name="T82" fmla="*/ 1434 w 2069"/>
                <a:gd name="T83" fmla="*/ 1010 h 1185"/>
                <a:gd name="T84" fmla="*/ 1469 w 2069"/>
                <a:gd name="T85" fmla="*/ 1043 h 1185"/>
                <a:gd name="T86" fmla="*/ 1503 w 2069"/>
                <a:gd name="T87" fmla="*/ 1040 h 1185"/>
                <a:gd name="T88" fmla="*/ 1538 w 2069"/>
                <a:gd name="T89" fmla="*/ 1028 h 1185"/>
                <a:gd name="T90" fmla="*/ 1572 w 2069"/>
                <a:gd name="T91" fmla="*/ 1089 h 1185"/>
                <a:gd name="T92" fmla="*/ 1607 w 2069"/>
                <a:gd name="T93" fmla="*/ 1073 h 1185"/>
                <a:gd name="T94" fmla="*/ 1641 w 2069"/>
                <a:gd name="T95" fmla="*/ 1119 h 1185"/>
                <a:gd name="T96" fmla="*/ 1676 w 2069"/>
                <a:gd name="T97" fmla="*/ 1113 h 1185"/>
                <a:gd name="T98" fmla="*/ 1710 w 2069"/>
                <a:gd name="T99" fmla="*/ 1110 h 1185"/>
                <a:gd name="T100" fmla="*/ 1745 w 2069"/>
                <a:gd name="T101" fmla="*/ 1097 h 1185"/>
                <a:gd name="T102" fmla="*/ 1779 w 2069"/>
                <a:gd name="T103" fmla="*/ 1089 h 1185"/>
                <a:gd name="T104" fmla="*/ 1814 w 2069"/>
                <a:gd name="T105" fmla="*/ 1140 h 1185"/>
                <a:gd name="T106" fmla="*/ 1848 w 2069"/>
                <a:gd name="T107" fmla="*/ 1125 h 1185"/>
                <a:gd name="T108" fmla="*/ 1883 w 2069"/>
                <a:gd name="T109" fmla="*/ 1113 h 1185"/>
                <a:gd name="T110" fmla="*/ 1917 w 2069"/>
                <a:gd name="T111" fmla="*/ 1119 h 1185"/>
                <a:gd name="T112" fmla="*/ 1951 w 2069"/>
                <a:gd name="T113" fmla="*/ 1158 h 1185"/>
                <a:gd name="T114" fmla="*/ 1986 w 2069"/>
                <a:gd name="T115" fmla="*/ 1158 h 1185"/>
                <a:gd name="T116" fmla="*/ 2020 w 2069"/>
                <a:gd name="T117" fmla="*/ 1131 h 1185"/>
                <a:gd name="T118" fmla="*/ 2055 w 2069"/>
                <a:gd name="T119" fmla="*/ 1152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9" h="1185">
                  <a:moveTo>
                    <a:pt x="0" y="1185"/>
                  </a:moveTo>
                  <a:lnTo>
                    <a:pt x="0" y="1185"/>
                  </a:lnTo>
                  <a:lnTo>
                    <a:pt x="7" y="1185"/>
                  </a:lnTo>
                  <a:lnTo>
                    <a:pt x="14" y="1185"/>
                  </a:lnTo>
                  <a:lnTo>
                    <a:pt x="21" y="1185"/>
                  </a:lnTo>
                  <a:lnTo>
                    <a:pt x="28" y="1182"/>
                  </a:lnTo>
                  <a:lnTo>
                    <a:pt x="35" y="1185"/>
                  </a:lnTo>
                  <a:lnTo>
                    <a:pt x="42" y="1185"/>
                  </a:lnTo>
                  <a:lnTo>
                    <a:pt x="49" y="1185"/>
                  </a:lnTo>
                  <a:lnTo>
                    <a:pt x="56" y="1185"/>
                  </a:lnTo>
                  <a:lnTo>
                    <a:pt x="63" y="1185"/>
                  </a:lnTo>
                  <a:lnTo>
                    <a:pt x="70" y="1182"/>
                  </a:lnTo>
                  <a:lnTo>
                    <a:pt x="76" y="1182"/>
                  </a:lnTo>
                  <a:lnTo>
                    <a:pt x="83" y="1179"/>
                  </a:lnTo>
                  <a:lnTo>
                    <a:pt x="90" y="1176"/>
                  </a:lnTo>
                  <a:lnTo>
                    <a:pt x="97" y="1167"/>
                  </a:lnTo>
                  <a:lnTo>
                    <a:pt x="104" y="1179"/>
                  </a:lnTo>
                  <a:lnTo>
                    <a:pt x="111" y="1155"/>
                  </a:lnTo>
                  <a:lnTo>
                    <a:pt x="118" y="1149"/>
                  </a:lnTo>
                  <a:lnTo>
                    <a:pt x="125" y="1161"/>
                  </a:lnTo>
                  <a:lnTo>
                    <a:pt x="132" y="1137"/>
                  </a:lnTo>
                  <a:lnTo>
                    <a:pt x="138" y="1137"/>
                  </a:lnTo>
                  <a:lnTo>
                    <a:pt x="145" y="1122"/>
                  </a:lnTo>
                  <a:lnTo>
                    <a:pt x="152" y="1131"/>
                  </a:lnTo>
                  <a:lnTo>
                    <a:pt x="159" y="1113"/>
                  </a:lnTo>
                  <a:lnTo>
                    <a:pt x="166" y="1076"/>
                  </a:lnTo>
                  <a:lnTo>
                    <a:pt x="173" y="1058"/>
                  </a:lnTo>
                  <a:lnTo>
                    <a:pt x="180" y="1073"/>
                  </a:lnTo>
                  <a:lnTo>
                    <a:pt x="187" y="1080"/>
                  </a:lnTo>
                  <a:lnTo>
                    <a:pt x="194" y="1043"/>
                  </a:lnTo>
                  <a:lnTo>
                    <a:pt x="200" y="1010"/>
                  </a:lnTo>
                  <a:lnTo>
                    <a:pt x="207" y="1004"/>
                  </a:lnTo>
                  <a:lnTo>
                    <a:pt x="214" y="1034"/>
                  </a:lnTo>
                  <a:lnTo>
                    <a:pt x="221" y="1031"/>
                  </a:lnTo>
                  <a:lnTo>
                    <a:pt x="228" y="961"/>
                  </a:lnTo>
                  <a:lnTo>
                    <a:pt x="235" y="901"/>
                  </a:lnTo>
                  <a:lnTo>
                    <a:pt x="242" y="943"/>
                  </a:lnTo>
                  <a:lnTo>
                    <a:pt x="249" y="843"/>
                  </a:lnTo>
                  <a:lnTo>
                    <a:pt x="256" y="834"/>
                  </a:lnTo>
                  <a:lnTo>
                    <a:pt x="263" y="849"/>
                  </a:lnTo>
                  <a:lnTo>
                    <a:pt x="270" y="798"/>
                  </a:lnTo>
                  <a:lnTo>
                    <a:pt x="276" y="759"/>
                  </a:lnTo>
                  <a:lnTo>
                    <a:pt x="283" y="698"/>
                  </a:lnTo>
                  <a:lnTo>
                    <a:pt x="290" y="656"/>
                  </a:lnTo>
                  <a:lnTo>
                    <a:pt x="297" y="747"/>
                  </a:lnTo>
                  <a:lnTo>
                    <a:pt x="304" y="611"/>
                  </a:lnTo>
                  <a:lnTo>
                    <a:pt x="311" y="632"/>
                  </a:lnTo>
                  <a:lnTo>
                    <a:pt x="318" y="556"/>
                  </a:lnTo>
                  <a:lnTo>
                    <a:pt x="324" y="626"/>
                  </a:lnTo>
                  <a:lnTo>
                    <a:pt x="331" y="565"/>
                  </a:lnTo>
                  <a:lnTo>
                    <a:pt x="338" y="462"/>
                  </a:lnTo>
                  <a:lnTo>
                    <a:pt x="345" y="480"/>
                  </a:lnTo>
                  <a:lnTo>
                    <a:pt x="352" y="468"/>
                  </a:lnTo>
                  <a:lnTo>
                    <a:pt x="359" y="477"/>
                  </a:lnTo>
                  <a:lnTo>
                    <a:pt x="366" y="402"/>
                  </a:lnTo>
                  <a:lnTo>
                    <a:pt x="373" y="405"/>
                  </a:lnTo>
                  <a:lnTo>
                    <a:pt x="380" y="348"/>
                  </a:lnTo>
                  <a:lnTo>
                    <a:pt x="387" y="399"/>
                  </a:lnTo>
                  <a:lnTo>
                    <a:pt x="394" y="399"/>
                  </a:lnTo>
                  <a:lnTo>
                    <a:pt x="400" y="338"/>
                  </a:lnTo>
                  <a:lnTo>
                    <a:pt x="407" y="338"/>
                  </a:lnTo>
                  <a:lnTo>
                    <a:pt x="414" y="266"/>
                  </a:lnTo>
                  <a:lnTo>
                    <a:pt x="421" y="233"/>
                  </a:lnTo>
                  <a:lnTo>
                    <a:pt x="428" y="230"/>
                  </a:lnTo>
                  <a:lnTo>
                    <a:pt x="435" y="139"/>
                  </a:lnTo>
                  <a:lnTo>
                    <a:pt x="442" y="172"/>
                  </a:lnTo>
                  <a:lnTo>
                    <a:pt x="449" y="154"/>
                  </a:lnTo>
                  <a:lnTo>
                    <a:pt x="456" y="172"/>
                  </a:lnTo>
                  <a:lnTo>
                    <a:pt x="463" y="78"/>
                  </a:lnTo>
                  <a:lnTo>
                    <a:pt x="469" y="239"/>
                  </a:lnTo>
                  <a:lnTo>
                    <a:pt x="476" y="94"/>
                  </a:lnTo>
                  <a:lnTo>
                    <a:pt x="483" y="139"/>
                  </a:lnTo>
                  <a:lnTo>
                    <a:pt x="490" y="111"/>
                  </a:lnTo>
                  <a:lnTo>
                    <a:pt x="497" y="145"/>
                  </a:lnTo>
                  <a:lnTo>
                    <a:pt x="504" y="84"/>
                  </a:lnTo>
                  <a:lnTo>
                    <a:pt x="511" y="91"/>
                  </a:lnTo>
                  <a:lnTo>
                    <a:pt x="517" y="0"/>
                  </a:lnTo>
                  <a:lnTo>
                    <a:pt x="524" y="94"/>
                  </a:lnTo>
                  <a:lnTo>
                    <a:pt x="531" y="66"/>
                  </a:lnTo>
                  <a:lnTo>
                    <a:pt x="538" y="0"/>
                  </a:lnTo>
                  <a:lnTo>
                    <a:pt x="545" y="91"/>
                  </a:lnTo>
                  <a:lnTo>
                    <a:pt x="552" y="81"/>
                  </a:lnTo>
                  <a:lnTo>
                    <a:pt x="559" y="196"/>
                  </a:lnTo>
                  <a:lnTo>
                    <a:pt x="566" y="96"/>
                  </a:lnTo>
                  <a:lnTo>
                    <a:pt x="573" y="21"/>
                  </a:lnTo>
                  <a:lnTo>
                    <a:pt x="580" y="130"/>
                  </a:lnTo>
                  <a:lnTo>
                    <a:pt x="587" y="69"/>
                  </a:lnTo>
                  <a:lnTo>
                    <a:pt x="593" y="199"/>
                  </a:lnTo>
                  <a:lnTo>
                    <a:pt x="600" y="139"/>
                  </a:lnTo>
                  <a:lnTo>
                    <a:pt x="607" y="114"/>
                  </a:lnTo>
                  <a:lnTo>
                    <a:pt x="614" y="160"/>
                  </a:lnTo>
                  <a:lnTo>
                    <a:pt x="621" y="108"/>
                  </a:lnTo>
                  <a:lnTo>
                    <a:pt x="628" y="63"/>
                  </a:lnTo>
                  <a:lnTo>
                    <a:pt x="635" y="118"/>
                  </a:lnTo>
                  <a:lnTo>
                    <a:pt x="642" y="145"/>
                  </a:lnTo>
                  <a:lnTo>
                    <a:pt x="649" y="187"/>
                  </a:lnTo>
                  <a:lnTo>
                    <a:pt x="656" y="196"/>
                  </a:lnTo>
                  <a:lnTo>
                    <a:pt x="663" y="181"/>
                  </a:lnTo>
                  <a:lnTo>
                    <a:pt x="669" y="121"/>
                  </a:lnTo>
                  <a:lnTo>
                    <a:pt x="676" y="281"/>
                  </a:lnTo>
                  <a:lnTo>
                    <a:pt x="683" y="248"/>
                  </a:lnTo>
                  <a:lnTo>
                    <a:pt x="690" y="199"/>
                  </a:lnTo>
                  <a:lnTo>
                    <a:pt x="697" y="230"/>
                  </a:lnTo>
                  <a:lnTo>
                    <a:pt x="704" y="248"/>
                  </a:lnTo>
                  <a:lnTo>
                    <a:pt x="711" y="239"/>
                  </a:lnTo>
                  <a:lnTo>
                    <a:pt x="717" y="272"/>
                  </a:lnTo>
                  <a:lnTo>
                    <a:pt x="724" y="223"/>
                  </a:lnTo>
                  <a:lnTo>
                    <a:pt x="731" y="281"/>
                  </a:lnTo>
                  <a:lnTo>
                    <a:pt x="738" y="341"/>
                  </a:lnTo>
                  <a:lnTo>
                    <a:pt x="745" y="239"/>
                  </a:lnTo>
                  <a:lnTo>
                    <a:pt x="752" y="275"/>
                  </a:lnTo>
                  <a:lnTo>
                    <a:pt x="759" y="326"/>
                  </a:lnTo>
                  <a:lnTo>
                    <a:pt x="766" y="368"/>
                  </a:lnTo>
                  <a:lnTo>
                    <a:pt x="773" y="345"/>
                  </a:lnTo>
                  <a:lnTo>
                    <a:pt x="780" y="357"/>
                  </a:lnTo>
                  <a:lnTo>
                    <a:pt x="787" y="414"/>
                  </a:lnTo>
                  <a:lnTo>
                    <a:pt x="793" y="335"/>
                  </a:lnTo>
                  <a:lnTo>
                    <a:pt x="800" y="408"/>
                  </a:lnTo>
                  <a:lnTo>
                    <a:pt x="807" y="372"/>
                  </a:lnTo>
                  <a:lnTo>
                    <a:pt x="814" y="438"/>
                  </a:lnTo>
                  <a:lnTo>
                    <a:pt x="821" y="396"/>
                  </a:lnTo>
                  <a:lnTo>
                    <a:pt x="828" y="462"/>
                  </a:lnTo>
                  <a:lnTo>
                    <a:pt x="835" y="514"/>
                  </a:lnTo>
                  <a:lnTo>
                    <a:pt x="842" y="441"/>
                  </a:lnTo>
                  <a:lnTo>
                    <a:pt x="849" y="496"/>
                  </a:lnTo>
                  <a:lnTo>
                    <a:pt x="855" y="453"/>
                  </a:lnTo>
                  <a:lnTo>
                    <a:pt x="862" y="511"/>
                  </a:lnTo>
                  <a:lnTo>
                    <a:pt x="869" y="535"/>
                  </a:lnTo>
                  <a:lnTo>
                    <a:pt x="876" y="544"/>
                  </a:lnTo>
                  <a:lnTo>
                    <a:pt x="883" y="583"/>
                  </a:lnTo>
                  <a:lnTo>
                    <a:pt x="890" y="502"/>
                  </a:lnTo>
                  <a:lnTo>
                    <a:pt x="897" y="574"/>
                  </a:lnTo>
                  <a:lnTo>
                    <a:pt x="904" y="577"/>
                  </a:lnTo>
                  <a:lnTo>
                    <a:pt x="911" y="620"/>
                  </a:lnTo>
                  <a:lnTo>
                    <a:pt x="917" y="550"/>
                  </a:lnTo>
                  <a:lnTo>
                    <a:pt x="924" y="586"/>
                  </a:lnTo>
                  <a:lnTo>
                    <a:pt x="931" y="641"/>
                  </a:lnTo>
                  <a:lnTo>
                    <a:pt x="938" y="671"/>
                  </a:lnTo>
                  <a:lnTo>
                    <a:pt x="945" y="614"/>
                  </a:lnTo>
                  <a:lnTo>
                    <a:pt x="952" y="659"/>
                  </a:lnTo>
                  <a:lnTo>
                    <a:pt x="959" y="644"/>
                  </a:lnTo>
                  <a:lnTo>
                    <a:pt x="966" y="653"/>
                  </a:lnTo>
                  <a:lnTo>
                    <a:pt x="973" y="656"/>
                  </a:lnTo>
                  <a:lnTo>
                    <a:pt x="980" y="662"/>
                  </a:lnTo>
                  <a:lnTo>
                    <a:pt x="986" y="641"/>
                  </a:lnTo>
                  <a:lnTo>
                    <a:pt x="993" y="729"/>
                  </a:lnTo>
                  <a:lnTo>
                    <a:pt x="1000" y="662"/>
                  </a:lnTo>
                  <a:lnTo>
                    <a:pt x="1007" y="734"/>
                  </a:lnTo>
                  <a:lnTo>
                    <a:pt x="1014" y="783"/>
                  </a:lnTo>
                  <a:lnTo>
                    <a:pt x="1021" y="720"/>
                  </a:lnTo>
                  <a:lnTo>
                    <a:pt x="1028" y="710"/>
                  </a:lnTo>
                  <a:lnTo>
                    <a:pt x="1034" y="747"/>
                  </a:lnTo>
                  <a:lnTo>
                    <a:pt x="1041" y="753"/>
                  </a:lnTo>
                  <a:lnTo>
                    <a:pt x="1048" y="807"/>
                  </a:lnTo>
                  <a:lnTo>
                    <a:pt x="1055" y="789"/>
                  </a:lnTo>
                  <a:lnTo>
                    <a:pt x="1062" y="720"/>
                  </a:lnTo>
                  <a:lnTo>
                    <a:pt x="1069" y="807"/>
                  </a:lnTo>
                  <a:lnTo>
                    <a:pt x="1076" y="828"/>
                  </a:lnTo>
                  <a:lnTo>
                    <a:pt x="1083" y="813"/>
                  </a:lnTo>
                  <a:lnTo>
                    <a:pt x="1090" y="846"/>
                  </a:lnTo>
                  <a:lnTo>
                    <a:pt x="1097" y="768"/>
                  </a:lnTo>
                  <a:lnTo>
                    <a:pt x="1104" y="868"/>
                  </a:lnTo>
                  <a:lnTo>
                    <a:pt x="1110" y="853"/>
                  </a:lnTo>
                  <a:lnTo>
                    <a:pt x="1117" y="792"/>
                  </a:lnTo>
                  <a:lnTo>
                    <a:pt x="1124" y="853"/>
                  </a:lnTo>
                  <a:lnTo>
                    <a:pt x="1131" y="853"/>
                  </a:lnTo>
                  <a:lnTo>
                    <a:pt x="1138" y="889"/>
                  </a:lnTo>
                  <a:lnTo>
                    <a:pt x="1145" y="886"/>
                  </a:lnTo>
                  <a:lnTo>
                    <a:pt x="1152" y="822"/>
                  </a:lnTo>
                  <a:lnTo>
                    <a:pt x="1159" y="922"/>
                  </a:lnTo>
                  <a:lnTo>
                    <a:pt x="1166" y="907"/>
                  </a:lnTo>
                  <a:lnTo>
                    <a:pt x="1173" y="846"/>
                  </a:lnTo>
                  <a:lnTo>
                    <a:pt x="1180" y="931"/>
                  </a:lnTo>
                  <a:lnTo>
                    <a:pt x="1186" y="840"/>
                  </a:lnTo>
                  <a:lnTo>
                    <a:pt x="1193" y="865"/>
                  </a:lnTo>
                  <a:lnTo>
                    <a:pt x="1200" y="883"/>
                  </a:lnTo>
                  <a:lnTo>
                    <a:pt x="1207" y="853"/>
                  </a:lnTo>
                  <a:lnTo>
                    <a:pt x="1214" y="913"/>
                  </a:lnTo>
                  <a:lnTo>
                    <a:pt x="1221" y="892"/>
                  </a:lnTo>
                  <a:lnTo>
                    <a:pt x="1228" y="952"/>
                  </a:lnTo>
                  <a:lnTo>
                    <a:pt x="1234" y="928"/>
                  </a:lnTo>
                  <a:lnTo>
                    <a:pt x="1241" y="931"/>
                  </a:lnTo>
                  <a:lnTo>
                    <a:pt x="1248" y="955"/>
                  </a:lnTo>
                  <a:lnTo>
                    <a:pt x="1255" y="919"/>
                  </a:lnTo>
                  <a:lnTo>
                    <a:pt x="1262" y="898"/>
                  </a:lnTo>
                  <a:lnTo>
                    <a:pt x="1269" y="928"/>
                  </a:lnTo>
                  <a:lnTo>
                    <a:pt x="1276" y="961"/>
                  </a:lnTo>
                  <a:lnTo>
                    <a:pt x="1283" y="949"/>
                  </a:lnTo>
                  <a:lnTo>
                    <a:pt x="1290" y="937"/>
                  </a:lnTo>
                  <a:lnTo>
                    <a:pt x="1297" y="964"/>
                  </a:lnTo>
                  <a:lnTo>
                    <a:pt x="1304" y="946"/>
                  </a:lnTo>
                  <a:lnTo>
                    <a:pt x="1310" y="977"/>
                  </a:lnTo>
                  <a:lnTo>
                    <a:pt x="1317" y="992"/>
                  </a:lnTo>
                  <a:lnTo>
                    <a:pt x="1324" y="1046"/>
                  </a:lnTo>
                  <a:lnTo>
                    <a:pt x="1331" y="1010"/>
                  </a:lnTo>
                  <a:lnTo>
                    <a:pt x="1338" y="980"/>
                  </a:lnTo>
                  <a:lnTo>
                    <a:pt x="1345" y="1007"/>
                  </a:lnTo>
                  <a:lnTo>
                    <a:pt x="1352" y="1007"/>
                  </a:lnTo>
                  <a:lnTo>
                    <a:pt x="1359" y="1043"/>
                  </a:lnTo>
                  <a:lnTo>
                    <a:pt x="1366" y="1022"/>
                  </a:lnTo>
                  <a:lnTo>
                    <a:pt x="1373" y="989"/>
                  </a:lnTo>
                  <a:lnTo>
                    <a:pt x="1379" y="1052"/>
                  </a:lnTo>
                  <a:lnTo>
                    <a:pt x="1386" y="1001"/>
                  </a:lnTo>
                  <a:lnTo>
                    <a:pt x="1393" y="974"/>
                  </a:lnTo>
                  <a:lnTo>
                    <a:pt x="1400" y="1028"/>
                  </a:lnTo>
                  <a:lnTo>
                    <a:pt x="1407" y="1034"/>
                  </a:lnTo>
                  <a:lnTo>
                    <a:pt x="1414" y="1001"/>
                  </a:lnTo>
                  <a:lnTo>
                    <a:pt x="1421" y="1034"/>
                  </a:lnTo>
                  <a:lnTo>
                    <a:pt x="1428" y="1019"/>
                  </a:lnTo>
                  <a:lnTo>
                    <a:pt x="1434" y="1010"/>
                  </a:lnTo>
                  <a:lnTo>
                    <a:pt x="1441" y="1046"/>
                  </a:lnTo>
                  <a:lnTo>
                    <a:pt x="1448" y="1010"/>
                  </a:lnTo>
                  <a:lnTo>
                    <a:pt x="1455" y="1010"/>
                  </a:lnTo>
                  <a:lnTo>
                    <a:pt x="1462" y="1016"/>
                  </a:lnTo>
                  <a:lnTo>
                    <a:pt x="1469" y="1043"/>
                  </a:lnTo>
                  <a:lnTo>
                    <a:pt x="1476" y="1080"/>
                  </a:lnTo>
                  <a:lnTo>
                    <a:pt x="1483" y="1070"/>
                  </a:lnTo>
                  <a:lnTo>
                    <a:pt x="1490" y="1040"/>
                  </a:lnTo>
                  <a:lnTo>
                    <a:pt x="1497" y="1058"/>
                  </a:lnTo>
                  <a:lnTo>
                    <a:pt x="1503" y="1040"/>
                  </a:lnTo>
                  <a:lnTo>
                    <a:pt x="1510" y="1034"/>
                  </a:lnTo>
                  <a:lnTo>
                    <a:pt x="1517" y="1031"/>
                  </a:lnTo>
                  <a:lnTo>
                    <a:pt x="1524" y="1040"/>
                  </a:lnTo>
                  <a:lnTo>
                    <a:pt x="1531" y="1043"/>
                  </a:lnTo>
                  <a:lnTo>
                    <a:pt x="1538" y="1028"/>
                  </a:lnTo>
                  <a:lnTo>
                    <a:pt x="1545" y="1049"/>
                  </a:lnTo>
                  <a:lnTo>
                    <a:pt x="1552" y="1086"/>
                  </a:lnTo>
                  <a:lnTo>
                    <a:pt x="1559" y="1094"/>
                  </a:lnTo>
                  <a:lnTo>
                    <a:pt x="1565" y="1058"/>
                  </a:lnTo>
                  <a:lnTo>
                    <a:pt x="1572" y="1089"/>
                  </a:lnTo>
                  <a:lnTo>
                    <a:pt x="1579" y="1080"/>
                  </a:lnTo>
                  <a:lnTo>
                    <a:pt x="1586" y="1094"/>
                  </a:lnTo>
                  <a:lnTo>
                    <a:pt x="1593" y="1089"/>
                  </a:lnTo>
                  <a:lnTo>
                    <a:pt x="1600" y="1086"/>
                  </a:lnTo>
                  <a:lnTo>
                    <a:pt x="1607" y="1073"/>
                  </a:lnTo>
                  <a:lnTo>
                    <a:pt x="1614" y="1076"/>
                  </a:lnTo>
                  <a:lnTo>
                    <a:pt x="1621" y="1122"/>
                  </a:lnTo>
                  <a:lnTo>
                    <a:pt x="1627" y="1083"/>
                  </a:lnTo>
                  <a:lnTo>
                    <a:pt x="1634" y="1092"/>
                  </a:lnTo>
                  <a:lnTo>
                    <a:pt x="1641" y="1119"/>
                  </a:lnTo>
                  <a:lnTo>
                    <a:pt x="1648" y="1097"/>
                  </a:lnTo>
                  <a:lnTo>
                    <a:pt x="1655" y="1097"/>
                  </a:lnTo>
                  <a:lnTo>
                    <a:pt x="1662" y="1092"/>
                  </a:lnTo>
                  <a:lnTo>
                    <a:pt x="1669" y="1073"/>
                  </a:lnTo>
                  <a:lnTo>
                    <a:pt x="1676" y="1113"/>
                  </a:lnTo>
                  <a:lnTo>
                    <a:pt x="1683" y="1119"/>
                  </a:lnTo>
                  <a:lnTo>
                    <a:pt x="1690" y="1113"/>
                  </a:lnTo>
                  <a:lnTo>
                    <a:pt x="1697" y="1086"/>
                  </a:lnTo>
                  <a:lnTo>
                    <a:pt x="1703" y="1100"/>
                  </a:lnTo>
                  <a:lnTo>
                    <a:pt x="1710" y="1110"/>
                  </a:lnTo>
                  <a:lnTo>
                    <a:pt x="1717" y="1119"/>
                  </a:lnTo>
                  <a:lnTo>
                    <a:pt x="1724" y="1089"/>
                  </a:lnTo>
                  <a:lnTo>
                    <a:pt x="1731" y="1116"/>
                  </a:lnTo>
                  <a:lnTo>
                    <a:pt x="1738" y="1137"/>
                  </a:lnTo>
                  <a:lnTo>
                    <a:pt x="1745" y="1097"/>
                  </a:lnTo>
                  <a:lnTo>
                    <a:pt x="1751" y="1131"/>
                  </a:lnTo>
                  <a:lnTo>
                    <a:pt x="1758" y="1100"/>
                  </a:lnTo>
                  <a:lnTo>
                    <a:pt x="1765" y="1131"/>
                  </a:lnTo>
                  <a:lnTo>
                    <a:pt x="1772" y="1107"/>
                  </a:lnTo>
                  <a:lnTo>
                    <a:pt x="1779" y="1089"/>
                  </a:lnTo>
                  <a:lnTo>
                    <a:pt x="1786" y="1122"/>
                  </a:lnTo>
                  <a:lnTo>
                    <a:pt x="1793" y="1128"/>
                  </a:lnTo>
                  <a:lnTo>
                    <a:pt x="1800" y="1100"/>
                  </a:lnTo>
                  <a:lnTo>
                    <a:pt x="1807" y="1113"/>
                  </a:lnTo>
                  <a:lnTo>
                    <a:pt x="1814" y="1140"/>
                  </a:lnTo>
                  <a:lnTo>
                    <a:pt x="1821" y="1137"/>
                  </a:lnTo>
                  <a:lnTo>
                    <a:pt x="1827" y="1134"/>
                  </a:lnTo>
                  <a:lnTo>
                    <a:pt x="1834" y="1131"/>
                  </a:lnTo>
                  <a:lnTo>
                    <a:pt x="1841" y="1137"/>
                  </a:lnTo>
                  <a:lnTo>
                    <a:pt x="1848" y="1125"/>
                  </a:lnTo>
                  <a:lnTo>
                    <a:pt x="1855" y="1122"/>
                  </a:lnTo>
                  <a:lnTo>
                    <a:pt x="1862" y="1110"/>
                  </a:lnTo>
                  <a:lnTo>
                    <a:pt x="1869" y="1149"/>
                  </a:lnTo>
                  <a:lnTo>
                    <a:pt x="1876" y="1122"/>
                  </a:lnTo>
                  <a:lnTo>
                    <a:pt x="1883" y="1113"/>
                  </a:lnTo>
                  <a:lnTo>
                    <a:pt x="1890" y="1128"/>
                  </a:lnTo>
                  <a:lnTo>
                    <a:pt x="1896" y="1143"/>
                  </a:lnTo>
                  <a:lnTo>
                    <a:pt x="1903" y="1134"/>
                  </a:lnTo>
                  <a:lnTo>
                    <a:pt x="1910" y="1143"/>
                  </a:lnTo>
                  <a:lnTo>
                    <a:pt x="1917" y="1119"/>
                  </a:lnTo>
                  <a:lnTo>
                    <a:pt x="1924" y="1143"/>
                  </a:lnTo>
                  <a:lnTo>
                    <a:pt x="1931" y="1152"/>
                  </a:lnTo>
                  <a:lnTo>
                    <a:pt x="1938" y="1140"/>
                  </a:lnTo>
                  <a:lnTo>
                    <a:pt x="1945" y="1131"/>
                  </a:lnTo>
                  <a:lnTo>
                    <a:pt x="1951" y="1158"/>
                  </a:lnTo>
                  <a:lnTo>
                    <a:pt x="1958" y="1161"/>
                  </a:lnTo>
                  <a:lnTo>
                    <a:pt x="1965" y="1158"/>
                  </a:lnTo>
                  <a:lnTo>
                    <a:pt x="1972" y="1146"/>
                  </a:lnTo>
                  <a:lnTo>
                    <a:pt x="1979" y="1158"/>
                  </a:lnTo>
                  <a:lnTo>
                    <a:pt x="1986" y="1158"/>
                  </a:lnTo>
                  <a:lnTo>
                    <a:pt x="1993" y="1134"/>
                  </a:lnTo>
                  <a:lnTo>
                    <a:pt x="2000" y="1140"/>
                  </a:lnTo>
                  <a:lnTo>
                    <a:pt x="2007" y="1140"/>
                  </a:lnTo>
                  <a:lnTo>
                    <a:pt x="2014" y="1146"/>
                  </a:lnTo>
                  <a:lnTo>
                    <a:pt x="2020" y="1131"/>
                  </a:lnTo>
                  <a:lnTo>
                    <a:pt x="2027" y="1158"/>
                  </a:lnTo>
                  <a:lnTo>
                    <a:pt x="2034" y="1110"/>
                  </a:lnTo>
                  <a:lnTo>
                    <a:pt x="2041" y="1140"/>
                  </a:lnTo>
                  <a:lnTo>
                    <a:pt x="2048" y="1161"/>
                  </a:lnTo>
                  <a:lnTo>
                    <a:pt x="2055" y="1152"/>
                  </a:lnTo>
                  <a:lnTo>
                    <a:pt x="2062" y="1143"/>
                  </a:lnTo>
                  <a:lnTo>
                    <a:pt x="2069" y="1152"/>
                  </a:lnTo>
                  <a:lnTo>
                    <a:pt x="2069" y="1152"/>
                  </a:lnTo>
                </a:path>
              </a:pathLst>
            </a:custGeom>
            <a:noFill/>
            <a:ln w="20638" cap="flat">
              <a:solidFill>
                <a:srgbClr val="8591A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269">
              <a:extLst>
                <a:ext uri="{FF2B5EF4-FFF2-40B4-BE49-F238E27FC236}">
                  <a16:creationId xmlns:a16="http://schemas.microsoft.com/office/drawing/2014/main" id="{60128C1B-1FE8-406C-A960-1571E2F9BCC1}"/>
                </a:ext>
              </a:extLst>
            </p:cNvPr>
            <p:cNvSpPr>
              <a:spLocks/>
            </p:cNvSpPr>
            <p:nvPr/>
          </p:nvSpPr>
          <p:spPr bwMode="auto">
            <a:xfrm>
              <a:off x="1601" y="2760"/>
              <a:ext cx="2069" cy="998"/>
            </a:xfrm>
            <a:custGeom>
              <a:avLst/>
              <a:gdLst>
                <a:gd name="T0" fmla="*/ 21 w 2069"/>
                <a:gd name="T1" fmla="*/ 998 h 998"/>
                <a:gd name="T2" fmla="*/ 56 w 2069"/>
                <a:gd name="T3" fmla="*/ 998 h 998"/>
                <a:gd name="T4" fmla="*/ 90 w 2069"/>
                <a:gd name="T5" fmla="*/ 998 h 998"/>
                <a:gd name="T6" fmla="*/ 125 w 2069"/>
                <a:gd name="T7" fmla="*/ 986 h 998"/>
                <a:gd name="T8" fmla="*/ 159 w 2069"/>
                <a:gd name="T9" fmla="*/ 968 h 998"/>
                <a:gd name="T10" fmla="*/ 194 w 2069"/>
                <a:gd name="T11" fmla="*/ 944 h 998"/>
                <a:gd name="T12" fmla="*/ 228 w 2069"/>
                <a:gd name="T13" fmla="*/ 889 h 998"/>
                <a:gd name="T14" fmla="*/ 263 w 2069"/>
                <a:gd name="T15" fmla="*/ 847 h 998"/>
                <a:gd name="T16" fmla="*/ 297 w 2069"/>
                <a:gd name="T17" fmla="*/ 705 h 998"/>
                <a:gd name="T18" fmla="*/ 331 w 2069"/>
                <a:gd name="T19" fmla="*/ 684 h 998"/>
                <a:gd name="T20" fmla="*/ 366 w 2069"/>
                <a:gd name="T21" fmla="*/ 590 h 998"/>
                <a:gd name="T22" fmla="*/ 400 w 2069"/>
                <a:gd name="T23" fmla="*/ 451 h 998"/>
                <a:gd name="T24" fmla="*/ 435 w 2069"/>
                <a:gd name="T25" fmla="*/ 321 h 998"/>
                <a:gd name="T26" fmla="*/ 469 w 2069"/>
                <a:gd name="T27" fmla="*/ 269 h 998"/>
                <a:gd name="T28" fmla="*/ 504 w 2069"/>
                <a:gd name="T29" fmla="*/ 254 h 998"/>
                <a:gd name="T30" fmla="*/ 538 w 2069"/>
                <a:gd name="T31" fmla="*/ 148 h 998"/>
                <a:gd name="T32" fmla="*/ 573 w 2069"/>
                <a:gd name="T33" fmla="*/ 145 h 998"/>
                <a:gd name="T34" fmla="*/ 607 w 2069"/>
                <a:gd name="T35" fmla="*/ 139 h 998"/>
                <a:gd name="T36" fmla="*/ 642 w 2069"/>
                <a:gd name="T37" fmla="*/ 27 h 998"/>
                <a:gd name="T38" fmla="*/ 676 w 2069"/>
                <a:gd name="T39" fmla="*/ 0 h 998"/>
                <a:gd name="T40" fmla="*/ 711 w 2069"/>
                <a:gd name="T41" fmla="*/ 76 h 998"/>
                <a:gd name="T42" fmla="*/ 745 w 2069"/>
                <a:gd name="T43" fmla="*/ 0 h 998"/>
                <a:gd name="T44" fmla="*/ 780 w 2069"/>
                <a:gd name="T45" fmla="*/ 112 h 998"/>
                <a:gd name="T46" fmla="*/ 814 w 2069"/>
                <a:gd name="T47" fmla="*/ 100 h 998"/>
                <a:gd name="T48" fmla="*/ 849 w 2069"/>
                <a:gd name="T49" fmla="*/ 173 h 998"/>
                <a:gd name="T50" fmla="*/ 883 w 2069"/>
                <a:gd name="T51" fmla="*/ 233 h 998"/>
                <a:gd name="T52" fmla="*/ 917 w 2069"/>
                <a:gd name="T53" fmla="*/ 327 h 998"/>
                <a:gd name="T54" fmla="*/ 952 w 2069"/>
                <a:gd name="T55" fmla="*/ 315 h 998"/>
                <a:gd name="T56" fmla="*/ 986 w 2069"/>
                <a:gd name="T57" fmla="*/ 318 h 998"/>
                <a:gd name="T58" fmla="*/ 1021 w 2069"/>
                <a:gd name="T59" fmla="*/ 345 h 998"/>
                <a:gd name="T60" fmla="*/ 1055 w 2069"/>
                <a:gd name="T61" fmla="*/ 478 h 998"/>
                <a:gd name="T62" fmla="*/ 1090 w 2069"/>
                <a:gd name="T63" fmla="*/ 481 h 998"/>
                <a:gd name="T64" fmla="*/ 1124 w 2069"/>
                <a:gd name="T65" fmla="*/ 547 h 998"/>
                <a:gd name="T66" fmla="*/ 1159 w 2069"/>
                <a:gd name="T67" fmla="*/ 608 h 998"/>
                <a:gd name="T68" fmla="*/ 1193 w 2069"/>
                <a:gd name="T69" fmla="*/ 599 h 998"/>
                <a:gd name="T70" fmla="*/ 1228 w 2069"/>
                <a:gd name="T71" fmla="*/ 641 h 998"/>
                <a:gd name="T72" fmla="*/ 1262 w 2069"/>
                <a:gd name="T73" fmla="*/ 662 h 998"/>
                <a:gd name="T74" fmla="*/ 1297 w 2069"/>
                <a:gd name="T75" fmla="*/ 669 h 998"/>
                <a:gd name="T76" fmla="*/ 1331 w 2069"/>
                <a:gd name="T77" fmla="*/ 726 h 998"/>
                <a:gd name="T78" fmla="*/ 1366 w 2069"/>
                <a:gd name="T79" fmla="*/ 678 h 998"/>
                <a:gd name="T80" fmla="*/ 1400 w 2069"/>
                <a:gd name="T81" fmla="*/ 702 h 998"/>
                <a:gd name="T82" fmla="*/ 1434 w 2069"/>
                <a:gd name="T83" fmla="*/ 768 h 998"/>
                <a:gd name="T84" fmla="*/ 1469 w 2069"/>
                <a:gd name="T85" fmla="*/ 744 h 998"/>
                <a:gd name="T86" fmla="*/ 1503 w 2069"/>
                <a:gd name="T87" fmla="*/ 820 h 998"/>
                <a:gd name="T88" fmla="*/ 1538 w 2069"/>
                <a:gd name="T89" fmla="*/ 808 h 998"/>
                <a:gd name="T90" fmla="*/ 1572 w 2069"/>
                <a:gd name="T91" fmla="*/ 826 h 998"/>
                <a:gd name="T92" fmla="*/ 1607 w 2069"/>
                <a:gd name="T93" fmla="*/ 823 h 998"/>
                <a:gd name="T94" fmla="*/ 1641 w 2069"/>
                <a:gd name="T95" fmla="*/ 835 h 998"/>
                <a:gd name="T96" fmla="*/ 1676 w 2069"/>
                <a:gd name="T97" fmla="*/ 905 h 998"/>
                <a:gd name="T98" fmla="*/ 1710 w 2069"/>
                <a:gd name="T99" fmla="*/ 886 h 998"/>
                <a:gd name="T100" fmla="*/ 1745 w 2069"/>
                <a:gd name="T101" fmla="*/ 838 h 998"/>
                <a:gd name="T102" fmla="*/ 1779 w 2069"/>
                <a:gd name="T103" fmla="*/ 905 h 998"/>
                <a:gd name="T104" fmla="*/ 1814 w 2069"/>
                <a:gd name="T105" fmla="*/ 916 h 998"/>
                <a:gd name="T106" fmla="*/ 1848 w 2069"/>
                <a:gd name="T107" fmla="*/ 886 h 998"/>
                <a:gd name="T108" fmla="*/ 1883 w 2069"/>
                <a:gd name="T109" fmla="*/ 926 h 998"/>
                <a:gd name="T110" fmla="*/ 1917 w 2069"/>
                <a:gd name="T111" fmla="*/ 913 h 998"/>
                <a:gd name="T112" fmla="*/ 1951 w 2069"/>
                <a:gd name="T113" fmla="*/ 916 h 998"/>
                <a:gd name="T114" fmla="*/ 1986 w 2069"/>
                <a:gd name="T115" fmla="*/ 929 h 998"/>
                <a:gd name="T116" fmla="*/ 2020 w 2069"/>
                <a:gd name="T117" fmla="*/ 913 h 998"/>
                <a:gd name="T118" fmla="*/ 2055 w 2069"/>
                <a:gd name="T119" fmla="*/ 932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9" h="998">
                  <a:moveTo>
                    <a:pt x="0" y="998"/>
                  </a:moveTo>
                  <a:lnTo>
                    <a:pt x="0" y="998"/>
                  </a:lnTo>
                  <a:lnTo>
                    <a:pt x="7" y="998"/>
                  </a:lnTo>
                  <a:lnTo>
                    <a:pt x="14" y="998"/>
                  </a:lnTo>
                  <a:lnTo>
                    <a:pt x="21" y="998"/>
                  </a:lnTo>
                  <a:lnTo>
                    <a:pt x="28" y="998"/>
                  </a:lnTo>
                  <a:lnTo>
                    <a:pt x="35" y="998"/>
                  </a:lnTo>
                  <a:lnTo>
                    <a:pt x="42" y="998"/>
                  </a:lnTo>
                  <a:lnTo>
                    <a:pt x="49" y="998"/>
                  </a:lnTo>
                  <a:lnTo>
                    <a:pt x="56" y="998"/>
                  </a:lnTo>
                  <a:lnTo>
                    <a:pt x="63" y="995"/>
                  </a:lnTo>
                  <a:lnTo>
                    <a:pt x="70" y="998"/>
                  </a:lnTo>
                  <a:lnTo>
                    <a:pt x="76" y="995"/>
                  </a:lnTo>
                  <a:lnTo>
                    <a:pt x="83" y="992"/>
                  </a:lnTo>
                  <a:lnTo>
                    <a:pt x="90" y="998"/>
                  </a:lnTo>
                  <a:lnTo>
                    <a:pt x="97" y="995"/>
                  </a:lnTo>
                  <a:lnTo>
                    <a:pt x="104" y="989"/>
                  </a:lnTo>
                  <a:lnTo>
                    <a:pt x="111" y="995"/>
                  </a:lnTo>
                  <a:lnTo>
                    <a:pt x="118" y="983"/>
                  </a:lnTo>
                  <a:lnTo>
                    <a:pt x="125" y="986"/>
                  </a:lnTo>
                  <a:lnTo>
                    <a:pt x="132" y="974"/>
                  </a:lnTo>
                  <a:lnTo>
                    <a:pt x="138" y="974"/>
                  </a:lnTo>
                  <a:lnTo>
                    <a:pt x="145" y="986"/>
                  </a:lnTo>
                  <a:lnTo>
                    <a:pt x="152" y="977"/>
                  </a:lnTo>
                  <a:lnTo>
                    <a:pt x="159" y="968"/>
                  </a:lnTo>
                  <a:lnTo>
                    <a:pt x="166" y="974"/>
                  </a:lnTo>
                  <a:lnTo>
                    <a:pt x="173" y="941"/>
                  </a:lnTo>
                  <a:lnTo>
                    <a:pt x="180" y="938"/>
                  </a:lnTo>
                  <a:lnTo>
                    <a:pt x="187" y="947"/>
                  </a:lnTo>
                  <a:lnTo>
                    <a:pt x="194" y="944"/>
                  </a:lnTo>
                  <a:lnTo>
                    <a:pt x="200" y="926"/>
                  </a:lnTo>
                  <a:lnTo>
                    <a:pt x="207" y="944"/>
                  </a:lnTo>
                  <a:lnTo>
                    <a:pt x="214" y="932"/>
                  </a:lnTo>
                  <a:lnTo>
                    <a:pt x="221" y="899"/>
                  </a:lnTo>
                  <a:lnTo>
                    <a:pt x="228" y="889"/>
                  </a:lnTo>
                  <a:lnTo>
                    <a:pt x="235" y="902"/>
                  </a:lnTo>
                  <a:lnTo>
                    <a:pt x="242" y="874"/>
                  </a:lnTo>
                  <a:lnTo>
                    <a:pt x="249" y="850"/>
                  </a:lnTo>
                  <a:lnTo>
                    <a:pt x="256" y="832"/>
                  </a:lnTo>
                  <a:lnTo>
                    <a:pt x="263" y="847"/>
                  </a:lnTo>
                  <a:lnTo>
                    <a:pt x="270" y="835"/>
                  </a:lnTo>
                  <a:lnTo>
                    <a:pt x="276" y="808"/>
                  </a:lnTo>
                  <a:lnTo>
                    <a:pt x="283" y="765"/>
                  </a:lnTo>
                  <a:lnTo>
                    <a:pt x="290" y="777"/>
                  </a:lnTo>
                  <a:lnTo>
                    <a:pt x="297" y="705"/>
                  </a:lnTo>
                  <a:lnTo>
                    <a:pt x="304" y="693"/>
                  </a:lnTo>
                  <a:lnTo>
                    <a:pt x="311" y="774"/>
                  </a:lnTo>
                  <a:lnTo>
                    <a:pt x="318" y="638"/>
                  </a:lnTo>
                  <a:lnTo>
                    <a:pt x="324" y="669"/>
                  </a:lnTo>
                  <a:lnTo>
                    <a:pt x="331" y="684"/>
                  </a:lnTo>
                  <a:lnTo>
                    <a:pt x="338" y="590"/>
                  </a:lnTo>
                  <a:lnTo>
                    <a:pt x="345" y="626"/>
                  </a:lnTo>
                  <a:lnTo>
                    <a:pt x="352" y="578"/>
                  </a:lnTo>
                  <a:lnTo>
                    <a:pt x="359" y="539"/>
                  </a:lnTo>
                  <a:lnTo>
                    <a:pt x="366" y="590"/>
                  </a:lnTo>
                  <a:lnTo>
                    <a:pt x="373" y="539"/>
                  </a:lnTo>
                  <a:lnTo>
                    <a:pt x="380" y="530"/>
                  </a:lnTo>
                  <a:lnTo>
                    <a:pt x="387" y="478"/>
                  </a:lnTo>
                  <a:lnTo>
                    <a:pt x="394" y="457"/>
                  </a:lnTo>
                  <a:lnTo>
                    <a:pt x="400" y="451"/>
                  </a:lnTo>
                  <a:lnTo>
                    <a:pt x="407" y="451"/>
                  </a:lnTo>
                  <a:lnTo>
                    <a:pt x="414" y="478"/>
                  </a:lnTo>
                  <a:lnTo>
                    <a:pt x="421" y="433"/>
                  </a:lnTo>
                  <a:lnTo>
                    <a:pt x="428" y="387"/>
                  </a:lnTo>
                  <a:lnTo>
                    <a:pt x="435" y="321"/>
                  </a:lnTo>
                  <a:lnTo>
                    <a:pt x="442" y="290"/>
                  </a:lnTo>
                  <a:lnTo>
                    <a:pt x="449" y="369"/>
                  </a:lnTo>
                  <a:lnTo>
                    <a:pt x="456" y="318"/>
                  </a:lnTo>
                  <a:lnTo>
                    <a:pt x="463" y="390"/>
                  </a:lnTo>
                  <a:lnTo>
                    <a:pt x="469" y="269"/>
                  </a:lnTo>
                  <a:lnTo>
                    <a:pt x="476" y="312"/>
                  </a:lnTo>
                  <a:lnTo>
                    <a:pt x="483" y="254"/>
                  </a:lnTo>
                  <a:lnTo>
                    <a:pt x="490" y="230"/>
                  </a:lnTo>
                  <a:lnTo>
                    <a:pt x="497" y="148"/>
                  </a:lnTo>
                  <a:lnTo>
                    <a:pt x="504" y="254"/>
                  </a:lnTo>
                  <a:lnTo>
                    <a:pt x="511" y="212"/>
                  </a:lnTo>
                  <a:lnTo>
                    <a:pt x="517" y="148"/>
                  </a:lnTo>
                  <a:lnTo>
                    <a:pt x="524" y="148"/>
                  </a:lnTo>
                  <a:lnTo>
                    <a:pt x="531" y="176"/>
                  </a:lnTo>
                  <a:lnTo>
                    <a:pt x="538" y="148"/>
                  </a:lnTo>
                  <a:lnTo>
                    <a:pt x="545" y="221"/>
                  </a:lnTo>
                  <a:lnTo>
                    <a:pt x="552" y="185"/>
                  </a:lnTo>
                  <a:lnTo>
                    <a:pt x="559" y="85"/>
                  </a:lnTo>
                  <a:lnTo>
                    <a:pt x="566" y="94"/>
                  </a:lnTo>
                  <a:lnTo>
                    <a:pt x="573" y="145"/>
                  </a:lnTo>
                  <a:lnTo>
                    <a:pt x="580" y="130"/>
                  </a:lnTo>
                  <a:lnTo>
                    <a:pt x="587" y="67"/>
                  </a:lnTo>
                  <a:lnTo>
                    <a:pt x="593" y="73"/>
                  </a:lnTo>
                  <a:lnTo>
                    <a:pt x="600" y="103"/>
                  </a:lnTo>
                  <a:lnTo>
                    <a:pt x="607" y="139"/>
                  </a:lnTo>
                  <a:lnTo>
                    <a:pt x="614" y="73"/>
                  </a:lnTo>
                  <a:lnTo>
                    <a:pt x="621" y="136"/>
                  </a:lnTo>
                  <a:lnTo>
                    <a:pt x="628" y="18"/>
                  </a:lnTo>
                  <a:lnTo>
                    <a:pt x="635" y="58"/>
                  </a:lnTo>
                  <a:lnTo>
                    <a:pt x="642" y="27"/>
                  </a:lnTo>
                  <a:lnTo>
                    <a:pt x="649" y="3"/>
                  </a:lnTo>
                  <a:lnTo>
                    <a:pt x="656" y="85"/>
                  </a:lnTo>
                  <a:lnTo>
                    <a:pt x="663" y="115"/>
                  </a:lnTo>
                  <a:lnTo>
                    <a:pt x="669" y="49"/>
                  </a:lnTo>
                  <a:lnTo>
                    <a:pt x="676" y="0"/>
                  </a:lnTo>
                  <a:lnTo>
                    <a:pt x="683" y="130"/>
                  </a:lnTo>
                  <a:lnTo>
                    <a:pt x="690" y="52"/>
                  </a:lnTo>
                  <a:lnTo>
                    <a:pt x="697" y="76"/>
                  </a:lnTo>
                  <a:lnTo>
                    <a:pt x="704" y="106"/>
                  </a:lnTo>
                  <a:lnTo>
                    <a:pt x="711" y="76"/>
                  </a:lnTo>
                  <a:lnTo>
                    <a:pt x="717" y="64"/>
                  </a:lnTo>
                  <a:lnTo>
                    <a:pt x="724" y="142"/>
                  </a:lnTo>
                  <a:lnTo>
                    <a:pt x="731" y="64"/>
                  </a:lnTo>
                  <a:lnTo>
                    <a:pt x="738" y="118"/>
                  </a:lnTo>
                  <a:lnTo>
                    <a:pt x="745" y="0"/>
                  </a:lnTo>
                  <a:lnTo>
                    <a:pt x="752" y="136"/>
                  </a:lnTo>
                  <a:lnTo>
                    <a:pt x="759" y="181"/>
                  </a:lnTo>
                  <a:lnTo>
                    <a:pt x="766" y="112"/>
                  </a:lnTo>
                  <a:lnTo>
                    <a:pt x="773" y="70"/>
                  </a:lnTo>
                  <a:lnTo>
                    <a:pt x="780" y="112"/>
                  </a:lnTo>
                  <a:lnTo>
                    <a:pt x="787" y="91"/>
                  </a:lnTo>
                  <a:lnTo>
                    <a:pt x="793" y="127"/>
                  </a:lnTo>
                  <a:lnTo>
                    <a:pt x="800" y="76"/>
                  </a:lnTo>
                  <a:lnTo>
                    <a:pt x="807" y="158"/>
                  </a:lnTo>
                  <a:lnTo>
                    <a:pt x="814" y="100"/>
                  </a:lnTo>
                  <a:lnTo>
                    <a:pt x="821" y="136"/>
                  </a:lnTo>
                  <a:lnTo>
                    <a:pt x="828" y="245"/>
                  </a:lnTo>
                  <a:lnTo>
                    <a:pt x="835" y="179"/>
                  </a:lnTo>
                  <a:lnTo>
                    <a:pt x="842" y="194"/>
                  </a:lnTo>
                  <a:lnTo>
                    <a:pt x="849" y="173"/>
                  </a:lnTo>
                  <a:lnTo>
                    <a:pt x="855" y="170"/>
                  </a:lnTo>
                  <a:lnTo>
                    <a:pt x="862" y="145"/>
                  </a:lnTo>
                  <a:lnTo>
                    <a:pt x="869" y="272"/>
                  </a:lnTo>
                  <a:lnTo>
                    <a:pt x="876" y="212"/>
                  </a:lnTo>
                  <a:lnTo>
                    <a:pt x="883" y="233"/>
                  </a:lnTo>
                  <a:lnTo>
                    <a:pt x="890" y="221"/>
                  </a:lnTo>
                  <a:lnTo>
                    <a:pt x="897" y="215"/>
                  </a:lnTo>
                  <a:lnTo>
                    <a:pt x="904" y="269"/>
                  </a:lnTo>
                  <a:lnTo>
                    <a:pt x="911" y="327"/>
                  </a:lnTo>
                  <a:lnTo>
                    <a:pt x="917" y="327"/>
                  </a:lnTo>
                  <a:lnTo>
                    <a:pt x="924" y="303"/>
                  </a:lnTo>
                  <a:lnTo>
                    <a:pt x="931" y="378"/>
                  </a:lnTo>
                  <a:lnTo>
                    <a:pt x="938" y="245"/>
                  </a:lnTo>
                  <a:lnTo>
                    <a:pt x="945" y="360"/>
                  </a:lnTo>
                  <a:lnTo>
                    <a:pt x="952" y="315"/>
                  </a:lnTo>
                  <a:lnTo>
                    <a:pt x="959" y="303"/>
                  </a:lnTo>
                  <a:lnTo>
                    <a:pt x="966" y="233"/>
                  </a:lnTo>
                  <a:lnTo>
                    <a:pt x="973" y="336"/>
                  </a:lnTo>
                  <a:lnTo>
                    <a:pt x="980" y="387"/>
                  </a:lnTo>
                  <a:lnTo>
                    <a:pt x="986" y="318"/>
                  </a:lnTo>
                  <a:lnTo>
                    <a:pt x="993" y="421"/>
                  </a:lnTo>
                  <a:lnTo>
                    <a:pt x="1000" y="430"/>
                  </a:lnTo>
                  <a:lnTo>
                    <a:pt x="1007" y="315"/>
                  </a:lnTo>
                  <a:lnTo>
                    <a:pt x="1014" y="451"/>
                  </a:lnTo>
                  <a:lnTo>
                    <a:pt x="1021" y="345"/>
                  </a:lnTo>
                  <a:lnTo>
                    <a:pt x="1028" y="457"/>
                  </a:lnTo>
                  <a:lnTo>
                    <a:pt x="1034" y="421"/>
                  </a:lnTo>
                  <a:lnTo>
                    <a:pt x="1041" y="418"/>
                  </a:lnTo>
                  <a:lnTo>
                    <a:pt x="1048" y="463"/>
                  </a:lnTo>
                  <a:lnTo>
                    <a:pt x="1055" y="478"/>
                  </a:lnTo>
                  <a:lnTo>
                    <a:pt x="1062" y="502"/>
                  </a:lnTo>
                  <a:lnTo>
                    <a:pt x="1069" y="445"/>
                  </a:lnTo>
                  <a:lnTo>
                    <a:pt x="1076" y="520"/>
                  </a:lnTo>
                  <a:lnTo>
                    <a:pt x="1083" y="490"/>
                  </a:lnTo>
                  <a:lnTo>
                    <a:pt x="1090" y="481"/>
                  </a:lnTo>
                  <a:lnTo>
                    <a:pt x="1097" y="493"/>
                  </a:lnTo>
                  <a:lnTo>
                    <a:pt x="1104" y="523"/>
                  </a:lnTo>
                  <a:lnTo>
                    <a:pt x="1110" y="566"/>
                  </a:lnTo>
                  <a:lnTo>
                    <a:pt x="1117" y="544"/>
                  </a:lnTo>
                  <a:lnTo>
                    <a:pt x="1124" y="547"/>
                  </a:lnTo>
                  <a:lnTo>
                    <a:pt x="1131" y="557"/>
                  </a:lnTo>
                  <a:lnTo>
                    <a:pt x="1138" y="590"/>
                  </a:lnTo>
                  <a:lnTo>
                    <a:pt x="1145" y="539"/>
                  </a:lnTo>
                  <a:lnTo>
                    <a:pt x="1152" y="587"/>
                  </a:lnTo>
                  <a:lnTo>
                    <a:pt x="1159" y="608"/>
                  </a:lnTo>
                  <a:lnTo>
                    <a:pt x="1166" y="445"/>
                  </a:lnTo>
                  <a:lnTo>
                    <a:pt x="1173" y="554"/>
                  </a:lnTo>
                  <a:lnTo>
                    <a:pt x="1180" y="581"/>
                  </a:lnTo>
                  <a:lnTo>
                    <a:pt x="1186" y="551"/>
                  </a:lnTo>
                  <a:lnTo>
                    <a:pt x="1193" y="599"/>
                  </a:lnTo>
                  <a:lnTo>
                    <a:pt x="1200" y="599"/>
                  </a:lnTo>
                  <a:lnTo>
                    <a:pt x="1207" y="659"/>
                  </a:lnTo>
                  <a:lnTo>
                    <a:pt x="1214" y="650"/>
                  </a:lnTo>
                  <a:lnTo>
                    <a:pt x="1221" y="632"/>
                  </a:lnTo>
                  <a:lnTo>
                    <a:pt x="1228" y="641"/>
                  </a:lnTo>
                  <a:lnTo>
                    <a:pt x="1234" y="620"/>
                  </a:lnTo>
                  <a:lnTo>
                    <a:pt x="1241" y="614"/>
                  </a:lnTo>
                  <a:lnTo>
                    <a:pt x="1248" y="656"/>
                  </a:lnTo>
                  <a:lnTo>
                    <a:pt x="1255" y="693"/>
                  </a:lnTo>
                  <a:lnTo>
                    <a:pt x="1262" y="662"/>
                  </a:lnTo>
                  <a:lnTo>
                    <a:pt x="1269" y="666"/>
                  </a:lnTo>
                  <a:lnTo>
                    <a:pt x="1276" y="650"/>
                  </a:lnTo>
                  <a:lnTo>
                    <a:pt x="1283" y="681"/>
                  </a:lnTo>
                  <a:lnTo>
                    <a:pt x="1290" y="635"/>
                  </a:lnTo>
                  <a:lnTo>
                    <a:pt x="1297" y="669"/>
                  </a:lnTo>
                  <a:lnTo>
                    <a:pt x="1304" y="732"/>
                  </a:lnTo>
                  <a:lnTo>
                    <a:pt x="1310" y="669"/>
                  </a:lnTo>
                  <a:lnTo>
                    <a:pt x="1317" y="759"/>
                  </a:lnTo>
                  <a:lnTo>
                    <a:pt x="1324" y="732"/>
                  </a:lnTo>
                  <a:lnTo>
                    <a:pt x="1331" y="726"/>
                  </a:lnTo>
                  <a:lnTo>
                    <a:pt x="1338" y="744"/>
                  </a:lnTo>
                  <a:lnTo>
                    <a:pt x="1345" y="750"/>
                  </a:lnTo>
                  <a:lnTo>
                    <a:pt x="1352" y="696"/>
                  </a:lnTo>
                  <a:lnTo>
                    <a:pt x="1359" y="729"/>
                  </a:lnTo>
                  <a:lnTo>
                    <a:pt x="1366" y="678"/>
                  </a:lnTo>
                  <a:lnTo>
                    <a:pt x="1373" y="747"/>
                  </a:lnTo>
                  <a:lnTo>
                    <a:pt x="1379" y="696"/>
                  </a:lnTo>
                  <a:lnTo>
                    <a:pt x="1386" y="762"/>
                  </a:lnTo>
                  <a:lnTo>
                    <a:pt x="1393" y="687"/>
                  </a:lnTo>
                  <a:lnTo>
                    <a:pt x="1400" y="702"/>
                  </a:lnTo>
                  <a:lnTo>
                    <a:pt x="1407" y="774"/>
                  </a:lnTo>
                  <a:lnTo>
                    <a:pt x="1414" y="723"/>
                  </a:lnTo>
                  <a:lnTo>
                    <a:pt x="1421" y="753"/>
                  </a:lnTo>
                  <a:lnTo>
                    <a:pt x="1428" y="762"/>
                  </a:lnTo>
                  <a:lnTo>
                    <a:pt x="1434" y="768"/>
                  </a:lnTo>
                  <a:lnTo>
                    <a:pt x="1441" y="753"/>
                  </a:lnTo>
                  <a:lnTo>
                    <a:pt x="1448" y="844"/>
                  </a:lnTo>
                  <a:lnTo>
                    <a:pt x="1455" y="762"/>
                  </a:lnTo>
                  <a:lnTo>
                    <a:pt x="1462" y="790"/>
                  </a:lnTo>
                  <a:lnTo>
                    <a:pt x="1469" y="744"/>
                  </a:lnTo>
                  <a:lnTo>
                    <a:pt x="1476" y="753"/>
                  </a:lnTo>
                  <a:lnTo>
                    <a:pt x="1483" y="802"/>
                  </a:lnTo>
                  <a:lnTo>
                    <a:pt x="1490" y="808"/>
                  </a:lnTo>
                  <a:lnTo>
                    <a:pt x="1497" y="850"/>
                  </a:lnTo>
                  <a:lnTo>
                    <a:pt x="1503" y="820"/>
                  </a:lnTo>
                  <a:lnTo>
                    <a:pt x="1510" y="826"/>
                  </a:lnTo>
                  <a:lnTo>
                    <a:pt x="1517" y="817"/>
                  </a:lnTo>
                  <a:lnTo>
                    <a:pt x="1524" y="820"/>
                  </a:lnTo>
                  <a:lnTo>
                    <a:pt x="1531" y="826"/>
                  </a:lnTo>
                  <a:lnTo>
                    <a:pt x="1538" y="808"/>
                  </a:lnTo>
                  <a:lnTo>
                    <a:pt x="1545" y="820"/>
                  </a:lnTo>
                  <a:lnTo>
                    <a:pt x="1552" y="823"/>
                  </a:lnTo>
                  <a:lnTo>
                    <a:pt x="1559" y="808"/>
                  </a:lnTo>
                  <a:lnTo>
                    <a:pt x="1565" y="808"/>
                  </a:lnTo>
                  <a:lnTo>
                    <a:pt x="1572" y="826"/>
                  </a:lnTo>
                  <a:lnTo>
                    <a:pt x="1579" y="777"/>
                  </a:lnTo>
                  <a:lnTo>
                    <a:pt x="1586" y="865"/>
                  </a:lnTo>
                  <a:lnTo>
                    <a:pt x="1593" y="811"/>
                  </a:lnTo>
                  <a:lnTo>
                    <a:pt x="1600" y="847"/>
                  </a:lnTo>
                  <a:lnTo>
                    <a:pt x="1607" y="823"/>
                  </a:lnTo>
                  <a:lnTo>
                    <a:pt x="1614" y="796"/>
                  </a:lnTo>
                  <a:lnTo>
                    <a:pt x="1621" y="862"/>
                  </a:lnTo>
                  <a:lnTo>
                    <a:pt x="1627" y="841"/>
                  </a:lnTo>
                  <a:lnTo>
                    <a:pt x="1634" y="853"/>
                  </a:lnTo>
                  <a:lnTo>
                    <a:pt x="1641" y="835"/>
                  </a:lnTo>
                  <a:lnTo>
                    <a:pt x="1648" y="856"/>
                  </a:lnTo>
                  <a:lnTo>
                    <a:pt x="1655" y="865"/>
                  </a:lnTo>
                  <a:lnTo>
                    <a:pt x="1662" y="871"/>
                  </a:lnTo>
                  <a:lnTo>
                    <a:pt x="1669" y="880"/>
                  </a:lnTo>
                  <a:lnTo>
                    <a:pt x="1676" y="905"/>
                  </a:lnTo>
                  <a:lnTo>
                    <a:pt x="1683" y="865"/>
                  </a:lnTo>
                  <a:lnTo>
                    <a:pt x="1690" y="886"/>
                  </a:lnTo>
                  <a:lnTo>
                    <a:pt x="1697" y="910"/>
                  </a:lnTo>
                  <a:lnTo>
                    <a:pt x="1703" y="844"/>
                  </a:lnTo>
                  <a:lnTo>
                    <a:pt x="1710" y="886"/>
                  </a:lnTo>
                  <a:lnTo>
                    <a:pt x="1717" y="850"/>
                  </a:lnTo>
                  <a:lnTo>
                    <a:pt x="1724" y="874"/>
                  </a:lnTo>
                  <a:lnTo>
                    <a:pt x="1731" y="832"/>
                  </a:lnTo>
                  <a:lnTo>
                    <a:pt x="1738" y="856"/>
                  </a:lnTo>
                  <a:lnTo>
                    <a:pt x="1745" y="838"/>
                  </a:lnTo>
                  <a:lnTo>
                    <a:pt x="1751" y="844"/>
                  </a:lnTo>
                  <a:lnTo>
                    <a:pt x="1758" y="896"/>
                  </a:lnTo>
                  <a:lnTo>
                    <a:pt x="1765" y="877"/>
                  </a:lnTo>
                  <a:lnTo>
                    <a:pt x="1772" y="886"/>
                  </a:lnTo>
                  <a:lnTo>
                    <a:pt x="1779" y="905"/>
                  </a:lnTo>
                  <a:lnTo>
                    <a:pt x="1786" y="889"/>
                  </a:lnTo>
                  <a:lnTo>
                    <a:pt x="1793" y="886"/>
                  </a:lnTo>
                  <a:lnTo>
                    <a:pt x="1800" y="893"/>
                  </a:lnTo>
                  <a:lnTo>
                    <a:pt x="1807" y="880"/>
                  </a:lnTo>
                  <a:lnTo>
                    <a:pt x="1814" y="916"/>
                  </a:lnTo>
                  <a:lnTo>
                    <a:pt x="1821" y="905"/>
                  </a:lnTo>
                  <a:lnTo>
                    <a:pt x="1827" y="880"/>
                  </a:lnTo>
                  <a:lnTo>
                    <a:pt x="1834" y="910"/>
                  </a:lnTo>
                  <a:lnTo>
                    <a:pt x="1841" y="910"/>
                  </a:lnTo>
                  <a:lnTo>
                    <a:pt x="1848" y="886"/>
                  </a:lnTo>
                  <a:lnTo>
                    <a:pt x="1855" y="874"/>
                  </a:lnTo>
                  <a:lnTo>
                    <a:pt x="1862" y="913"/>
                  </a:lnTo>
                  <a:lnTo>
                    <a:pt x="1869" y="907"/>
                  </a:lnTo>
                  <a:lnTo>
                    <a:pt x="1876" y="920"/>
                  </a:lnTo>
                  <a:lnTo>
                    <a:pt x="1883" y="926"/>
                  </a:lnTo>
                  <a:lnTo>
                    <a:pt x="1890" y="916"/>
                  </a:lnTo>
                  <a:lnTo>
                    <a:pt x="1896" y="923"/>
                  </a:lnTo>
                  <a:lnTo>
                    <a:pt x="1903" y="935"/>
                  </a:lnTo>
                  <a:lnTo>
                    <a:pt x="1910" y="889"/>
                  </a:lnTo>
                  <a:lnTo>
                    <a:pt x="1917" y="913"/>
                  </a:lnTo>
                  <a:lnTo>
                    <a:pt x="1924" y="916"/>
                  </a:lnTo>
                  <a:lnTo>
                    <a:pt x="1931" y="932"/>
                  </a:lnTo>
                  <a:lnTo>
                    <a:pt x="1938" y="886"/>
                  </a:lnTo>
                  <a:lnTo>
                    <a:pt x="1945" y="907"/>
                  </a:lnTo>
                  <a:lnTo>
                    <a:pt x="1951" y="916"/>
                  </a:lnTo>
                  <a:lnTo>
                    <a:pt x="1958" y="889"/>
                  </a:lnTo>
                  <a:lnTo>
                    <a:pt x="1965" y="923"/>
                  </a:lnTo>
                  <a:lnTo>
                    <a:pt x="1972" y="944"/>
                  </a:lnTo>
                  <a:lnTo>
                    <a:pt x="1979" y="941"/>
                  </a:lnTo>
                  <a:lnTo>
                    <a:pt x="1986" y="929"/>
                  </a:lnTo>
                  <a:lnTo>
                    <a:pt x="1993" y="905"/>
                  </a:lnTo>
                  <a:lnTo>
                    <a:pt x="2000" y="923"/>
                  </a:lnTo>
                  <a:lnTo>
                    <a:pt x="2007" y="941"/>
                  </a:lnTo>
                  <a:lnTo>
                    <a:pt x="2014" y="923"/>
                  </a:lnTo>
                  <a:lnTo>
                    <a:pt x="2020" y="913"/>
                  </a:lnTo>
                  <a:lnTo>
                    <a:pt x="2027" y="893"/>
                  </a:lnTo>
                  <a:lnTo>
                    <a:pt x="2034" y="932"/>
                  </a:lnTo>
                  <a:lnTo>
                    <a:pt x="2041" y="916"/>
                  </a:lnTo>
                  <a:lnTo>
                    <a:pt x="2048" y="932"/>
                  </a:lnTo>
                  <a:lnTo>
                    <a:pt x="2055" y="932"/>
                  </a:lnTo>
                  <a:lnTo>
                    <a:pt x="2062" y="935"/>
                  </a:lnTo>
                  <a:lnTo>
                    <a:pt x="2069" y="920"/>
                  </a:lnTo>
                  <a:lnTo>
                    <a:pt x="2069" y="921"/>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270">
              <a:extLst>
                <a:ext uri="{FF2B5EF4-FFF2-40B4-BE49-F238E27FC236}">
                  <a16:creationId xmlns:a16="http://schemas.microsoft.com/office/drawing/2014/main" id="{C7434BDE-C907-4106-8751-5D98A91A47AF}"/>
                </a:ext>
              </a:extLst>
            </p:cNvPr>
            <p:cNvSpPr>
              <a:spLocks/>
            </p:cNvSpPr>
            <p:nvPr/>
          </p:nvSpPr>
          <p:spPr bwMode="auto">
            <a:xfrm>
              <a:off x="1601" y="2582"/>
              <a:ext cx="2069" cy="1176"/>
            </a:xfrm>
            <a:custGeom>
              <a:avLst/>
              <a:gdLst>
                <a:gd name="T0" fmla="*/ 21 w 2069"/>
                <a:gd name="T1" fmla="*/ 1176 h 1176"/>
                <a:gd name="T2" fmla="*/ 56 w 2069"/>
                <a:gd name="T3" fmla="*/ 1176 h 1176"/>
                <a:gd name="T4" fmla="*/ 90 w 2069"/>
                <a:gd name="T5" fmla="*/ 1173 h 1176"/>
                <a:gd name="T6" fmla="*/ 125 w 2069"/>
                <a:gd name="T7" fmla="*/ 1134 h 1176"/>
                <a:gd name="T8" fmla="*/ 159 w 2069"/>
                <a:gd name="T9" fmla="*/ 1125 h 1176"/>
                <a:gd name="T10" fmla="*/ 194 w 2069"/>
                <a:gd name="T11" fmla="*/ 1049 h 1176"/>
                <a:gd name="T12" fmla="*/ 228 w 2069"/>
                <a:gd name="T13" fmla="*/ 952 h 1176"/>
                <a:gd name="T14" fmla="*/ 263 w 2069"/>
                <a:gd name="T15" fmla="*/ 895 h 1176"/>
                <a:gd name="T16" fmla="*/ 297 w 2069"/>
                <a:gd name="T17" fmla="*/ 732 h 1176"/>
                <a:gd name="T18" fmla="*/ 331 w 2069"/>
                <a:gd name="T19" fmla="*/ 556 h 1176"/>
                <a:gd name="T20" fmla="*/ 366 w 2069"/>
                <a:gd name="T21" fmla="*/ 462 h 1176"/>
                <a:gd name="T22" fmla="*/ 400 w 2069"/>
                <a:gd name="T23" fmla="*/ 323 h 1176"/>
                <a:gd name="T24" fmla="*/ 435 w 2069"/>
                <a:gd name="T25" fmla="*/ 139 h 1176"/>
                <a:gd name="T26" fmla="*/ 469 w 2069"/>
                <a:gd name="T27" fmla="*/ 187 h 1176"/>
                <a:gd name="T28" fmla="*/ 504 w 2069"/>
                <a:gd name="T29" fmla="*/ 148 h 1176"/>
                <a:gd name="T30" fmla="*/ 538 w 2069"/>
                <a:gd name="T31" fmla="*/ 109 h 1176"/>
                <a:gd name="T32" fmla="*/ 573 w 2069"/>
                <a:gd name="T33" fmla="*/ 72 h 1176"/>
                <a:gd name="T34" fmla="*/ 607 w 2069"/>
                <a:gd name="T35" fmla="*/ 57 h 1176"/>
                <a:gd name="T36" fmla="*/ 642 w 2069"/>
                <a:gd name="T37" fmla="*/ 172 h 1176"/>
                <a:gd name="T38" fmla="*/ 676 w 2069"/>
                <a:gd name="T39" fmla="*/ 121 h 1176"/>
                <a:gd name="T40" fmla="*/ 711 w 2069"/>
                <a:gd name="T41" fmla="*/ 254 h 1176"/>
                <a:gd name="T42" fmla="*/ 745 w 2069"/>
                <a:gd name="T43" fmla="*/ 257 h 1176"/>
                <a:gd name="T44" fmla="*/ 780 w 2069"/>
                <a:gd name="T45" fmla="*/ 339 h 1176"/>
                <a:gd name="T46" fmla="*/ 814 w 2069"/>
                <a:gd name="T47" fmla="*/ 423 h 1176"/>
                <a:gd name="T48" fmla="*/ 849 w 2069"/>
                <a:gd name="T49" fmla="*/ 465 h 1176"/>
                <a:gd name="T50" fmla="*/ 883 w 2069"/>
                <a:gd name="T51" fmla="*/ 553 h 1176"/>
                <a:gd name="T52" fmla="*/ 917 w 2069"/>
                <a:gd name="T53" fmla="*/ 547 h 1176"/>
                <a:gd name="T54" fmla="*/ 952 w 2069"/>
                <a:gd name="T55" fmla="*/ 644 h 1176"/>
                <a:gd name="T56" fmla="*/ 986 w 2069"/>
                <a:gd name="T57" fmla="*/ 662 h 1176"/>
                <a:gd name="T58" fmla="*/ 1021 w 2069"/>
                <a:gd name="T59" fmla="*/ 701 h 1176"/>
                <a:gd name="T60" fmla="*/ 1055 w 2069"/>
                <a:gd name="T61" fmla="*/ 786 h 1176"/>
                <a:gd name="T62" fmla="*/ 1090 w 2069"/>
                <a:gd name="T63" fmla="*/ 850 h 1176"/>
                <a:gd name="T64" fmla="*/ 1124 w 2069"/>
                <a:gd name="T65" fmla="*/ 868 h 1176"/>
                <a:gd name="T66" fmla="*/ 1159 w 2069"/>
                <a:gd name="T67" fmla="*/ 859 h 1176"/>
                <a:gd name="T68" fmla="*/ 1193 w 2069"/>
                <a:gd name="T69" fmla="*/ 874 h 1176"/>
                <a:gd name="T70" fmla="*/ 1228 w 2069"/>
                <a:gd name="T71" fmla="*/ 925 h 1176"/>
                <a:gd name="T72" fmla="*/ 1262 w 2069"/>
                <a:gd name="T73" fmla="*/ 934 h 1176"/>
                <a:gd name="T74" fmla="*/ 1297 w 2069"/>
                <a:gd name="T75" fmla="*/ 977 h 1176"/>
                <a:gd name="T76" fmla="*/ 1331 w 2069"/>
                <a:gd name="T77" fmla="*/ 995 h 1176"/>
                <a:gd name="T78" fmla="*/ 1366 w 2069"/>
                <a:gd name="T79" fmla="*/ 1007 h 1176"/>
                <a:gd name="T80" fmla="*/ 1400 w 2069"/>
                <a:gd name="T81" fmla="*/ 1022 h 1176"/>
                <a:gd name="T82" fmla="*/ 1434 w 2069"/>
                <a:gd name="T83" fmla="*/ 1034 h 1176"/>
                <a:gd name="T84" fmla="*/ 1469 w 2069"/>
                <a:gd name="T85" fmla="*/ 1043 h 1176"/>
                <a:gd name="T86" fmla="*/ 1503 w 2069"/>
                <a:gd name="T87" fmla="*/ 1055 h 1176"/>
                <a:gd name="T88" fmla="*/ 1538 w 2069"/>
                <a:gd name="T89" fmla="*/ 1077 h 1176"/>
                <a:gd name="T90" fmla="*/ 1572 w 2069"/>
                <a:gd name="T91" fmla="*/ 1064 h 1176"/>
                <a:gd name="T92" fmla="*/ 1607 w 2069"/>
                <a:gd name="T93" fmla="*/ 1071 h 1176"/>
                <a:gd name="T94" fmla="*/ 1641 w 2069"/>
                <a:gd name="T95" fmla="*/ 1077 h 1176"/>
                <a:gd name="T96" fmla="*/ 1676 w 2069"/>
                <a:gd name="T97" fmla="*/ 1094 h 1176"/>
                <a:gd name="T98" fmla="*/ 1710 w 2069"/>
                <a:gd name="T99" fmla="*/ 1094 h 1176"/>
                <a:gd name="T100" fmla="*/ 1745 w 2069"/>
                <a:gd name="T101" fmla="*/ 1091 h 1176"/>
                <a:gd name="T102" fmla="*/ 1779 w 2069"/>
                <a:gd name="T103" fmla="*/ 1091 h 1176"/>
                <a:gd name="T104" fmla="*/ 1814 w 2069"/>
                <a:gd name="T105" fmla="*/ 1098 h 1176"/>
                <a:gd name="T106" fmla="*/ 1848 w 2069"/>
                <a:gd name="T107" fmla="*/ 1113 h 1176"/>
                <a:gd name="T108" fmla="*/ 1883 w 2069"/>
                <a:gd name="T109" fmla="*/ 1104 h 1176"/>
                <a:gd name="T110" fmla="*/ 1917 w 2069"/>
                <a:gd name="T111" fmla="*/ 1131 h 1176"/>
                <a:gd name="T112" fmla="*/ 1951 w 2069"/>
                <a:gd name="T113" fmla="*/ 1137 h 1176"/>
                <a:gd name="T114" fmla="*/ 1986 w 2069"/>
                <a:gd name="T115" fmla="*/ 1137 h 1176"/>
                <a:gd name="T116" fmla="*/ 2020 w 2069"/>
                <a:gd name="T117" fmla="*/ 1134 h 1176"/>
                <a:gd name="T118" fmla="*/ 2055 w 2069"/>
                <a:gd name="T119" fmla="*/ 114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9" h="1176">
                  <a:moveTo>
                    <a:pt x="0" y="1176"/>
                  </a:moveTo>
                  <a:lnTo>
                    <a:pt x="0" y="1176"/>
                  </a:lnTo>
                  <a:lnTo>
                    <a:pt x="7" y="1176"/>
                  </a:lnTo>
                  <a:lnTo>
                    <a:pt x="14" y="1176"/>
                  </a:lnTo>
                  <a:lnTo>
                    <a:pt x="21" y="1176"/>
                  </a:lnTo>
                  <a:lnTo>
                    <a:pt x="28" y="1176"/>
                  </a:lnTo>
                  <a:lnTo>
                    <a:pt x="35" y="1176"/>
                  </a:lnTo>
                  <a:lnTo>
                    <a:pt x="42" y="1176"/>
                  </a:lnTo>
                  <a:lnTo>
                    <a:pt x="49" y="1176"/>
                  </a:lnTo>
                  <a:lnTo>
                    <a:pt x="56" y="1176"/>
                  </a:lnTo>
                  <a:lnTo>
                    <a:pt x="63" y="1176"/>
                  </a:lnTo>
                  <a:lnTo>
                    <a:pt x="70" y="1173"/>
                  </a:lnTo>
                  <a:lnTo>
                    <a:pt x="76" y="1173"/>
                  </a:lnTo>
                  <a:lnTo>
                    <a:pt x="83" y="1164"/>
                  </a:lnTo>
                  <a:lnTo>
                    <a:pt x="90" y="1173"/>
                  </a:lnTo>
                  <a:lnTo>
                    <a:pt x="97" y="1158"/>
                  </a:lnTo>
                  <a:lnTo>
                    <a:pt x="104" y="1173"/>
                  </a:lnTo>
                  <a:lnTo>
                    <a:pt x="111" y="1158"/>
                  </a:lnTo>
                  <a:lnTo>
                    <a:pt x="118" y="1155"/>
                  </a:lnTo>
                  <a:lnTo>
                    <a:pt x="125" y="1134"/>
                  </a:lnTo>
                  <a:lnTo>
                    <a:pt x="132" y="1149"/>
                  </a:lnTo>
                  <a:lnTo>
                    <a:pt x="138" y="1149"/>
                  </a:lnTo>
                  <a:lnTo>
                    <a:pt x="145" y="1128"/>
                  </a:lnTo>
                  <a:lnTo>
                    <a:pt x="152" y="1104"/>
                  </a:lnTo>
                  <a:lnTo>
                    <a:pt x="159" y="1125"/>
                  </a:lnTo>
                  <a:lnTo>
                    <a:pt x="166" y="1113"/>
                  </a:lnTo>
                  <a:lnTo>
                    <a:pt x="173" y="1104"/>
                  </a:lnTo>
                  <a:lnTo>
                    <a:pt x="180" y="1110"/>
                  </a:lnTo>
                  <a:lnTo>
                    <a:pt x="187" y="1077"/>
                  </a:lnTo>
                  <a:lnTo>
                    <a:pt x="194" y="1049"/>
                  </a:lnTo>
                  <a:lnTo>
                    <a:pt x="200" y="1028"/>
                  </a:lnTo>
                  <a:lnTo>
                    <a:pt x="207" y="989"/>
                  </a:lnTo>
                  <a:lnTo>
                    <a:pt x="214" y="995"/>
                  </a:lnTo>
                  <a:lnTo>
                    <a:pt x="221" y="992"/>
                  </a:lnTo>
                  <a:lnTo>
                    <a:pt x="228" y="952"/>
                  </a:lnTo>
                  <a:lnTo>
                    <a:pt x="235" y="904"/>
                  </a:lnTo>
                  <a:lnTo>
                    <a:pt x="242" y="880"/>
                  </a:lnTo>
                  <a:lnTo>
                    <a:pt x="249" y="880"/>
                  </a:lnTo>
                  <a:lnTo>
                    <a:pt x="256" y="880"/>
                  </a:lnTo>
                  <a:lnTo>
                    <a:pt x="263" y="895"/>
                  </a:lnTo>
                  <a:lnTo>
                    <a:pt x="270" y="771"/>
                  </a:lnTo>
                  <a:lnTo>
                    <a:pt x="276" y="786"/>
                  </a:lnTo>
                  <a:lnTo>
                    <a:pt x="283" y="771"/>
                  </a:lnTo>
                  <a:lnTo>
                    <a:pt x="290" y="711"/>
                  </a:lnTo>
                  <a:lnTo>
                    <a:pt x="297" y="732"/>
                  </a:lnTo>
                  <a:lnTo>
                    <a:pt x="304" y="683"/>
                  </a:lnTo>
                  <a:lnTo>
                    <a:pt x="311" y="593"/>
                  </a:lnTo>
                  <a:lnTo>
                    <a:pt x="318" y="590"/>
                  </a:lnTo>
                  <a:lnTo>
                    <a:pt x="324" y="593"/>
                  </a:lnTo>
                  <a:lnTo>
                    <a:pt x="331" y="556"/>
                  </a:lnTo>
                  <a:lnTo>
                    <a:pt x="338" y="544"/>
                  </a:lnTo>
                  <a:lnTo>
                    <a:pt x="345" y="514"/>
                  </a:lnTo>
                  <a:lnTo>
                    <a:pt x="352" y="514"/>
                  </a:lnTo>
                  <a:lnTo>
                    <a:pt x="359" y="478"/>
                  </a:lnTo>
                  <a:lnTo>
                    <a:pt x="366" y="462"/>
                  </a:lnTo>
                  <a:lnTo>
                    <a:pt x="373" y="408"/>
                  </a:lnTo>
                  <a:lnTo>
                    <a:pt x="380" y="414"/>
                  </a:lnTo>
                  <a:lnTo>
                    <a:pt x="387" y="308"/>
                  </a:lnTo>
                  <a:lnTo>
                    <a:pt x="394" y="369"/>
                  </a:lnTo>
                  <a:lnTo>
                    <a:pt x="400" y="323"/>
                  </a:lnTo>
                  <a:lnTo>
                    <a:pt x="407" y="323"/>
                  </a:lnTo>
                  <a:lnTo>
                    <a:pt x="414" y="284"/>
                  </a:lnTo>
                  <a:lnTo>
                    <a:pt x="421" y="202"/>
                  </a:lnTo>
                  <a:lnTo>
                    <a:pt x="428" y="302"/>
                  </a:lnTo>
                  <a:lnTo>
                    <a:pt x="435" y="139"/>
                  </a:lnTo>
                  <a:lnTo>
                    <a:pt x="442" y="172"/>
                  </a:lnTo>
                  <a:lnTo>
                    <a:pt x="449" y="169"/>
                  </a:lnTo>
                  <a:lnTo>
                    <a:pt x="456" y="127"/>
                  </a:lnTo>
                  <a:lnTo>
                    <a:pt x="463" y="205"/>
                  </a:lnTo>
                  <a:lnTo>
                    <a:pt x="469" y="187"/>
                  </a:lnTo>
                  <a:lnTo>
                    <a:pt x="476" y="121"/>
                  </a:lnTo>
                  <a:lnTo>
                    <a:pt x="483" y="139"/>
                  </a:lnTo>
                  <a:lnTo>
                    <a:pt x="490" y="127"/>
                  </a:lnTo>
                  <a:lnTo>
                    <a:pt x="497" y="136"/>
                  </a:lnTo>
                  <a:lnTo>
                    <a:pt x="504" y="148"/>
                  </a:lnTo>
                  <a:lnTo>
                    <a:pt x="511" y="6"/>
                  </a:lnTo>
                  <a:lnTo>
                    <a:pt x="517" y="133"/>
                  </a:lnTo>
                  <a:lnTo>
                    <a:pt x="524" y="78"/>
                  </a:lnTo>
                  <a:lnTo>
                    <a:pt x="531" y="136"/>
                  </a:lnTo>
                  <a:lnTo>
                    <a:pt x="538" y="109"/>
                  </a:lnTo>
                  <a:lnTo>
                    <a:pt x="545" y="24"/>
                  </a:lnTo>
                  <a:lnTo>
                    <a:pt x="552" y="66"/>
                  </a:lnTo>
                  <a:lnTo>
                    <a:pt x="559" y="48"/>
                  </a:lnTo>
                  <a:lnTo>
                    <a:pt x="566" y="3"/>
                  </a:lnTo>
                  <a:lnTo>
                    <a:pt x="573" y="72"/>
                  </a:lnTo>
                  <a:lnTo>
                    <a:pt x="580" y="60"/>
                  </a:lnTo>
                  <a:lnTo>
                    <a:pt x="587" y="60"/>
                  </a:lnTo>
                  <a:lnTo>
                    <a:pt x="593" y="0"/>
                  </a:lnTo>
                  <a:lnTo>
                    <a:pt x="600" y="39"/>
                  </a:lnTo>
                  <a:lnTo>
                    <a:pt x="607" y="57"/>
                  </a:lnTo>
                  <a:lnTo>
                    <a:pt x="614" y="85"/>
                  </a:lnTo>
                  <a:lnTo>
                    <a:pt x="621" y="42"/>
                  </a:lnTo>
                  <a:lnTo>
                    <a:pt x="628" y="196"/>
                  </a:lnTo>
                  <a:lnTo>
                    <a:pt x="635" y="102"/>
                  </a:lnTo>
                  <a:lnTo>
                    <a:pt x="642" y="172"/>
                  </a:lnTo>
                  <a:lnTo>
                    <a:pt x="649" y="154"/>
                  </a:lnTo>
                  <a:lnTo>
                    <a:pt x="656" y="96"/>
                  </a:lnTo>
                  <a:lnTo>
                    <a:pt x="663" y="133"/>
                  </a:lnTo>
                  <a:lnTo>
                    <a:pt x="669" y="60"/>
                  </a:lnTo>
                  <a:lnTo>
                    <a:pt x="676" y="121"/>
                  </a:lnTo>
                  <a:lnTo>
                    <a:pt x="683" y="236"/>
                  </a:lnTo>
                  <a:lnTo>
                    <a:pt x="690" y="296"/>
                  </a:lnTo>
                  <a:lnTo>
                    <a:pt x="697" y="293"/>
                  </a:lnTo>
                  <a:lnTo>
                    <a:pt x="704" y="230"/>
                  </a:lnTo>
                  <a:lnTo>
                    <a:pt x="711" y="254"/>
                  </a:lnTo>
                  <a:lnTo>
                    <a:pt x="717" y="196"/>
                  </a:lnTo>
                  <a:lnTo>
                    <a:pt x="724" y="202"/>
                  </a:lnTo>
                  <a:lnTo>
                    <a:pt x="731" y="193"/>
                  </a:lnTo>
                  <a:lnTo>
                    <a:pt x="738" y="308"/>
                  </a:lnTo>
                  <a:lnTo>
                    <a:pt x="745" y="257"/>
                  </a:lnTo>
                  <a:lnTo>
                    <a:pt x="752" y="245"/>
                  </a:lnTo>
                  <a:lnTo>
                    <a:pt x="759" y="208"/>
                  </a:lnTo>
                  <a:lnTo>
                    <a:pt x="766" y="266"/>
                  </a:lnTo>
                  <a:lnTo>
                    <a:pt x="773" y="293"/>
                  </a:lnTo>
                  <a:lnTo>
                    <a:pt x="780" y="339"/>
                  </a:lnTo>
                  <a:lnTo>
                    <a:pt x="787" y="323"/>
                  </a:lnTo>
                  <a:lnTo>
                    <a:pt x="793" y="402"/>
                  </a:lnTo>
                  <a:lnTo>
                    <a:pt x="800" y="396"/>
                  </a:lnTo>
                  <a:lnTo>
                    <a:pt x="807" y="456"/>
                  </a:lnTo>
                  <a:lnTo>
                    <a:pt x="814" y="423"/>
                  </a:lnTo>
                  <a:lnTo>
                    <a:pt x="821" y="384"/>
                  </a:lnTo>
                  <a:lnTo>
                    <a:pt x="828" y="396"/>
                  </a:lnTo>
                  <a:lnTo>
                    <a:pt x="835" y="468"/>
                  </a:lnTo>
                  <a:lnTo>
                    <a:pt x="842" y="420"/>
                  </a:lnTo>
                  <a:lnTo>
                    <a:pt x="849" y="465"/>
                  </a:lnTo>
                  <a:lnTo>
                    <a:pt x="855" y="447"/>
                  </a:lnTo>
                  <a:lnTo>
                    <a:pt x="862" y="517"/>
                  </a:lnTo>
                  <a:lnTo>
                    <a:pt x="869" y="499"/>
                  </a:lnTo>
                  <a:lnTo>
                    <a:pt x="876" y="511"/>
                  </a:lnTo>
                  <a:lnTo>
                    <a:pt x="883" y="553"/>
                  </a:lnTo>
                  <a:lnTo>
                    <a:pt x="890" y="517"/>
                  </a:lnTo>
                  <a:lnTo>
                    <a:pt x="897" y="547"/>
                  </a:lnTo>
                  <a:lnTo>
                    <a:pt x="904" y="623"/>
                  </a:lnTo>
                  <a:lnTo>
                    <a:pt x="911" y="611"/>
                  </a:lnTo>
                  <a:lnTo>
                    <a:pt x="917" y="547"/>
                  </a:lnTo>
                  <a:lnTo>
                    <a:pt x="924" y="550"/>
                  </a:lnTo>
                  <a:lnTo>
                    <a:pt x="931" y="596"/>
                  </a:lnTo>
                  <a:lnTo>
                    <a:pt x="938" y="722"/>
                  </a:lnTo>
                  <a:lnTo>
                    <a:pt x="945" y="590"/>
                  </a:lnTo>
                  <a:lnTo>
                    <a:pt x="952" y="644"/>
                  </a:lnTo>
                  <a:lnTo>
                    <a:pt x="959" y="674"/>
                  </a:lnTo>
                  <a:lnTo>
                    <a:pt x="966" y="593"/>
                  </a:lnTo>
                  <a:lnTo>
                    <a:pt x="973" y="659"/>
                  </a:lnTo>
                  <a:lnTo>
                    <a:pt x="980" y="653"/>
                  </a:lnTo>
                  <a:lnTo>
                    <a:pt x="986" y="662"/>
                  </a:lnTo>
                  <a:lnTo>
                    <a:pt x="993" y="632"/>
                  </a:lnTo>
                  <a:lnTo>
                    <a:pt x="1000" y="626"/>
                  </a:lnTo>
                  <a:lnTo>
                    <a:pt x="1007" y="717"/>
                  </a:lnTo>
                  <a:lnTo>
                    <a:pt x="1014" y="662"/>
                  </a:lnTo>
                  <a:lnTo>
                    <a:pt x="1021" y="701"/>
                  </a:lnTo>
                  <a:lnTo>
                    <a:pt x="1028" y="711"/>
                  </a:lnTo>
                  <a:lnTo>
                    <a:pt x="1034" y="705"/>
                  </a:lnTo>
                  <a:lnTo>
                    <a:pt x="1041" y="747"/>
                  </a:lnTo>
                  <a:lnTo>
                    <a:pt x="1048" y="792"/>
                  </a:lnTo>
                  <a:lnTo>
                    <a:pt x="1055" y="786"/>
                  </a:lnTo>
                  <a:lnTo>
                    <a:pt x="1062" y="729"/>
                  </a:lnTo>
                  <a:lnTo>
                    <a:pt x="1069" y="789"/>
                  </a:lnTo>
                  <a:lnTo>
                    <a:pt x="1076" y="825"/>
                  </a:lnTo>
                  <a:lnTo>
                    <a:pt x="1083" y="804"/>
                  </a:lnTo>
                  <a:lnTo>
                    <a:pt x="1090" y="850"/>
                  </a:lnTo>
                  <a:lnTo>
                    <a:pt x="1097" y="768"/>
                  </a:lnTo>
                  <a:lnTo>
                    <a:pt x="1104" y="837"/>
                  </a:lnTo>
                  <a:lnTo>
                    <a:pt x="1110" y="783"/>
                  </a:lnTo>
                  <a:lnTo>
                    <a:pt x="1117" y="865"/>
                  </a:lnTo>
                  <a:lnTo>
                    <a:pt x="1124" y="868"/>
                  </a:lnTo>
                  <a:lnTo>
                    <a:pt x="1131" y="898"/>
                  </a:lnTo>
                  <a:lnTo>
                    <a:pt x="1138" y="834"/>
                  </a:lnTo>
                  <a:lnTo>
                    <a:pt x="1145" y="847"/>
                  </a:lnTo>
                  <a:lnTo>
                    <a:pt x="1152" y="837"/>
                  </a:lnTo>
                  <a:lnTo>
                    <a:pt x="1159" y="859"/>
                  </a:lnTo>
                  <a:lnTo>
                    <a:pt x="1166" y="889"/>
                  </a:lnTo>
                  <a:lnTo>
                    <a:pt x="1173" y="913"/>
                  </a:lnTo>
                  <a:lnTo>
                    <a:pt x="1180" y="907"/>
                  </a:lnTo>
                  <a:lnTo>
                    <a:pt x="1186" y="904"/>
                  </a:lnTo>
                  <a:lnTo>
                    <a:pt x="1193" y="874"/>
                  </a:lnTo>
                  <a:lnTo>
                    <a:pt x="1200" y="898"/>
                  </a:lnTo>
                  <a:lnTo>
                    <a:pt x="1207" y="901"/>
                  </a:lnTo>
                  <a:lnTo>
                    <a:pt x="1214" y="916"/>
                  </a:lnTo>
                  <a:lnTo>
                    <a:pt x="1221" y="943"/>
                  </a:lnTo>
                  <a:lnTo>
                    <a:pt x="1228" y="925"/>
                  </a:lnTo>
                  <a:lnTo>
                    <a:pt x="1234" y="919"/>
                  </a:lnTo>
                  <a:lnTo>
                    <a:pt x="1241" y="959"/>
                  </a:lnTo>
                  <a:lnTo>
                    <a:pt x="1248" y="922"/>
                  </a:lnTo>
                  <a:lnTo>
                    <a:pt x="1255" y="949"/>
                  </a:lnTo>
                  <a:lnTo>
                    <a:pt x="1262" y="934"/>
                  </a:lnTo>
                  <a:lnTo>
                    <a:pt x="1269" y="847"/>
                  </a:lnTo>
                  <a:lnTo>
                    <a:pt x="1276" y="974"/>
                  </a:lnTo>
                  <a:lnTo>
                    <a:pt x="1283" y="946"/>
                  </a:lnTo>
                  <a:lnTo>
                    <a:pt x="1290" y="931"/>
                  </a:lnTo>
                  <a:lnTo>
                    <a:pt x="1297" y="977"/>
                  </a:lnTo>
                  <a:lnTo>
                    <a:pt x="1304" y="980"/>
                  </a:lnTo>
                  <a:lnTo>
                    <a:pt x="1310" y="1013"/>
                  </a:lnTo>
                  <a:lnTo>
                    <a:pt x="1317" y="934"/>
                  </a:lnTo>
                  <a:lnTo>
                    <a:pt x="1324" y="971"/>
                  </a:lnTo>
                  <a:lnTo>
                    <a:pt x="1331" y="995"/>
                  </a:lnTo>
                  <a:lnTo>
                    <a:pt x="1338" y="977"/>
                  </a:lnTo>
                  <a:lnTo>
                    <a:pt x="1345" y="1016"/>
                  </a:lnTo>
                  <a:lnTo>
                    <a:pt x="1352" y="943"/>
                  </a:lnTo>
                  <a:lnTo>
                    <a:pt x="1359" y="974"/>
                  </a:lnTo>
                  <a:lnTo>
                    <a:pt x="1366" y="1007"/>
                  </a:lnTo>
                  <a:lnTo>
                    <a:pt x="1373" y="992"/>
                  </a:lnTo>
                  <a:lnTo>
                    <a:pt x="1379" y="1025"/>
                  </a:lnTo>
                  <a:lnTo>
                    <a:pt x="1386" y="1004"/>
                  </a:lnTo>
                  <a:lnTo>
                    <a:pt x="1393" y="1028"/>
                  </a:lnTo>
                  <a:lnTo>
                    <a:pt x="1400" y="1022"/>
                  </a:lnTo>
                  <a:lnTo>
                    <a:pt x="1407" y="992"/>
                  </a:lnTo>
                  <a:lnTo>
                    <a:pt x="1414" y="983"/>
                  </a:lnTo>
                  <a:lnTo>
                    <a:pt x="1421" y="977"/>
                  </a:lnTo>
                  <a:lnTo>
                    <a:pt x="1428" y="1040"/>
                  </a:lnTo>
                  <a:lnTo>
                    <a:pt x="1434" y="1034"/>
                  </a:lnTo>
                  <a:lnTo>
                    <a:pt x="1441" y="1016"/>
                  </a:lnTo>
                  <a:lnTo>
                    <a:pt x="1448" y="1052"/>
                  </a:lnTo>
                  <a:lnTo>
                    <a:pt x="1455" y="1004"/>
                  </a:lnTo>
                  <a:lnTo>
                    <a:pt x="1462" y="1049"/>
                  </a:lnTo>
                  <a:lnTo>
                    <a:pt x="1469" y="1043"/>
                  </a:lnTo>
                  <a:lnTo>
                    <a:pt x="1476" y="1025"/>
                  </a:lnTo>
                  <a:lnTo>
                    <a:pt x="1483" y="1013"/>
                  </a:lnTo>
                  <a:lnTo>
                    <a:pt x="1490" y="1055"/>
                  </a:lnTo>
                  <a:lnTo>
                    <a:pt x="1497" y="1043"/>
                  </a:lnTo>
                  <a:lnTo>
                    <a:pt x="1503" y="1055"/>
                  </a:lnTo>
                  <a:lnTo>
                    <a:pt x="1510" y="1037"/>
                  </a:lnTo>
                  <a:lnTo>
                    <a:pt x="1517" y="1049"/>
                  </a:lnTo>
                  <a:lnTo>
                    <a:pt x="1524" y="1034"/>
                  </a:lnTo>
                  <a:lnTo>
                    <a:pt x="1531" y="1094"/>
                  </a:lnTo>
                  <a:lnTo>
                    <a:pt x="1538" y="1077"/>
                  </a:lnTo>
                  <a:lnTo>
                    <a:pt x="1545" y="1058"/>
                  </a:lnTo>
                  <a:lnTo>
                    <a:pt x="1552" y="1043"/>
                  </a:lnTo>
                  <a:lnTo>
                    <a:pt x="1559" y="1040"/>
                  </a:lnTo>
                  <a:lnTo>
                    <a:pt x="1565" y="1094"/>
                  </a:lnTo>
                  <a:lnTo>
                    <a:pt x="1572" y="1064"/>
                  </a:lnTo>
                  <a:lnTo>
                    <a:pt x="1579" y="1061"/>
                  </a:lnTo>
                  <a:lnTo>
                    <a:pt x="1586" y="1043"/>
                  </a:lnTo>
                  <a:lnTo>
                    <a:pt x="1593" y="1055"/>
                  </a:lnTo>
                  <a:lnTo>
                    <a:pt x="1600" y="1067"/>
                  </a:lnTo>
                  <a:lnTo>
                    <a:pt x="1607" y="1071"/>
                  </a:lnTo>
                  <a:lnTo>
                    <a:pt x="1614" y="1083"/>
                  </a:lnTo>
                  <a:lnTo>
                    <a:pt x="1621" y="1088"/>
                  </a:lnTo>
                  <a:lnTo>
                    <a:pt x="1627" y="1119"/>
                  </a:lnTo>
                  <a:lnTo>
                    <a:pt x="1634" y="1067"/>
                  </a:lnTo>
                  <a:lnTo>
                    <a:pt x="1641" y="1077"/>
                  </a:lnTo>
                  <a:lnTo>
                    <a:pt x="1648" y="1061"/>
                  </a:lnTo>
                  <a:lnTo>
                    <a:pt x="1655" y="1077"/>
                  </a:lnTo>
                  <a:lnTo>
                    <a:pt x="1662" y="1101"/>
                  </a:lnTo>
                  <a:lnTo>
                    <a:pt x="1669" y="1052"/>
                  </a:lnTo>
                  <a:lnTo>
                    <a:pt x="1676" y="1094"/>
                  </a:lnTo>
                  <a:lnTo>
                    <a:pt x="1683" y="1071"/>
                  </a:lnTo>
                  <a:lnTo>
                    <a:pt x="1690" y="1067"/>
                  </a:lnTo>
                  <a:lnTo>
                    <a:pt x="1697" y="1101"/>
                  </a:lnTo>
                  <a:lnTo>
                    <a:pt x="1703" y="1101"/>
                  </a:lnTo>
                  <a:lnTo>
                    <a:pt x="1710" y="1094"/>
                  </a:lnTo>
                  <a:lnTo>
                    <a:pt x="1717" y="1113"/>
                  </a:lnTo>
                  <a:lnTo>
                    <a:pt x="1724" y="1094"/>
                  </a:lnTo>
                  <a:lnTo>
                    <a:pt x="1731" y="1091"/>
                  </a:lnTo>
                  <a:lnTo>
                    <a:pt x="1738" y="1110"/>
                  </a:lnTo>
                  <a:lnTo>
                    <a:pt x="1745" y="1091"/>
                  </a:lnTo>
                  <a:lnTo>
                    <a:pt x="1751" y="1085"/>
                  </a:lnTo>
                  <a:lnTo>
                    <a:pt x="1758" y="1083"/>
                  </a:lnTo>
                  <a:lnTo>
                    <a:pt x="1765" y="1080"/>
                  </a:lnTo>
                  <a:lnTo>
                    <a:pt x="1772" y="1116"/>
                  </a:lnTo>
                  <a:lnTo>
                    <a:pt x="1779" y="1091"/>
                  </a:lnTo>
                  <a:lnTo>
                    <a:pt x="1786" y="1119"/>
                  </a:lnTo>
                  <a:lnTo>
                    <a:pt x="1793" y="1083"/>
                  </a:lnTo>
                  <a:lnTo>
                    <a:pt x="1800" y="1137"/>
                  </a:lnTo>
                  <a:lnTo>
                    <a:pt x="1807" y="1116"/>
                  </a:lnTo>
                  <a:lnTo>
                    <a:pt x="1814" y="1098"/>
                  </a:lnTo>
                  <a:lnTo>
                    <a:pt x="1821" y="1122"/>
                  </a:lnTo>
                  <a:lnTo>
                    <a:pt x="1827" y="1107"/>
                  </a:lnTo>
                  <a:lnTo>
                    <a:pt x="1834" y="1119"/>
                  </a:lnTo>
                  <a:lnTo>
                    <a:pt x="1841" y="1104"/>
                  </a:lnTo>
                  <a:lnTo>
                    <a:pt x="1848" y="1113"/>
                  </a:lnTo>
                  <a:lnTo>
                    <a:pt x="1855" y="1098"/>
                  </a:lnTo>
                  <a:lnTo>
                    <a:pt x="1862" y="1122"/>
                  </a:lnTo>
                  <a:lnTo>
                    <a:pt x="1869" y="1131"/>
                  </a:lnTo>
                  <a:lnTo>
                    <a:pt x="1876" y="1128"/>
                  </a:lnTo>
                  <a:lnTo>
                    <a:pt x="1883" y="1104"/>
                  </a:lnTo>
                  <a:lnTo>
                    <a:pt x="1890" y="1128"/>
                  </a:lnTo>
                  <a:lnTo>
                    <a:pt x="1896" y="1134"/>
                  </a:lnTo>
                  <a:lnTo>
                    <a:pt x="1903" y="1143"/>
                  </a:lnTo>
                  <a:lnTo>
                    <a:pt x="1910" y="1137"/>
                  </a:lnTo>
                  <a:lnTo>
                    <a:pt x="1917" y="1131"/>
                  </a:lnTo>
                  <a:lnTo>
                    <a:pt x="1924" y="1122"/>
                  </a:lnTo>
                  <a:lnTo>
                    <a:pt x="1931" y="1125"/>
                  </a:lnTo>
                  <a:lnTo>
                    <a:pt x="1938" y="1134"/>
                  </a:lnTo>
                  <a:lnTo>
                    <a:pt x="1945" y="1131"/>
                  </a:lnTo>
                  <a:lnTo>
                    <a:pt x="1951" y="1137"/>
                  </a:lnTo>
                  <a:lnTo>
                    <a:pt x="1958" y="1128"/>
                  </a:lnTo>
                  <a:lnTo>
                    <a:pt x="1965" y="1125"/>
                  </a:lnTo>
                  <a:lnTo>
                    <a:pt x="1972" y="1122"/>
                  </a:lnTo>
                  <a:lnTo>
                    <a:pt x="1979" y="1131"/>
                  </a:lnTo>
                  <a:lnTo>
                    <a:pt x="1986" y="1137"/>
                  </a:lnTo>
                  <a:lnTo>
                    <a:pt x="1993" y="1149"/>
                  </a:lnTo>
                  <a:lnTo>
                    <a:pt x="2000" y="1134"/>
                  </a:lnTo>
                  <a:lnTo>
                    <a:pt x="2007" y="1110"/>
                  </a:lnTo>
                  <a:lnTo>
                    <a:pt x="2014" y="1143"/>
                  </a:lnTo>
                  <a:lnTo>
                    <a:pt x="2020" y="1134"/>
                  </a:lnTo>
                  <a:lnTo>
                    <a:pt x="2027" y="1149"/>
                  </a:lnTo>
                  <a:lnTo>
                    <a:pt x="2034" y="1122"/>
                  </a:lnTo>
                  <a:lnTo>
                    <a:pt x="2041" y="1122"/>
                  </a:lnTo>
                  <a:lnTo>
                    <a:pt x="2048" y="1137"/>
                  </a:lnTo>
                  <a:lnTo>
                    <a:pt x="2055" y="1146"/>
                  </a:lnTo>
                  <a:lnTo>
                    <a:pt x="2062" y="1152"/>
                  </a:lnTo>
                  <a:lnTo>
                    <a:pt x="2069" y="1128"/>
                  </a:lnTo>
                  <a:lnTo>
                    <a:pt x="2069" y="1128"/>
                  </a:lnTo>
                </a:path>
              </a:pathLst>
            </a:custGeom>
            <a:noFill/>
            <a:ln w="20638"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271">
              <a:extLst>
                <a:ext uri="{FF2B5EF4-FFF2-40B4-BE49-F238E27FC236}">
                  <a16:creationId xmlns:a16="http://schemas.microsoft.com/office/drawing/2014/main" id="{2BC6B927-07C9-4876-B855-675339699E13}"/>
                </a:ext>
              </a:extLst>
            </p:cNvPr>
            <p:cNvSpPr>
              <a:spLocks/>
            </p:cNvSpPr>
            <p:nvPr/>
          </p:nvSpPr>
          <p:spPr bwMode="auto">
            <a:xfrm>
              <a:off x="1601" y="2821"/>
              <a:ext cx="2069" cy="937"/>
            </a:xfrm>
            <a:custGeom>
              <a:avLst/>
              <a:gdLst>
                <a:gd name="T0" fmla="*/ 21 w 2069"/>
                <a:gd name="T1" fmla="*/ 937 h 937"/>
                <a:gd name="T2" fmla="*/ 56 w 2069"/>
                <a:gd name="T3" fmla="*/ 937 h 937"/>
                <a:gd name="T4" fmla="*/ 90 w 2069"/>
                <a:gd name="T5" fmla="*/ 937 h 937"/>
                <a:gd name="T6" fmla="*/ 125 w 2069"/>
                <a:gd name="T7" fmla="*/ 931 h 937"/>
                <a:gd name="T8" fmla="*/ 159 w 2069"/>
                <a:gd name="T9" fmla="*/ 898 h 937"/>
                <a:gd name="T10" fmla="*/ 194 w 2069"/>
                <a:gd name="T11" fmla="*/ 898 h 937"/>
                <a:gd name="T12" fmla="*/ 228 w 2069"/>
                <a:gd name="T13" fmla="*/ 865 h 937"/>
                <a:gd name="T14" fmla="*/ 263 w 2069"/>
                <a:gd name="T15" fmla="*/ 807 h 937"/>
                <a:gd name="T16" fmla="*/ 297 w 2069"/>
                <a:gd name="T17" fmla="*/ 710 h 937"/>
                <a:gd name="T18" fmla="*/ 331 w 2069"/>
                <a:gd name="T19" fmla="*/ 671 h 937"/>
                <a:gd name="T20" fmla="*/ 366 w 2069"/>
                <a:gd name="T21" fmla="*/ 568 h 937"/>
                <a:gd name="T22" fmla="*/ 400 w 2069"/>
                <a:gd name="T23" fmla="*/ 571 h 937"/>
                <a:gd name="T24" fmla="*/ 435 w 2069"/>
                <a:gd name="T25" fmla="*/ 411 h 937"/>
                <a:gd name="T26" fmla="*/ 469 w 2069"/>
                <a:gd name="T27" fmla="*/ 378 h 937"/>
                <a:gd name="T28" fmla="*/ 504 w 2069"/>
                <a:gd name="T29" fmla="*/ 226 h 937"/>
                <a:gd name="T30" fmla="*/ 538 w 2069"/>
                <a:gd name="T31" fmla="*/ 236 h 937"/>
                <a:gd name="T32" fmla="*/ 573 w 2069"/>
                <a:gd name="T33" fmla="*/ 190 h 937"/>
                <a:gd name="T34" fmla="*/ 607 w 2069"/>
                <a:gd name="T35" fmla="*/ 36 h 937"/>
                <a:gd name="T36" fmla="*/ 642 w 2069"/>
                <a:gd name="T37" fmla="*/ 157 h 937"/>
                <a:gd name="T38" fmla="*/ 676 w 2069"/>
                <a:gd name="T39" fmla="*/ 78 h 937"/>
                <a:gd name="T40" fmla="*/ 711 w 2069"/>
                <a:gd name="T41" fmla="*/ 81 h 937"/>
                <a:gd name="T42" fmla="*/ 745 w 2069"/>
                <a:gd name="T43" fmla="*/ 48 h 937"/>
                <a:gd name="T44" fmla="*/ 780 w 2069"/>
                <a:gd name="T45" fmla="*/ 109 h 937"/>
                <a:gd name="T46" fmla="*/ 814 w 2069"/>
                <a:gd name="T47" fmla="*/ 60 h 937"/>
                <a:gd name="T48" fmla="*/ 849 w 2069"/>
                <a:gd name="T49" fmla="*/ 208 h 937"/>
                <a:gd name="T50" fmla="*/ 883 w 2069"/>
                <a:gd name="T51" fmla="*/ 103 h 937"/>
                <a:gd name="T52" fmla="*/ 917 w 2069"/>
                <a:gd name="T53" fmla="*/ 251 h 937"/>
                <a:gd name="T54" fmla="*/ 952 w 2069"/>
                <a:gd name="T55" fmla="*/ 317 h 937"/>
                <a:gd name="T56" fmla="*/ 986 w 2069"/>
                <a:gd name="T57" fmla="*/ 329 h 937"/>
                <a:gd name="T58" fmla="*/ 1021 w 2069"/>
                <a:gd name="T59" fmla="*/ 323 h 937"/>
                <a:gd name="T60" fmla="*/ 1055 w 2069"/>
                <a:gd name="T61" fmla="*/ 366 h 937"/>
                <a:gd name="T62" fmla="*/ 1090 w 2069"/>
                <a:gd name="T63" fmla="*/ 402 h 937"/>
                <a:gd name="T64" fmla="*/ 1124 w 2069"/>
                <a:gd name="T65" fmla="*/ 490 h 937"/>
                <a:gd name="T66" fmla="*/ 1159 w 2069"/>
                <a:gd name="T67" fmla="*/ 456 h 937"/>
                <a:gd name="T68" fmla="*/ 1193 w 2069"/>
                <a:gd name="T69" fmla="*/ 481 h 937"/>
                <a:gd name="T70" fmla="*/ 1228 w 2069"/>
                <a:gd name="T71" fmla="*/ 523 h 937"/>
                <a:gd name="T72" fmla="*/ 1262 w 2069"/>
                <a:gd name="T73" fmla="*/ 538 h 937"/>
                <a:gd name="T74" fmla="*/ 1297 w 2069"/>
                <a:gd name="T75" fmla="*/ 541 h 937"/>
                <a:gd name="T76" fmla="*/ 1331 w 2069"/>
                <a:gd name="T77" fmla="*/ 608 h 937"/>
                <a:gd name="T78" fmla="*/ 1366 w 2069"/>
                <a:gd name="T79" fmla="*/ 629 h 937"/>
                <a:gd name="T80" fmla="*/ 1400 w 2069"/>
                <a:gd name="T81" fmla="*/ 650 h 937"/>
                <a:gd name="T82" fmla="*/ 1434 w 2069"/>
                <a:gd name="T83" fmla="*/ 671 h 937"/>
                <a:gd name="T84" fmla="*/ 1469 w 2069"/>
                <a:gd name="T85" fmla="*/ 710 h 937"/>
                <a:gd name="T86" fmla="*/ 1503 w 2069"/>
                <a:gd name="T87" fmla="*/ 704 h 937"/>
                <a:gd name="T88" fmla="*/ 1538 w 2069"/>
                <a:gd name="T89" fmla="*/ 716 h 937"/>
                <a:gd name="T90" fmla="*/ 1572 w 2069"/>
                <a:gd name="T91" fmla="*/ 726 h 937"/>
                <a:gd name="T92" fmla="*/ 1607 w 2069"/>
                <a:gd name="T93" fmla="*/ 786 h 937"/>
                <a:gd name="T94" fmla="*/ 1641 w 2069"/>
                <a:gd name="T95" fmla="*/ 738 h 937"/>
                <a:gd name="T96" fmla="*/ 1676 w 2069"/>
                <a:gd name="T97" fmla="*/ 771 h 937"/>
                <a:gd name="T98" fmla="*/ 1710 w 2069"/>
                <a:gd name="T99" fmla="*/ 789 h 937"/>
                <a:gd name="T100" fmla="*/ 1745 w 2069"/>
                <a:gd name="T101" fmla="*/ 789 h 937"/>
                <a:gd name="T102" fmla="*/ 1779 w 2069"/>
                <a:gd name="T103" fmla="*/ 832 h 937"/>
                <a:gd name="T104" fmla="*/ 1814 w 2069"/>
                <a:gd name="T105" fmla="*/ 801 h 937"/>
                <a:gd name="T106" fmla="*/ 1848 w 2069"/>
                <a:gd name="T107" fmla="*/ 777 h 937"/>
                <a:gd name="T108" fmla="*/ 1883 w 2069"/>
                <a:gd name="T109" fmla="*/ 792 h 937"/>
                <a:gd name="T110" fmla="*/ 1917 w 2069"/>
                <a:gd name="T111" fmla="*/ 795 h 937"/>
                <a:gd name="T112" fmla="*/ 1951 w 2069"/>
                <a:gd name="T113" fmla="*/ 825 h 937"/>
                <a:gd name="T114" fmla="*/ 1986 w 2069"/>
                <a:gd name="T115" fmla="*/ 822 h 937"/>
                <a:gd name="T116" fmla="*/ 2020 w 2069"/>
                <a:gd name="T117" fmla="*/ 862 h 937"/>
                <a:gd name="T118" fmla="*/ 2055 w 2069"/>
                <a:gd name="T119" fmla="*/ 859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9" h="937">
                  <a:moveTo>
                    <a:pt x="0" y="937"/>
                  </a:moveTo>
                  <a:lnTo>
                    <a:pt x="0" y="937"/>
                  </a:lnTo>
                  <a:lnTo>
                    <a:pt x="7" y="937"/>
                  </a:lnTo>
                  <a:lnTo>
                    <a:pt x="14" y="937"/>
                  </a:lnTo>
                  <a:lnTo>
                    <a:pt x="21" y="937"/>
                  </a:lnTo>
                  <a:lnTo>
                    <a:pt x="28" y="937"/>
                  </a:lnTo>
                  <a:lnTo>
                    <a:pt x="35" y="937"/>
                  </a:lnTo>
                  <a:lnTo>
                    <a:pt x="42" y="937"/>
                  </a:lnTo>
                  <a:lnTo>
                    <a:pt x="49" y="937"/>
                  </a:lnTo>
                  <a:lnTo>
                    <a:pt x="56" y="937"/>
                  </a:lnTo>
                  <a:lnTo>
                    <a:pt x="63" y="931"/>
                  </a:lnTo>
                  <a:lnTo>
                    <a:pt x="70" y="937"/>
                  </a:lnTo>
                  <a:lnTo>
                    <a:pt x="76" y="937"/>
                  </a:lnTo>
                  <a:lnTo>
                    <a:pt x="83" y="937"/>
                  </a:lnTo>
                  <a:lnTo>
                    <a:pt x="90" y="937"/>
                  </a:lnTo>
                  <a:lnTo>
                    <a:pt x="97" y="931"/>
                  </a:lnTo>
                  <a:lnTo>
                    <a:pt x="104" y="937"/>
                  </a:lnTo>
                  <a:lnTo>
                    <a:pt x="111" y="925"/>
                  </a:lnTo>
                  <a:lnTo>
                    <a:pt x="118" y="928"/>
                  </a:lnTo>
                  <a:lnTo>
                    <a:pt x="125" y="931"/>
                  </a:lnTo>
                  <a:lnTo>
                    <a:pt x="132" y="931"/>
                  </a:lnTo>
                  <a:lnTo>
                    <a:pt x="138" y="907"/>
                  </a:lnTo>
                  <a:lnTo>
                    <a:pt x="145" y="922"/>
                  </a:lnTo>
                  <a:lnTo>
                    <a:pt x="152" y="904"/>
                  </a:lnTo>
                  <a:lnTo>
                    <a:pt x="159" y="898"/>
                  </a:lnTo>
                  <a:lnTo>
                    <a:pt x="166" y="916"/>
                  </a:lnTo>
                  <a:lnTo>
                    <a:pt x="173" y="910"/>
                  </a:lnTo>
                  <a:lnTo>
                    <a:pt x="180" y="916"/>
                  </a:lnTo>
                  <a:lnTo>
                    <a:pt x="187" y="919"/>
                  </a:lnTo>
                  <a:lnTo>
                    <a:pt x="194" y="898"/>
                  </a:lnTo>
                  <a:lnTo>
                    <a:pt x="200" y="892"/>
                  </a:lnTo>
                  <a:lnTo>
                    <a:pt x="207" y="895"/>
                  </a:lnTo>
                  <a:lnTo>
                    <a:pt x="214" y="877"/>
                  </a:lnTo>
                  <a:lnTo>
                    <a:pt x="221" y="871"/>
                  </a:lnTo>
                  <a:lnTo>
                    <a:pt x="228" y="865"/>
                  </a:lnTo>
                  <a:lnTo>
                    <a:pt x="235" y="859"/>
                  </a:lnTo>
                  <a:lnTo>
                    <a:pt x="242" y="841"/>
                  </a:lnTo>
                  <a:lnTo>
                    <a:pt x="249" y="819"/>
                  </a:lnTo>
                  <a:lnTo>
                    <a:pt x="256" y="798"/>
                  </a:lnTo>
                  <a:lnTo>
                    <a:pt x="263" y="807"/>
                  </a:lnTo>
                  <a:lnTo>
                    <a:pt x="270" y="783"/>
                  </a:lnTo>
                  <a:lnTo>
                    <a:pt x="276" y="801"/>
                  </a:lnTo>
                  <a:lnTo>
                    <a:pt x="283" y="768"/>
                  </a:lnTo>
                  <a:lnTo>
                    <a:pt x="290" y="735"/>
                  </a:lnTo>
                  <a:lnTo>
                    <a:pt x="297" y="710"/>
                  </a:lnTo>
                  <a:lnTo>
                    <a:pt x="304" y="707"/>
                  </a:lnTo>
                  <a:lnTo>
                    <a:pt x="311" y="707"/>
                  </a:lnTo>
                  <a:lnTo>
                    <a:pt x="318" y="720"/>
                  </a:lnTo>
                  <a:lnTo>
                    <a:pt x="324" y="720"/>
                  </a:lnTo>
                  <a:lnTo>
                    <a:pt x="331" y="671"/>
                  </a:lnTo>
                  <a:lnTo>
                    <a:pt x="338" y="623"/>
                  </a:lnTo>
                  <a:lnTo>
                    <a:pt x="345" y="598"/>
                  </a:lnTo>
                  <a:lnTo>
                    <a:pt x="352" y="605"/>
                  </a:lnTo>
                  <a:lnTo>
                    <a:pt x="359" y="577"/>
                  </a:lnTo>
                  <a:lnTo>
                    <a:pt x="366" y="568"/>
                  </a:lnTo>
                  <a:lnTo>
                    <a:pt x="373" y="611"/>
                  </a:lnTo>
                  <a:lnTo>
                    <a:pt x="380" y="598"/>
                  </a:lnTo>
                  <a:lnTo>
                    <a:pt x="387" y="502"/>
                  </a:lnTo>
                  <a:lnTo>
                    <a:pt x="394" y="541"/>
                  </a:lnTo>
                  <a:lnTo>
                    <a:pt x="400" y="571"/>
                  </a:lnTo>
                  <a:lnTo>
                    <a:pt x="407" y="486"/>
                  </a:lnTo>
                  <a:lnTo>
                    <a:pt x="414" y="483"/>
                  </a:lnTo>
                  <a:lnTo>
                    <a:pt x="421" y="423"/>
                  </a:lnTo>
                  <a:lnTo>
                    <a:pt x="428" y="426"/>
                  </a:lnTo>
                  <a:lnTo>
                    <a:pt x="435" y="411"/>
                  </a:lnTo>
                  <a:lnTo>
                    <a:pt x="442" y="414"/>
                  </a:lnTo>
                  <a:lnTo>
                    <a:pt x="449" y="378"/>
                  </a:lnTo>
                  <a:lnTo>
                    <a:pt x="456" y="387"/>
                  </a:lnTo>
                  <a:lnTo>
                    <a:pt x="463" y="381"/>
                  </a:lnTo>
                  <a:lnTo>
                    <a:pt x="469" y="378"/>
                  </a:lnTo>
                  <a:lnTo>
                    <a:pt x="476" y="260"/>
                  </a:lnTo>
                  <a:lnTo>
                    <a:pt x="483" y="329"/>
                  </a:lnTo>
                  <a:lnTo>
                    <a:pt x="490" y="314"/>
                  </a:lnTo>
                  <a:lnTo>
                    <a:pt x="497" y="239"/>
                  </a:lnTo>
                  <a:lnTo>
                    <a:pt x="504" y="226"/>
                  </a:lnTo>
                  <a:lnTo>
                    <a:pt x="511" y="360"/>
                  </a:lnTo>
                  <a:lnTo>
                    <a:pt x="517" y="278"/>
                  </a:lnTo>
                  <a:lnTo>
                    <a:pt x="524" y="196"/>
                  </a:lnTo>
                  <a:lnTo>
                    <a:pt x="531" y="133"/>
                  </a:lnTo>
                  <a:lnTo>
                    <a:pt x="538" y="236"/>
                  </a:lnTo>
                  <a:lnTo>
                    <a:pt x="545" y="175"/>
                  </a:lnTo>
                  <a:lnTo>
                    <a:pt x="552" y="266"/>
                  </a:lnTo>
                  <a:lnTo>
                    <a:pt x="559" y="205"/>
                  </a:lnTo>
                  <a:lnTo>
                    <a:pt x="566" y="75"/>
                  </a:lnTo>
                  <a:lnTo>
                    <a:pt x="573" y="190"/>
                  </a:lnTo>
                  <a:lnTo>
                    <a:pt x="580" y="217"/>
                  </a:lnTo>
                  <a:lnTo>
                    <a:pt x="587" y="36"/>
                  </a:lnTo>
                  <a:lnTo>
                    <a:pt x="593" y="157"/>
                  </a:lnTo>
                  <a:lnTo>
                    <a:pt x="600" y="166"/>
                  </a:lnTo>
                  <a:lnTo>
                    <a:pt x="607" y="36"/>
                  </a:lnTo>
                  <a:lnTo>
                    <a:pt x="614" y="103"/>
                  </a:lnTo>
                  <a:lnTo>
                    <a:pt x="621" y="118"/>
                  </a:lnTo>
                  <a:lnTo>
                    <a:pt x="628" y="39"/>
                  </a:lnTo>
                  <a:lnTo>
                    <a:pt x="635" y="120"/>
                  </a:lnTo>
                  <a:lnTo>
                    <a:pt x="642" y="157"/>
                  </a:lnTo>
                  <a:lnTo>
                    <a:pt x="649" y="81"/>
                  </a:lnTo>
                  <a:lnTo>
                    <a:pt x="656" y="106"/>
                  </a:lnTo>
                  <a:lnTo>
                    <a:pt x="663" y="66"/>
                  </a:lnTo>
                  <a:lnTo>
                    <a:pt x="669" y="0"/>
                  </a:lnTo>
                  <a:lnTo>
                    <a:pt x="676" y="78"/>
                  </a:lnTo>
                  <a:lnTo>
                    <a:pt x="683" y="69"/>
                  </a:lnTo>
                  <a:lnTo>
                    <a:pt x="690" y="51"/>
                  </a:lnTo>
                  <a:lnTo>
                    <a:pt x="697" y="27"/>
                  </a:lnTo>
                  <a:lnTo>
                    <a:pt x="704" y="42"/>
                  </a:lnTo>
                  <a:lnTo>
                    <a:pt x="711" y="81"/>
                  </a:lnTo>
                  <a:lnTo>
                    <a:pt x="717" y="33"/>
                  </a:lnTo>
                  <a:lnTo>
                    <a:pt x="724" y="109"/>
                  </a:lnTo>
                  <a:lnTo>
                    <a:pt x="731" y="124"/>
                  </a:lnTo>
                  <a:lnTo>
                    <a:pt x="738" y="148"/>
                  </a:lnTo>
                  <a:lnTo>
                    <a:pt x="745" y="48"/>
                  </a:lnTo>
                  <a:lnTo>
                    <a:pt x="752" y="103"/>
                  </a:lnTo>
                  <a:lnTo>
                    <a:pt x="759" y="124"/>
                  </a:lnTo>
                  <a:lnTo>
                    <a:pt x="766" y="127"/>
                  </a:lnTo>
                  <a:lnTo>
                    <a:pt x="773" y="27"/>
                  </a:lnTo>
                  <a:lnTo>
                    <a:pt x="780" y="109"/>
                  </a:lnTo>
                  <a:lnTo>
                    <a:pt x="787" y="63"/>
                  </a:lnTo>
                  <a:lnTo>
                    <a:pt x="793" y="97"/>
                  </a:lnTo>
                  <a:lnTo>
                    <a:pt x="800" y="51"/>
                  </a:lnTo>
                  <a:lnTo>
                    <a:pt x="807" y="130"/>
                  </a:lnTo>
                  <a:lnTo>
                    <a:pt x="814" y="60"/>
                  </a:lnTo>
                  <a:lnTo>
                    <a:pt x="821" y="130"/>
                  </a:lnTo>
                  <a:lnTo>
                    <a:pt x="828" y="130"/>
                  </a:lnTo>
                  <a:lnTo>
                    <a:pt x="835" y="118"/>
                  </a:lnTo>
                  <a:lnTo>
                    <a:pt x="842" y="130"/>
                  </a:lnTo>
                  <a:lnTo>
                    <a:pt x="849" y="208"/>
                  </a:lnTo>
                  <a:lnTo>
                    <a:pt x="855" y="187"/>
                  </a:lnTo>
                  <a:lnTo>
                    <a:pt x="862" y="169"/>
                  </a:lnTo>
                  <a:lnTo>
                    <a:pt x="869" y="190"/>
                  </a:lnTo>
                  <a:lnTo>
                    <a:pt x="876" y="190"/>
                  </a:lnTo>
                  <a:lnTo>
                    <a:pt x="883" y="103"/>
                  </a:lnTo>
                  <a:lnTo>
                    <a:pt x="890" y="133"/>
                  </a:lnTo>
                  <a:lnTo>
                    <a:pt x="897" y="157"/>
                  </a:lnTo>
                  <a:lnTo>
                    <a:pt x="904" y="266"/>
                  </a:lnTo>
                  <a:lnTo>
                    <a:pt x="911" y="214"/>
                  </a:lnTo>
                  <a:lnTo>
                    <a:pt x="917" y="251"/>
                  </a:lnTo>
                  <a:lnTo>
                    <a:pt x="924" y="308"/>
                  </a:lnTo>
                  <a:lnTo>
                    <a:pt x="931" y="314"/>
                  </a:lnTo>
                  <a:lnTo>
                    <a:pt x="938" y="199"/>
                  </a:lnTo>
                  <a:lnTo>
                    <a:pt x="945" y="223"/>
                  </a:lnTo>
                  <a:lnTo>
                    <a:pt x="952" y="317"/>
                  </a:lnTo>
                  <a:lnTo>
                    <a:pt x="959" y="281"/>
                  </a:lnTo>
                  <a:lnTo>
                    <a:pt x="966" y="287"/>
                  </a:lnTo>
                  <a:lnTo>
                    <a:pt x="973" y="387"/>
                  </a:lnTo>
                  <a:lnTo>
                    <a:pt x="980" y="214"/>
                  </a:lnTo>
                  <a:lnTo>
                    <a:pt x="986" y="329"/>
                  </a:lnTo>
                  <a:lnTo>
                    <a:pt x="993" y="217"/>
                  </a:lnTo>
                  <a:lnTo>
                    <a:pt x="1000" y="305"/>
                  </a:lnTo>
                  <a:lnTo>
                    <a:pt x="1007" y="357"/>
                  </a:lnTo>
                  <a:lnTo>
                    <a:pt x="1014" y="375"/>
                  </a:lnTo>
                  <a:lnTo>
                    <a:pt x="1021" y="323"/>
                  </a:lnTo>
                  <a:lnTo>
                    <a:pt x="1028" y="338"/>
                  </a:lnTo>
                  <a:lnTo>
                    <a:pt x="1034" y="378"/>
                  </a:lnTo>
                  <a:lnTo>
                    <a:pt x="1041" y="426"/>
                  </a:lnTo>
                  <a:lnTo>
                    <a:pt x="1048" y="260"/>
                  </a:lnTo>
                  <a:lnTo>
                    <a:pt x="1055" y="366"/>
                  </a:lnTo>
                  <a:lnTo>
                    <a:pt x="1062" y="332"/>
                  </a:lnTo>
                  <a:lnTo>
                    <a:pt x="1069" y="405"/>
                  </a:lnTo>
                  <a:lnTo>
                    <a:pt x="1076" y="366"/>
                  </a:lnTo>
                  <a:lnTo>
                    <a:pt x="1083" y="423"/>
                  </a:lnTo>
                  <a:lnTo>
                    <a:pt x="1090" y="402"/>
                  </a:lnTo>
                  <a:lnTo>
                    <a:pt x="1097" y="429"/>
                  </a:lnTo>
                  <a:lnTo>
                    <a:pt x="1104" y="417"/>
                  </a:lnTo>
                  <a:lnTo>
                    <a:pt x="1110" y="375"/>
                  </a:lnTo>
                  <a:lnTo>
                    <a:pt x="1117" y="511"/>
                  </a:lnTo>
                  <a:lnTo>
                    <a:pt x="1124" y="490"/>
                  </a:lnTo>
                  <a:lnTo>
                    <a:pt x="1131" y="486"/>
                  </a:lnTo>
                  <a:lnTo>
                    <a:pt x="1138" y="459"/>
                  </a:lnTo>
                  <a:lnTo>
                    <a:pt x="1145" y="462"/>
                  </a:lnTo>
                  <a:lnTo>
                    <a:pt x="1152" y="444"/>
                  </a:lnTo>
                  <a:lnTo>
                    <a:pt x="1159" y="456"/>
                  </a:lnTo>
                  <a:lnTo>
                    <a:pt x="1166" y="469"/>
                  </a:lnTo>
                  <a:lnTo>
                    <a:pt x="1173" y="505"/>
                  </a:lnTo>
                  <a:lnTo>
                    <a:pt x="1180" y="523"/>
                  </a:lnTo>
                  <a:lnTo>
                    <a:pt x="1186" y="493"/>
                  </a:lnTo>
                  <a:lnTo>
                    <a:pt x="1193" y="481"/>
                  </a:lnTo>
                  <a:lnTo>
                    <a:pt x="1200" y="441"/>
                  </a:lnTo>
                  <a:lnTo>
                    <a:pt x="1207" y="478"/>
                  </a:lnTo>
                  <a:lnTo>
                    <a:pt x="1214" y="511"/>
                  </a:lnTo>
                  <a:lnTo>
                    <a:pt x="1221" y="490"/>
                  </a:lnTo>
                  <a:lnTo>
                    <a:pt x="1228" y="523"/>
                  </a:lnTo>
                  <a:lnTo>
                    <a:pt x="1234" y="553"/>
                  </a:lnTo>
                  <a:lnTo>
                    <a:pt x="1241" y="496"/>
                  </a:lnTo>
                  <a:lnTo>
                    <a:pt x="1248" y="541"/>
                  </a:lnTo>
                  <a:lnTo>
                    <a:pt x="1255" y="544"/>
                  </a:lnTo>
                  <a:lnTo>
                    <a:pt x="1262" y="538"/>
                  </a:lnTo>
                  <a:lnTo>
                    <a:pt x="1269" y="595"/>
                  </a:lnTo>
                  <a:lnTo>
                    <a:pt x="1276" y="523"/>
                  </a:lnTo>
                  <a:lnTo>
                    <a:pt x="1283" y="562"/>
                  </a:lnTo>
                  <a:lnTo>
                    <a:pt x="1290" y="653"/>
                  </a:lnTo>
                  <a:lnTo>
                    <a:pt x="1297" y="541"/>
                  </a:lnTo>
                  <a:lnTo>
                    <a:pt x="1304" y="577"/>
                  </a:lnTo>
                  <a:lnTo>
                    <a:pt x="1310" y="617"/>
                  </a:lnTo>
                  <a:lnTo>
                    <a:pt x="1317" y="629"/>
                  </a:lnTo>
                  <a:lnTo>
                    <a:pt x="1324" y="592"/>
                  </a:lnTo>
                  <a:lnTo>
                    <a:pt x="1331" y="608"/>
                  </a:lnTo>
                  <a:lnTo>
                    <a:pt x="1338" y="650"/>
                  </a:lnTo>
                  <a:lnTo>
                    <a:pt x="1345" y="650"/>
                  </a:lnTo>
                  <a:lnTo>
                    <a:pt x="1352" y="598"/>
                  </a:lnTo>
                  <a:lnTo>
                    <a:pt x="1359" y="620"/>
                  </a:lnTo>
                  <a:lnTo>
                    <a:pt x="1366" y="629"/>
                  </a:lnTo>
                  <a:lnTo>
                    <a:pt x="1373" y="614"/>
                  </a:lnTo>
                  <a:lnTo>
                    <a:pt x="1379" y="635"/>
                  </a:lnTo>
                  <a:lnTo>
                    <a:pt x="1386" y="620"/>
                  </a:lnTo>
                  <a:lnTo>
                    <a:pt x="1393" y="589"/>
                  </a:lnTo>
                  <a:lnTo>
                    <a:pt x="1400" y="650"/>
                  </a:lnTo>
                  <a:lnTo>
                    <a:pt x="1407" y="641"/>
                  </a:lnTo>
                  <a:lnTo>
                    <a:pt x="1414" y="620"/>
                  </a:lnTo>
                  <a:lnTo>
                    <a:pt x="1421" y="707"/>
                  </a:lnTo>
                  <a:lnTo>
                    <a:pt x="1428" y="701"/>
                  </a:lnTo>
                  <a:lnTo>
                    <a:pt x="1434" y="671"/>
                  </a:lnTo>
                  <a:lnTo>
                    <a:pt x="1441" y="656"/>
                  </a:lnTo>
                  <a:lnTo>
                    <a:pt x="1448" y="698"/>
                  </a:lnTo>
                  <a:lnTo>
                    <a:pt x="1455" y="650"/>
                  </a:lnTo>
                  <a:lnTo>
                    <a:pt x="1462" y="668"/>
                  </a:lnTo>
                  <a:lnTo>
                    <a:pt x="1469" y="710"/>
                  </a:lnTo>
                  <a:lnTo>
                    <a:pt x="1476" y="635"/>
                  </a:lnTo>
                  <a:lnTo>
                    <a:pt x="1483" y="698"/>
                  </a:lnTo>
                  <a:lnTo>
                    <a:pt x="1490" y="710"/>
                  </a:lnTo>
                  <a:lnTo>
                    <a:pt x="1497" y="668"/>
                  </a:lnTo>
                  <a:lnTo>
                    <a:pt x="1503" y="704"/>
                  </a:lnTo>
                  <a:lnTo>
                    <a:pt x="1510" y="723"/>
                  </a:lnTo>
                  <a:lnTo>
                    <a:pt x="1517" y="720"/>
                  </a:lnTo>
                  <a:lnTo>
                    <a:pt x="1524" y="707"/>
                  </a:lnTo>
                  <a:lnTo>
                    <a:pt x="1531" y="701"/>
                  </a:lnTo>
                  <a:lnTo>
                    <a:pt x="1538" y="716"/>
                  </a:lnTo>
                  <a:lnTo>
                    <a:pt x="1545" y="671"/>
                  </a:lnTo>
                  <a:lnTo>
                    <a:pt x="1552" y="732"/>
                  </a:lnTo>
                  <a:lnTo>
                    <a:pt x="1559" y="704"/>
                  </a:lnTo>
                  <a:lnTo>
                    <a:pt x="1565" y="704"/>
                  </a:lnTo>
                  <a:lnTo>
                    <a:pt x="1572" y="726"/>
                  </a:lnTo>
                  <a:lnTo>
                    <a:pt x="1579" y="723"/>
                  </a:lnTo>
                  <a:lnTo>
                    <a:pt x="1586" y="777"/>
                  </a:lnTo>
                  <a:lnTo>
                    <a:pt x="1593" y="729"/>
                  </a:lnTo>
                  <a:lnTo>
                    <a:pt x="1600" y="723"/>
                  </a:lnTo>
                  <a:lnTo>
                    <a:pt x="1607" y="786"/>
                  </a:lnTo>
                  <a:lnTo>
                    <a:pt x="1614" y="741"/>
                  </a:lnTo>
                  <a:lnTo>
                    <a:pt x="1621" y="762"/>
                  </a:lnTo>
                  <a:lnTo>
                    <a:pt x="1627" y="789"/>
                  </a:lnTo>
                  <a:lnTo>
                    <a:pt x="1634" y="747"/>
                  </a:lnTo>
                  <a:lnTo>
                    <a:pt x="1641" y="738"/>
                  </a:lnTo>
                  <a:lnTo>
                    <a:pt x="1648" y="738"/>
                  </a:lnTo>
                  <a:lnTo>
                    <a:pt x="1655" y="738"/>
                  </a:lnTo>
                  <a:lnTo>
                    <a:pt x="1662" y="753"/>
                  </a:lnTo>
                  <a:lnTo>
                    <a:pt x="1669" y="768"/>
                  </a:lnTo>
                  <a:lnTo>
                    <a:pt x="1676" y="771"/>
                  </a:lnTo>
                  <a:lnTo>
                    <a:pt x="1683" y="744"/>
                  </a:lnTo>
                  <a:lnTo>
                    <a:pt x="1690" y="765"/>
                  </a:lnTo>
                  <a:lnTo>
                    <a:pt x="1697" y="735"/>
                  </a:lnTo>
                  <a:lnTo>
                    <a:pt x="1703" y="813"/>
                  </a:lnTo>
                  <a:lnTo>
                    <a:pt x="1710" y="789"/>
                  </a:lnTo>
                  <a:lnTo>
                    <a:pt x="1717" y="786"/>
                  </a:lnTo>
                  <a:lnTo>
                    <a:pt x="1724" y="789"/>
                  </a:lnTo>
                  <a:lnTo>
                    <a:pt x="1731" y="795"/>
                  </a:lnTo>
                  <a:lnTo>
                    <a:pt x="1738" y="801"/>
                  </a:lnTo>
                  <a:lnTo>
                    <a:pt x="1745" y="789"/>
                  </a:lnTo>
                  <a:lnTo>
                    <a:pt x="1751" y="765"/>
                  </a:lnTo>
                  <a:lnTo>
                    <a:pt x="1758" y="813"/>
                  </a:lnTo>
                  <a:lnTo>
                    <a:pt x="1765" y="816"/>
                  </a:lnTo>
                  <a:lnTo>
                    <a:pt x="1772" y="789"/>
                  </a:lnTo>
                  <a:lnTo>
                    <a:pt x="1779" y="832"/>
                  </a:lnTo>
                  <a:lnTo>
                    <a:pt x="1786" y="813"/>
                  </a:lnTo>
                  <a:lnTo>
                    <a:pt x="1793" y="819"/>
                  </a:lnTo>
                  <a:lnTo>
                    <a:pt x="1800" y="792"/>
                  </a:lnTo>
                  <a:lnTo>
                    <a:pt x="1807" y="816"/>
                  </a:lnTo>
                  <a:lnTo>
                    <a:pt x="1814" y="801"/>
                  </a:lnTo>
                  <a:lnTo>
                    <a:pt x="1821" y="807"/>
                  </a:lnTo>
                  <a:lnTo>
                    <a:pt x="1827" y="816"/>
                  </a:lnTo>
                  <a:lnTo>
                    <a:pt x="1834" y="822"/>
                  </a:lnTo>
                  <a:lnTo>
                    <a:pt x="1841" y="835"/>
                  </a:lnTo>
                  <a:lnTo>
                    <a:pt x="1848" y="777"/>
                  </a:lnTo>
                  <a:lnTo>
                    <a:pt x="1855" y="807"/>
                  </a:lnTo>
                  <a:lnTo>
                    <a:pt x="1862" y="816"/>
                  </a:lnTo>
                  <a:lnTo>
                    <a:pt x="1869" y="804"/>
                  </a:lnTo>
                  <a:lnTo>
                    <a:pt x="1876" y="825"/>
                  </a:lnTo>
                  <a:lnTo>
                    <a:pt x="1883" y="792"/>
                  </a:lnTo>
                  <a:lnTo>
                    <a:pt x="1890" y="795"/>
                  </a:lnTo>
                  <a:lnTo>
                    <a:pt x="1896" y="804"/>
                  </a:lnTo>
                  <a:lnTo>
                    <a:pt x="1903" y="816"/>
                  </a:lnTo>
                  <a:lnTo>
                    <a:pt x="1910" y="813"/>
                  </a:lnTo>
                  <a:lnTo>
                    <a:pt x="1917" y="795"/>
                  </a:lnTo>
                  <a:lnTo>
                    <a:pt x="1924" y="832"/>
                  </a:lnTo>
                  <a:lnTo>
                    <a:pt x="1931" y="849"/>
                  </a:lnTo>
                  <a:lnTo>
                    <a:pt x="1938" y="835"/>
                  </a:lnTo>
                  <a:lnTo>
                    <a:pt x="1945" y="855"/>
                  </a:lnTo>
                  <a:lnTo>
                    <a:pt x="1951" y="825"/>
                  </a:lnTo>
                  <a:lnTo>
                    <a:pt x="1958" y="828"/>
                  </a:lnTo>
                  <a:lnTo>
                    <a:pt x="1965" y="852"/>
                  </a:lnTo>
                  <a:lnTo>
                    <a:pt x="1972" y="862"/>
                  </a:lnTo>
                  <a:lnTo>
                    <a:pt x="1979" y="835"/>
                  </a:lnTo>
                  <a:lnTo>
                    <a:pt x="1986" y="822"/>
                  </a:lnTo>
                  <a:lnTo>
                    <a:pt x="1993" y="862"/>
                  </a:lnTo>
                  <a:lnTo>
                    <a:pt x="2000" y="841"/>
                  </a:lnTo>
                  <a:lnTo>
                    <a:pt x="2007" y="883"/>
                  </a:lnTo>
                  <a:lnTo>
                    <a:pt x="2014" y="832"/>
                  </a:lnTo>
                  <a:lnTo>
                    <a:pt x="2020" y="862"/>
                  </a:lnTo>
                  <a:lnTo>
                    <a:pt x="2027" y="841"/>
                  </a:lnTo>
                  <a:lnTo>
                    <a:pt x="2034" y="832"/>
                  </a:lnTo>
                  <a:lnTo>
                    <a:pt x="2041" y="871"/>
                  </a:lnTo>
                  <a:lnTo>
                    <a:pt x="2048" y="868"/>
                  </a:lnTo>
                  <a:lnTo>
                    <a:pt x="2055" y="859"/>
                  </a:lnTo>
                  <a:lnTo>
                    <a:pt x="2062" y="862"/>
                  </a:lnTo>
                  <a:lnTo>
                    <a:pt x="2069" y="859"/>
                  </a:lnTo>
                  <a:lnTo>
                    <a:pt x="2069" y="858"/>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Rectangle 272">
              <a:extLst>
                <a:ext uri="{FF2B5EF4-FFF2-40B4-BE49-F238E27FC236}">
                  <a16:creationId xmlns:a16="http://schemas.microsoft.com/office/drawing/2014/main" id="{8701A3AE-0E26-4FFB-962F-B27203B4AE8C}"/>
                </a:ext>
              </a:extLst>
            </p:cNvPr>
            <p:cNvSpPr>
              <a:spLocks noChangeArrowheads="1"/>
            </p:cNvSpPr>
            <p:nvPr/>
          </p:nvSpPr>
          <p:spPr bwMode="auto">
            <a:xfrm>
              <a:off x="3014" y="2384"/>
              <a:ext cx="52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 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4" name="Line 273">
              <a:extLst>
                <a:ext uri="{FF2B5EF4-FFF2-40B4-BE49-F238E27FC236}">
                  <a16:creationId xmlns:a16="http://schemas.microsoft.com/office/drawing/2014/main" id="{53E2726F-A94A-49A9-8FBF-4AE28BCA835E}"/>
                </a:ext>
              </a:extLst>
            </p:cNvPr>
            <p:cNvSpPr>
              <a:spLocks noChangeShapeType="1"/>
            </p:cNvSpPr>
            <p:nvPr/>
          </p:nvSpPr>
          <p:spPr bwMode="auto">
            <a:xfrm>
              <a:off x="2805" y="2432"/>
              <a:ext cx="195" cy="0"/>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74">
              <a:extLst>
                <a:ext uri="{FF2B5EF4-FFF2-40B4-BE49-F238E27FC236}">
                  <a16:creationId xmlns:a16="http://schemas.microsoft.com/office/drawing/2014/main" id="{566C1E5F-474C-4A5E-B25D-6EE6C005B949}"/>
                </a:ext>
              </a:extLst>
            </p:cNvPr>
            <p:cNvSpPr>
              <a:spLocks noChangeArrowheads="1"/>
            </p:cNvSpPr>
            <p:nvPr/>
          </p:nvSpPr>
          <p:spPr bwMode="auto">
            <a:xfrm>
              <a:off x="3014" y="2511"/>
              <a:ext cx="65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 guided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6" name="Line 275">
              <a:extLst>
                <a:ext uri="{FF2B5EF4-FFF2-40B4-BE49-F238E27FC236}">
                  <a16:creationId xmlns:a16="http://schemas.microsoft.com/office/drawing/2014/main" id="{599EB457-A929-4A18-8EE9-9DAEA011ECDF}"/>
                </a:ext>
              </a:extLst>
            </p:cNvPr>
            <p:cNvSpPr>
              <a:spLocks noChangeShapeType="1"/>
            </p:cNvSpPr>
            <p:nvPr/>
          </p:nvSpPr>
          <p:spPr bwMode="auto">
            <a:xfrm>
              <a:off x="2805" y="2560"/>
              <a:ext cx="195"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276">
              <a:extLst>
                <a:ext uri="{FF2B5EF4-FFF2-40B4-BE49-F238E27FC236}">
                  <a16:creationId xmlns:a16="http://schemas.microsoft.com/office/drawing/2014/main" id="{7A6DEA26-4EE9-4C5D-A5BE-4CC3E9310C03}"/>
                </a:ext>
              </a:extLst>
            </p:cNvPr>
            <p:cNvSpPr>
              <a:spLocks noChangeArrowheads="1"/>
            </p:cNvSpPr>
            <p:nvPr/>
          </p:nvSpPr>
          <p:spPr bwMode="auto">
            <a:xfrm>
              <a:off x="3014" y="2642"/>
              <a:ext cx="52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 free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8" name="Line 277">
              <a:extLst>
                <a:ext uri="{FF2B5EF4-FFF2-40B4-BE49-F238E27FC236}">
                  <a16:creationId xmlns:a16="http://schemas.microsoft.com/office/drawing/2014/main" id="{64ED9351-B149-4B85-8045-D8A4321B41CA}"/>
                </a:ext>
              </a:extLst>
            </p:cNvPr>
            <p:cNvSpPr>
              <a:spLocks noChangeShapeType="1"/>
            </p:cNvSpPr>
            <p:nvPr/>
          </p:nvSpPr>
          <p:spPr bwMode="auto">
            <a:xfrm>
              <a:off x="2805" y="2689"/>
              <a:ext cx="195" cy="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Rectangle 278">
              <a:extLst>
                <a:ext uri="{FF2B5EF4-FFF2-40B4-BE49-F238E27FC236}">
                  <a16:creationId xmlns:a16="http://schemas.microsoft.com/office/drawing/2014/main" id="{079B3A25-45D7-4839-80B3-BF549B202055}"/>
                </a:ext>
              </a:extLst>
            </p:cNvPr>
            <p:cNvSpPr>
              <a:spLocks noChangeArrowheads="1"/>
            </p:cNvSpPr>
            <p:nvPr/>
          </p:nvSpPr>
          <p:spPr bwMode="auto">
            <a:xfrm>
              <a:off x="3014" y="2768"/>
              <a:ext cx="65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 guided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0" name="Line 279">
              <a:extLst>
                <a:ext uri="{FF2B5EF4-FFF2-40B4-BE49-F238E27FC236}">
                  <a16:creationId xmlns:a16="http://schemas.microsoft.com/office/drawing/2014/main" id="{C1C7CB4E-0451-42DC-A52C-0CA1DCE1A674}"/>
                </a:ext>
              </a:extLst>
            </p:cNvPr>
            <p:cNvSpPr>
              <a:spLocks noChangeShapeType="1"/>
            </p:cNvSpPr>
            <p:nvPr/>
          </p:nvSpPr>
          <p:spPr bwMode="auto">
            <a:xfrm>
              <a:off x="2805" y="2817"/>
              <a:ext cx="195"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Rectangle 280">
              <a:extLst>
                <a:ext uri="{FF2B5EF4-FFF2-40B4-BE49-F238E27FC236}">
                  <a16:creationId xmlns:a16="http://schemas.microsoft.com/office/drawing/2014/main" id="{9E93C697-86F2-41CB-933C-B97959A620F2}"/>
                </a:ext>
              </a:extLst>
            </p:cNvPr>
            <p:cNvSpPr>
              <a:spLocks noChangeArrowheads="1"/>
            </p:cNvSpPr>
            <p:nvPr/>
          </p:nvSpPr>
          <p:spPr bwMode="auto">
            <a:xfrm>
              <a:off x="4218" y="2306"/>
              <a:ext cx="2068" cy="14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Line 281">
              <a:extLst>
                <a:ext uri="{FF2B5EF4-FFF2-40B4-BE49-F238E27FC236}">
                  <a16:creationId xmlns:a16="http://schemas.microsoft.com/office/drawing/2014/main" id="{677B2B72-D89A-4E67-8F08-CE64A4D833E8}"/>
                </a:ext>
              </a:extLst>
            </p:cNvPr>
            <p:cNvSpPr>
              <a:spLocks noChangeShapeType="1"/>
            </p:cNvSpPr>
            <p:nvPr/>
          </p:nvSpPr>
          <p:spPr bwMode="auto">
            <a:xfrm>
              <a:off x="4218" y="3758"/>
              <a:ext cx="206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282">
              <a:extLst>
                <a:ext uri="{FF2B5EF4-FFF2-40B4-BE49-F238E27FC236}">
                  <a16:creationId xmlns:a16="http://schemas.microsoft.com/office/drawing/2014/main" id="{55ACA4BC-8544-4BE4-869E-EB04D051E7DB}"/>
                </a:ext>
              </a:extLst>
            </p:cNvPr>
            <p:cNvSpPr>
              <a:spLocks noChangeShapeType="1"/>
            </p:cNvSpPr>
            <p:nvPr/>
          </p:nvSpPr>
          <p:spPr bwMode="auto">
            <a:xfrm>
              <a:off x="4390"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83">
              <a:extLst>
                <a:ext uri="{FF2B5EF4-FFF2-40B4-BE49-F238E27FC236}">
                  <a16:creationId xmlns:a16="http://schemas.microsoft.com/office/drawing/2014/main" id="{9FDD5236-4E55-4AD7-AFDD-B1CB1F91E154}"/>
                </a:ext>
              </a:extLst>
            </p:cNvPr>
            <p:cNvSpPr>
              <a:spLocks noChangeShapeType="1"/>
            </p:cNvSpPr>
            <p:nvPr/>
          </p:nvSpPr>
          <p:spPr bwMode="auto">
            <a:xfrm>
              <a:off x="4821"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84">
              <a:extLst>
                <a:ext uri="{FF2B5EF4-FFF2-40B4-BE49-F238E27FC236}">
                  <a16:creationId xmlns:a16="http://schemas.microsoft.com/office/drawing/2014/main" id="{447EC448-B8D3-49E0-8EE3-31D3ED965910}"/>
                </a:ext>
              </a:extLst>
            </p:cNvPr>
            <p:cNvSpPr>
              <a:spLocks noChangeShapeType="1"/>
            </p:cNvSpPr>
            <p:nvPr/>
          </p:nvSpPr>
          <p:spPr bwMode="auto">
            <a:xfrm>
              <a:off x="5252"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85">
              <a:extLst>
                <a:ext uri="{FF2B5EF4-FFF2-40B4-BE49-F238E27FC236}">
                  <a16:creationId xmlns:a16="http://schemas.microsoft.com/office/drawing/2014/main" id="{841A08E4-34DC-4CAF-9C51-0E6F9763895D}"/>
                </a:ext>
              </a:extLst>
            </p:cNvPr>
            <p:cNvSpPr>
              <a:spLocks noChangeShapeType="1"/>
            </p:cNvSpPr>
            <p:nvPr/>
          </p:nvSpPr>
          <p:spPr bwMode="auto">
            <a:xfrm>
              <a:off x="5683"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6">
              <a:extLst>
                <a:ext uri="{FF2B5EF4-FFF2-40B4-BE49-F238E27FC236}">
                  <a16:creationId xmlns:a16="http://schemas.microsoft.com/office/drawing/2014/main" id="{2C7BB287-C484-4CEE-9759-FDDDCC0AC8E5}"/>
                </a:ext>
              </a:extLst>
            </p:cNvPr>
            <p:cNvSpPr>
              <a:spLocks noChangeShapeType="1"/>
            </p:cNvSpPr>
            <p:nvPr/>
          </p:nvSpPr>
          <p:spPr bwMode="auto">
            <a:xfrm>
              <a:off x="6114" y="3758"/>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Rectangle 287">
              <a:extLst>
                <a:ext uri="{FF2B5EF4-FFF2-40B4-BE49-F238E27FC236}">
                  <a16:creationId xmlns:a16="http://schemas.microsoft.com/office/drawing/2014/main" id="{C8BE194F-C9E4-47AD-9C5F-13F69FD4CF18}"/>
                </a:ext>
              </a:extLst>
            </p:cNvPr>
            <p:cNvSpPr>
              <a:spLocks noChangeArrowheads="1"/>
            </p:cNvSpPr>
            <p:nvPr/>
          </p:nvSpPr>
          <p:spPr bwMode="auto">
            <a:xfrm>
              <a:off x="4301" y="3830"/>
              <a:ext cx="25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 name="Rectangle 288">
              <a:extLst>
                <a:ext uri="{FF2B5EF4-FFF2-40B4-BE49-F238E27FC236}">
                  <a16:creationId xmlns:a16="http://schemas.microsoft.com/office/drawing/2014/main" id="{5338F56C-E7DB-43E0-9F99-EFA7405D13CF}"/>
                </a:ext>
              </a:extLst>
            </p:cNvPr>
            <p:cNvSpPr>
              <a:spLocks noChangeArrowheads="1"/>
            </p:cNvSpPr>
            <p:nvPr/>
          </p:nvSpPr>
          <p:spPr bwMode="auto">
            <a:xfrm>
              <a:off x="4762" y="3830"/>
              <a:ext cx="18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0" name="Rectangle 289">
              <a:extLst>
                <a:ext uri="{FF2B5EF4-FFF2-40B4-BE49-F238E27FC236}">
                  <a16:creationId xmlns:a16="http://schemas.microsoft.com/office/drawing/2014/main" id="{D0F5B8D4-E4F3-4D03-83C4-31976A5A82BD}"/>
                </a:ext>
              </a:extLst>
            </p:cNvPr>
            <p:cNvSpPr>
              <a:spLocks noChangeArrowheads="1"/>
            </p:cNvSpPr>
            <p:nvPr/>
          </p:nvSpPr>
          <p:spPr bwMode="auto">
            <a:xfrm>
              <a:off x="5218" y="3830"/>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1" name="Rectangle 290">
              <a:extLst>
                <a:ext uri="{FF2B5EF4-FFF2-40B4-BE49-F238E27FC236}">
                  <a16:creationId xmlns:a16="http://schemas.microsoft.com/office/drawing/2014/main" id="{104EF34E-0D74-49B5-AB89-35D085A6F42A}"/>
                </a:ext>
              </a:extLst>
            </p:cNvPr>
            <p:cNvSpPr>
              <a:spLocks noChangeArrowheads="1"/>
            </p:cNvSpPr>
            <p:nvPr/>
          </p:nvSpPr>
          <p:spPr bwMode="auto">
            <a:xfrm>
              <a:off x="5650" y="3830"/>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2" name="Rectangle 291">
              <a:extLst>
                <a:ext uri="{FF2B5EF4-FFF2-40B4-BE49-F238E27FC236}">
                  <a16:creationId xmlns:a16="http://schemas.microsoft.com/office/drawing/2014/main" id="{07E12065-CCC4-4D85-A19F-EBF40BDB16E1}"/>
                </a:ext>
              </a:extLst>
            </p:cNvPr>
            <p:cNvSpPr>
              <a:spLocks noChangeArrowheads="1"/>
            </p:cNvSpPr>
            <p:nvPr/>
          </p:nvSpPr>
          <p:spPr bwMode="auto">
            <a:xfrm>
              <a:off x="6044" y="3830"/>
              <a:ext cx="20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3" name="Freeform 292">
              <a:extLst>
                <a:ext uri="{FF2B5EF4-FFF2-40B4-BE49-F238E27FC236}">
                  <a16:creationId xmlns:a16="http://schemas.microsoft.com/office/drawing/2014/main" id="{6310A72B-16D6-43F8-9B62-5BD54AB6835D}"/>
                </a:ext>
              </a:extLst>
            </p:cNvPr>
            <p:cNvSpPr>
              <a:spLocks noEditPoints="1"/>
            </p:cNvSpPr>
            <p:nvPr/>
          </p:nvSpPr>
          <p:spPr bwMode="auto">
            <a:xfrm>
              <a:off x="4480" y="4047"/>
              <a:ext cx="143" cy="138"/>
            </a:xfrm>
            <a:custGeom>
              <a:avLst/>
              <a:gdLst>
                <a:gd name="T0" fmla="*/ 5 w 471"/>
                <a:gd name="T1" fmla="*/ 455 h 455"/>
                <a:gd name="T2" fmla="*/ 0 w 471"/>
                <a:gd name="T3" fmla="*/ 450 h 455"/>
                <a:gd name="T4" fmla="*/ 0 w 471"/>
                <a:gd name="T5" fmla="*/ 450 h 455"/>
                <a:gd name="T6" fmla="*/ 0 w 471"/>
                <a:gd name="T7" fmla="*/ 448 h 455"/>
                <a:gd name="T8" fmla="*/ 219 w 471"/>
                <a:gd name="T9" fmla="*/ 7 h 455"/>
                <a:gd name="T10" fmla="*/ 231 w 471"/>
                <a:gd name="T11" fmla="*/ 0 h 455"/>
                <a:gd name="T12" fmla="*/ 239 w 471"/>
                <a:gd name="T13" fmla="*/ 0 h 455"/>
                <a:gd name="T14" fmla="*/ 251 w 471"/>
                <a:gd name="T15" fmla="*/ 7 h 455"/>
                <a:gd name="T16" fmla="*/ 470 w 471"/>
                <a:gd name="T17" fmla="*/ 448 h 455"/>
                <a:gd name="T18" fmla="*/ 470 w 471"/>
                <a:gd name="T19" fmla="*/ 449 h 455"/>
                <a:gd name="T20" fmla="*/ 471 w 471"/>
                <a:gd name="T21" fmla="*/ 450 h 455"/>
                <a:gd name="T22" fmla="*/ 465 w 471"/>
                <a:gd name="T23" fmla="*/ 455 h 455"/>
                <a:gd name="T24" fmla="*/ 5 w 471"/>
                <a:gd name="T25" fmla="*/ 455 h 455"/>
                <a:gd name="T26" fmla="*/ 47 w 471"/>
                <a:gd name="T27" fmla="*/ 404 h 455"/>
                <a:gd name="T28" fmla="*/ 382 w 471"/>
                <a:gd name="T29" fmla="*/ 404 h 455"/>
                <a:gd name="T30" fmla="*/ 215 w 471"/>
                <a:gd name="T31" fmla="*/ 67 h 455"/>
                <a:gd name="T32" fmla="*/ 47 w 471"/>
                <a:gd name="T33" fmla="*/ 40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1" h="455">
                  <a:moveTo>
                    <a:pt x="5" y="455"/>
                  </a:moveTo>
                  <a:cubicBezTo>
                    <a:pt x="1" y="455"/>
                    <a:pt x="0" y="454"/>
                    <a:pt x="0" y="450"/>
                  </a:cubicBezTo>
                  <a:cubicBezTo>
                    <a:pt x="0" y="450"/>
                    <a:pt x="0" y="450"/>
                    <a:pt x="0" y="450"/>
                  </a:cubicBezTo>
                  <a:cubicBezTo>
                    <a:pt x="0" y="449"/>
                    <a:pt x="0" y="449"/>
                    <a:pt x="0" y="448"/>
                  </a:cubicBezTo>
                  <a:lnTo>
                    <a:pt x="219" y="7"/>
                  </a:lnTo>
                  <a:cubicBezTo>
                    <a:pt x="221" y="2"/>
                    <a:pt x="225" y="0"/>
                    <a:pt x="231" y="0"/>
                  </a:cubicBezTo>
                  <a:lnTo>
                    <a:pt x="239" y="0"/>
                  </a:lnTo>
                  <a:cubicBezTo>
                    <a:pt x="245" y="0"/>
                    <a:pt x="249" y="2"/>
                    <a:pt x="251" y="7"/>
                  </a:cubicBezTo>
                  <a:lnTo>
                    <a:pt x="470" y="448"/>
                  </a:lnTo>
                  <a:cubicBezTo>
                    <a:pt x="470" y="449"/>
                    <a:pt x="470" y="449"/>
                    <a:pt x="470" y="449"/>
                  </a:cubicBezTo>
                  <a:cubicBezTo>
                    <a:pt x="470" y="450"/>
                    <a:pt x="471" y="450"/>
                    <a:pt x="471" y="450"/>
                  </a:cubicBezTo>
                  <a:cubicBezTo>
                    <a:pt x="471" y="454"/>
                    <a:pt x="469" y="455"/>
                    <a:pt x="465" y="455"/>
                  </a:cubicBezTo>
                  <a:lnTo>
                    <a:pt x="5" y="455"/>
                  </a:lnTo>
                  <a:close/>
                  <a:moveTo>
                    <a:pt x="47" y="404"/>
                  </a:moveTo>
                  <a:lnTo>
                    <a:pt x="382" y="404"/>
                  </a:lnTo>
                  <a:lnTo>
                    <a:pt x="215" y="67"/>
                  </a:lnTo>
                  <a:lnTo>
                    <a:pt x="47" y="404"/>
                  </a:lnTo>
                  <a:close/>
                </a:path>
              </a:pathLst>
            </a:custGeom>
            <a:solidFill>
              <a:srgbClr val="26262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Rectangle 293">
              <a:extLst>
                <a:ext uri="{FF2B5EF4-FFF2-40B4-BE49-F238E27FC236}">
                  <a16:creationId xmlns:a16="http://schemas.microsoft.com/office/drawing/2014/main" id="{D8BAE562-555C-426A-AF8D-98E237B26F31}"/>
                </a:ext>
              </a:extLst>
            </p:cNvPr>
            <p:cNvSpPr>
              <a:spLocks noChangeArrowheads="1"/>
            </p:cNvSpPr>
            <p:nvPr/>
          </p:nvSpPr>
          <p:spPr bwMode="auto">
            <a:xfrm>
              <a:off x="4636" y="4010"/>
              <a:ext cx="62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 noise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5" name="Rectangle 294">
              <a:extLst>
                <a:ext uri="{FF2B5EF4-FFF2-40B4-BE49-F238E27FC236}">
                  <a16:creationId xmlns:a16="http://schemas.microsoft.com/office/drawing/2014/main" id="{996D7C92-66E0-4F4D-91C1-A7376B4CC0A6}"/>
                </a:ext>
              </a:extLst>
            </p:cNvPr>
            <p:cNvSpPr>
              <a:spLocks noChangeArrowheads="1"/>
            </p:cNvSpPr>
            <p:nvPr/>
          </p:nvSpPr>
          <p:spPr bwMode="auto">
            <a:xfrm>
              <a:off x="5155" y="4142"/>
              <a:ext cx="97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262626"/>
                  </a:solidFill>
                  <a:effectLst/>
                  <a:latin typeface="Arial" panose="020B0604020202020204" pitchFamily="34" charset="0"/>
                </a:rPr>
                <a:t>free - guided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6" name="Line 295">
              <a:extLst>
                <a:ext uri="{FF2B5EF4-FFF2-40B4-BE49-F238E27FC236}">
                  <a16:creationId xmlns:a16="http://schemas.microsoft.com/office/drawing/2014/main" id="{0BC57621-2E39-442B-8642-D83862810B37}"/>
                </a:ext>
              </a:extLst>
            </p:cNvPr>
            <p:cNvSpPr>
              <a:spLocks noChangeShapeType="1"/>
            </p:cNvSpPr>
            <p:nvPr/>
          </p:nvSpPr>
          <p:spPr bwMode="auto">
            <a:xfrm flipV="1">
              <a:off x="4218" y="2306"/>
              <a:ext cx="0" cy="1452"/>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296">
              <a:extLst>
                <a:ext uri="{FF2B5EF4-FFF2-40B4-BE49-F238E27FC236}">
                  <a16:creationId xmlns:a16="http://schemas.microsoft.com/office/drawing/2014/main" id="{D3AD9818-F9CB-4C8F-A9D5-950EDB0F8CF0}"/>
                </a:ext>
              </a:extLst>
            </p:cNvPr>
            <p:cNvSpPr>
              <a:spLocks noChangeShapeType="1"/>
            </p:cNvSpPr>
            <p:nvPr/>
          </p:nvSpPr>
          <p:spPr bwMode="auto">
            <a:xfrm flipH="1">
              <a:off x="4198" y="3758"/>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7">
              <a:extLst>
                <a:ext uri="{FF2B5EF4-FFF2-40B4-BE49-F238E27FC236}">
                  <a16:creationId xmlns:a16="http://schemas.microsoft.com/office/drawing/2014/main" id="{CB7EB33A-B4B5-4A91-BF13-B582D344E720}"/>
                </a:ext>
              </a:extLst>
            </p:cNvPr>
            <p:cNvSpPr>
              <a:spLocks noChangeShapeType="1"/>
            </p:cNvSpPr>
            <p:nvPr/>
          </p:nvSpPr>
          <p:spPr bwMode="auto">
            <a:xfrm flipH="1">
              <a:off x="4198" y="3395"/>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8">
              <a:extLst>
                <a:ext uri="{FF2B5EF4-FFF2-40B4-BE49-F238E27FC236}">
                  <a16:creationId xmlns:a16="http://schemas.microsoft.com/office/drawing/2014/main" id="{8E8E7ABB-AC33-49E2-9B45-BF8312C819D7}"/>
                </a:ext>
              </a:extLst>
            </p:cNvPr>
            <p:cNvSpPr>
              <a:spLocks noChangeShapeType="1"/>
            </p:cNvSpPr>
            <p:nvPr/>
          </p:nvSpPr>
          <p:spPr bwMode="auto">
            <a:xfrm flipH="1">
              <a:off x="4198" y="3032"/>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299">
              <a:extLst>
                <a:ext uri="{FF2B5EF4-FFF2-40B4-BE49-F238E27FC236}">
                  <a16:creationId xmlns:a16="http://schemas.microsoft.com/office/drawing/2014/main" id="{039ADAA5-7239-4E39-8C22-4D26ED6C68A7}"/>
                </a:ext>
              </a:extLst>
            </p:cNvPr>
            <p:cNvSpPr>
              <a:spLocks noChangeShapeType="1"/>
            </p:cNvSpPr>
            <p:nvPr/>
          </p:nvSpPr>
          <p:spPr bwMode="auto">
            <a:xfrm flipH="1">
              <a:off x="4198" y="2669"/>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300">
              <a:extLst>
                <a:ext uri="{FF2B5EF4-FFF2-40B4-BE49-F238E27FC236}">
                  <a16:creationId xmlns:a16="http://schemas.microsoft.com/office/drawing/2014/main" id="{47963830-D773-4EC7-849B-BCA7FD38AEFD}"/>
                </a:ext>
              </a:extLst>
            </p:cNvPr>
            <p:cNvSpPr>
              <a:spLocks noChangeShapeType="1"/>
            </p:cNvSpPr>
            <p:nvPr/>
          </p:nvSpPr>
          <p:spPr bwMode="auto">
            <a:xfrm flipH="1">
              <a:off x="4198" y="2306"/>
              <a:ext cx="2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Rectangle 301">
              <a:extLst>
                <a:ext uri="{FF2B5EF4-FFF2-40B4-BE49-F238E27FC236}">
                  <a16:creationId xmlns:a16="http://schemas.microsoft.com/office/drawing/2014/main" id="{FB1051A6-A9DB-46AB-B258-AFB4054F67DF}"/>
                </a:ext>
              </a:extLst>
            </p:cNvPr>
            <p:cNvSpPr>
              <a:spLocks noChangeArrowheads="1"/>
            </p:cNvSpPr>
            <p:nvPr/>
          </p:nvSpPr>
          <p:spPr bwMode="auto">
            <a:xfrm>
              <a:off x="4087" y="3690"/>
              <a:ext cx="1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3" name="Rectangle 302">
              <a:extLst>
                <a:ext uri="{FF2B5EF4-FFF2-40B4-BE49-F238E27FC236}">
                  <a16:creationId xmlns:a16="http://schemas.microsoft.com/office/drawing/2014/main" id="{82649F3D-4611-4FAC-8979-AC0028813584}"/>
                </a:ext>
              </a:extLst>
            </p:cNvPr>
            <p:cNvSpPr>
              <a:spLocks noChangeArrowheads="1"/>
            </p:cNvSpPr>
            <p:nvPr/>
          </p:nvSpPr>
          <p:spPr bwMode="auto">
            <a:xfrm>
              <a:off x="3907" y="3326"/>
              <a:ext cx="32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4" name="Rectangle 303">
              <a:extLst>
                <a:ext uri="{FF2B5EF4-FFF2-40B4-BE49-F238E27FC236}">
                  <a16:creationId xmlns:a16="http://schemas.microsoft.com/office/drawing/2014/main" id="{CC3088E4-738F-405D-AE53-D5F6B060DB76}"/>
                </a:ext>
              </a:extLst>
            </p:cNvPr>
            <p:cNvSpPr>
              <a:spLocks noChangeArrowheads="1"/>
            </p:cNvSpPr>
            <p:nvPr/>
          </p:nvSpPr>
          <p:spPr bwMode="auto">
            <a:xfrm>
              <a:off x="3975" y="2966"/>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5" name="Rectangle 304">
              <a:extLst>
                <a:ext uri="{FF2B5EF4-FFF2-40B4-BE49-F238E27FC236}">
                  <a16:creationId xmlns:a16="http://schemas.microsoft.com/office/drawing/2014/main" id="{245DB6AD-2819-4D46-A5F9-9A261F3B4BA0}"/>
                </a:ext>
              </a:extLst>
            </p:cNvPr>
            <p:cNvSpPr>
              <a:spLocks noChangeArrowheads="1"/>
            </p:cNvSpPr>
            <p:nvPr/>
          </p:nvSpPr>
          <p:spPr bwMode="auto">
            <a:xfrm>
              <a:off x="3907" y="2602"/>
              <a:ext cx="32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6" name="Rectangle 305">
              <a:extLst>
                <a:ext uri="{FF2B5EF4-FFF2-40B4-BE49-F238E27FC236}">
                  <a16:creationId xmlns:a16="http://schemas.microsoft.com/office/drawing/2014/main" id="{18737D77-7997-431B-AAA5-931F33A7A5A1}"/>
                </a:ext>
              </a:extLst>
            </p:cNvPr>
            <p:cNvSpPr>
              <a:spLocks noChangeArrowheads="1"/>
            </p:cNvSpPr>
            <p:nvPr/>
          </p:nvSpPr>
          <p:spPr bwMode="auto">
            <a:xfrm>
              <a:off x="3975" y="2238"/>
              <a:ext cx="2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7" name="Rectangle 306">
              <a:extLst>
                <a:ext uri="{FF2B5EF4-FFF2-40B4-BE49-F238E27FC236}">
                  <a16:creationId xmlns:a16="http://schemas.microsoft.com/office/drawing/2014/main" id="{3A718E87-1606-4E54-A1D2-1EB11C6C9F04}"/>
                </a:ext>
              </a:extLst>
            </p:cNvPr>
            <p:cNvSpPr>
              <a:spLocks noChangeArrowheads="1"/>
            </p:cNvSpPr>
            <p:nvPr/>
          </p:nvSpPr>
          <p:spPr bwMode="auto">
            <a:xfrm rot="16200000">
              <a:off x="3698" y="3106"/>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8" name="Rectangle 307">
              <a:extLst>
                <a:ext uri="{FF2B5EF4-FFF2-40B4-BE49-F238E27FC236}">
                  <a16:creationId xmlns:a16="http://schemas.microsoft.com/office/drawing/2014/main" id="{988C344E-892A-400B-AB66-A3E8D69A7CFE}"/>
                </a:ext>
              </a:extLst>
            </p:cNvPr>
            <p:cNvSpPr>
              <a:spLocks noChangeArrowheads="1"/>
            </p:cNvSpPr>
            <p:nvPr/>
          </p:nvSpPr>
          <p:spPr bwMode="auto">
            <a:xfrm rot="16200000">
              <a:off x="3698" y="2999"/>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 name="Rectangle 308">
              <a:extLst>
                <a:ext uri="{FF2B5EF4-FFF2-40B4-BE49-F238E27FC236}">
                  <a16:creationId xmlns:a16="http://schemas.microsoft.com/office/drawing/2014/main" id="{F3BEF7C6-8730-4274-BD59-93CE6CE23514}"/>
                </a:ext>
              </a:extLst>
            </p:cNvPr>
            <p:cNvSpPr>
              <a:spLocks noChangeArrowheads="1"/>
            </p:cNvSpPr>
            <p:nvPr/>
          </p:nvSpPr>
          <p:spPr bwMode="auto">
            <a:xfrm rot="16200000">
              <a:off x="3698" y="2892"/>
              <a:ext cx="19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0" name="Rectangle 309">
              <a:extLst>
                <a:ext uri="{FF2B5EF4-FFF2-40B4-BE49-F238E27FC236}">
                  <a16:creationId xmlns:a16="http://schemas.microsoft.com/office/drawing/2014/main" id="{97494722-3CB0-49FB-8A91-2F77ED9DCCA2}"/>
                </a:ext>
              </a:extLst>
            </p:cNvPr>
            <p:cNvSpPr>
              <a:spLocks noChangeArrowheads="1"/>
            </p:cNvSpPr>
            <p:nvPr/>
          </p:nvSpPr>
          <p:spPr bwMode="auto">
            <a:xfrm rot="16200000">
              <a:off x="3703" y="2790"/>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 name="Rectangle 310">
              <a:extLst>
                <a:ext uri="{FF2B5EF4-FFF2-40B4-BE49-F238E27FC236}">
                  <a16:creationId xmlns:a16="http://schemas.microsoft.com/office/drawing/2014/main" id="{EFAAC1D4-CA1C-40A5-B560-C9D3574E8D4E}"/>
                </a:ext>
              </a:extLst>
            </p:cNvPr>
            <p:cNvSpPr>
              <a:spLocks noChangeArrowheads="1"/>
            </p:cNvSpPr>
            <p:nvPr/>
          </p:nvSpPr>
          <p:spPr bwMode="auto">
            <a:xfrm rot="16200000">
              <a:off x="3732" y="2722"/>
              <a:ext cx="13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2" name="Rectangle 311">
              <a:extLst>
                <a:ext uri="{FF2B5EF4-FFF2-40B4-BE49-F238E27FC236}">
                  <a16:creationId xmlns:a16="http://schemas.microsoft.com/office/drawing/2014/main" id="{870865DB-2C7F-4ACB-8E4A-E1946B083636}"/>
                </a:ext>
              </a:extLst>
            </p:cNvPr>
            <p:cNvSpPr>
              <a:spLocks noChangeArrowheads="1"/>
            </p:cNvSpPr>
            <p:nvPr/>
          </p:nvSpPr>
          <p:spPr bwMode="auto">
            <a:xfrm rot="16200000">
              <a:off x="3727" y="2673"/>
              <a:ext cx="14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3" name="Rectangle 312">
              <a:extLst>
                <a:ext uri="{FF2B5EF4-FFF2-40B4-BE49-F238E27FC236}">
                  <a16:creationId xmlns:a16="http://schemas.microsoft.com/office/drawing/2014/main" id="{98B431CD-F6F2-4BDB-97D8-B8BA5D852631}"/>
                </a:ext>
              </a:extLst>
            </p:cNvPr>
            <p:cNvSpPr>
              <a:spLocks noChangeArrowheads="1"/>
            </p:cNvSpPr>
            <p:nvPr/>
          </p:nvSpPr>
          <p:spPr bwMode="auto">
            <a:xfrm rot="16200000">
              <a:off x="3703" y="2596"/>
              <a:ext cx="189"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62626"/>
                  </a:solidFill>
                  <a:effectLst/>
                  <a:latin typeface="Arial" panose="020B060402020202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4" name="Freeform 313">
              <a:extLst>
                <a:ext uri="{FF2B5EF4-FFF2-40B4-BE49-F238E27FC236}">
                  <a16:creationId xmlns:a16="http://schemas.microsoft.com/office/drawing/2014/main" id="{32E8FA00-1488-4B04-B110-2FFE9011F9FC}"/>
                </a:ext>
              </a:extLst>
            </p:cNvPr>
            <p:cNvSpPr>
              <a:spLocks/>
            </p:cNvSpPr>
            <p:nvPr/>
          </p:nvSpPr>
          <p:spPr bwMode="auto">
            <a:xfrm>
              <a:off x="4218" y="2678"/>
              <a:ext cx="2069" cy="1080"/>
            </a:xfrm>
            <a:custGeom>
              <a:avLst/>
              <a:gdLst>
                <a:gd name="T0" fmla="*/ 28 w 2069"/>
                <a:gd name="T1" fmla="*/ 1062 h 1080"/>
                <a:gd name="T2" fmla="*/ 62 w 2069"/>
                <a:gd name="T3" fmla="*/ 1049 h 1080"/>
                <a:gd name="T4" fmla="*/ 97 w 2069"/>
                <a:gd name="T5" fmla="*/ 1062 h 1080"/>
                <a:gd name="T6" fmla="*/ 131 w 2069"/>
                <a:gd name="T7" fmla="*/ 1035 h 1080"/>
                <a:gd name="T8" fmla="*/ 166 w 2069"/>
                <a:gd name="T9" fmla="*/ 1053 h 1080"/>
                <a:gd name="T10" fmla="*/ 200 w 2069"/>
                <a:gd name="T11" fmla="*/ 989 h 1080"/>
                <a:gd name="T12" fmla="*/ 235 w 2069"/>
                <a:gd name="T13" fmla="*/ 1017 h 1080"/>
                <a:gd name="T14" fmla="*/ 269 w 2069"/>
                <a:gd name="T15" fmla="*/ 1035 h 1080"/>
                <a:gd name="T16" fmla="*/ 304 w 2069"/>
                <a:gd name="T17" fmla="*/ 971 h 1080"/>
                <a:gd name="T18" fmla="*/ 338 w 2069"/>
                <a:gd name="T19" fmla="*/ 976 h 1080"/>
                <a:gd name="T20" fmla="*/ 372 w 2069"/>
                <a:gd name="T21" fmla="*/ 1017 h 1080"/>
                <a:gd name="T22" fmla="*/ 407 w 2069"/>
                <a:gd name="T23" fmla="*/ 971 h 1080"/>
                <a:gd name="T24" fmla="*/ 442 w 2069"/>
                <a:gd name="T25" fmla="*/ 976 h 1080"/>
                <a:gd name="T26" fmla="*/ 476 w 2069"/>
                <a:gd name="T27" fmla="*/ 858 h 1080"/>
                <a:gd name="T28" fmla="*/ 510 w 2069"/>
                <a:gd name="T29" fmla="*/ 912 h 1080"/>
                <a:gd name="T30" fmla="*/ 545 w 2069"/>
                <a:gd name="T31" fmla="*/ 785 h 1080"/>
                <a:gd name="T32" fmla="*/ 579 w 2069"/>
                <a:gd name="T33" fmla="*/ 785 h 1080"/>
                <a:gd name="T34" fmla="*/ 614 w 2069"/>
                <a:gd name="T35" fmla="*/ 831 h 1080"/>
                <a:gd name="T36" fmla="*/ 648 w 2069"/>
                <a:gd name="T37" fmla="*/ 744 h 1080"/>
                <a:gd name="T38" fmla="*/ 683 w 2069"/>
                <a:gd name="T39" fmla="*/ 609 h 1080"/>
                <a:gd name="T40" fmla="*/ 717 w 2069"/>
                <a:gd name="T41" fmla="*/ 640 h 1080"/>
                <a:gd name="T42" fmla="*/ 752 w 2069"/>
                <a:gd name="T43" fmla="*/ 531 h 1080"/>
                <a:gd name="T44" fmla="*/ 786 w 2069"/>
                <a:gd name="T45" fmla="*/ 409 h 1080"/>
                <a:gd name="T46" fmla="*/ 821 w 2069"/>
                <a:gd name="T47" fmla="*/ 345 h 1080"/>
                <a:gd name="T48" fmla="*/ 855 w 2069"/>
                <a:gd name="T49" fmla="*/ 309 h 1080"/>
                <a:gd name="T50" fmla="*/ 889 w 2069"/>
                <a:gd name="T51" fmla="*/ 132 h 1080"/>
                <a:gd name="T52" fmla="*/ 924 w 2069"/>
                <a:gd name="T53" fmla="*/ 123 h 1080"/>
                <a:gd name="T54" fmla="*/ 959 w 2069"/>
                <a:gd name="T55" fmla="*/ 169 h 1080"/>
                <a:gd name="T56" fmla="*/ 993 w 2069"/>
                <a:gd name="T57" fmla="*/ 155 h 1080"/>
                <a:gd name="T58" fmla="*/ 1028 w 2069"/>
                <a:gd name="T59" fmla="*/ 141 h 1080"/>
                <a:gd name="T60" fmla="*/ 1062 w 2069"/>
                <a:gd name="T61" fmla="*/ 227 h 1080"/>
                <a:gd name="T62" fmla="*/ 1096 w 2069"/>
                <a:gd name="T63" fmla="*/ 146 h 1080"/>
                <a:gd name="T64" fmla="*/ 1131 w 2069"/>
                <a:gd name="T65" fmla="*/ 382 h 1080"/>
                <a:gd name="T66" fmla="*/ 1165 w 2069"/>
                <a:gd name="T67" fmla="*/ 441 h 1080"/>
                <a:gd name="T68" fmla="*/ 1200 w 2069"/>
                <a:gd name="T69" fmla="*/ 436 h 1080"/>
                <a:gd name="T70" fmla="*/ 1234 w 2069"/>
                <a:gd name="T71" fmla="*/ 636 h 1080"/>
                <a:gd name="T72" fmla="*/ 1269 w 2069"/>
                <a:gd name="T73" fmla="*/ 640 h 1080"/>
                <a:gd name="T74" fmla="*/ 1303 w 2069"/>
                <a:gd name="T75" fmla="*/ 672 h 1080"/>
                <a:gd name="T76" fmla="*/ 1338 w 2069"/>
                <a:gd name="T77" fmla="*/ 840 h 1080"/>
                <a:gd name="T78" fmla="*/ 1372 w 2069"/>
                <a:gd name="T79" fmla="*/ 849 h 1080"/>
                <a:gd name="T80" fmla="*/ 1406 w 2069"/>
                <a:gd name="T81" fmla="*/ 899 h 1080"/>
                <a:gd name="T82" fmla="*/ 1441 w 2069"/>
                <a:gd name="T83" fmla="*/ 953 h 1080"/>
                <a:gd name="T84" fmla="*/ 1476 w 2069"/>
                <a:gd name="T85" fmla="*/ 944 h 1080"/>
                <a:gd name="T86" fmla="*/ 1510 w 2069"/>
                <a:gd name="T87" fmla="*/ 989 h 1080"/>
                <a:gd name="T88" fmla="*/ 1545 w 2069"/>
                <a:gd name="T89" fmla="*/ 953 h 1080"/>
                <a:gd name="T90" fmla="*/ 1579 w 2069"/>
                <a:gd name="T91" fmla="*/ 985 h 1080"/>
                <a:gd name="T92" fmla="*/ 1613 w 2069"/>
                <a:gd name="T93" fmla="*/ 1008 h 1080"/>
                <a:gd name="T94" fmla="*/ 1648 w 2069"/>
                <a:gd name="T95" fmla="*/ 1026 h 1080"/>
                <a:gd name="T96" fmla="*/ 1682 w 2069"/>
                <a:gd name="T97" fmla="*/ 1021 h 1080"/>
                <a:gd name="T98" fmla="*/ 1717 w 2069"/>
                <a:gd name="T99" fmla="*/ 1035 h 1080"/>
                <a:gd name="T100" fmla="*/ 1751 w 2069"/>
                <a:gd name="T101" fmla="*/ 1053 h 1080"/>
                <a:gd name="T102" fmla="*/ 1786 w 2069"/>
                <a:gd name="T103" fmla="*/ 1039 h 1080"/>
                <a:gd name="T104" fmla="*/ 1820 w 2069"/>
                <a:gd name="T105" fmla="*/ 1062 h 1080"/>
                <a:gd name="T106" fmla="*/ 1855 w 2069"/>
                <a:gd name="T107" fmla="*/ 1049 h 1080"/>
                <a:gd name="T108" fmla="*/ 1889 w 2069"/>
                <a:gd name="T109" fmla="*/ 1067 h 1080"/>
                <a:gd name="T110" fmla="*/ 1924 w 2069"/>
                <a:gd name="T111" fmla="*/ 1035 h 1080"/>
                <a:gd name="T112" fmla="*/ 1958 w 2069"/>
                <a:gd name="T113" fmla="*/ 1044 h 1080"/>
                <a:gd name="T114" fmla="*/ 1993 w 2069"/>
                <a:gd name="T115" fmla="*/ 1067 h 1080"/>
                <a:gd name="T116" fmla="*/ 2027 w 2069"/>
                <a:gd name="T117" fmla="*/ 1053 h 1080"/>
                <a:gd name="T118" fmla="*/ 2062 w 2069"/>
                <a:gd name="T119" fmla="*/ 1062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9" h="1080">
                  <a:moveTo>
                    <a:pt x="0" y="1049"/>
                  </a:moveTo>
                  <a:lnTo>
                    <a:pt x="0" y="1049"/>
                  </a:lnTo>
                  <a:lnTo>
                    <a:pt x="4" y="1053"/>
                  </a:lnTo>
                  <a:lnTo>
                    <a:pt x="7" y="1017"/>
                  </a:lnTo>
                  <a:lnTo>
                    <a:pt x="11" y="1058"/>
                  </a:lnTo>
                  <a:lnTo>
                    <a:pt x="14" y="1044"/>
                  </a:lnTo>
                  <a:lnTo>
                    <a:pt x="17" y="1053"/>
                  </a:lnTo>
                  <a:lnTo>
                    <a:pt x="21" y="1049"/>
                  </a:lnTo>
                  <a:lnTo>
                    <a:pt x="24" y="1049"/>
                  </a:lnTo>
                  <a:lnTo>
                    <a:pt x="28" y="1062"/>
                  </a:lnTo>
                  <a:lnTo>
                    <a:pt x="31" y="1058"/>
                  </a:lnTo>
                  <a:lnTo>
                    <a:pt x="35" y="1039"/>
                  </a:lnTo>
                  <a:lnTo>
                    <a:pt x="38" y="1053"/>
                  </a:lnTo>
                  <a:lnTo>
                    <a:pt x="42" y="1044"/>
                  </a:lnTo>
                  <a:lnTo>
                    <a:pt x="45" y="1062"/>
                  </a:lnTo>
                  <a:lnTo>
                    <a:pt x="49" y="1039"/>
                  </a:lnTo>
                  <a:lnTo>
                    <a:pt x="52" y="1035"/>
                  </a:lnTo>
                  <a:lnTo>
                    <a:pt x="55" y="1062"/>
                  </a:lnTo>
                  <a:lnTo>
                    <a:pt x="59" y="1049"/>
                  </a:lnTo>
                  <a:lnTo>
                    <a:pt x="62" y="1049"/>
                  </a:lnTo>
                  <a:lnTo>
                    <a:pt x="66" y="1044"/>
                  </a:lnTo>
                  <a:lnTo>
                    <a:pt x="69" y="1039"/>
                  </a:lnTo>
                  <a:lnTo>
                    <a:pt x="73" y="1039"/>
                  </a:lnTo>
                  <a:lnTo>
                    <a:pt x="76" y="1044"/>
                  </a:lnTo>
                  <a:lnTo>
                    <a:pt x="80" y="1049"/>
                  </a:lnTo>
                  <a:lnTo>
                    <a:pt x="83" y="1044"/>
                  </a:lnTo>
                  <a:lnTo>
                    <a:pt x="86" y="1049"/>
                  </a:lnTo>
                  <a:lnTo>
                    <a:pt x="90" y="1058"/>
                  </a:lnTo>
                  <a:lnTo>
                    <a:pt x="93" y="1035"/>
                  </a:lnTo>
                  <a:lnTo>
                    <a:pt x="97" y="1062"/>
                  </a:lnTo>
                  <a:lnTo>
                    <a:pt x="100" y="1021"/>
                  </a:lnTo>
                  <a:lnTo>
                    <a:pt x="104" y="1044"/>
                  </a:lnTo>
                  <a:lnTo>
                    <a:pt x="107" y="1021"/>
                  </a:lnTo>
                  <a:lnTo>
                    <a:pt x="111" y="1012"/>
                  </a:lnTo>
                  <a:lnTo>
                    <a:pt x="114" y="1003"/>
                  </a:lnTo>
                  <a:lnTo>
                    <a:pt x="118" y="1017"/>
                  </a:lnTo>
                  <a:lnTo>
                    <a:pt x="121" y="1044"/>
                  </a:lnTo>
                  <a:lnTo>
                    <a:pt x="124" y="1026"/>
                  </a:lnTo>
                  <a:lnTo>
                    <a:pt x="128" y="1039"/>
                  </a:lnTo>
                  <a:lnTo>
                    <a:pt x="131" y="1035"/>
                  </a:lnTo>
                  <a:lnTo>
                    <a:pt x="135" y="1044"/>
                  </a:lnTo>
                  <a:lnTo>
                    <a:pt x="138" y="1053"/>
                  </a:lnTo>
                  <a:lnTo>
                    <a:pt x="142" y="1067"/>
                  </a:lnTo>
                  <a:lnTo>
                    <a:pt x="145" y="1049"/>
                  </a:lnTo>
                  <a:lnTo>
                    <a:pt x="149" y="1058"/>
                  </a:lnTo>
                  <a:lnTo>
                    <a:pt x="152" y="1049"/>
                  </a:lnTo>
                  <a:lnTo>
                    <a:pt x="155" y="1017"/>
                  </a:lnTo>
                  <a:lnTo>
                    <a:pt x="159" y="1021"/>
                  </a:lnTo>
                  <a:lnTo>
                    <a:pt x="162" y="1012"/>
                  </a:lnTo>
                  <a:lnTo>
                    <a:pt x="166" y="1053"/>
                  </a:lnTo>
                  <a:lnTo>
                    <a:pt x="169" y="1017"/>
                  </a:lnTo>
                  <a:lnTo>
                    <a:pt x="172" y="1030"/>
                  </a:lnTo>
                  <a:lnTo>
                    <a:pt x="176" y="1053"/>
                  </a:lnTo>
                  <a:lnTo>
                    <a:pt x="179" y="1026"/>
                  </a:lnTo>
                  <a:lnTo>
                    <a:pt x="183" y="1039"/>
                  </a:lnTo>
                  <a:lnTo>
                    <a:pt x="186" y="1026"/>
                  </a:lnTo>
                  <a:lnTo>
                    <a:pt x="190" y="1035"/>
                  </a:lnTo>
                  <a:lnTo>
                    <a:pt x="193" y="1003"/>
                  </a:lnTo>
                  <a:lnTo>
                    <a:pt x="197" y="1017"/>
                  </a:lnTo>
                  <a:lnTo>
                    <a:pt x="200" y="989"/>
                  </a:lnTo>
                  <a:lnTo>
                    <a:pt x="204" y="1021"/>
                  </a:lnTo>
                  <a:lnTo>
                    <a:pt x="207" y="1030"/>
                  </a:lnTo>
                  <a:lnTo>
                    <a:pt x="210" y="1026"/>
                  </a:lnTo>
                  <a:lnTo>
                    <a:pt x="214" y="1030"/>
                  </a:lnTo>
                  <a:lnTo>
                    <a:pt x="217" y="1044"/>
                  </a:lnTo>
                  <a:lnTo>
                    <a:pt x="221" y="1003"/>
                  </a:lnTo>
                  <a:lnTo>
                    <a:pt x="224" y="1021"/>
                  </a:lnTo>
                  <a:lnTo>
                    <a:pt x="228" y="1026"/>
                  </a:lnTo>
                  <a:lnTo>
                    <a:pt x="231" y="1012"/>
                  </a:lnTo>
                  <a:lnTo>
                    <a:pt x="235" y="1017"/>
                  </a:lnTo>
                  <a:lnTo>
                    <a:pt x="238" y="1030"/>
                  </a:lnTo>
                  <a:lnTo>
                    <a:pt x="242" y="1030"/>
                  </a:lnTo>
                  <a:lnTo>
                    <a:pt x="245" y="981"/>
                  </a:lnTo>
                  <a:lnTo>
                    <a:pt x="248" y="1026"/>
                  </a:lnTo>
                  <a:lnTo>
                    <a:pt x="252" y="1012"/>
                  </a:lnTo>
                  <a:lnTo>
                    <a:pt x="255" y="989"/>
                  </a:lnTo>
                  <a:lnTo>
                    <a:pt x="259" y="994"/>
                  </a:lnTo>
                  <a:lnTo>
                    <a:pt x="262" y="1008"/>
                  </a:lnTo>
                  <a:lnTo>
                    <a:pt x="266" y="994"/>
                  </a:lnTo>
                  <a:lnTo>
                    <a:pt x="269" y="1035"/>
                  </a:lnTo>
                  <a:lnTo>
                    <a:pt x="273" y="998"/>
                  </a:lnTo>
                  <a:lnTo>
                    <a:pt x="276" y="998"/>
                  </a:lnTo>
                  <a:lnTo>
                    <a:pt x="280" y="1053"/>
                  </a:lnTo>
                  <a:lnTo>
                    <a:pt x="283" y="1030"/>
                  </a:lnTo>
                  <a:lnTo>
                    <a:pt x="286" y="949"/>
                  </a:lnTo>
                  <a:lnTo>
                    <a:pt x="290" y="1012"/>
                  </a:lnTo>
                  <a:lnTo>
                    <a:pt x="293" y="967"/>
                  </a:lnTo>
                  <a:lnTo>
                    <a:pt x="297" y="967"/>
                  </a:lnTo>
                  <a:lnTo>
                    <a:pt x="300" y="985"/>
                  </a:lnTo>
                  <a:lnTo>
                    <a:pt x="304" y="971"/>
                  </a:lnTo>
                  <a:lnTo>
                    <a:pt x="307" y="1026"/>
                  </a:lnTo>
                  <a:lnTo>
                    <a:pt x="311" y="971"/>
                  </a:lnTo>
                  <a:lnTo>
                    <a:pt x="314" y="981"/>
                  </a:lnTo>
                  <a:lnTo>
                    <a:pt x="318" y="1017"/>
                  </a:lnTo>
                  <a:lnTo>
                    <a:pt x="321" y="998"/>
                  </a:lnTo>
                  <a:lnTo>
                    <a:pt x="324" y="985"/>
                  </a:lnTo>
                  <a:lnTo>
                    <a:pt x="328" y="994"/>
                  </a:lnTo>
                  <a:lnTo>
                    <a:pt x="331" y="981"/>
                  </a:lnTo>
                  <a:lnTo>
                    <a:pt x="335" y="962"/>
                  </a:lnTo>
                  <a:lnTo>
                    <a:pt x="338" y="976"/>
                  </a:lnTo>
                  <a:lnTo>
                    <a:pt x="341" y="967"/>
                  </a:lnTo>
                  <a:lnTo>
                    <a:pt x="345" y="926"/>
                  </a:lnTo>
                  <a:lnTo>
                    <a:pt x="348" y="994"/>
                  </a:lnTo>
                  <a:lnTo>
                    <a:pt x="352" y="953"/>
                  </a:lnTo>
                  <a:lnTo>
                    <a:pt x="355" y="989"/>
                  </a:lnTo>
                  <a:lnTo>
                    <a:pt x="359" y="976"/>
                  </a:lnTo>
                  <a:lnTo>
                    <a:pt x="362" y="989"/>
                  </a:lnTo>
                  <a:lnTo>
                    <a:pt x="366" y="967"/>
                  </a:lnTo>
                  <a:lnTo>
                    <a:pt x="369" y="967"/>
                  </a:lnTo>
                  <a:lnTo>
                    <a:pt x="372" y="1017"/>
                  </a:lnTo>
                  <a:lnTo>
                    <a:pt x="376" y="981"/>
                  </a:lnTo>
                  <a:lnTo>
                    <a:pt x="379" y="989"/>
                  </a:lnTo>
                  <a:lnTo>
                    <a:pt x="383" y="944"/>
                  </a:lnTo>
                  <a:lnTo>
                    <a:pt x="386" y="958"/>
                  </a:lnTo>
                  <a:lnTo>
                    <a:pt x="390" y="931"/>
                  </a:lnTo>
                  <a:lnTo>
                    <a:pt x="393" y="962"/>
                  </a:lnTo>
                  <a:lnTo>
                    <a:pt x="397" y="935"/>
                  </a:lnTo>
                  <a:lnTo>
                    <a:pt x="400" y="912"/>
                  </a:lnTo>
                  <a:lnTo>
                    <a:pt x="404" y="976"/>
                  </a:lnTo>
                  <a:lnTo>
                    <a:pt x="407" y="971"/>
                  </a:lnTo>
                  <a:lnTo>
                    <a:pt x="410" y="953"/>
                  </a:lnTo>
                  <a:lnTo>
                    <a:pt x="414" y="962"/>
                  </a:lnTo>
                  <a:lnTo>
                    <a:pt x="417" y="944"/>
                  </a:lnTo>
                  <a:lnTo>
                    <a:pt x="421" y="958"/>
                  </a:lnTo>
                  <a:lnTo>
                    <a:pt x="424" y="958"/>
                  </a:lnTo>
                  <a:lnTo>
                    <a:pt x="428" y="958"/>
                  </a:lnTo>
                  <a:lnTo>
                    <a:pt x="431" y="940"/>
                  </a:lnTo>
                  <a:lnTo>
                    <a:pt x="435" y="940"/>
                  </a:lnTo>
                  <a:lnTo>
                    <a:pt x="438" y="935"/>
                  </a:lnTo>
                  <a:lnTo>
                    <a:pt x="442" y="976"/>
                  </a:lnTo>
                  <a:lnTo>
                    <a:pt x="445" y="935"/>
                  </a:lnTo>
                  <a:lnTo>
                    <a:pt x="448" y="989"/>
                  </a:lnTo>
                  <a:lnTo>
                    <a:pt x="452" y="912"/>
                  </a:lnTo>
                  <a:lnTo>
                    <a:pt x="455" y="989"/>
                  </a:lnTo>
                  <a:lnTo>
                    <a:pt x="459" y="935"/>
                  </a:lnTo>
                  <a:lnTo>
                    <a:pt x="462" y="881"/>
                  </a:lnTo>
                  <a:lnTo>
                    <a:pt x="466" y="908"/>
                  </a:lnTo>
                  <a:lnTo>
                    <a:pt x="469" y="912"/>
                  </a:lnTo>
                  <a:lnTo>
                    <a:pt x="473" y="872"/>
                  </a:lnTo>
                  <a:lnTo>
                    <a:pt x="476" y="858"/>
                  </a:lnTo>
                  <a:lnTo>
                    <a:pt x="480" y="921"/>
                  </a:lnTo>
                  <a:lnTo>
                    <a:pt x="483" y="885"/>
                  </a:lnTo>
                  <a:lnTo>
                    <a:pt x="486" y="899"/>
                  </a:lnTo>
                  <a:lnTo>
                    <a:pt x="490" y="885"/>
                  </a:lnTo>
                  <a:lnTo>
                    <a:pt x="493" y="863"/>
                  </a:lnTo>
                  <a:lnTo>
                    <a:pt x="497" y="876"/>
                  </a:lnTo>
                  <a:lnTo>
                    <a:pt x="500" y="899"/>
                  </a:lnTo>
                  <a:lnTo>
                    <a:pt x="504" y="899"/>
                  </a:lnTo>
                  <a:lnTo>
                    <a:pt x="507" y="849"/>
                  </a:lnTo>
                  <a:lnTo>
                    <a:pt x="510" y="912"/>
                  </a:lnTo>
                  <a:lnTo>
                    <a:pt x="514" y="917"/>
                  </a:lnTo>
                  <a:lnTo>
                    <a:pt x="517" y="863"/>
                  </a:lnTo>
                  <a:lnTo>
                    <a:pt x="521" y="894"/>
                  </a:lnTo>
                  <a:lnTo>
                    <a:pt x="524" y="863"/>
                  </a:lnTo>
                  <a:lnTo>
                    <a:pt x="528" y="935"/>
                  </a:lnTo>
                  <a:lnTo>
                    <a:pt x="531" y="849"/>
                  </a:lnTo>
                  <a:lnTo>
                    <a:pt x="534" y="903"/>
                  </a:lnTo>
                  <a:lnTo>
                    <a:pt x="538" y="899"/>
                  </a:lnTo>
                  <a:lnTo>
                    <a:pt x="541" y="853"/>
                  </a:lnTo>
                  <a:lnTo>
                    <a:pt x="545" y="785"/>
                  </a:lnTo>
                  <a:lnTo>
                    <a:pt x="548" y="853"/>
                  </a:lnTo>
                  <a:lnTo>
                    <a:pt x="552" y="849"/>
                  </a:lnTo>
                  <a:lnTo>
                    <a:pt x="555" y="812"/>
                  </a:lnTo>
                  <a:lnTo>
                    <a:pt x="559" y="754"/>
                  </a:lnTo>
                  <a:lnTo>
                    <a:pt x="562" y="908"/>
                  </a:lnTo>
                  <a:lnTo>
                    <a:pt x="566" y="758"/>
                  </a:lnTo>
                  <a:lnTo>
                    <a:pt x="569" y="808"/>
                  </a:lnTo>
                  <a:lnTo>
                    <a:pt x="572" y="853"/>
                  </a:lnTo>
                  <a:lnTo>
                    <a:pt x="576" y="835"/>
                  </a:lnTo>
                  <a:lnTo>
                    <a:pt x="579" y="785"/>
                  </a:lnTo>
                  <a:lnTo>
                    <a:pt x="583" y="826"/>
                  </a:lnTo>
                  <a:lnTo>
                    <a:pt x="586" y="799"/>
                  </a:lnTo>
                  <a:lnTo>
                    <a:pt x="590" y="826"/>
                  </a:lnTo>
                  <a:lnTo>
                    <a:pt x="593" y="826"/>
                  </a:lnTo>
                  <a:lnTo>
                    <a:pt x="597" y="808"/>
                  </a:lnTo>
                  <a:lnTo>
                    <a:pt x="600" y="817"/>
                  </a:lnTo>
                  <a:lnTo>
                    <a:pt x="603" y="763"/>
                  </a:lnTo>
                  <a:lnTo>
                    <a:pt x="607" y="808"/>
                  </a:lnTo>
                  <a:lnTo>
                    <a:pt x="610" y="767"/>
                  </a:lnTo>
                  <a:lnTo>
                    <a:pt x="614" y="831"/>
                  </a:lnTo>
                  <a:lnTo>
                    <a:pt x="617" y="822"/>
                  </a:lnTo>
                  <a:lnTo>
                    <a:pt x="621" y="758"/>
                  </a:lnTo>
                  <a:lnTo>
                    <a:pt x="624" y="799"/>
                  </a:lnTo>
                  <a:lnTo>
                    <a:pt x="628" y="799"/>
                  </a:lnTo>
                  <a:lnTo>
                    <a:pt x="631" y="704"/>
                  </a:lnTo>
                  <a:lnTo>
                    <a:pt x="635" y="654"/>
                  </a:lnTo>
                  <a:lnTo>
                    <a:pt x="638" y="695"/>
                  </a:lnTo>
                  <a:lnTo>
                    <a:pt x="641" y="713"/>
                  </a:lnTo>
                  <a:lnTo>
                    <a:pt x="645" y="731"/>
                  </a:lnTo>
                  <a:lnTo>
                    <a:pt x="648" y="744"/>
                  </a:lnTo>
                  <a:lnTo>
                    <a:pt x="652" y="695"/>
                  </a:lnTo>
                  <a:lnTo>
                    <a:pt x="655" y="754"/>
                  </a:lnTo>
                  <a:lnTo>
                    <a:pt x="659" y="754"/>
                  </a:lnTo>
                  <a:lnTo>
                    <a:pt x="662" y="699"/>
                  </a:lnTo>
                  <a:lnTo>
                    <a:pt x="666" y="649"/>
                  </a:lnTo>
                  <a:lnTo>
                    <a:pt x="669" y="599"/>
                  </a:lnTo>
                  <a:lnTo>
                    <a:pt x="673" y="581"/>
                  </a:lnTo>
                  <a:lnTo>
                    <a:pt x="676" y="686"/>
                  </a:lnTo>
                  <a:lnTo>
                    <a:pt x="679" y="658"/>
                  </a:lnTo>
                  <a:lnTo>
                    <a:pt x="683" y="609"/>
                  </a:lnTo>
                  <a:lnTo>
                    <a:pt x="686" y="708"/>
                  </a:lnTo>
                  <a:lnTo>
                    <a:pt x="690" y="695"/>
                  </a:lnTo>
                  <a:lnTo>
                    <a:pt x="693" y="681"/>
                  </a:lnTo>
                  <a:lnTo>
                    <a:pt x="696" y="681"/>
                  </a:lnTo>
                  <a:lnTo>
                    <a:pt x="700" y="622"/>
                  </a:lnTo>
                  <a:lnTo>
                    <a:pt x="703" y="577"/>
                  </a:lnTo>
                  <a:lnTo>
                    <a:pt x="707" y="590"/>
                  </a:lnTo>
                  <a:lnTo>
                    <a:pt x="710" y="599"/>
                  </a:lnTo>
                  <a:lnTo>
                    <a:pt x="714" y="649"/>
                  </a:lnTo>
                  <a:lnTo>
                    <a:pt x="717" y="640"/>
                  </a:lnTo>
                  <a:lnTo>
                    <a:pt x="721" y="604"/>
                  </a:lnTo>
                  <a:lnTo>
                    <a:pt x="724" y="577"/>
                  </a:lnTo>
                  <a:lnTo>
                    <a:pt x="727" y="640"/>
                  </a:lnTo>
                  <a:lnTo>
                    <a:pt x="731" y="581"/>
                  </a:lnTo>
                  <a:lnTo>
                    <a:pt x="734" y="563"/>
                  </a:lnTo>
                  <a:lnTo>
                    <a:pt x="738" y="618"/>
                  </a:lnTo>
                  <a:lnTo>
                    <a:pt x="741" y="554"/>
                  </a:lnTo>
                  <a:lnTo>
                    <a:pt x="745" y="568"/>
                  </a:lnTo>
                  <a:lnTo>
                    <a:pt x="748" y="527"/>
                  </a:lnTo>
                  <a:lnTo>
                    <a:pt x="752" y="531"/>
                  </a:lnTo>
                  <a:lnTo>
                    <a:pt x="755" y="626"/>
                  </a:lnTo>
                  <a:lnTo>
                    <a:pt x="759" y="486"/>
                  </a:lnTo>
                  <a:lnTo>
                    <a:pt x="762" y="563"/>
                  </a:lnTo>
                  <a:lnTo>
                    <a:pt x="765" y="522"/>
                  </a:lnTo>
                  <a:lnTo>
                    <a:pt x="769" y="468"/>
                  </a:lnTo>
                  <a:lnTo>
                    <a:pt x="772" y="409"/>
                  </a:lnTo>
                  <a:lnTo>
                    <a:pt x="776" y="413"/>
                  </a:lnTo>
                  <a:lnTo>
                    <a:pt x="779" y="518"/>
                  </a:lnTo>
                  <a:lnTo>
                    <a:pt x="783" y="450"/>
                  </a:lnTo>
                  <a:lnTo>
                    <a:pt x="786" y="409"/>
                  </a:lnTo>
                  <a:lnTo>
                    <a:pt x="790" y="395"/>
                  </a:lnTo>
                  <a:lnTo>
                    <a:pt x="793" y="513"/>
                  </a:lnTo>
                  <a:lnTo>
                    <a:pt x="797" y="418"/>
                  </a:lnTo>
                  <a:lnTo>
                    <a:pt x="800" y="481"/>
                  </a:lnTo>
                  <a:lnTo>
                    <a:pt x="803" y="386"/>
                  </a:lnTo>
                  <a:lnTo>
                    <a:pt x="807" y="404"/>
                  </a:lnTo>
                  <a:lnTo>
                    <a:pt x="810" y="286"/>
                  </a:lnTo>
                  <a:lnTo>
                    <a:pt x="814" y="391"/>
                  </a:lnTo>
                  <a:lnTo>
                    <a:pt x="817" y="382"/>
                  </a:lnTo>
                  <a:lnTo>
                    <a:pt x="821" y="345"/>
                  </a:lnTo>
                  <a:lnTo>
                    <a:pt x="824" y="395"/>
                  </a:lnTo>
                  <a:lnTo>
                    <a:pt x="828" y="259"/>
                  </a:lnTo>
                  <a:lnTo>
                    <a:pt x="831" y="363"/>
                  </a:lnTo>
                  <a:lnTo>
                    <a:pt x="835" y="386"/>
                  </a:lnTo>
                  <a:lnTo>
                    <a:pt x="838" y="263"/>
                  </a:lnTo>
                  <a:lnTo>
                    <a:pt x="841" y="323"/>
                  </a:lnTo>
                  <a:lnTo>
                    <a:pt x="845" y="250"/>
                  </a:lnTo>
                  <a:lnTo>
                    <a:pt x="848" y="277"/>
                  </a:lnTo>
                  <a:lnTo>
                    <a:pt x="852" y="350"/>
                  </a:lnTo>
                  <a:lnTo>
                    <a:pt x="855" y="309"/>
                  </a:lnTo>
                  <a:lnTo>
                    <a:pt x="859" y="246"/>
                  </a:lnTo>
                  <a:lnTo>
                    <a:pt x="862" y="327"/>
                  </a:lnTo>
                  <a:lnTo>
                    <a:pt x="865" y="246"/>
                  </a:lnTo>
                  <a:lnTo>
                    <a:pt x="869" y="186"/>
                  </a:lnTo>
                  <a:lnTo>
                    <a:pt x="872" y="282"/>
                  </a:lnTo>
                  <a:lnTo>
                    <a:pt x="876" y="223"/>
                  </a:lnTo>
                  <a:lnTo>
                    <a:pt x="879" y="155"/>
                  </a:lnTo>
                  <a:lnTo>
                    <a:pt x="883" y="291"/>
                  </a:lnTo>
                  <a:lnTo>
                    <a:pt x="886" y="246"/>
                  </a:lnTo>
                  <a:lnTo>
                    <a:pt x="889" y="132"/>
                  </a:lnTo>
                  <a:lnTo>
                    <a:pt x="893" y="268"/>
                  </a:lnTo>
                  <a:lnTo>
                    <a:pt x="896" y="186"/>
                  </a:lnTo>
                  <a:lnTo>
                    <a:pt x="900" y="150"/>
                  </a:lnTo>
                  <a:lnTo>
                    <a:pt x="903" y="255"/>
                  </a:lnTo>
                  <a:lnTo>
                    <a:pt x="907" y="141"/>
                  </a:lnTo>
                  <a:lnTo>
                    <a:pt x="910" y="87"/>
                  </a:lnTo>
                  <a:lnTo>
                    <a:pt x="914" y="250"/>
                  </a:lnTo>
                  <a:lnTo>
                    <a:pt x="917" y="137"/>
                  </a:lnTo>
                  <a:lnTo>
                    <a:pt x="921" y="186"/>
                  </a:lnTo>
                  <a:lnTo>
                    <a:pt x="924" y="123"/>
                  </a:lnTo>
                  <a:lnTo>
                    <a:pt x="927" y="241"/>
                  </a:lnTo>
                  <a:lnTo>
                    <a:pt x="931" y="186"/>
                  </a:lnTo>
                  <a:lnTo>
                    <a:pt x="934" y="46"/>
                  </a:lnTo>
                  <a:lnTo>
                    <a:pt x="938" y="132"/>
                  </a:lnTo>
                  <a:lnTo>
                    <a:pt x="941" y="205"/>
                  </a:lnTo>
                  <a:lnTo>
                    <a:pt x="945" y="218"/>
                  </a:lnTo>
                  <a:lnTo>
                    <a:pt x="948" y="87"/>
                  </a:lnTo>
                  <a:lnTo>
                    <a:pt x="952" y="164"/>
                  </a:lnTo>
                  <a:lnTo>
                    <a:pt x="955" y="150"/>
                  </a:lnTo>
                  <a:lnTo>
                    <a:pt x="959" y="169"/>
                  </a:lnTo>
                  <a:lnTo>
                    <a:pt x="962" y="5"/>
                  </a:lnTo>
                  <a:lnTo>
                    <a:pt x="965" y="169"/>
                  </a:lnTo>
                  <a:lnTo>
                    <a:pt x="969" y="205"/>
                  </a:lnTo>
                  <a:lnTo>
                    <a:pt x="972" y="114"/>
                  </a:lnTo>
                  <a:lnTo>
                    <a:pt x="976" y="96"/>
                  </a:lnTo>
                  <a:lnTo>
                    <a:pt x="979" y="155"/>
                  </a:lnTo>
                  <a:lnTo>
                    <a:pt x="983" y="182"/>
                  </a:lnTo>
                  <a:lnTo>
                    <a:pt x="986" y="137"/>
                  </a:lnTo>
                  <a:lnTo>
                    <a:pt x="990" y="114"/>
                  </a:lnTo>
                  <a:lnTo>
                    <a:pt x="993" y="155"/>
                  </a:lnTo>
                  <a:lnTo>
                    <a:pt x="997" y="236"/>
                  </a:lnTo>
                  <a:lnTo>
                    <a:pt x="1000" y="82"/>
                  </a:lnTo>
                  <a:lnTo>
                    <a:pt x="1003" y="100"/>
                  </a:lnTo>
                  <a:lnTo>
                    <a:pt x="1007" y="19"/>
                  </a:lnTo>
                  <a:lnTo>
                    <a:pt x="1010" y="32"/>
                  </a:lnTo>
                  <a:lnTo>
                    <a:pt x="1014" y="137"/>
                  </a:lnTo>
                  <a:lnTo>
                    <a:pt x="1017" y="82"/>
                  </a:lnTo>
                  <a:lnTo>
                    <a:pt x="1021" y="0"/>
                  </a:lnTo>
                  <a:lnTo>
                    <a:pt x="1024" y="96"/>
                  </a:lnTo>
                  <a:lnTo>
                    <a:pt x="1028" y="141"/>
                  </a:lnTo>
                  <a:lnTo>
                    <a:pt x="1031" y="173"/>
                  </a:lnTo>
                  <a:lnTo>
                    <a:pt x="1034" y="232"/>
                  </a:lnTo>
                  <a:lnTo>
                    <a:pt x="1038" y="137"/>
                  </a:lnTo>
                  <a:lnTo>
                    <a:pt x="1041" y="214"/>
                  </a:lnTo>
                  <a:lnTo>
                    <a:pt x="1045" y="19"/>
                  </a:lnTo>
                  <a:lnTo>
                    <a:pt x="1048" y="78"/>
                  </a:lnTo>
                  <a:lnTo>
                    <a:pt x="1051" y="109"/>
                  </a:lnTo>
                  <a:lnTo>
                    <a:pt x="1055" y="255"/>
                  </a:lnTo>
                  <a:lnTo>
                    <a:pt x="1058" y="209"/>
                  </a:lnTo>
                  <a:lnTo>
                    <a:pt x="1062" y="227"/>
                  </a:lnTo>
                  <a:lnTo>
                    <a:pt x="1065" y="214"/>
                  </a:lnTo>
                  <a:lnTo>
                    <a:pt x="1069" y="277"/>
                  </a:lnTo>
                  <a:lnTo>
                    <a:pt x="1072" y="200"/>
                  </a:lnTo>
                  <a:lnTo>
                    <a:pt x="1076" y="255"/>
                  </a:lnTo>
                  <a:lnTo>
                    <a:pt x="1079" y="177"/>
                  </a:lnTo>
                  <a:lnTo>
                    <a:pt x="1083" y="182"/>
                  </a:lnTo>
                  <a:lnTo>
                    <a:pt x="1086" y="209"/>
                  </a:lnTo>
                  <a:lnTo>
                    <a:pt x="1089" y="205"/>
                  </a:lnTo>
                  <a:lnTo>
                    <a:pt x="1093" y="255"/>
                  </a:lnTo>
                  <a:lnTo>
                    <a:pt x="1096" y="146"/>
                  </a:lnTo>
                  <a:lnTo>
                    <a:pt x="1100" y="268"/>
                  </a:lnTo>
                  <a:lnTo>
                    <a:pt x="1103" y="336"/>
                  </a:lnTo>
                  <a:lnTo>
                    <a:pt x="1107" y="277"/>
                  </a:lnTo>
                  <a:lnTo>
                    <a:pt x="1110" y="236"/>
                  </a:lnTo>
                  <a:lnTo>
                    <a:pt x="1114" y="250"/>
                  </a:lnTo>
                  <a:lnTo>
                    <a:pt x="1117" y="259"/>
                  </a:lnTo>
                  <a:lnTo>
                    <a:pt x="1120" y="300"/>
                  </a:lnTo>
                  <a:lnTo>
                    <a:pt x="1124" y="327"/>
                  </a:lnTo>
                  <a:lnTo>
                    <a:pt x="1127" y="336"/>
                  </a:lnTo>
                  <a:lnTo>
                    <a:pt x="1131" y="382"/>
                  </a:lnTo>
                  <a:lnTo>
                    <a:pt x="1134" y="400"/>
                  </a:lnTo>
                  <a:lnTo>
                    <a:pt x="1138" y="359"/>
                  </a:lnTo>
                  <a:lnTo>
                    <a:pt x="1141" y="236"/>
                  </a:lnTo>
                  <a:lnTo>
                    <a:pt x="1145" y="481"/>
                  </a:lnTo>
                  <a:lnTo>
                    <a:pt x="1148" y="418"/>
                  </a:lnTo>
                  <a:lnTo>
                    <a:pt x="1152" y="423"/>
                  </a:lnTo>
                  <a:lnTo>
                    <a:pt x="1155" y="436"/>
                  </a:lnTo>
                  <a:lnTo>
                    <a:pt x="1158" y="404"/>
                  </a:lnTo>
                  <a:lnTo>
                    <a:pt x="1162" y="404"/>
                  </a:lnTo>
                  <a:lnTo>
                    <a:pt x="1165" y="441"/>
                  </a:lnTo>
                  <a:lnTo>
                    <a:pt x="1169" y="577"/>
                  </a:lnTo>
                  <a:lnTo>
                    <a:pt x="1172" y="404"/>
                  </a:lnTo>
                  <a:lnTo>
                    <a:pt x="1176" y="400"/>
                  </a:lnTo>
                  <a:lnTo>
                    <a:pt x="1179" y="400"/>
                  </a:lnTo>
                  <a:lnTo>
                    <a:pt x="1183" y="454"/>
                  </a:lnTo>
                  <a:lnTo>
                    <a:pt x="1186" y="436"/>
                  </a:lnTo>
                  <a:lnTo>
                    <a:pt x="1190" y="572"/>
                  </a:lnTo>
                  <a:lnTo>
                    <a:pt x="1193" y="463"/>
                  </a:lnTo>
                  <a:lnTo>
                    <a:pt x="1196" y="400"/>
                  </a:lnTo>
                  <a:lnTo>
                    <a:pt x="1200" y="436"/>
                  </a:lnTo>
                  <a:lnTo>
                    <a:pt x="1203" y="504"/>
                  </a:lnTo>
                  <a:lnTo>
                    <a:pt x="1207" y="504"/>
                  </a:lnTo>
                  <a:lnTo>
                    <a:pt x="1210" y="468"/>
                  </a:lnTo>
                  <a:lnTo>
                    <a:pt x="1214" y="618"/>
                  </a:lnTo>
                  <a:lnTo>
                    <a:pt x="1217" y="486"/>
                  </a:lnTo>
                  <a:lnTo>
                    <a:pt x="1220" y="636"/>
                  </a:lnTo>
                  <a:lnTo>
                    <a:pt x="1224" y="518"/>
                  </a:lnTo>
                  <a:lnTo>
                    <a:pt x="1227" y="599"/>
                  </a:lnTo>
                  <a:lnTo>
                    <a:pt x="1231" y="604"/>
                  </a:lnTo>
                  <a:lnTo>
                    <a:pt x="1234" y="636"/>
                  </a:lnTo>
                  <a:lnTo>
                    <a:pt x="1238" y="699"/>
                  </a:lnTo>
                  <a:lnTo>
                    <a:pt x="1241" y="631"/>
                  </a:lnTo>
                  <a:lnTo>
                    <a:pt x="1244" y="649"/>
                  </a:lnTo>
                  <a:lnTo>
                    <a:pt x="1248" y="686"/>
                  </a:lnTo>
                  <a:lnTo>
                    <a:pt x="1251" y="586"/>
                  </a:lnTo>
                  <a:lnTo>
                    <a:pt x="1255" y="636"/>
                  </a:lnTo>
                  <a:lnTo>
                    <a:pt x="1258" y="681"/>
                  </a:lnTo>
                  <a:lnTo>
                    <a:pt x="1262" y="613"/>
                  </a:lnTo>
                  <a:lnTo>
                    <a:pt x="1265" y="658"/>
                  </a:lnTo>
                  <a:lnTo>
                    <a:pt x="1269" y="640"/>
                  </a:lnTo>
                  <a:lnTo>
                    <a:pt x="1272" y="649"/>
                  </a:lnTo>
                  <a:lnTo>
                    <a:pt x="1276" y="763"/>
                  </a:lnTo>
                  <a:lnTo>
                    <a:pt x="1279" y="699"/>
                  </a:lnTo>
                  <a:lnTo>
                    <a:pt x="1282" y="704"/>
                  </a:lnTo>
                  <a:lnTo>
                    <a:pt x="1286" y="645"/>
                  </a:lnTo>
                  <a:lnTo>
                    <a:pt x="1289" y="758"/>
                  </a:lnTo>
                  <a:lnTo>
                    <a:pt x="1293" y="735"/>
                  </a:lnTo>
                  <a:lnTo>
                    <a:pt x="1296" y="785"/>
                  </a:lnTo>
                  <a:lnTo>
                    <a:pt x="1300" y="744"/>
                  </a:lnTo>
                  <a:lnTo>
                    <a:pt x="1303" y="672"/>
                  </a:lnTo>
                  <a:lnTo>
                    <a:pt x="1307" y="758"/>
                  </a:lnTo>
                  <a:lnTo>
                    <a:pt x="1310" y="790"/>
                  </a:lnTo>
                  <a:lnTo>
                    <a:pt x="1314" y="749"/>
                  </a:lnTo>
                  <a:lnTo>
                    <a:pt x="1317" y="740"/>
                  </a:lnTo>
                  <a:lnTo>
                    <a:pt x="1320" y="799"/>
                  </a:lnTo>
                  <a:lnTo>
                    <a:pt x="1324" y="717"/>
                  </a:lnTo>
                  <a:lnTo>
                    <a:pt x="1327" y="740"/>
                  </a:lnTo>
                  <a:lnTo>
                    <a:pt x="1331" y="754"/>
                  </a:lnTo>
                  <a:lnTo>
                    <a:pt x="1334" y="808"/>
                  </a:lnTo>
                  <a:lnTo>
                    <a:pt x="1338" y="840"/>
                  </a:lnTo>
                  <a:lnTo>
                    <a:pt x="1341" y="822"/>
                  </a:lnTo>
                  <a:lnTo>
                    <a:pt x="1345" y="817"/>
                  </a:lnTo>
                  <a:lnTo>
                    <a:pt x="1348" y="795"/>
                  </a:lnTo>
                  <a:lnTo>
                    <a:pt x="1352" y="749"/>
                  </a:lnTo>
                  <a:lnTo>
                    <a:pt x="1355" y="804"/>
                  </a:lnTo>
                  <a:lnTo>
                    <a:pt x="1358" y="817"/>
                  </a:lnTo>
                  <a:lnTo>
                    <a:pt x="1362" y="826"/>
                  </a:lnTo>
                  <a:lnTo>
                    <a:pt x="1365" y="858"/>
                  </a:lnTo>
                  <a:lnTo>
                    <a:pt x="1369" y="799"/>
                  </a:lnTo>
                  <a:lnTo>
                    <a:pt x="1372" y="849"/>
                  </a:lnTo>
                  <a:lnTo>
                    <a:pt x="1376" y="853"/>
                  </a:lnTo>
                  <a:lnTo>
                    <a:pt x="1379" y="817"/>
                  </a:lnTo>
                  <a:lnTo>
                    <a:pt x="1383" y="853"/>
                  </a:lnTo>
                  <a:lnTo>
                    <a:pt x="1386" y="812"/>
                  </a:lnTo>
                  <a:lnTo>
                    <a:pt x="1390" y="881"/>
                  </a:lnTo>
                  <a:lnTo>
                    <a:pt x="1393" y="881"/>
                  </a:lnTo>
                  <a:lnTo>
                    <a:pt x="1396" y="890"/>
                  </a:lnTo>
                  <a:lnTo>
                    <a:pt x="1400" y="903"/>
                  </a:lnTo>
                  <a:lnTo>
                    <a:pt x="1403" y="926"/>
                  </a:lnTo>
                  <a:lnTo>
                    <a:pt x="1406" y="899"/>
                  </a:lnTo>
                  <a:lnTo>
                    <a:pt x="1410" y="853"/>
                  </a:lnTo>
                  <a:lnTo>
                    <a:pt x="1413" y="931"/>
                  </a:lnTo>
                  <a:lnTo>
                    <a:pt x="1417" y="853"/>
                  </a:lnTo>
                  <a:lnTo>
                    <a:pt x="1420" y="876"/>
                  </a:lnTo>
                  <a:lnTo>
                    <a:pt x="1424" y="894"/>
                  </a:lnTo>
                  <a:lnTo>
                    <a:pt x="1427" y="921"/>
                  </a:lnTo>
                  <a:lnTo>
                    <a:pt x="1431" y="935"/>
                  </a:lnTo>
                  <a:lnTo>
                    <a:pt x="1434" y="917"/>
                  </a:lnTo>
                  <a:lnTo>
                    <a:pt x="1438" y="867"/>
                  </a:lnTo>
                  <a:lnTo>
                    <a:pt x="1441" y="953"/>
                  </a:lnTo>
                  <a:lnTo>
                    <a:pt x="1444" y="881"/>
                  </a:lnTo>
                  <a:lnTo>
                    <a:pt x="1448" y="917"/>
                  </a:lnTo>
                  <a:lnTo>
                    <a:pt x="1451" y="953"/>
                  </a:lnTo>
                  <a:lnTo>
                    <a:pt x="1455" y="899"/>
                  </a:lnTo>
                  <a:lnTo>
                    <a:pt x="1458" y="894"/>
                  </a:lnTo>
                  <a:lnTo>
                    <a:pt x="1462" y="931"/>
                  </a:lnTo>
                  <a:lnTo>
                    <a:pt x="1465" y="921"/>
                  </a:lnTo>
                  <a:lnTo>
                    <a:pt x="1469" y="931"/>
                  </a:lnTo>
                  <a:lnTo>
                    <a:pt x="1472" y="962"/>
                  </a:lnTo>
                  <a:lnTo>
                    <a:pt x="1476" y="944"/>
                  </a:lnTo>
                  <a:lnTo>
                    <a:pt x="1479" y="912"/>
                  </a:lnTo>
                  <a:lnTo>
                    <a:pt x="1482" y="958"/>
                  </a:lnTo>
                  <a:lnTo>
                    <a:pt x="1486" y="899"/>
                  </a:lnTo>
                  <a:lnTo>
                    <a:pt x="1489" y="971"/>
                  </a:lnTo>
                  <a:lnTo>
                    <a:pt x="1493" y="935"/>
                  </a:lnTo>
                  <a:lnTo>
                    <a:pt x="1496" y="940"/>
                  </a:lnTo>
                  <a:lnTo>
                    <a:pt x="1500" y="958"/>
                  </a:lnTo>
                  <a:lnTo>
                    <a:pt x="1503" y="940"/>
                  </a:lnTo>
                  <a:lnTo>
                    <a:pt x="1507" y="981"/>
                  </a:lnTo>
                  <a:lnTo>
                    <a:pt x="1510" y="989"/>
                  </a:lnTo>
                  <a:lnTo>
                    <a:pt x="1514" y="971"/>
                  </a:lnTo>
                  <a:lnTo>
                    <a:pt x="1517" y="967"/>
                  </a:lnTo>
                  <a:lnTo>
                    <a:pt x="1520" y="976"/>
                  </a:lnTo>
                  <a:lnTo>
                    <a:pt x="1524" y="994"/>
                  </a:lnTo>
                  <a:lnTo>
                    <a:pt x="1527" y="944"/>
                  </a:lnTo>
                  <a:lnTo>
                    <a:pt x="1531" y="985"/>
                  </a:lnTo>
                  <a:lnTo>
                    <a:pt x="1534" y="917"/>
                  </a:lnTo>
                  <a:lnTo>
                    <a:pt x="1538" y="994"/>
                  </a:lnTo>
                  <a:lnTo>
                    <a:pt x="1541" y="981"/>
                  </a:lnTo>
                  <a:lnTo>
                    <a:pt x="1545" y="953"/>
                  </a:lnTo>
                  <a:lnTo>
                    <a:pt x="1548" y="994"/>
                  </a:lnTo>
                  <a:lnTo>
                    <a:pt x="1551" y="958"/>
                  </a:lnTo>
                  <a:lnTo>
                    <a:pt x="1555" y="976"/>
                  </a:lnTo>
                  <a:lnTo>
                    <a:pt x="1558" y="944"/>
                  </a:lnTo>
                  <a:lnTo>
                    <a:pt x="1562" y="998"/>
                  </a:lnTo>
                  <a:lnTo>
                    <a:pt x="1565" y="962"/>
                  </a:lnTo>
                  <a:lnTo>
                    <a:pt x="1569" y="976"/>
                  </a:lnTo>
                  <a:lnTo>
                    <a:pt x="1572" y="953"/>
                  </a:lnTo>
                  <a:lnTo>
                    <a:pt x="1576" y="1008"/>
                  </a:lnTo>
                  <a:lnTo>
                    <a:pt x="1579" y="985"/>
                  </a:lnTo>
                  <a:lnTo>
                    <a:pt x="1582" y="1021"/>
                  </a:lnTo>
                  <a:lnTo>
                    <a:pt x="1586" y="989"/>
                  </a:lnTo>
                  <a:lnTo>
                    <a:pt x="1589" y="981"/>
                  </a:lnTo>
                  <a:lnTo>
                    <a:pt x="1593" y="1012"/>
                  </a:lnTo>
                  <a:lnTo>
                    <a:pt x="1596" y="985"/>
                  </a:lnTo>
                  <a:lnTo>
                    <a:pt x="1600" y="976"/>
                  </a:lnTo>
                  <a:lnTo>
                    <a:pt x="1603" y="1012"/>
                  </a:lnTo>
                  <a:lnTo>
                    <a:pt x="1606" y="985"/>
                  </a:lnTo>
                  <a:lnTo>
                    <a:pt x="1610" y="998"/>
                  </a:lnTo>
                  <a:lnTo>
                    <a:pt x="1613" y="1008"/>
                  </a:lnTo>
                  <a:lnTo>
                    <a:pt x="1617" y="1026"/>
                  </a:lnTo>
                  <a:lnTo>
                    <a:pt x="1620" y="1012"/>
                  </a:lnTo>
                  <a:lnTo>
                    <a:pt x="1624" y="1012"/>
                  </a:lnTo>
                  <a:lnTo>
                    <a:pt x="1627" y="1030"/>
                  </a:lnTo>
                  <a:lnTo>
                    <a:pt x="1631" y="1008"/>
                  </a:lnTo>
                  <a:lnTo>
                    <a:pt x="1634" y="962"/>
                  </a:lnTo>
                  <a:lnTo>
                    <a:pt x="1637" y="1030"/>
                  </a:lnTo>
                  <a:lnTo>
                    <a:pt x="1641" y="994"/>
                  </a:lnTo>
                  <a:lnTo>
                    <a:pt x="1644" y="1003"/>
                  </a:lnTo>
                  <a:lnTo>
                    <a:pt x="1648" y="1026"/>
                  </a:lnTo>
                  <a:lnTo>
                    <a:pt x="1651" y="1026"/>
                  </a:lnTo>
                  <a:lnTo>
                    <a:pt x="1655" y="1008"/>
                  </a:lnTo>
                  <a:lnTo>
                    <a:pt x="1658" y="1003"/>
                  </a:lnTo>
                  <a:lnTo>
                    <a:pt x="1662" y="1030"/>
                  </a:lnTo>
                  <a:lnTo>
                    <a:pt x="1665" y="1021"/>
                  </a:lnTo>
                  <a:lnTo>
                    <a:pt x="1669" y="1021"/>
                  </a:lnTo>
                  <a:lnTo>
                    <a:pt x="1672" y="1012"/>
                  </a:lnTo>
                  <a:lnTo>
                    <a:pt x="1675" y="1017"/>
                  </a:lnTo>
                  <a:lnTo>
                    <a:pt x="1679" y="1003"/>
                  </a:lnTo>
                  <a:lnTo>
                    <a:pt x="1682" y="1021"/>
                  </a:lnTo>
                  <a:lnTo>
                    <a:pt x="1686" y="1044"/>
                  </a:lnTo>
                  <a:lnTo>
                    <a:pt x="1689" y="1039"/>
                  </a:lnTo>
                  <a:lnTo>
                    <a:pt x="1693" y="994"/>
                  </a:lnTo>
                  <a:lnTo>
                    <a:pt x="1696" y="1021"/>
                  </a:lnTo>
                  <a:lnTo>
                    <a:pt x="1700" y="1012"/>
                  </a:lnTo>
                  <a:lnTo>
                    <a:pt x="1703" y="1012"/>
                  </a:lnTo>
                  <a:lnTo>
                    <a:pt x="1707" y="1017"/>
                  </a:lnTo>
                  <a:lnTo>
                    <a:pt x="1710" y="1021"/>
                  </a:lnTo>
                  <a:lnTo>
                    <a:pt x="1713" y="1003"/>
                  </a:lnTo>
                  <a:lnTo>
                    <a:pt x="1717" y="1035"/>
                  </a:lnTo>
                  <a:lnTo>
                    <a:pt x="1720" y="1044"/>
                  </a:lnTo>
                  <a:lnTo>
                    <a:pt x="1724" y="1039"/>
                  </a:lnTo>
                  <a:lnTo>
                    <a:pt x="1727" y="1030"/>
                  </a:lnTo>
                  <a:lnTo>
                    <a:pt x="1731" y="1012"/>
                  </a:lnTo>
                  <a:lnTo>
                    <a:pt x="1734" y="1044"/>
                  </a:lnTo>
                  <a:lnTo>
                    <a:pt x="1738" y="1030"/>
                  </a:lnTo>
                  <a:lnTo>
                    <a:pt x="1741" y="1044"/>
                  </a:lnTo>
                  <a:lnTo>
                    <a:pt x="1745" y="1049"/>
                  </a:lnTo>
                  <a:lnTo>
                    <a:pt x="1748" y="1030"/>
                  </a:lnTo>
                  <a:lnTo>
                    <a:pt x="1751" y="1053"/>
                  </a:lnTo>
                  <a:lnTo>
                    <a:pt x="1755" y="1026"/>
                  </a:lnTo>
                  <a:lnTo>
                    <a:pt x="1758" y="1030"/>
                  </a:lnTo>
                  <a:lnTo>
                    <a:pt x="1761" y="1058"/>
                  </a:lnTo>
                  <a:lnTo>
                    <a:pt x="1765" y="1053"/>
                  </a:lnTo>
                  <a:lnTo>
                    <a:pt x="1768" y="1053"/>
                  </a:lnTo>
                  <a:lnTo>
                    <a:pt x="1772" y="1049"/>
                  </a:lnTo>
                  <a:lnTo>
                    <a:pt x="1775" y="1039"/>
                  </a:lnTo>
                  <a:lnTo>
                    <a:pt x="1779" y="1039"/>
                  </a:lnTo>
                  <a:lnTo>
                    <a:pt x="1782" y="1067"/>
                  </a:lnTo>
                  <a:lnTo>
                    <a:pt x="1786" y="1039"/>
                  </a:lnTo>
                  <a:lnTo>
                    <a:pt x="1789" y="1021"/>
                  </a:lnTo>
                  <a:lnTo>
                    <a:pt x="1793" y="1049"/>
                  </a:lnTo>
                  <a:lnTo>
                    <a:pt x="1796" y="1021"/>
                  </a:lnTo>
                  <a:lnTo>
                    <a:pt x="1799" y="1026"/>
                  </a:lnTo>
                  <a:lnTo>
                    <a:pt x="1803" y="1053"/>
                  </a:lnTo>
                  <a:lnTo>
                    <a:pt x="1806" y="1062"/>
                  </a:lnTo>
                  <a:lnTo>
                    <a:pt x="1810" y="1049"/>
                  </a:lnTo>
                  <a:lnTo>
                    <a:pt x="1813" y="1049"/>
                  </a:lnTo>
                  <a:lnTo>
                    <a:pt x="1817" y="1039"/>
                  </a:lnTo>
                  <a:lnTo>
                    <a:pt x="1820" y="1062"/>
                  </a:lnTo>
                  <a:lnTo>
                    <a:pt x="1824" y="1062"/>
                  </a:lnTo>
                  <a:lnTo>
                    <a:pt x="1827" y="1030"/>
                  </a:lnTo>
                  <a:lnTo>
                    <a:pt x="1831" y="1058"/>
                  </a:lnTo>
                  <a:lnTo>
                    <a:pt x="1834" y="1058"/>
                  </a:lnTo>
                  <a:lnTo>
                    <a:pt x="1837" y="1053"/>
                  </a:lnTo>
                  <a:lnTo>
                    <a:pt x="1841" y="1044"/>
                  </a:lnTo>
                  <a:lnTo>
                    <a:pt x="1844" y="1044"/>
                  </a:lnTo>
                  <a:lnTo>
                    <a:pt x="1848" y="1062"/>
                  </a:lnTo>
                  <a:lnTo>
                    <a:pt x="1851" y="1053"/>
                  </a:lnTo>
                  <a:lnTo>
                    <a:pt x="1855" y="1049"/>
                  </a:lnTo>
                  <a:lnTo>
                    <a:pt x="1858" y="1053"/>
                  </a:lnTo>
                  <a:lnTo>
                    <a:pt x="1862" y="1035"/>
                  </a:lnTo>
                  <a:lnTo>
                    <a:pt x="1865" y="1039"/>
                  </a:lnTo>
                  <a:lnTo>
                    <a:pt x="1869" y="1035"/>
                  </a:lnTo>
                  <a:lnTo>
                    <a:pt x="1872" y="1062"/>
                  </a:lnTo>
                  <a:lnTo>
                    <a:pt x="1875" y="1044"/>
                  </a:lnTo>
                  <a:lnTo>
                    <a:pt x="1879" y="1058"/>
                  </a:lnTo>
                  <a:lnTo>
                    <a:pt x="1882" y="1044"/>
                  </a:lnTo>
                  <a:lnTo>
                    <a:pt x="1886" y="1053"/>
                  </a:lnTo>
                  <a:lnTo>
                    <a:pt x="1889" y="1067"/>
                  </a:lnTo>
                  <a:lnTo>
                    <a:pt x="1893" y="1053"/>
                  </a:lnTo>
                  <a:lnTo>
                    <a:pt x="1896" y="1058"/>
                  </a:lnTo>
                  <a:lnTo>
                    <a:pt x="1900" y="1062"/>
                  </a:lnTo>
                  <a:lnTo>
                    <a:pt x="1903" y="1067"/>
                  </a:lnTo>
                  <a:lnTo>
                    <a:pt x="1907" y="1044"/>
                  </a:lnTo>
                  <a:lnTo>
                    <a:pt x="1910" y="1067"/>
                  </a:lnTo>
                  <a:lnTo>
                    <a:pt x="1913" y="1044"/>
                  </a:lnTo>
                  <a:lnTo>
                    <a:pt x="1917" y="1049"/>
                  </a:lnTo>
                  <a:lnTo>
                    <a:pt x="1920" y="1058"/>
                  </a:lnTo>
                  <a:lnTo>
                    <a:pt x="1924" y="1035"/>
                  </a:lnTo>
                  <a:lnTo>
                    <a:pt x="1927" y="1026"/>
                  </a:lnTo>
                  <a:lnTo>
                    <a:pt x="1931" y="1053"/>
                  </a:lnTo>
                  <a:lnTo>
                    <a:pt x="1934" y="1058"/>
                  </a:lnTo>
                  <a:lnTo>
                    <a:pt x="1937" y="1044"/>
                  </a:lnTo>
                  <a:lnTo>
                    <a:pt x="1941" y="1062"/>
                  </a:lnTo>
                  <a:lnTo>
                    <a:pt x="1944" y="1049"/>
                  </a:lnTo>
                  <a:lnTo>
                    <a:pt x="1948" y="1049"/>
                  </a:lnTo>
                  <a:lnTo>
                    <a:pt x="1951" y="1053"/>
                  </a:lnTo>
                  <a:lnTo>
                    <a:pt x="1955" y="1053"/>
                  </a:lnTo>
                  <a:lnTo>
                    <a:pt x="1958" y="1044"/>
                  </a:lnTo>
                  <a:lnTo>
                    <a:pt x="1961" y="1062"/>
                  </a:lnTo>
                  <a:lnTo>
                    <a:pt x="1965" y="1035"/>
                  </a:lnTo>
                  <a:lnTo>
                    <a:pt x="1968" y="1049"/>
                  </a:lnTo>
                  <a:lnTo>
                    <a:pt x="1972" y="1071"/>
                  </a:lnTo>
                  <a:lnTo>
                    <a:pt x="1975" y="1067"/>
                  </a:lnTo>
                  <a:lnTo>
                    <a:pt x="1979" y="1067"/>
                  </a:lnTo>
                  <a:lnTo>
                    <a:pt x="1982" y="1067"/>
                  </a:lnTo>
                  <a:lnTo>
                    <a:pt x="1986" y="1058"/>
                  </a:lnTo>
                  <a:lnTo>
                    <a:pt x="1989" y="1062"/>
                  </a:lnTo>
                  <a:lnTo>
                    <a:pt x="1993" y="1067"/>
                  </a:lnTo>
                  <a:lnTo>
                    <a:pt x="1996" y="1067"/>
                  </a:lnTo>
                  <a:lnTo>
                    <a:pt x="1999" y="1067"/>
                  </a:lnTo>
                  <a:lnTo>
                    <a:pt x="2003" y="1049"/>
                  </a:lnTo>
                  <a:lnTo>
                    <a:pt x="2006" y="1053"/>
                  </a:lnTo>
                  <a:lnTo>
                    <a:pt x="2010" y="1071"/>
                  </a:lnTo>
                  <a:lnTo>
                    <a:pt x="2013" y="1053"/>
                  </a:lnTo>
                  <a:lnTo>
                    <a:pt x="2017" y="1044"/>
                  </a:lnTo>
                  <a:lnTo>
                    <a:pt x="2020" y="1058"/>
                  </a:lnTo>
                  <a:lnTo>
                    <a:pt x="2024" y="1067"/>
                  </a:lnTo>
                  <a:lnTo>
                    <a:pt x="2027" y="1053"/>
                  </a:lnTo>
                  <a:lnTo>
                    <a:pt x="2031" y="1071"/>
                  </a:lnTo>
                  <a:lnTo>
                    <a:pt x="2034" y="1062"/>
                  </a:lnTo>
                  <a:lnTo>
                    <a:pt x="2037" y="1080"/>
                  </a:lnTo>
                  <a:lnTo>
                    <a:pt x="2041" y="1067"/>
                  </a:lnTo>
                  <a:lnTo>
                    <a:pt x="2044" y="1071"/>
                  </a:lnTo>
                  <a:lnTo>
                    <a:pt x="2048" y="1067"/>
                  </a:lnTo>
                  <a:lnTo>
                    <a:pt x="2051" y="1058"/>
                  </a:lnTo>
                  <a:lnTo>
                    <a:pt x="2055" y="1071"/>
                  </a:lnTo>
                  <a:lnTo>
                    <a:pt x="2058" y="1071"/>
                  </a:lnTo>
                  <a:lnTo>
                    <a:pt x="2062" y="1062"/>
                  </a:lnTo>
                  <a:lnTo>
                    <a:pt x="2065" y="1058"/>
                  </a:lnTo>
                  <a:lnTo>
                    <a:pt x="2068" y="1071"/>
                  </a:lnTo>
                  <a:lnTo>
                    <a:pt x="2069" y="1070"/>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314">
              <a:extLst>
                <a:ext uri="{FF2B5EF4-FFF2-40B4-BE49-F238E27FC236}">
                  <a16:creationId xmlns:a16="http://schemas.microsoft.com/office/drawing/2014/main" id="{4C8B1775-F79C-4D69-880E-50DE9EA2768F}"/>
                </a:ext>
              </a:extLst>
            </p:cNvPr>
            <p:cNvSpPr>
              <a:spLocks/>
            </p:cNvSpPr>
            <p:nvPr/>
          </p:nvSpPr>
          <p:spPr bwMode="auto">
            <a:xfrm>
              <a:off x="4218" y="2719"/>
              <a:ext cx="2069" cy="1039"/>
            </a:xfrm>
            <a:custGeom>
              <a:avLst/>
              <a:gdLst>
                <a:gd name="T0" fmla="*/ 28 w 2069"/>
                <a:gd name="T1" fmla="*/ 1012 h 1039"/>
                <a:gd name="T2" fmla="*/ 62 w 2069"/>
                <a:gd name="T3" fmla="*/ 976 h 1039"/>
                <a:gd name="T4" fmla="*/ 97 w 2069"/>
                <a:gd name="T5" fmla="*/ 976 h 1039"/>
                <a:gd name="T6" fmla="*/ 131 w 2069"/>
                <a:gd name="T7" fmla="*/ 985 h 1039"/>
                <a:gd name="T8" fmla="*/ 166 w 2069"/>
                <a:gd name="T9" fmla="*/ 976 h 1039"/>
                <a:gd name="T10" fmla="*/ 200 w 2069"/>
                <a:gd name="T11" fmla="*/ 967 h 1039"/>
                <a:gd name="T12" fmla="*/ 235 w 2069"/>
                <a:gd name="T13" fmla="*/ 957 h 1039"/>
                <a:gd name="T14" fmla="*/ 269 w 2069"/>
                <a:gd name="T15" fmla="*/ 926 h 1039"/>
                <a:gd name="T16" fmla="*/ 304 w 2069"/>
                <a:gd name="T17" fmla="*/ 948 h 1039"/>
                <a:gd name="T18" fmla="*/ 338 w 2069"/>
                <a:gd name="T19" fmla="*/ 894 h 1039"/>
                <a:gd name="T20" fmla="*/ 372 w 2069"/>
                <a:gd name="T21" fmla="*/ 871 h 1039"/>
                <a:gd name="T22" fmla="*/ 407 w 2069"/>
                <a:gd name="T23" fmla="*/ 921 h 1039"/>
                <a:gd name="T24" fmla="*/ 442 w 2069"/>
                <a:gd name="T25" fmla="*/ 903 h 1039"/>
                <a:gd name="T26" fmla="*/ 476 w 2069"/>
                <a:gd name="T27" fmla="*/ 840 h 1039"/>
                <a:gd name="T28" fmla="*/ 510 w 2069"/>
                <a:gd name="T29" fmla="*/ 831 h 1039"/>
                <a:gd name="T30" fmla="*/ 545 w 2069"/>
                <a:gd name="T31" fmla="*/ 803 h 1039"/>
                <a:gd name="T32" fmla="*/ 579 w 2069"/>
                <a:gd name="T33" fmla="*/ 735 h 1039"/>
                <a:gd name="T34" fmla="*/ 614 w 2069"/>
                <a:gd name="T35" fmla="*/ 649 h 1039"/>
                <a:gd name="T36" fmla="*/ 648 w 2069"/>
                <a:gd name="T37" fmla="*/ 590 h 1039"/>
                <a:gd name="T38" fmla="*/ 683 w 2069"/>
                <a:gd name="T39" fmla="*/ 554 h 1039"/>
                <a:gd name="T40" fmla="*/ 717 w 2069"/>
                <a:gd name="T41" fmla="*/ 504 h 1039"/>
                <a:gd name="T42" fmla="*/ 752 w 2069"/>
                <a:gd name="T43" fmla="*/ 422 h 1039"/>
                <a:gd name="T44" fmla="*/ 786 w 2069"/>
                <a:gd name="T45" fmla="*/ 468 h 1039"/>
                <a:gd name="T46" fmla="*/ 821 w 2069"/>
                <a:gd name="T47" fmla="*/ 327 h 1039"/>
                <a:gd name="T48" fmla="*/ 855 w 2069"/>
                <a:gd name="T49" fmla="*/ 205 h 1039"/>
                <a:gd name="T50" fmla="*/ 889 w 2069"/>
                <a:gd name="T51" fmla="*/ 191 h 1039"/>
                <a:gd name="T52" fmla="*/ 924 w 2069"/>
                <a:gd name="T53" fmla="*/ 96 h 1039"/>
                <a:gd name="T54" fmla="*/ 959 w 2069"/>
                <a:gd name="T55" fmla="*/ 145 h 1039"/>
                <a:gd name="T56" fmla="*/ 993 w 2069"/>
                <a:gd name="T57" fmla="*/ 245 h 1039"/>
                <a:gd name="T58" fmla="*/ 1028 w 2069"/>
                <a:gd name="T59" fmla="*/ 186 h 1039"/>
                <a:gd name="T60" fmla="*/ 1062 w 2069"/>
                <a:gd name="T61" fmla="*/ 222 h 1039"/>
                <a:gd name="T62" fmla="*/ 1096 w 2069"/>
                <a:gd name="T63" fmla="*/ 250 h 1039"/>
                <a:gd name="T64" fmla="*/ 1131 w 2069"/>
                <a:gd name="T65" fmla="*/ 368 h 1039"/>
                <a:gd name="T66" fmla="*/ 1165 w 2069"/>
                <a:gd name="T67" fmla="*/ 341 h 1039"/>
                <a:gd name="T68" fmla="*/ 1200 w 2069"/>
                <a:gd name="T69" fmla="*/ 545 h 1039"/>
                <a:gd name="T70" fmla="*/ 1234 w 2069"/>
                <a:gd name="T71" fmla="*/ 626 h 1039"/>
                <a:gd name="T72" fmla="*/ 1269 w 2069"/>
                <a:gd name="T73" fmla="*/ 694 h 1039"/>
                <a:gd name="T74" fmla="*/ 1303 w 2069"/>
                <a:gd name="T75" fmla="*/ 731 h 1039"/>
                <a:gd name="T76" fmla="*/ 1338 w 2069"/>
                <a:gd name="T77" fmla="*/ 767 h 1039"/>
                <a:gd name="T78" fmla="*/ 1372 w 2069"/>
                <a:gd name="T79" fmla="*/ 808 h 1039"/>
                <a:gd name="T80" fmla="*/ 1406 w 2069"/>
                <a:gd name="T81" fmla="*/ 890 h 1039"/>
                <a:gd name="T82" fmla="*/ 1441 w 2069"/>
                <a:gd name="T83" fmla="*/ 862 h 1039"/>
                <a:gd name="T84" fmla="*/ 1476 w 2069"/>
                <a:gd name="T85" fmla="*/ 880 h 1039"/>
                <a:gd name="T86" fmla="*/ 1510 w 2069"/>
                <a:gd name="T87" fmla="*/ 953 h 1039"/>
                <a:gd name="T88" fmla="*/ 1545 w 2069"/>
                <a:gd name="T89" fmla="*/ 953 h 1039"/>
                <a:gd name="T90" fmla="*/ 1579 w 2069"/>
                <a:gd name="T91" fmla="*/ 994 h 1039"/>
                <a:gd name="T92" fmla="*/ 1613 w 2069"/>
                <a:gd name="T93" fmla="*/ 985 h 1039"/>
                <a:gd name="T94" fmla="*/ 1648 w 2069"/>
                <a:gd name="T95" fmla="*/ 948 h 1039"/>
                <a:gd name="T96" fmla="*/ 1682 w 2069"/>
                <a:gd name="T97" fmla="*/ 976 h 1039"/>
                <a:gd name="T98" fmla="*/ 1717 w 2069"/>
                <a:gd name="T99" fmla="*/ 976 h 1039"/>
                <a:gd name="T100" fmla="*/ 1751 w 2069"/>
                <a:gd name="T101" fmla="*/ 994 h 1039"/>
                <a:gd name="T102" fmla="*/ 1786 w 2069"/>
                <a:gd name="T103" fmla="*/ 994 h 1039"/>
                <a:gd name="T104" fmla="*/ 1820 w 2069"/>
                <a:gd name="T105" fmla="*/ 998 h 1039"/>
                <a:gd name="T106" fmla="*/ 1855 w 2069"/>
                <a:gd name="T107" fmla="*/ 1012 h 1039"/>
                <a:gd name="T108" fmla="*/ 1889 w 2069"/>
                <a:gd name="T109" fmla="*/ 1017 h 1039"/>
                <a:gd name="T110" fmla="*/ 1924 w 2069"/>
                <a:gd name="T111" fmla="*/ 1026 h 1039"/>
                <a:gd name="T112" fmla="*/ 1958 w 2069"/>
                <a:gd name="T113" fmla="*/ 1021 h 1039"/>
                <a:gd name="T114" fmla="*/ 1993 w 2069"/>
                <a:gd name="T115" fmla="*/ 1026 h 1039"/>
                <a:gd name="T116" fmla="*/ 2027 w 2069"/>
                <a:gd name="T117" fmla="*/ 1017 h 1039"/>
                <a:gd name="T118" fmla="*/ 2062 w 2069"/>
                <a:gd name="T119" fmla="*/ 1012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69" h="1039">
                  <a:moveTo>
                    <a:pt x="0" y="999"/>
                  </a:moveTo>
                  <a:lnTo>
                    <a:pt x="0" y="998"/>
                  </a:lnTo>
                  <a:lnTo>
                    <a:pt x="4" y="998"/>
                  </a:lnTo>
                  <a:lnTo>
                    <a:pt x="7" y="998"/>
                  </a:lnTo>
                  <a:lnTo>
                    <a:pt x="11" y="1012"/>
                  </a:lnTo>
                  <a:lnTo>
                    <a:pt x="14" y="980"/>
                  </a:lnTo>
                  <a:lnTo>
                    <a:pt x="17" y="1008"/>
                  </a:lnTo>
                  <a:lnTo>
                    <a:pt x="21" y="1003"/>
                  </a:lnTo>
                  <a:lnTo>
                    <a:pt x="24" y="980"/>
                  </a:lnTo>
                  <a:lnTo>
                    <a:pt x="28" y="1012"/>
                  </a:lnTo>
                  <a:lnTo>
                    <a:pt x="31" y="1008"/>
                  </a:lnTo>
                  <a:lnTo>
                    <a:pt x="35" y="980"/>
                  </a:lnTo>
                  <a:lnTo>
                    <a:pt x="38" y="994"/>
                  </a:lnTo>
                  <a:lnTo>
                    <a:pt x="42" y="1003"/>
                  </a:lnTo>
                  <a:lnTo>
                    <a:pt x="45" y="989"/>
                  </a:lnTo>
                  <a:lnTo>
                    <a:pt x="49" y="994"/>
                  </a:lnTo>
                  <a:lnTo>
                    <a:pt x="52" y="998"/>
                  </a:lnTo>
                  <a:lnTo>
                    <a:pt x="55" y="980"/>
                  </a:lnTo>
                  <a:lnTo>
                    <a:pt x="59" y="998"/>
                  </a:lnTo>
                  <a:lnTo>
                    <a:pt x="62" y="976"/>
                  </a:lnTo>
                  <a:lnTo>
                    <a:pt x="66" y="980"/>
                  </a:lnTo>
                  <a:lnTo>
                    <a:pt x="69" y="1012"/>
                  </a:lnTo>
                  <a:lnTo>
                    <a:pt x="73" y="1003"/>
                  </a:lnTo>
                  <a:lnTo>
                    <a:pt x="76" y="994"/>
                  </a:lnTo>
                  <a:lnTo>
                    <a:pt x="80" y="998"/>
                  </a:lnTo>
                  <a:lnTo>
                    <a:pt x="83" y="994"/>
                  </a:lnTo>
                  <a:lnTo>
                    <a:pt x="86" y="1008"/>
                  </a:lnTo>
                  <a:lnTo>
                    <a:pt x="90" y="989"/>
                  </a:lnTo>
                  <a:lnTo>
                    <a:pt x="93" y="953"/>
                  </a:lnTo>
                  <a:lnTo>
                    <a:pt x="97" y="976"/>
                  </a:lnTo>
                  <a:lnTo>
                    <a:pt x="100" y="980"/>
                  </a:lnTo>
                  <a:lnTo>
                    <a:pt x="104" y="967"/>
                  </a:lnTo>
                  <a:lnTo>
                    <a:pt x="107" y="994"/>
                  </a:lnTo>
                  <a:lnTo>
                    <a:pt x="111" y="967"/>
                  </a:lnTo>
                  <a:lnTo>
                    <a:pt x="114" y="1008"/>
                  </a:lnTo>
                  <a:lnTo>
                    <a:pt x="118" y="976"/>
                  </a:lnTo>
                  <a:lnTo>
                    <a:pt x="121" y="1012"/>
                  </a:lnTo>
                  <a:lnTo>
                    <a:pt x="124" y="962"/>
                  </a:lnTo>
                  <a:lnTo>
                    <a:pt x="128" y="994"/>
                  </a:lnTo>
                  <a:lnTo>
                    <a:pt x="131" y="985"/>
                  </a:lnTo>
                  <a:lnTo>
                    <a:pt x="135" y="976"/>
                  </a:lnTo>
                  <a:lnTo>
                    <a:pt x="138" y="1003"/>
                  </a:lnTo>
                  <a:lnTo>
                    <a:pt x="142" y="994"/>
                  </a:lnTo>
                  <a:lnTo>
                    <a:pt x="145" y="985"/>
                  </a:lnTo>
                  <a:lnTo>
                    <a:pt x="149" y="953"/>
                  </a:lnTo>
                  <a:lnTo>
                    <a:pt x="152" y="998"/>
                  </a:lnTo>
                  <a:lnTo>
                    <a:pt x="155" y="989"/>
                  </a:lnTo>
                  <a:lnTo>
                    <a:pt x="159" y="980"/>
                  </a:lnTo>
                  <a:lnTo>
                    <a:pt x="162" y="1008"/>
                  </a:lnTo>
                  <a:lnTo>
                    <a:pt x="166" y="976"/>
                  </a:lnTo>
                  <a:lnTo>
                    <a:pt x="169" y="989"/>
                  </a:lnTo>
                  <a:lnTo>
                    <a:pt x="172" y="944"/>
                  </a:lnTo>
                  <a:lnTo>
                    <a:pt x="176" y="957"/>
                  </a:lnTo>
                  <a:lnTo>
                    <a:pt x="179" y="962"/>
                  </a:lnTo>
                  <a:lnTo>
                    <a:pt x="183" y="998"/>
                  </a:lnTo>
                  <a:lnTo>
                    <a:pt x="186" y="962"/>
                  </a:lnTo>
                  <a:lnTo>
                    <a:pt x="190" y="967"/>
                  </a:lnTo>
                  <a:lnTo>
                    <a:pt x="193" y="989"/>
                  </a:lnTo>
                  <a:lnTo>
                    <a:pt x="197" y="976"/>
                  </a:lnTo>
                  <a:lnTo>
                    <a:pt x="200" y="967"/>
                  </a:lnTo>
                  <a:lnTo>
                    <a:pt x="204" y="976"/>
                  </a:lnTo>
                  <a:lnTo>
                    <a:pt x="207" y="976"/>
                  </a:lnTo>
                  <a:lnTo>
                    <a:pt x="210" y="976"/>
                  </a:lnTo>
                  <a:lnTo>
                    <a:pt x="214" y="967"/>
                  </a:lnTo>
                  <a:lnTo>
                    <a:pt x="217" y="994"/>
                  </a:lnTo>
                  <a:lnTo>
                    <a:pt x="221" y="985"/>
                  </a:lnTo>
                  <a:lnTo>
                    <a:pt x="224" y="912"/>
                  </a:lnTo>
                  <a:lnTo>
                    <a:pt x="228" y="962"/>
                  </a:lnTo>
                  <a:lnTo>
                    <a:pt x="231" y="957"/>
                  </a:lnTo>
                  <a:lnTo>
                    <a:pt x="235" y="957"/>
                  </a:lnTo>
                  <a:lnTo>
                    <a:pt x="238" y="976"/>
                  </a:lnTo>
                  <a:lnTo>
                    <a:pt x="242" y="935"/>
                  </a:lnTo>
                  <a:lnTo>
                    <a:pt x="245" y="962"/>
                  </a:lnTo>
                  <a:lnTo>
                    <a:pt x="248" y="944"/>
                  </a:lnTo>
                  <a:lnTo>
                    <a:pt x="252" y="926"/>
                  </a:lnTo>
                  <a:lnTo>
                    <a:pt x="255" y="944"/>
                  </a:lnTo>
                  <a:lnTo>
                    <a:pt x="259" y="908"/>
                  </a:lnTo>
                  <a:lnTo>
                    <a:pt x="262" y="953"/>
                  </a:lnTo>
                  <a:lnTo>
                    <a:pt x="266" y="971"/>
                  </a:lnTo>
                  <a:lnTo>
                    <a:pt x="269" y="926"/>
                  </a:lnTo>
                  <a:lnTo>
                    <a:pt x="273" y="957"/>
                  </a:lnTo>
                  <a:lnTo>
                    <a:pt x="276" y="971"/>
                  </a:lnTo>
                  <a:lnTo>
                    <a:pt x="280" y="976"/>
                  </a:lnTo>
                  <a:lnTo>
                    <a:pt x="283" y="985"/>
                  </a:lnTo>
                  <a:lnTo>
                    <a:pt x="286" y="930"/>
                  </a:lnTo>
                  <a:lnTo>
                    <a:pt x="290" y="917"/>
                  </a:lnTo>
                  <a:lnTo>
                    <a:pt x="293" y="948"/>
                  </a:lnTo>
                  <a:lnTo>
                    <a:pt x="297" y="948"/>
                  </a:lnTo>
                  <a:lnTo>
                    <a:pt x="300" y="989"/>
                  </a:lnTo>
                  <a:lnTo>
                    <a:pt x="304" y="948"/>
                  </a:lnTo>
                  <a:lnTo>
                    <a:pt x="307" y="885"/>
                  </a:lnTo>
                  <a:lnTo>
                    <a:pt x="311" y="926"/>
                  </a:lnTo>
                  <a:lnTo>
                    <a:pt x="314" y="908"/>
                  </a:lnTo>
                  <a:lnTo>
                    <a:pt x="318" y="903"/>
                  </a:lnTo>
                  <a:lnTo>
                    <a:pt x="321" y="880"/>
                  </a:lnTo>
                  <a:lnTo>
                    <a:pt x="324" y="899"/>
                  </a:lnTo>
                  <a:lnTo>
                    <a:pt x="328" y="953"/>
                  </a:lnTo>
                  <a:lnTo>
                    <a:pt x="331" y="940"/>
                  </a:lnTo>
                  <a:lnTo>
                    <a:pt x="335" y="917"/>
                  </a:lnTo>
                  <a:lnTo>
                    <a:pt x="338" y="894"/>
                  </a:lnTo>
                  <a:lnTo>
                    <a:pt x="341" y="908"/>
                  </a:lnTo>
                  <a:lnTo>
                    <a:pt x="345" y="899"/>
                  </a:lnTo>
                  <a:lnTo>
                    <a:pt x="348" y="871"/>
                  </a:lnTo>
                  <a:lnTo>
                    <a:pt x="352" y="930"/>
                  </a:lnTo>
                  <a:lnTo>
                    <a:pt x="355" y="921"/>
                  </a:lnTo>
                  <a:lnTo>
                    <a:pt x="359" y="899"/>
                  </a:lnTo>
                  <a:lnTo>
                    <a:pt x="362" y="903"/>
                  </a:lnTo>
                  <a:lnTo>
                    <a:pt x="366" y="899"/>
                  </a:lnTo>
                  <a:lnTo>
                    <a:pt x="369" y="880"/>
                  </a:lnTo>
                  <a:lnTo>
                    <a:pt x="372" y="871"/>
                  </a:lnTo>
                  <a:lnTo>
                    <a:pt x="376" y="912"/>
                  </a:lnTo>
                  <a:lnTo>
                    <a:pt x="379" y="871"/>
                  </a:lnTo>
                  <a:lnTo>
                    <a:pt x="383" y="871"/>
                  </a:lnTo>
                  <a:lnTo>
                    <a:pt x="386" y="862"/>
                  </a:lnTo>
                  <a:lnTo>
                    <a:pt x="390" y="876"/>
                  </a:lnTo>
                  <a:lnTo>
                    <a:pt x="393" y="885"/>
                  </a:lnTo>
                  <a:lnTo>
                    <a:pt x="397" y="903"/>
                  </a:lnTo>
                  <a:lnTo>
                    <a:pt x="400" y="871"/>
                  </a:lnTo>
                  <a:lnTo>
                    <a:pt x="404" y="894"/>
                  </a:lnTo>
                  <a:lnTo>
                    <a:pt x="407" y="921"/>
                  </a:lnTo>
                  <a:lnTo>
                    <a:pt x="410" y="862"/>
                  </a:lnTo>
                  <a:lnTo>
                    <a:pt x="414" y="921"/>
                  </a:lnTo>
                  <a:lnTo>
                    <a:pt x="417" y="880"/>
                  </a:lnTo>
                  <a:lnTo>
                    <a:pt x="421" y="871"/>
                  </a:lnTo>
                  <a:lnTo>
                    <a:pt x="424" y="880"/>
                  </a:lnTo>
                  <a:lnTo>
                    <a:pt x="428" y="890"/>
                  </a:lnTo>
                  <a:lnTo>
                    <a:pt x="431" y="912"/>
                  </a:lnTo>
                  <a:lnTo>
                    <a:pt x="435" y="926"/>
                  </a:lnTo>
                  <a:lnTo>
                    <a:pt x="438" y="803"/>
                  </a:lnTo>
                  <a:lnTo>
                    <a:pt x="442" y="903"/>
                  </a:lnTo>
                  <a:lnTo>
                    <a:pt x="445" y="835"/>
                  </a:lnTo>
                  <a:lnTo>
                    <a:pt x="448" y="858"/>
                  </a:lnTo>
                  <a:lnTo>
                    <a:pt x="452" y="799"/>
                  </a:lnTo>
                  <a:lnTo>
                    <a:pt x="455" y="849"/>
                  </a:lnTo>
                  <a:lnTo>
                    <a:pt x="459" y="853"/>
                  </a:lnTo>
                  <a:lnTo>
                    <a:pt x="462" y="822"/>
                  </a:lnTo>
                  <a:lnTo>
                    <a:pt x="466" y="822"/>
                  </a:lnTo>
                  <a:lnTo>
                    <a:pt x="469" y="849"/>
                  </a:lnTo>
                  <a:lnTo>
                    <a:pt x="473" y="858"/>
                  </a:lnTo>
                  <a:lnTo>
                    <a:pt x="476" y="840"/>
                  </a:lnTo>
                  <a:lnTo>
                    <a:pt x="480" y="799"/>
                  </a:lnTo>
                  <a:lnTo>
                    <a:pt x="483" y="844"/>
                  </a:lnTo>
                  <a:lnTo>
                    <a:pt x="486" y="871"/>
                  </a:lnTo>
                  <a:lnTo>
                    <a:pt x="490" y="803"/>
                  </a:lnTo>
                  <a:lnTo>
                    <a:pt x="493" y="835"/>
                  </a:lnTo>
                  <a:lnTo>
                    <a:pt x="497" y="853"/>
                  </a:lnTo>
                  <a:lnTo>
                    <a:pt x="500" y="853"/>
                  </a:lnTo>
                  <a:lnTo>
                    <a:pt x="504" y="849"/>
                  </a:lnTo>
                  <a:lnTo>
                    <a:pt x="507" y="835"/>
                  </a:lnTo>
                  <a:lnTo>
                    <a:pt x="510" y="831"/>
                  </a:lnTo>
                  <a:lnTo>
                    <a:pt x="514" y="835"/>
                  </a:lnTo>
                  <a:lnTo>
                    <a:pt x="517" y="831"/>
                  </a:lnTo>
                  <a:lnTo>
                    <a:pt x="521" y="781"/>
                  </a:lnTo>
                  <a:lnTo>
                    <a:pt x="524" y="781"/>
                  </a:lnTo>
                  <a:lnTo>
                    <a:pt x="528" y="767"/>
                  </a:lnTo>
                  <a:lnTo>
                    <a:pt x="531" y="826"/>
                  </a:lnTo>
                  <a:lnTo>
                    <a:pt x="534" y="767"/>
                  </a:lnTo>
                  <a:lnTo>
                    <a:pt x="538" y="812"/>
                  </a:lnTo>
                  <a:lnTo>
                    <a:pt x="541" y="749"/>
                  </a:lnTo>
                  <a:lnTo>
                    <a:pt x="545" y="803"/>
                  </a:lnTo>
                  <a:lnTo>
                    <a:pt x="548" y="790"/>
                  </a:lnTo>
                  <a:lnTo>
                    <a:pt x="552" y="767"/>
                  </a:lnTo>
                  <a:lnTo>
                    <a:pt x="555" y="767"/>
                  </a:lnTo>
                  <a:lnTo>
                    <a:pt x="559" y="694"/>
                  </a:lnTo>
                  <a:lnTo>
                    <a:pt x="562" y="735"/>
                  </a:lnTo>
                  <a:lnTo>
                    <a:pt x="566" y="731"/>
                  </a:lnTo>
                  <a:lnTo>
                    <a:pt x="569" y="794"/>
                  </a:lnTo>
                  <a:lnTo>
                    <a:pt x="572" y="749"/>
                  </a:lnTo>
                  <a:lnTo>
                    <a:pt x="576" y="771"/>
                  </a:lnTo>
                  <a:lnTo>
                    <a:pt x="579" y="735"/>
                  </a:lnTo>
                  <a:lnTo>
                    <a:pt x="583" y="685"/>
                  </a:lnTo>
                  <a:lnTo>
                    <a:pt x="586" y="690"/>
                  </a:lnTo>
                  <a:lnTo>
                    <a:pt x="590" y="690"/>
                  </a:lnTo>
                  <a:lnTo>
                    <a:pt x="593" y="726"/>
                  </a:lnTo>
                  <a:lnTo>
                    <a:pt x="597" y="726"/>
                  </a:lnTo>
                  <a:lnTo>
                    <a:pt x="600" y="645"/>
                  </a:lnTo>
                  <a:lnTo>
                    <a:pt x="603" y="676"/>
                  </a:lnTo>
                  <a:lnTo>
                    <a:pt x="607" y="672"/>
                  </a:lnTo>
                  <a:lnTo>
                    <a:pt x="610" y="717"/>
                  </a:lnTo>
                  <a:lnTo>
                    <a:pt x="614" y="649"/>
                  </a:lnTo>
                  <a:lnTo>
                    <a:pt x="617" y="640"/>
                  </a:lnTo>
                  <a:lnTo>
                    <a:pt x="621" y="699"/>
                  </a:lnTo>
                  <a:lnTo>
                    <a:pt x="624" y="663"/>
                  </a:lnTo>
                  <a:lnTo>
                    <a:pt x="628" y="626"/>
                  </a:lnTo>
                  <a:lnTo>
                    <a:pt x="631" y="626"/>
                  </a:lnTo>
                  <a:lnTo>
                    <a:pt x="635" y="663"/>
                  </a:lnTo>
                  <a:lnTo>
                    <a:pt x="638" y="731"/>
                  </a:lnTo>
                  <a:lnTo>
                    <a:pt x="641" y="613"/>
                  </a:lnTo>
                  <a:lnTo>
                    <a:pt x="645" y="663"/>
                  </a:lnTo>
                  <a:lnTo>
                    <a:pt x="648" y="590"/>
                  </a:lnTo>
                  <a:lnTo>
                    <a:pt x="652" y="640"/>
                  </a:lnTo>
                  <a:lnTo>
                    <a:pt x="655" y="654"/>
                  </a:lnTo>
                  <a:lnTo>
                    <a:pt x="659" y="568"/>
                  </a:lnTo>
                  <a:lnTo>
                    <a:pt x="662" y="622"/>
                  </a:lnTo>
                  <a:lnTo>
                    <a:pt x="666" y="626"/>
                  </a:lnTo>
                  <a:lnTo>
                    <a:pt x="669" y="608"/>
                  </a:lnTo>
                  <a:lnTo>
                    <a:pt x="673" y="572"/>
                  </a:lnTo>
                  <a:lnTo>
                    <a:pt x="676" y="577"/>
                  </a:lnTo>
                  <a:lnTo>
                    <a:pt x="679" y="581"/>
                  </a:lnTo>
                  <a:lnTo>
                    <a:pt x="683" y="554"/>
                  </a:lnTo>
                  <a:lnTo>
                    <a:pt x="686" y="545"/>
                  </a:lnTo>
                  <a:lnTo>
                    <a:pt x="690" y="558"/>
                  </a:lnTo>
                  <a:lnTo>
                    <a:pt x="693" y="581"/>
                  </a:lnTo>
                  <a:lnTo>
                    <a:pt x="696" y="608"/>
                  </a:lnTo>
                  <a:lnTo>
                    <a:pt x="700" y="504"/>
                  </a:lnTo>
                  <a:lnTo>
                    <a:pt x="703" y="536"/>
                  </a:lnTo>
                  <a:lnTo>
                    <a:pt x="707" y="626"/>
                  </a:lnTo>
                  <a:lnTo>
                    <a:pt x="710" y="590"/>
                  </a:lnTo>
                  <a:lnTo>
                    <a:pt x="714" y="536"/>
                  </a:lnTo>
                  <a:lnTo>
                    <a:pt x="717" y="504"/>
                  </a:lnTo>
                  <a:lnTo>
                    <a:pt x="721" y="418"/>
                  </a:lnTo>
                  <a:lnTo>
                    <a:pt x="724" y="486"/>
                  </a:lnTo>
                  <a:lnTo>
                    <a:pt x="727" y="513"/>
                  </a:lnTo>
                  <a:lnTo>
                    <a:pt x="731" y="536"/>
                  </a:lnTo>
                  <a:lnTo>
                    <a:pt x="734" y="477"/>
                  </a:lnTo>
                  <a:lnTo>
                    <a:pt x="738" y="468"/>
                  </a:lnTo>
                  <a:lnTo>
                    <a:pt x="741" y="436"/>
                  </a:lnTo>
                  <a:lnTo>
                    <a:pt x="745" y="499"/>
                  </a:lnTo>
                  <a:lnTo>
                    <a:pt x="748" y="409"/>
                  </a:lnTo>
                  <a:lnTo>
                    <a:pt x="752" y="422"/>
                  </a:lnTo>
                  <a:lnTo>
                    <a:pt x="755" y="527"/>
                  </a:lnTo>
                  <a:lnTo>
                    <a:pt x="759" y="468"/>
                  </a:lnTo>
                  <a:lnTo>
                    <a:pt x="762" y="404"/>
                  </a:lnTo>
                  <a:lnTo>
                    <a:pt x="765" y="427"/>
                  </a:lnTo>
                  <a:lnTo>
                    <a:pt x="769" y="404"/>
                  </a:lnTo>
                  <a:lnTo>
                    <a:pt x="772" y="327"/>
                  </a:lnTo>
                  <a:lnTo>
                    <a:pt x="776" y="422"/>
                  </a:lnTo>
                  <a:lnTo>
                    <a:pt x="779" y="382"/>
                  </a:lnTo>
                  <a:lnTo>
                    <a:pt x="783" y="445"/>
                  </a:lnTo>
                  <a:lnTo>
                    <a:pt x="786" y="468"/>
                  </a:lnTo>
                  <a:lnTo>
                    <a:pt x="790" y="409"/>
                  </a:lnTo>
                  <a:lnTo>
                    <a:pt x="793" y="436"/>
                  </a:lnTo>
                  <a:lnTo>
                    <a:pt x="797" y="409"/>
                  </a:lnTo>
                  <a:lnTo>
                    <a:pt x="800" y="445"/>
                  </a:lnTo>
                  <a:lnTo>
                    <a:pt x="803" y="418"/>
                  </a:lnTo>
                  <a:lnTo>
                    <a:pt x="807" y="209"/>
                  </a:lnTo>
                  <a:lnTo>
                    <a:pt x="810" y="377"/>
                  </a:lnTo>
                  <a:lnTo>
                    <a:pt x="814" y="254"/>
                  </a:lnTo>
                  <a:lnTo>
                    <a:pt x="817" y="241"/>
                  </a:lnTo>
                  <a:lnTo>
                    <a:pt x="821" y="327"/>
                  </a:lnTo>
                  <a:lnTo>
                    <a:pt x="824" y="382"/>
                  </a:lnTo>
                  <a:lnTo>
                    <a:pt x="828" y="313"/>
                  </a:lnTo>
                  <a:lnTo>
                    <a:pt x="831" y="295"/>
                  </a:lnTo>
                  <a:lnTo>
                    <a:pt x="835" y="318"/>
                  </a:lnTo>
                  <a:lnTo>
                    <a:pt x="838" y="313"/>
                  </a:lnTo>
                  <a:lnTo>
                    <a:pt x="841" y="368"/>
                  </a:lnTo>
                  <a:lnTo>
                    <a:pt x="845" y="386"/>
                  </a:lnTo>
                  <a:lnTo>
                    <a:pt x="848" y="268"/>
                  </a:lnTo>
                  <a:lnTo>
                    <a:pt x="852" y="309"/>
                  </a:lnTo>
                  <a:lnTo>
                    <a:pt x="855" y="205"/>
                  </a:lnTo>
                  <a:lnTo>
                    <a:pt x="859" y="182"/>
                  </a:lnTo>
                  <a:lnTo>
                    <a:pt x="862" y="259"/>
                  </a:lnTo>
                  <a:lnTo>
                    <a:pt x="865" y="200"/>
                  </a:lnTo>
                  <a:lnTo>
                    <a:pt x="869" y="273"/>
                  </a:lnTo>
                  <a:lnTo>
                    <a:pt x="872" y="391"/>
                  </a:lnTo>
                  <a:lnTo>
                    <a:pt x="876" y="222"/>
                  </a:lnTo>
                  <a:lnTo>
                    <a:pt x="879" y="105"/>
                  </a:lnTo>
                  <a:lnTo>
                    <a:pt x="883" y="236"/>
                  </a:lnTo>
                  <a:lnTo>
                    <a:pt x="886" y="168"/>
                  </a:lnTo>
                  <a:lnTo>
                    <a:pt x="889" y="191"/>
                  </a:lnTo>
                  <a:lnTo>
                    <a:pt x="893" y="191"/>
                  </a:lnTo>
                  <a:lnTo>
                    <a:pt x="896" y="173"/>
                  </a:lnTo>
                  <a:lnTo>
                    <a:pt x="900" y="136"/>
                  </a:lnTo>
                  <a:lnTo>
                    <a:pt x="903" y="50"/>
                  </a:lnTo>
                  <a:lnTo>
                    <a:pt x="907" y="128"/>
                  </a:lnTo>
                  <a:lnTo>
                    <a:pt x="910" y="159"/>
                  </a:lnTo>
                  <a:lnTo>
                    <a:pt x="914" y="96"/>
                  </a:lnTo>
                  <a:lnTo>
                    <a:pt x="917" y="77"/>
                  </a:lnTo>
                  <a:lnTo>
                    <a:pt x="921" y="155"/>
                  </a:lnTo>
                  <a:lnTo>
                    <a:pt x="924" y="96"/>
                  </a:lnTo>
                  <a:lnTo>
                    <a:pt x="927" y="209"/>
                  </a:lnTo>
                  <a:lnTo>
                    <a:pt x="931" y="118"/>
                  </a:lnTo>
                  <a:lnTo>
                    <a:pt x="934" y="150"/>
                  </a:lnTo>
                  <a:lnTo>
                    <a:pt x="938" y="73"/>
                  </a:lnTo>
                  <a:lnTo>
                    <a:pt x="941" y="59"/>
                  </a:lnTo>
                  <a:lnTo>
                    <a:pt x="945" y="173"/>
                  </a:lnTo>
                  <a:lnTo>
                    <a:pt x="948" y="141"/>
                  </a:lnTo>
                  <a:lnTo>
                    <a:pt x="952" y="68"/>
                  </a:lnTo>
                  <a:lnTo>
                    <a:pt x="955" y="73"/>
                  </a:lnTo>
                  <a:lnTo>
                    <a:pt x="959" y="145"/>
                  </a:lnTo>
                  <a:lnTo>
                    <a:pt x="962" y="150"/>
                  </a:lnTo>
                  <a:lnTo>
                    <a:pt x="965" y="132"/>
                  </a:lnTo>
                  <a:lnTo>
                    <a:pt x="969" y="87"/>
                  </a:lnTo>
                  <a:lnTo>
                    <a:pt x="972" y="91"/>
                  </a:lnTo>
                  <a:lnTo>
                    <a:pt x="976" y="155"/>
                  </a:lnTo>
                  <a:lnTo>
                    <a:pt x="979" y="77"/>
                  </a:lnTo>
                  <a:lnTo>
                    <a:pt x="983" y="164"/>
                  </a:lnTo>
                  <a:lnTo>
                    <a:pt x="986" y="91"/>
                  </a:lnTo>
                  <a:lnTo>
                    <a:pt x="990" y="73"/>
                  </a:lnTo>
                  <a:lnTo>
                    <a:pt x="993" y="245"/>
                  </a:lnTo>
                  <a:lnTo>
                    <a:pt x="997" y="132"/>
                  </a:lnTo>
                  <a:lnTo>
                    <a:pt x="1000" y="0"/>
                  </a:lnTo>
                  <a:lnTo>
                    <a:pt x="1003" y="132"/>
                  </a:lnTo>
                  <a:lnTo>
                    <a:pt x="1007" y="168"/>
                  </a:lnTo>
                  <a:lnTo>
                    <a:pt x="1010" y="150"/>
                  </a:lnTo>
                  <a:lnTo>
                    <a:pt x="1014" y="114"/>
                  </a:lnTo>
                  <a:lnTo>
                    <a:pt x="1017" y="105"/>
                  </a:lnTo>
                  <a:lnTo>
                    <a:pt x="1021" y="64"/>
                  </a:lnTo>
                  <a:lnTo>
                    <a:pt x="1024" y="155"/>
                  </a:lnTo>
                  <a:lnTo>
                    <a:pt x="1028" y="186"/>
                  </a:lnTo>
                  <a:lnTo>
                    <a:pt x="1031" y="236"/>
                  </a:lnTo>
                  <a:lnTo>
                    <a:pt x="1034" y="168"/>
                  </a:lnTo>
                  <a:lnTo>
                    <a:pt x="1038" y="155"/>
                  </a:lnTo>
                  <a:lnTo>
                    <a:pt x="1041" y="218"/>
                  </a:lnTo>
                  <a:lnTo>
                    <a:pt x="1045" y="214"/>
                  </a:lnTo>
                  <a:lnTo>
                    <a:pt x="1048" y="155"/>
                  </a:lnTo>
                  <a:lnTo>
                    <a:pt x="1051" y="227"/>
                  </a:lnTo>
                  <a:lnTo>
                    <a:pt x="1055" y="227"/>
                  </a:lnTo>
                  <a:lnTo>
                    <a:pt x="1058" y="150"/>
                  </a:lnTo>
                  <a:lnTo>
                    <a:pt x="1062" y="222"/>
                  </a:lnTo>
                  <a:lnTo>
                    <a:pt x="1065" y="277"/>
                  </a:lnTo>
                  <a:lnTo>
                    <a:pt x="1069" y="109"/>
                  </a:lnTo>
                  <a:lnTo>
                    <a:pt x="1072" y="263"/>
                  </a:lnTo>
                  <a:lnTo>
                    <a:pt x="1076" y="232"/>
                  </a:lnTo>
                  <a:lnTo>
                    <a:pt x="1079" y="177"/>
                  </a:lnTo>
                  <a:lnTo>
                    <a:pt x="1083" y="205"/>
                  </a:lnTo>
                  <a:lnTo>
                    <a:pt x="1086" y="145"/>
                  </a:lnTo>
                  <a:lnTo>
                    <a:pt x="1089" y="245"/>
                  </a:lnTo>
                  <a:lnTo>
                    <a:pt x="1093" y="277"/>
                  </a:lnTo>
                  <a:lnTo>
                    <a:pt x="1096" y="250"/>
                  </a:lnTo>
                  <a:lnTo>
                    <a:pt x="1100" y="218"/>
                  </a:lnTo>
                  <a:lnTo>
                    <a:pt x="1103" y="350"/>
                  </a:lnTo>
                  <a:lnTo>
                    <a:pt x="1107" y="295"/>
                  </a:lnTo>
                  <a:lnTo>
                    <a:pt x="1110" y="263"/>
                  </a:lnTo>
                  <a:lnTo>
                    <a:pt x="1114" y="268"/>
                  </a:lnTo>
                  <a:lnTo>
                    <a:pt x="1117" y="300"/>
                  </a:lnTo>
                  <a:lnTo>
                    <a:pt x="1120" y="445"/>
                  </a:lnTo>
                  <a:lnTo>
                    <a:pt x="1124" y="427"/>
                  </a:lnTo>
                  <a:lnTo>
                    <a:pt x="1127" y="350"/>
                  </a:lnTo>
                  <a:lnTo>
                    <a:pt x="1131" y="368"/>
                  </a:lnTo>
                  <a:lnTo>
                    <a:pt x="1134" y="449"/>
                  </a:lnTo>
                  <a:lnTo>
                    <a:pt x="1138" y="331"/>
                  </a:lnTo>
                  <a:lnTo>
                    <a:pt x="1141" y="327"/>
                  </a:lnTo>
                  <a:lnTo>
                    <a:pt x="1145" y="359"/>
                  </a:lnTo>
                  <a:lnTo>
                    <a:pt x="1148" y="440"/>
                  </a:lnTo>
                  <a:lnTo>
                    <a:pt x="1152" y="336"/>
                  </a:lnTo>
                  <a:lnTo>
                    <a:pt x="1155" y="427"/>
                  </a:lnTo>
                  <a:lnTo>
                    <a:pt x="1158" y="486"/>
                  </a:lnTo>
                  <a:lnTo>
                    <a:pt x="1162" y="436"/>
                  </a:lnTo>
                  <a:lnTo>
                    <a:pt x="1165" y="341"/>
                  </a:lnTo>
                  <a:lnTo>
                    <a:pt x="1169" y="472"/>
                  </a:lnTo>
                  <a:lnTo>
                    <a:pt x="1172" y="445"/>
                  </a:lnTo>
                  <a:lnTo>
                    <a:pt x="1176" y="486"/>
                  </a:lnTo>
                  <a:lnTo>
                    <a:pt x="1179" y="413"/>
                  </a:lnTo>
                  <a:lnTo>
                    <a:pt x="1183" y="513"/>
                  </a:lnTo>
                  <a:lnTo>
                    <a:pt x="1186" y="545"/>
                  </a:lnTo>
                  <a:lnTo>
                    <a:pt x="1190" y="463"/>
                  </a:lnTo>
                  <a:lnTo>
                    <a:pt x="1193" y="445"/>
                  </a:lnTo>
                  <a:lnTo>
                    <a:pt x="1196" y="477"/>
                  </a:lnTo>
                  <a:lnTo>
                    <a:pt x="1200" y="545"/>
                  </a:lnTo>
                  <a:lnTo>
                    <a:pt x="1203" y="631"/>
                  </a:lnTo>
                  <a:lnTo>
                    <a:pt x="1207" y="558"/>
                  </a:lnTo>
                  <a:lnTo>
                    <a:pt x="1210" y="477"/>
                  </a:lnTo>
                  <a:lnTo>
                    <a:pt x="1214" y="558"/>
                  </a:lnTo>
                  <a:lnTo>
                    <a:pt x="1217" y="585"/>
                  </a:lnTo>
                  <a:lnTo>
                    <a:pt x="1220" y="599"/>
                  </a:lnTo>
                  <a:lnTo>
                    <a:pt x="1224" y="599"/>
                  </a:lnTo>
                  <a:lnTo>
                    <a:pt x="1227" y="626"/>
                  </a:lnTo>
                  <a:lnTo>
                    <a:pt x="1231" y="608"/>
                  </a:lnTo>
                  <a:lnTo>
                    <a:pt x="1234" y="626"/>
                  </a:lnTo>
                  <a:lnTo>
                    <a:pt x="1238" y="663"/>
                  </a:lnTo>
                  <a:lnTo>
                    <a:pt x="1241" y="645"/>
                  </a:lnTo>
                  <a:lnTo>
                    <a:pt x="1244" y="549"/>
                  </a:lnTo>
                  <a:lnTo>
                    <a:pt x="1248" y="549"/>
                  </a:lnTo>
                  <a:lnTo>
                    <a:pt x="1251" y="667"/>
                  </a:lnTo>
                  <a:lnTo>
                    <a:pt x="1255" y="626"/>
                  </a:lnTo>
                  <a:lnTo>
                    <a:pt x="1258" y="694"/>
                  </a:lnTo>
                  <a:lnTo>
                    <a:pt x="1262" y="744"/>
                  </a:lnTo>
                  <a:lnTo>
                    <a:pt x="1265" y="685"/>
                  </a:lnTo>
                  <a:lnTo>
                    <a:pt x="1269" y="694"/>
                  </a:lnTo>
                  <a:lnTo>
                    <a:pt x="1272" y="631"/>
                  </a:lnTo>
                  <a:lnTo>
                    <a:pt x="1276" y="658"/>
                  </a:lnTo>
                  <a:lnTo>
                    <a:pt x="1279" y="604"/>
                  </a:lnTo>
                  <a:lnTo>
                    <a:pt x="1282" y="731"/>
                  </a:lnTo>
                  <a:lnTo>
                    <a:pt x="1286" y="726"/>
                  </a:lnTo>
                  <a:lnTo>
                    <a:pt x="1289" y="694"/>
                  </a:lnTo>
                  <a:lnTo>
                    <a:pt x="1293" y="731"/>
                  </a:lnTo>
                  <a:lnTo>
                    <a:pt x="1296" y="735"/>
                  </a:lnTo>
                  <a:lnTo>
                    <a:pt x="1300" y="731"/>
                  </a:lnTo>
                  <a:lnTo>
                    <a:pt x="1303" y="731"/>
                  </a:lnTo>
                  <a:lnTo>
                    <a:pt x="1307" y="776"/>
                  </a:lnTo>
                  <a:lnTo>
                    <a:pt x="1310" y="740"/>
                  </a:lnTo>
                  <a:lnTo>
                    <a:pt x="1314" y="763"/>
                  </a:lnTo>
                  <a:lnTo>
                    <a:pt x="1317" y="781"/>
                  </a:lnTo>
                  <a:lnTo>
                    <a:pt x="1320" y="771"/>
                  </a:lnTo>
                  <a:lnTo>
                    <a:pt x="1324" y="817"/>
                  </a:lnTo>
                  <a:lnTo>
                    <a:pt x="1327" y="781"/>
                  </a:lnTo>
                  <a:lnTo>
                    <a:pt x="1331" y="771"/>
                  </a:lnTo>
                  <a:lnTo>
                    <a:pt x="1334" y="744"/>
                  </a:lnTo>
                  <a:lnTo>
                    <a:pt x="1338" y="767"/>
                  </a:lnTo>
                  <a:lnTo>
                    <a:pt x="1341" y="767"/>
                  </a:lnTo>
                  <a:lnTo>
                    <a:pt x="1345" y="771"/>
                  </a:lnTo>
                  <a:lnTo>
                    <a:pt x="1348" y="799"/>
                  </a:lnTo>
                  <a:lnTo>
                    <a:pt x="1352" y="771"/>
                  </a:lnTo>
                  <a:lnTo>
                    <a:pt x="1355" y="826"/>
                  </a:lnTo>
                  <a:lnTo>
                    <a:pt x="1358" y="799"/>
                  </a:lnTo>
                  <a:lnTo>
                    <a:pt x="1362" y="808"/>
                  </a:lnTo>
                  <a:lnTo>
                    <a:pt x="1365" y="858"/>
                  </a:lnTo>
                  <a:lnTo>
                    <a:pt x="1369" y="853"/>
                  </a:lnTo>
                  <a:lnTo>
                    <a:pt x="1372" y="808"/>
                  </a:lnTo>
                  <a:lnTo>
                    <a:pt x="1376" y="812"/>
                  </a:lnTo>
                  <a:lnTo>
                    <a:pt x="1379" y="862"/>
                  </a:lnTo>
                  <a:lnTo>
                    <a:pt x="1383" y="776"/>
                  </a:lnTo>
                  <a:lnTo>
                    <a:pt x="1386" y="844"/>
                  </a:lnTo>
                  <a:lnTo>
                    <a:pt x="1390" y="849"/>
                  </a:lnTo>
                  <a:lnTo>
                    <a:pt x="1393" y="844"/>
                  </a:lnTo>
                  <a:lnTo>
                    <a:pt x="1396" y="880"/>
                  </a:lnTo>
                  <a:lnTo>
                    <a:pt x="1400" y="831"/>
                  </a:lnTo>
                  <a:lnTo>
                    <a:pt x="1403" y="835"/>
                  </a:lnTo>
                  <a:lnTo>
                    <a:pt x="1406" y="890"/>
                  </a:lnTo>
                  <a:lnTo>
                    <a:pt x="1410" y="844"/>
                  </a:lnTo>
                  <a:lnTo>
                    <a:pt x="1413" y="890"/>
                  </a:lnTo>
                  <a:lnTo>
                    <a:pt x="1417" y="867"/>
                  </a:lnTo>
                  <a:lnTo>
                    <a:pt x="1420" y="871"/>
                  </a:lnTo>
                  <a:lnTo>
                    <a:pt x="1424" y="885"/>
                  </a:lnTo>
                  <a:lnTo>
                    <a:pt x="1427" y="858"/>
                  </a:lnTo>
                  <a:lnTo>
                    <a:pt x="1431" y="862"/>
                  </a:lnTo>
                  <a:lnTo>
                    <a:pt x="1434" y="831"/>
                  </a:lnTo>
                  <a:lnTo>
                    <a:pt x="1438" y="880"/>
                  </a:lnTo>
                  <a:lnTo>
                    <a:pt x="1441" y="862"/>
                  </a:lnTo>
                  <a:lnTo>
                    <a:pt x="1444" y="853"/>
                  </a:lnTo>
                  <a:lnTo>
                    <a:pt x="1448" y="921"/>
                  </a:lnTo>
                  <a:lnTo>
                    <a:pt x="1451" y="853"/>
                  </a:lnTo>
                  <a:lnTo>
                    <a:pt x="1455" y="948"/>
                  </a:lnTo>
                  <a:lnTo>
                    <a:pt x="1458" y="844"/>
                  </a:lnTo>
                  <a:lnTo>
                    <a:pt x="1462" y="817"/>
                  </a:lnTo>
                  <a:lnTo>
                    <a:pt x="1465" y="894"/>
                  </a:lnTo>
                  <a:lnTo>
                    <a:pt x="1469" y="876"/>
                  </a:lnTo>
                  <a:lnTo>
                    <a:pt x="1472" y="948"/>
                  </a:lnTo>
                  <a:lnTo>
                    <a:pt x="1476" y="880"/>
                  </a:lnTo>
                  <a:lnTo>
                    <a:pt x="1479" y="908"/>
                  </a:lnTo>
                  <a:lnTo>
                    <a:pt x="1482" y="917"/>
                  </a:lnTo>
                  <a:lnTo>
                    <a:pt x="1486" y="858"/>
                  </a:lnTo>
                  <a:lnTo>
                    <a:pt x="1489" y="935"/>
                  </a:lnTo>
                  <a:lnTo>
                    <a:pt x="1493" y="903"/>
                  </a:lnTo>
                  <a:lnTo>
                    <a:pt x="1496" y="899"/>
                  </a:lnTo>
                  <a:lnTo>
                    <a:pt x="1500" y="935"/>
                  </a:lnTo>
                  <a:lnTo>
                    <a:pt x="1503" y="948"/>
                  </a:lnTo>
                  <a:lnTo>
                    <a:pt x="1507" y="948"/>
                  </a:lnTo>
                  <a:lnTo>
                    <a:pt x="1510" y="953"/>
                  </a:lnTo>
                  <a:lnTo>
                    <a:pt x="1514" y="899"/>
                  </a:lnTo>
                  <a:lnTo>
                    <a:pt x="1517" y="962"/>
                  </a:lnTo>
                  <a:lnTo>
                    <a:pt x="1520" y="976"/>
                  </a:lnTo>
                  <a:lnTo>
                    <a:pt x="1524" y="935"/>
                  </a:lnTo>
                  <a:lnTo>
                    <a:pt x="1527" y="953"/>
                  </a:lnTo>
                  <a:lnTo>
                    <a:pt x="1531" y="903"/>
                  </a:lnTo>
                  <a:lnTo>
                    <a:pt x="1534" y="935"/>
                  </a:lnTo>
                  <a:lnTo>
                    <a:pt x="1538" y="935"/>
                  </a:lnTo>
                  <a:lnTo>
                    <a:pt x="1541" y="985"/>
                  </a:lnTo>
                  <a:lnTo>
                    <a:pt x="1545" y="953"/>
                  </a:lnTo>
                  <a:lnTo>
                    <a:pt x="1548" y="953"/>
                  </a:lnTo>
                  <a:lnTo>
                    <a:pt x="1551" y="948"/>
                  </a:lnTo>
                  <a:lnTo>
                    <a:pt x="1555" y="957"/>
                  </a:lnTo>
                  <a:lnTo>
                    <a:pt x="1558" y="930"/>
                  </a:lnTo>
                  <a:lnTo>
                    <a:pt x="1562" y="890"/>
                  </a:lnTo>
                  <a:lnTo>
                    <a:pt x="1565" y="903"/>
                  </a:lnTo>
                  <a:lnTo>
                    <a:pt x="1569" y="967"/>
                  </a:lnTo>
                  <a:lnTo>
                    <a:pt x="1572" y="980"/>
                  </a:lnTo>
                  <a:lnTo>
                    <a:pt x="1576" y="967"/>
                  </a:lnTo>
                  <a:lnTo>
                    <a:pt x="1579" y="994"/>
                  </a:lnTo>
                  <a:lnTo>
                    <a:pt x="1582" y="998"/>
                  </a:lnTo>
                  <a:lnTo>
                    <a:pt x="1586" y="976"/>
                  </a:lnTo>
                  <a:lnTo>
                    <a:pt x="1589" y="994"/>
                  </a:lnTo>
                  <a:lnTo>
                    <a:pt x="1593" y="971"/>
                  </a:lnTo>
                  <a:lnTo>
                    <a:pt x="1596" y="989"/>
                  </a:lnTo>
                  <a:lnTo>
                    <a:pt x="1600" y="940"/>
                  </a:lnTo>
                  <a:lnTo>
                    <a:pt x="1603" y="948"/>
                  </a:lnTo>
                  <a:lnTo>
                    <a:pt x="1606" y="967"/>
                  </a:lnTo>
                  <a:lnTo>
                    <a:pt x="1610" y="985"/>
                  </a:lnTo>
                  <a:lnTo>
                    <a:pt x="1613" y="985"/>
                  </a:lnTo>
                  <a:lnTo>
                    <a:pt x="1617" y="944"/>
                  </a:lnTo>
                  <a:lnTo>
                    <a:pt x="1620" y="962"/>
                  </a:lnTo>
                  <a:lnTo>
                    <a:pt x="1624" y="989"/>
                  </a:lnTo>
                  <a:lnTo>
                    <a:pt x="1627" y="962"/>
                  </a:lnTo>
                  <a:lnTo>
                    <a:pt x="1631" y="962"/>
                  </a:lnTo>
                  <a:lnTo>
                    <a:pt x="1634" y="962"/>
                  </a:lnTo>
                  <a:lnTo>
                    <a:pt x="1637" y="1021"/>
                  </a:lnTo>
                  <a:lnTo>
                    <a:pt x="1641" y="980"/>
                  </a:lnTo>
                  <a:lnTo>
                    <a:pt x="1644" y="976"/>
                  </a:lnTo>
                  <a:lnTo>
                    <a:pt x="1648" y="948"/>
                  </a:lnTo>
                  <a:lnTo>
                    <a:pt x="1651" y="1008"/>
                  </a:lnTo>
                  <a:lnTo>
                    <a:pt x="1655" y="1003"/>
                  </a:lnTo>
                  <a:lnTo>
                    <a:pt x="1658" y="989"/>
                  </a:lnTo>
                  <a:lnTo>
                    <a:pt x="1662" y="953"/>
                  </a:lnTo>
                  <a:lnTo>
                    <a:pt x="1665" y="971"/>
                  </a:lnTo>
                  <a:lnTo>
                    <a:pt x="1669" y="994"/>
                  </a:lnTo>
                  <a:lnTo>
                    <a:pt x="1672" y="976"/>
                  </a:lnTo>
                  <a:lnTo>
                    <a:pt x="1675" y="967"/>
                  </a:lnTo>
                  <a:lnTo>
                    <a:pt x="1679" y="998"/>
                  </a:lnTo>
                  <a:lnTo>
                    <a:pt x="1682" y="976"/>
                  </a:lnTo>
                  <a:lnTo>
                    <a:pt x="1686" y="998"/>
                  </a:lnTo>
                  <a:lnTo>
                    <a:pt x="1689" y="971"/>
                  </a:lnTo>
                  <a:lnTo>
                    <a:pt x="1693" y="1003"/>
                  </a:lnTo>
                  <a:lnTo>
                    <a:pt x="1696" y="971"/>
                  </a:lnTo>
                  <a:lnTo>
                    <a:pt x="1700" y="980"/>
                  </a:lnTo>
                  <a:lnTo>
                    <a:pt x="1703" y="985"/>
                  </a:lnTo>
                  <a:lnTo>
                    <a:pt x="1707" y="976"/>
                  </a:lnTo>
                  <a:lnTo>
                    <a:pt x="1710" y="1003"/>
                  </a:lnTo>
                  <a:lnTo>
                    <a:pt x="1713" y="989"/>
                  </a:lnTo>
                  <a:lnTo>
                    <a:pt x="1717" y="976"/>
                  </a:lnTo>
                  <a:lnTo>
                    <a:pt x="1720" y="1012"/>
                  </a:lnTo>
                  <a:lnTo>
                    <a:pt x="1724" y="967"/>
                  </a:lnTo>
                  <a:lnTo>
                    <a:pt x="1727" y="1003"/>
                  </a:lnTo>
                  <a:lnTo>
                    <a:pt x="1731" y="994"/>
                  </a:lnTo>
                  <a:lnTo>
                    <a:pt x="1734" y="967"/>
                  </a:lnTo>
                  <a:lnTo>
                    <a:pt x="1738" y="1003"/>
                  </a:lnTo>
                  <a:lnTo>
                    <a:pt x="1741" y="980"/>
                  </a:lnTo>
                  <a:lnTo>
                    <a:pt x="1745" y="1012"/>
                  </a:lnTo>
                  <a:lnTo>
                    <a:pt x="1748" y="1008"/>
                  </a:lnTo>
                  <a:lnTo>
                    <a:pt x="1751" y="994"/>
                  </a:lnTo>
                  <a:lnTo>
                    <a:pt x="1755" y="1008"/>
                  </a:lnTo>
                  <a:lnTo>
                    <a:pt x="1758" y="985"/>
                  </a:lnTo>
                  <a:lnTo>
                    <a:pt x="1761" y="1021"/>
                  </a:lnTo>
                  <a:lnTo>
                    <a:pt x="1765" y="989"/>
                  </a:lnTo>
                  <a:lnTo>
                    <a:pt x="1768" y="1012"/>
                  </a:lnTo>
                  <a:lnTo>
                    <a:pt x="1772" y="998"/>
                  </a:lnTo>
                  <a:lnTo>
                    <a:pt x="1775" y="980"/>
                  </a:lnTo>
                  <a:lnTo>
                    <a:pt x="1779" y="1008"/>
                  </a:lnTo>
                  <a:lnTo>
                    <a:pt x="1782" y="989"/>
                  </a:lnTo>
                  <a:lnTo>
                    <a:pt x="1786" y="994"/>
                  </a:lnTo>
                  <a:lnTo>
                    <a:pt x="1789" y="998"/>
                  </a:lnTo>
                  <a:lnTo>
                    <a:pt x="1793" y="980"/>
                  </a:lnTo>
                  <a:lnTo>
                    <a:pt x="1796" y="1003"/>
                  </a:lnTo>
                  <a:lnTo>
                    <a:pt x="1799" y="1021"/>
                  </a:lnTo>
                  <a:lnTo>
                    <a:pt x="1803" y="1017"/>
                  </a:lnTo>
                  <a:lnTo>
                    <a:pt x="1806" y="1021"/>
                  </a:lnTo>
                  <a:lnTo>
                    <a:pt x="1810" y="980"/>
                  </a:lnTo>
                  <a:lnTo>
                    <a:pt x="1813" y="1026"/>
                  </a:lnTo>
                  <a:lnTo>
                    <a:pt x="1817" y="989"/>
                  </a:lnTo>
                  <a:lnTo>
                    <a:pt x="1820" y="998"/>
                  </a:lnTo>
                  <a:lnTo>
                    <a:pt x="1824" y="1012"/>
                  </a:lnTo>
                  <a:lnTo>
                    <a:pt x="1827" y="1012"/>
                  </a:lnTo>
                  <a:lnTo>
                    <a:pt x="1831" y="1003"/>
                  </a:lnTo>
                  <a:lnTo>
                    <a:pt x="1834" y="989"/>
                  </a:lnTo>
                  <a:lnTo>
                    <a:pt x="1837" y="1021"/>
                  </a:lnTo>
                  <a:lnTo>
                    <a:pt x="1841" y="1017"/>
                  </a:lnTo>
                  <a:lnTo>
                    <a:pt x="1844" y="989"/>
                  </a:lnTo>
                  <a:lnTo>
                    <a:pt x="1848" y="1003"/>
                  </a:lnTo>
                  <a:lnTo>
                    <a:pt x="1851" y="1017"/>
                  </a:lnTo>
                  <a:lnTo>
                    <a:pt x="1855" y="1012"/>
                  </a:lnTo>
                  <a:lnTo>
                    <a:pt x="1858" y="1003"/>
                  </a:lnTo>
                  <a:lnTo>
                    <a:pt x="1862" y="1026"/>
                  </a:lnTo>
                  <a:lnTo>
                    <a:pt x="1865" y="1021"/>
                  </a:lnTo>
                  <a:lnTo>
                    <a:pt x="1869" y="1021"/>
                  </a:lnTo>
                  <a:lnTo>
                    <a:pt x="1872" y="1026"/>
                  </a:lnTo>
                  <a:lnTo>
                    <a:pt x="1875" y="1008"/>
                  </a:lnTo>
                  <a:lnTo>
                    <a:pt x="1879" y="1026"/>
                  </a:lnTo>
                  <a:lnTo>
                    <a:pt x="1882" y="1008"/>
                  </a:lnTo>
                  <a:lnTo>
                    <a:pt x="1886" y="1017"/>
                  </a:lnTo>
                  <a:lnTo>
                    <a:pt x="1889" y="1017"/>
                  </a:lnTo>
                  <a:lnTo>
                    <a:pt x="1893" y="1012"/>
                  </a:lnTo>
                  <a:lnTo>
                    <a:pt x="1896" y="1008"/>
                  </a:lnTo>
                  <a:lnTo>
                    <a:pt x="1900" y="1035"/>
                  </a:lnTo>
                  <a:lnTo>
                    <a:pt x="1903" y="980"/>
                  </a:lnTo>
                  <a:lnTo>
                    <a:pt x="1907" y="1021"/>
                  </a:lnTo>
                  <a:lnTo>
                    <a:pt x="1910" y="1026"/>
                  </a:lnTo>
                  <a:lnTo>
                    <a:pt x="1913" y="1012"/>
                  </a:lnTo>
                  <a:lnTo>
                    <a:pt x="1917" y="1012"/>
                  </a:lnTo>
                  <a:lnTo>
                    <a:pt x="1920" y="1008"/>
                  </a:lnTo>
                  <a:lnTo>
                    <a:pt x="1924" y="1026"/>
                  </a:lnTo>
                  <a:lnTo>
                    <a:pt x="1927" y="1008"/>
                  </a:lnTo>
                  <a:lnTo>
                    <a:pt x="1931" y="1026"/>
                  </a:lnTo>
                  <a:lnTo>
                    <a:pt x="1934" y="1012"/>
                  </a:lnTo>
                  <a:lnTo>
                    <a:pt x="1937" y="1030"/>
                  </a:lnTo>
                  <a:lnTo>
                    <a:pt x="1941" y="1008"/>
                  </a:lnTo>
                  <a:lnTo>
                    <a:pt x="1944" y="1026"/>
                  </a:lnTo>
                  <a:lnTo>
                    <a:pt x="1948" y="1008"/>
                  </a:lnTo>
                  <a:lnTo>
                    <a:pt x="1951" y="1030"/>
                  </a:lnTo>
                  <a:lnTo>
                    <a:pt x="1955" y="1021"/>
                  </a:lnTo>
                  <a:lnTo>
                    <a:pt x="1958" y="1021"/>
                  </a:lnTo>
                  <a:lnTo>
                    <a:pt x="1961" y="1017"/>
                  </a:lnTo>
                  <a:lnTo>
                    <a:pt x="1965" y="1026"/>
                  </a:lnTo>
                  <a:lnTo>
                    <a:pt x="1968" y="1012"/>
                  </a:lnTo>
                  <a:lnTo>
                    <a:pt x="1972" y="1030"/>
                  </a:lnTo>
                  <a:lnTo>
                    <a:pt x="1975" y="1017"/>
                  </a:lnTo>
                  <a:lnTo>
                    <a:pt x="1979" y="1012"/>
                  </a:lnTo>
                  <a:lnTo>
                    <a:pt x="1982" y="1021"/>
                  </a:lnTo>
                  <a:lnTo>
                    <a:pt x="1986" y="1008"/>
                  </a:lnTo>
                  <a:lnTo>
                    <a:pt x="1989" y="1026"/>
                  </a:lnTo>
                  <a:lnTo>
                    <a:pt x="1993" y="1026"/>
                  </a:lnTo>
                  <a:lnTo>
                    <a:pt x="1996" y="1035"/>
                  </a:lnTo>
                  <a:lnTo>
                    <a:pt x="1999" y="1012"/>
                  </a:lnTo>
                  <a:lnTo>
                    <a:pt x="2003" y="1026"/>
                  </a:lnTo>
                  <a:lnTo>
                    <a:pt x="2006" y="1030"/>
                  </a:lnTo>
                  <a:lnTo>
                    <a:pt x="2010" y="1026"/>
                  </a:lnTo>
                  <a:lnTo>
                    <a:pt x="2013" y="1035"/>
                  </a:lnTo>
                  <a:lnTo>
                    <a:pt x="2017" y="1021"/>
                  </a:lnTo>
                  <a:lnTo>
                    <a:pt x="2020" y="1035"/>
                  </a:lnTo>
                  <a:lnTo>
                    <a:pt x="2024" y="1021"/>
                  </a:lnTo>
                  <a:lnTo>
                    <a:pt x="2027" y="1017"/>
                  </a:lnTo>
                  <a:lnTo>
                    <a:pt x="2031" y="1026"/>
                  </a:lnTo>
                  <a:lnTo>
                    <a:pt x="2034" y="1039"/>
                  </a:lnTo>
                  <a:lnTo>
                    <a:pt x="2037" y="1030"/>
                  </a:lnTo>
                  <a:lnTo>
                    <a:pt x="2041" y="1017"/>
                  </a:lnTo>
                  <a:lnTo>
                    <a:pt x="2044" y="1003"/>
                  </a:lnTo>
                  <a:lnTo>
                    <a:pt x="2048" y="1026"/>
                  </a:lnTo>
                  <a:lnTo>
                    <a:pt x="2051" y="1026"/>
                  </a:lnTo>
                  <a:lnTo>
                    <a:pt x="2055" y="1012"/>
                  </a:lnTo>
                  <a:lnTo>
                    <a:pt x="2058" y="1026"/>
                  </a:lnTo>
                  <a:lnTo>
                    <a:pt x="2062" y="1012"/>
                  </a:lnTo>
                  <a:lnTo>
                    <a:pt x="2065" y="1021"/>
                  </a:lnTo>
                  <a:lnTo>
                    <a:pt x="2068" y="1026"/>
                  </a:lnTo>
                  <a:lnTo>
                    <a:pt x="2069" y="1027"/>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315">
              <a:extLst>
                <a:ext uri="{FF2B5EF4-FFF2-40B4-BE49-F238E27FC236}">
                  <a16:creationId xmlns:a16="http://schemas.microsoft.com/office/drawing/2014/main" id="{33DE7E28-2E55-4C81-ACE7-4A0C22A282F8}"/>
                </a:ext>
              </a:extLst>
            </p:cNvPr>
            <p:cNvSpPr>
              <a:spLocks noEditPoints="1"/>
            </p:cNvSpPr>
            <p:nvPr/>
          </p:nvSpPr>
          <p:spPr bwMode="auto">
            <a:xfrm>
              <a:off x="5251" y="2311"/>
              <a:ext cx="3" cy="1447"/>
            </a:xfrm>
            <a:custGeom>
              <a:avLst/>
              <a:gdLst>
                <a:gd name="T0" fmla="*/ 3 w 3"/>
                <a:gd name="T1" fmla="*/ 1321 h 1447"/>
                <a:gd name="T2" fmla="*/ 0 w 3"/>
                <a:gd name="T3" fmla="*/ 1369 h 1447"/>
                <a:gd name="T4" fmla="*/ 3 w 3"/>
                <a:gd name="T5" fmla="*/ 1292 h 1447"/>
                <a:gd name="T6" fmla="*/ 0 w 3"/>
                <a:gd name="T7" fmla="*/ 1243 h 1447"/>
                <a:gd name="T8" fmla="*/ 3 w 3"/>
                <a:gd name="T9" fmla="*/ 1292 h 1447"/>
                <a:gd name="T10" fmla="*/ 3 w 3"/>
                <a:gd name="T11" fmla="*/ 1165 h 1447"/>
                <a:gd name="T12" fmla="*/ 0 w 3"/>
                <a:gd name="T13" fmla="*/ 1214 h 1447"/>
                <a:gd name="T14" fmla="*/ 3 w 3"/>
                <a:gd name="T15" fmla="*/ 1136 h 1447"/>
                <a:gd name="T16" fmla="*/ 0 w 3"/>
                <a:gd name="T17" fmla="*/ 1088 h 1447"/>
                <a:gd name="T18" fmla="*/ 3 w 3"/>
                <a:gd name="T19" fmla="*/ 1136 h 1447"/>
                <a:gd name="T20" fmla="*/ 3 w 3"/>
                <a:gd name="T21" fmla="*/ 1010 h 1447"/>
                <a:gd name="T22" fmla="*/ 0 w 3"/>
                <a:gd name="T23" fmla="*/ 1059 h 1447"/>
                <a:gd name="T24" fmla="*/ 3 w 3"/>
                <a:gd name="T25" fmla="*/ 981 h 1447"/>
                <a:gd name="T26" fmla="*/ 0 w 3"/>
                <a:gd name="T27" fmla="*/ 932 h 1447"/>
                <a:gd name="T28" fmla="*/ 3 w 3"/>
                <a:gd name="T29" fmla="*/ 981 h 1447"/>
                <a:gd name="T30" fmla="*/ 3 w 3"/>
                <a:gd name="T31" fmla="*/ 855 h 1447"/>
                <a:gd name="T32" fmla="*/ 0 w 3"/>
                <a:gd name="T33" fmla="*/ 903 h 1447"/>
                <a:gd name="T34" fmla="*/ 3 w 3"/>
                <a:gd name="T35" fmla="*/ 826 h 1447"/>
                <a:gd name="T36" fmla="*/ 0 w 3"/>
                <a:gd name="T37" fmla="*/ 777 h 1447"/>
                <a:gd name="T38" fmla="*/ 3 w 3"/>
                <a:gd name="T39" fmla="*/ 826 h 1447"/>
                <a:gd name="T40" fmla="*/ 3 w 3"/>
                <a:gd name="T41" fmla="*/ 699 h 1447"/>
                <a:gd name="T42" fmla="*/ 0 w 3"/>
                <a:gd name="T43" fmla="*/ 748 h 1447"/>
                <a:gd name="T44" fmla="*/ 3 w 3"/>
                <a:gd name="T45" fmla="*/ 670 h 1447"/>
                <a:gd name="T46" fmla="*/ 0 w 3"/>
                <a:gd name="T47" fmla="*/ 622 h 1447"/>
                <a:gd name="T48" fmla="*/ 3 w 3"/>
                <a:gd name="T49" fmla="*/ 670 h 1447"/>
                <a:gd name="T50" fmla="*/ 3 w 3"/>
                <a:gd name="T51" fmla="*/ 544 h 1447"/>
                <a:gd name="T52" fmla="*/ 0 w 3"/>
                <a:gd name="T53" fmla="*/ 593 h 1447"/>
                <a:gd name="T54" fmla="*/ 3 w 3"/>
                <a:gd name="T55" fmla="*/ 515 h 1447"/>
                <a:gd name="T56" fmla="*/ 0 w 3"/>
                <a:gd name="T57" fmla="*/ 466 h 1447"/>
                <a:gd name="T58" fmla="*/ 3 w 3"/>
                <a:gd name="T59" fmla="*/ 515 h 1447"/>
                <a:gd name="T60" fmla="*/ 3 w 3"/>
                <a:gd name="T61" fmla="*/ 389 h 1447"/>
                <a:gd name="T62" fmla="*/ 0 w 3"/>
                <a:gd name="T63" fmla="*/ 437 h 1447"/>
                <a:gd name="T64" fmla="*/ 3 w 3"/>
                <a:gd name="T65" fmla="*/ 359 h 1447"/>
                <a:gd name="T66" fmla="*/ 0 w 3"/>
                <a:gd name="T67" fmla="*/ 311 h 1447"/>
                <a:gd name="T68" fmla="*/ 3 w 3"/>
                <a:gd name="T69" fmla="*/ 359 h 1447"/>
                <a:gd name="T70" fmla="*/ 3 w 3"/>
                <a:gd name="T71" fmla="*/ 233 h 1447"/>
                <a:gd name="T72" fmla="*/ 0 w 3"/>
                <a:gd name="T73" fmla="*/ 282 h 1447"/>
                <a:gd name="T74" fmla="*/ 3 w 3"/>
                <a:gd name="T75" fmla="*/ 204 h 1447"/>
                <a:gd name="T76" fmla="*/ 0 w 3"/>
                <a:gd name="T77" fmla="*/ 156 h 1447"/>
                <a:gd name="T78" fmla="*/ 3 w 3"/>
                <a:gd name="T79" fmla="*/ 204 h 1447"/>
                <a:gd name="T80" fmla="*/ 3 w 3"/>
                <a:gd name="T81" fmla="*/ 78 h 1447"/>
                <a:gd name="T82" fmla="*/ 0 w 3"/>
                <a:gd name="T83" fmla="*/ 126 h 1447"/>
                <a:gd name="T84" fmla="*/ 3 w 3"/>
                <a:gd name="T85" fmla="*/ 49 h 1447"/>
                <a:gd name="T86" fmla="*/ 0 w 3"/>
                <a:gd name="T87" fmla="*/ 0 h 1447"/>
                <a:gd name="T88" fmla="*/ 3 w 3"/>
                <a:gd name="T89" fmla="*/ 49 h 1447"/>
                <a:gd name="T90" fmla="*/ 3 w 3"/>
                <a:gd name="T91" fmla="*/ 1399 h 1447"/>
                <a:gd name="T92" fmla="*/ 0 w 3"/>
                <a:gd name="T93" fmla="*/ 1447 h 1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 h="1447">
                  <a:moveTo>
                    <a:pt x="3" y="1369"/>
                  </a:moveTo>
                  <a:lnTo>
                    <a:pt x="3" y="1321"/>
                  </a:lnTo>
                  <a:lnTo>
                    <a:pt x="0" y="1321"/>
                  </a:lnTo>
                  <a:lnTo>
                    <a:pt x="0" y="1369"/>
                  </a:lnTo>
                  <a:lnTo>
                    <a:pt x="3" y="1369"/>
                  </a:lnTo>
                  <a:close/>
                  <a:moveTo>
                    <a:pt x="3" y="1292"/>
                  </a:moveTo>
                  <a:lnTo>
                    <a:pt x="3" y="1243"/>
                  </a:lnTo>
                  <a:lnTo>
                    <a:pt x="0" y="1243"/>
                  </a:lnTo>
                  <a:lnTo>
                    <a:pt x="0" y="1292"/>
                  </a:lnTo>
                  <a:lnTo>
                    <a:pt x="3" y="1292"/>
                  </a:lnTo>
                  <a:close/>
                  <a:moveTo>
                    <a:pt x="3" y="1214"/>
                  </a:moveTo>
                  <a:lnTo>
                    <a:pt x="3" y="1165"/>
                  </a:lnTo>
                  <a:lnTo>
                    <a:pt x="0" y="1165"/>
                  </a:lnTo>
                  <a:lnTo>
                    <a:pt x="0" y="1214"/>
                  </a:lnTo>
                  <a:lnTo>
                    <a:pt x="3" y="1214"/>
                  </a:lnTo>
                  <a:close/>
                  <a:moveTo>
                    <a:pt x="3" y="1136"/>
                  </a:moveTo>
                  <a:lnTo>
                    <a:pt x="3" y="1088"/>
                  </a:lnTo>
                  <a:lnTo>
                    <a:pt x="0" y="1088"/>
                  </a:lnTo>
                  <a:lnTo>
                    <a:pt x="0" y="1136"/>
                  </a:lnTo>
                  <a:lnTo>
                    <a:pt x="3" y="1136"/>
                  </a:lnTo>
                  <a:close/>
                  <a:moveTo>
                    <a:pt x="3" y="1059"/>
                  </a:moveTo>
                  <a:lnTo>
                    <a:pt x="3" y="1010"/>
                  </a:lnTo>
                  <a:lnTo>
                    <a:pt x="0" y="1010"/>
                  </a:lnTo>
                  <a:lnTo>
                    <a:pt x="0" y="1059"/>
                  </a:lnTo>
                  <a:lnTo>
                    <a:pt x="3" y="1059"/>
                  </a:lnTo>
                  <a:close/>
                  <a:moveTo>
                    <a:pt x="3" y="981"/>
                  </a:moveTo>
                  <a:lnTo>
                    <a:pt x="3" y="932"/>
                  </a:lnTo>
                  <a:lnTo>
                    <a:pt x="0" y="932"/>
                  </a:lnTo>
                  <a:lnTo>
                    <a:pt x="0" y="981"/>
                  </a:lnTo>
                  <a:lnTo>
                    <a:pt x="3" y="981"/>
                  </a:lnTo>
                  <a:close/>
                  <a:moveTo>
                    <a:pt x="3" y="903"/>
                  </a:moveTo>
                  <a:lnTo>
                    <a:pt x="3" y="855"/>
                  </a:lnTo>
                  <a:lnTo>
                    <a:pt x="0" y="855"/>
                  </a:lnTo>
                  <a:lnTo>
                    <a:pt x="0" y="903"/>
                  </a:lnTo>
                  <a:lnTo>
                    <a:pt x="3" y="903"/>
                  </a:lnTo>
                  <a:close/>
                  <a:moveTo>
                    <a:pt x="3" y="826"/>
                  </a:moveTo>
                  <a:lnTo>
                    <a:pt x="3" y="777"/>
                  </a:lnTo>
                  <a:lnTo>
                    <a:pt x="0" y="777"/>
                  </a:lnTo>
                  <a:lnTo>
                    <a:pt x="0" y="826"/>
                  </a:lnTo>
                  <a:lnTo>
                    <a:pt x="3" y="826"/>
                  </a:lnTo>
                  <a:close/>
                  <a:moveTo>
                    <a:pt x="3" y="748"/>
                  </a:moveTo>
                  <a:lnTo>
                    <a:pt x="3" y="699"/>
                  </a:lnTo>
                  <a:lnTo>
                    <a:pt x="0" y="699"/>
                  </a:lnTo>
                  <a:lnTo>
                    <a:pt x="0" y="748"/>
                  </a:lnTo>
                  <a:lnTo>
                    <a:pt x="3" y="748"/>
                  </a:lnTo>
                  <a:close/>
                  <a:moveTo>
                    <a:pt x="3" y="670"/>
                  </a:moveTo>
                  <a:lnTo>
                    <a:pt x="3" y="622"/>
                  </a:lnTo>
                  <a:lnTo>
                    <a:pt x="0" y="622"/>
                  </a:lnTo>
                  <a:lnTo>
                    <a:pt x="0" y="670"/>
                  </a:lnTo>
                  <a:lnTo>
                    <a:pt x="3" y="670"/>
                  </a:lnTo>
                  <a:close/>
                  <a:moveTo>
                    <a:pt x="3" y="593"/>
                  </a:moveTo>
                  <a:lnTo>
                    <a:pt x="3" y="544"/>
                  </a:lnTo>
                  <a:lnTo>
                    <a:pt x="0" y="544"/>
                  </a:lnTo>
                  <a:lnTo>
                    <a:pt x="0" y="593"/>
                  </a:lnTo>
                  <a:lnTo>
                    <a:pt x="3" y="593"/>
                  </a:lnTo>
                  <a:close/>
                  <a:moveTo>
                    <a:pt x="3" y="515"/>
                  </a:moveTo>
                  <a:lnTo>
                    <a:pt x="3" y="466"/>
                  </a:lnTo>
                  <a:lnTo>
                    <a:pt x="0" y="466"/>
                  </a:lnTo>
                  <a:lnTo>
                    <a:pt x="0" y="515"/>
                  </a:lnTo>
                  <a:lnTo>
                    <a:pt x="3" y="515"/>
                  </a:lnTo>
                  <a:close/>
                  <a:moveTo>
                    <a:pt x="3" y="437"/>
                  </a:moveTo>
                  <a:lnTo>
                    <a:pt x="3" y="389"/>
                  </a:lnTo>
                  <a:lnTo>
                    <a:pt x="0" y="389"/>
                  </a:lnTo>
                  <a:lnTo>
                    <a:pt x="0" y="437"/>
                  </a:lnTo>
                  <a:lnTo>
                    <a:pt x="3" y="437"/>
                  </a:lnTo>
                  <a:close/>
                  <a:moveTo>
                    <a:pt x="3" y="359"/>
                  </a:moveTo>
                  <a:lnTo>
                    <a:pt x="3" y="311"/>
                  </a:lnTo>
                  <a:lnTo>
                    <a:pt x="0" y="311"/>
                  </a:lnTo>
                  <a:lnTo>
                    <a:pt x="0" y="359"/>
                  </a:lnTo>
                  <a:lnTo>
                    <a:pt x="3" y="359"/>
                  </a:lnTo>
                  <a:close/>
                  <a:moveTo>
                    <a:pt x="3" y="282"/>
                  </a:moveTo>
                  <a:lnTo>
                    <a:pt x="3" y="233"/>
                  </a:lnTo>
                  <a:lnTo>
                    <a:pt x="0" y="233"/>
                  </a:lnTo>
                  <a:lnTo>
                    <a:pt x="0" y="282"/>
                  </a:lnTo>
                  <a:lnTo>
                    <a:pt x="3" y="282"/>
                  </a:lnTo>
                  <a:close/>
                  <a:moveTo>
                    <a:pt x="3" y="204"/>
                  </a:moveTo>
                  <a:lnTo>
                    <a:pt x="3" y="156"/>
                  </a:lnTo>
                  <a:lnTo>
                    <a:pt x="0" y="156"/>
                  </a:lnTo>
                  <a:lnTo>
                    <a:pt x="0" y="204"/>
                  </a:lnTo>
                  <a:lnTo>
                    <a:pt x="3" y="204"/>
                  </a:lnTo>
                  <a:close/>
                  <a:moveTo>
                    <a:pt x="3" y="126"/>
                  </a:moveTo>
                  <a:lnTo>
                    <a:pt x="3" y="78"/>
                  </a:lnTo>
                  <a:lnTo>
                    <a:pt x="0" y="78"/>
                  </a:lnTo>
                  <a:lnTo>
                    <a:pt x="0" y="126"/>
                  </a:lnTo>
                  <a:lnTo>
                    <a:pt x="3" y="126"/>
                  </a:lnTo>
                  <a:close/>
                  <a:moveTo>
                    <a:pt x="3" y="49"/>
                  </a:moveTo>
                  <a:lnTo>
                    <a:pt x="3" y="0"/>
                  </a:lnTo>
                  <a:lnTo>
                    <a:pt x="0" y="0"/>
                  </a:lnTo>
                  <a:lnTo>
                    <a:pt x="0" y="49"/>
                  </a:lnTo>
                  <a:lnTo>
                    <a:pt x="3" y="49"/>
                  </a:lnTo>
                  <a:close/>
                  <a:moveTo>
                    <a:pt x="3" y="1447"/>
                  </a:moveTo>
                  <a:lnTo>
                    <a:pt x="3" y="1399"/>
                  </a:lnTo>
                  <a:lnTo>
                    <a:pt x="0" y="1399"/>
                  </a:lnTo>
                  <a:lnTo>
                    <a:pt x="0" y="1447"/>
                  </a:lnTo>
                  <a:lnTo>
                    <a:pt x="3" y="14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Rectangle 316">
              <a:extLst>
                <a:ext uri="{FF2B5EF4-FFF2-40B4-BE49-F238E27FC236}">
                  <a16:creationId xmlns:a16="http://schemas.microsoft.com/office/drawing/2014/main" id="{3D9BDC0C-0F78-4A42-AB5B-C6491A3E6C23}"/>
                </a:ext>
              </a:extLst>
            </p:cNvPr>
            <p:cNvSpPr>
              <a:spLocks noChangeArrowheads="1"/>
            </p:cNvSpPr>
            <p:nvPr/>
          </p:nvSpPr>
          <p:spPr bwMode="auto">
            <a:xfrm>
              <a:off x="5495" y="2384"/>
              <a:ext cx="79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 difference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8" name="Line 317">
              <a:extLst>
                <a:ext uri="{FF2B5EF4-FFF2-40B4-BE49-F238E27FC236}">
                  <a16:creationId xmlns:a16="http://schemas.microsoft.com/office/drawing/2014/main" id="{A2576F60-7FA8-4CC3-94F3-40C469946542}"/>
                </a:ext>
              </a:extLst>
            </p:cNvPr>
            <p:cNvSpPr>
              <a:spLocks noChangeShapeType="1"/>
            </p:cNvSpPr>
            <p:nvPr/>
          </p:nvSpPr>
          <p:spPr bwMode="auto">
            <a:xfrm>
              <a:off x="5286" y="2432"/>
              <a:ext cx="194"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18">
              <a:extLst>
                <a:ext uri="{FF2B5EF4-FFF2-40B4-BE49-F238E27FC236}">
                  <a16:creationId xmlns:a16="http://schemas.microsoft.com/office/drawing/2014/main" id="{A817E4ED-8237-440E-B8C1-138FFEF1B7E6}"/>
                </a:ext>
              </a:extLst>
            </p:cNvPr>
            <p:cNvSpPr>
              <a:spLocks noChangeArrowheads="1"/>
            </p:cNvSpPr>
            <p:nvPr/>
          </p:nvSpPr>
          <p:spPr bwMode="auto">
            <a:xfrm>
              <a:off x="5495" y="2511"/>
              <a:ext cx="79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 difference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0" name="Line 319">
              <a:extLst>
                <a:ext uri="{FF2B5EF4-FFF2-40B4-BE49-F238E27FC236}">
                  <a16:creationId xmlns:a16="http://schemas.microsoft.com/office/drawing/2014/main" id="{2B90911F-CCEB-40DF-BA9A-23BE8543C7BB}"/>
                </a:ext>
              </a:extLst>
            </p:cNvPr>
            <p:cNvSpPr>
              <a:spLocks noChangeShapeType="1"/>
            </p:cNvSpPr>
            <p:nvPr/>
          </p:nvSpPr>
          <p:spPr bwMode="auto">
            <a:xfrm>
              <a:off x="5286" y="2560"/>
              <a:ext cx="194"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20">
              <a:extLst>
                <a:ext uri="{FF2B5EF4-FFF2-40B4-BE49-F238E27FC236}">
                  <a16:creationId xmlns:a16="http://schemas.microsoft.com/office/drawing/2014/main" id="{7452E613-B502-4229-85A0-B42596717537}"/>
                </a:ext>
              </a:extLst>
            </p:cNvPr>
            <p:cNvSpPr>
              <a:spLocks noChangeArrowheads="1"/>
            </p:cNvSpPr>
            <p:nvPr/>
          </p:nvSpPr>
          <p:spPr bwMode="auto">
            <a:xfrm>
              <a:off x="1203" y="53"/>
              <a:ext cx="21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2" name="Rectangle 321">
              <a:extLst>
                <a:ext uri="{FF2B5EF4-FFF2-40B4-BE49-F238E27FC236}">
                  <a16:creationId xmlns:a16="http://schemas.microsoft.com/office/drawing/2014/main" id="{FFCEFB59-25D2-44DD-ABD4-577776353387}"/>
                </a:ext>
              </a:extLst>
            </p:cNvPr>
            <p:cNvSpPr>
              <a:spLocks noChangeArrowheads="1"/>
            </p:cNvSpPr>
            <p:nvPr/>
          </p:nvSpPr>
          <p:spPr bwMode="auto">
            <a:xfrm>
              <a:off x="3825" y="53"/>
              <a:ext cx="21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3" name="Rectangle 322">
              <a:extLst>
                <a:ext uri="{FF2B5EF4-FFF2-40B4-BE49-F238E27FC236}">
                  <a16:creationId xmlns:a16="http://schemas.microsoft.com/office/drawing/2014/main" id="{76BA3EE5-37AF-4CBE-868C-36912CD50D80}"/>
                </a:ext>
              </a:extLst>
            </p:cNvPr>
            <p:cNvSpPr>
              <a:spLocks noChangeArrowheads="1"/>
            </p:cNvSpPr>
            <p:nvPr/>
          </p:nvSpPr>
          <p:spPr bwMode="auto">
            <a:xfrm>
              <a:off x="1198" y="2146"/>
              <a:ext cx="23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4" name="Rectangle 323">
              <a:extLst>
                <a:ext uri="{FF2B5EF4-FFF2-40B4-BE49-F238E27FC236}">
                  <a16:creationId xmlns:a16="http://schemas.microsoft.com/office/drawing/2014/main" id="{C3DC0071-D36F-4260-A0F1-1D75F9667AD4}"/>
                </a:ext>
              </a:extLst>
            </p:cNvPr>
            <p:cNvSpPr>
              <a:spLocks noChangeArrowheads="1"/>
            </p:cNvSpPr>
            <p:nvPr/>
          </p:nvSpPr>
          <p:spPr bwMode="auto">
            <a:xfrm>
              <a:off x="3820" y="2146"/>
              <a:ext cx="23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55752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9341-57E1-0142-8831-A3AFA5F8A5F3}"/>
              </a:ext>
            </a:extLst>
          </p:cNvPr>
          <p:cNvSpPr>
            <a:spLocks noGrp="1"/>
          </p:cNvSpPr>
          <p:nvPr>
            <p:ph type="ctrTitle"/>
          </p:nvPr>
        </p:nvSpPr>
        <p:spPr/>
        <p:txBody>
          <a:bodyPr/>
          <a:lstStyle/>
          <a:p>
            <a:r>
              <a:rPr lang="en-US" dirty="0"/>
              <a:t>Supplementary</a:t>
            </a:r>
            <a:r>
              <a:rPr lang="zh-TW" altLang="en-US" dirty="0"/>
              <a:t> </a:t>
            </a:r>
            <a:r>
              <a:rPr lang="en-US" altLang="zh-TW" dirty="0"/>
              <a:t>figures</a:t>
            </a:r>
            <a:endParaRPr lang="en-US" dirty="0"/>
          </a:p>
        </p:txBody>
      </p:sp>
      <p:sp>
        <p:nvSpPr>
          <p:cNvPr id="3" name="Subtitle 2">
            <a:extLst>
              <a:ext uri="{FF2B5EF4-FFF2-40B4-BE49-F238E27FC236}">
                <a16:creationId xmlns:a16="http://schemas.microsoft.com/office/drawing/2014/main" id="{5CFA21C6-72FF-6841-9CE0-EA168BD9C6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867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7E1A82-45D7-4E3A-9EF0-940DEB0F6CAA}"/>
              </a:ext>
            </a:extLst>
          </p:cNvPr>
          <p:cNvPicPr>
            <a:picLocks noChangeAspect="1"/>
          </p:cNvPicPr>
          <p:nvPr/>
        </p:nvPicPr>
        <p:blipFill>
          <a:blip r:embed="rId3"/>
          <a:stretch>
            <a:fillRect/>
          </a:stretch>
        </p:blipFill>
        <p:spPr>
          <a:xfrm>
            <a:off x="1664437" y="0"/>
            <a:ext cx="8863126" cy="6858000"/>
          </a:xfrm>
          <a:prstGeom prst="rect">
            <a:avLst/>
          </a:prstGeom>
        </p:spPr>
      </p:pic>
    </p:spTree>
    <p:extLst>
      <p:ext uri="{BB962C8B-B14F-4D97-AF65-F5344CB8AC3E}">
        <p14:creationId xmlns:p14="http://schemas.microsoft.com/office/powerpoint/2010/main" val="102498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4">
            <a:extLst>
              <a:ext uri="{FF2B5EF4-FFF2-40B4-BE49-F238E27FC236}">
                <a16:creationId xmlns:a16="http://schemas.microsoft.com/office/drawing/2014/main" id="{853DB215-9ED4-4849-9C4D-39B67769E3F7}"/>
              </a:ext>
            </a:extLst>
          </p:cNvPr>
          <p:cNvGrpSpPr>
            <a:grpSpLocks noChangeAspect="1"/>
          </p:cNvGrpSpPr>
          <p:nvPr/>
        </p:nvGrpSpPr>
        <p:grpSpPr bwMode="auto">
          <a:xfrm>
            <a:off x="0" y="1836738"/>
            <a:ext cx="12192000" cy="3313112"/>
            <a:chOff x="0" y="1157"/>
            <a:chExt cx="7680" cy="2087"/>
          </a:xfrm>
        </p:grpSpPr>
        <p:sp>
          <p:nvSpPr>
            <p:cNvPr id="14" name="AutoShape 3">
              <a:extLst>
                <a:ext uri="{FF2B5EF4-FFF2-40B4-BE49-F238E27FC236}">
                  <a16:creationId xmlns:a16="http://schemas.microsoft.com/office/drawing/2014/main" id="{E37F84B9-1B7E-40D2-A812-330DBDC4135F}"/>
                </a:ext>
              </a:extLst>
            </p:cNvPr>
            <p:cNvSpPr>
              <a:spLocks noChangeAspect="1" noChangeArrowheads="1" noTextEdit="1"/>
            </p:cNvSpPr>
            <p:nvPr/>
          </p:nvSpPr>
          <p:spPr bwMode="auto">
            <a:xfrm>
              <a:off x="0" y="1157"/>
              <a:ext cx="7680" cy="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5">
              <a:extLst>
                <a:ext uri="{FF2B5EF4-FFF2-40B4-BE49-F238E27FC236}">
                  <a16:creationId xmlns:a16="http://schemas.microsoft.com/office/drawing/2014/main" id="{2C8BEEE2-EB15-41A4-8BD8-E77149CB122E}"/>
                </a:ext>
              </a:extLst>
            </p:cNvPr>
            <p:cNvSpPr>
              <a:spLocks noChangeArrowheads="1"/>
            </p:cNvSpPr>
            <p:nvPr/>
          </p:nvSpPr>
          <p:spPr bwMode="auto">
            <a:xfrm>
              <a:off x="462" y="1256"/>
              <a:ext cx="1845" cy="15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6">
              <a:extLst>
                <a:ext uri="{FF2B5EF4-FFF2-40B4-BE49-F238E27FC236}">
                  <a16:creationId xmlns:a16="http://schemas.microsoft.com/office/drawing/2014/main" id="{FE922BC6-C584-4EBC-8014-0EBFA305BB97}"/>
                </a:ext>
              </a:extLst>
            </p:cNvPr>
            <p:cNvSpPr>
              <a:spLocks noChangeShapeType="1"/>
            </p:cNvSpPr>
            <p:nvPr/>
          </p:nvSpPr>
          <p:spPr bwMode="auto">
            <a:xfrm>
              <a:off x="462" y="2767"/>
              <a:ext cx="184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7">
              <a:extLst>
                <a:ext uri="{FF2B5EF4-FFF2-40B4-BE49-F238E27FC236}">
                  <a16:creationId xmlns:a16="http://schemas.microsoft.com/office/drawing/2014/main" id="{51E437FE-66E6-4260-8D36-CFDE89FB78D2}"/>
                </a:ext>
              </a:extLst>
            </p:cNvPr>
            <p:cNvSpPr>
              <a:spLocks noChangeShapeType="1"/>
            </p:cNvSpPr>
            <p:nvPr/>
          </p:nvSpPr>
          <p:spPr bwMode="auto">
            <a:xfrm>
              <a:off x="616"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8">
              <a:extLst>
                <a:ext uri="{FF2B5EF4-FFF2-40B4-BE49-F238E27FC236}">
                  <a16:creationId xmlns:a16="http://schemas.microsoft.com/office/drawing/2014/main" id="{92E51AC4-FB50-4B50-9926-B552D32D1EFD}"/>
                </a:ext>
              </a:extLst>
            </p:cNvPr>
            <p:cNvSpPr>
              <a:spLocks noChangeShapeType="1"/>
            </p:cNvSpPr>
            <p:nvPr/>
          </p:nvSpPr>
          <p:spPr bwMode="auto">
            <a:xfrm>
              <a:off x="924"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9">
              <a:extLst>
                <a:ext uri="{FF2B5EF4-FFF2-40B4-BE49-F238E27FC236}">
                  <a16:creationId xmlns:a16="http://schemas.microsoft.com/office/drawing/2014/main" id="{FDFE1607-ADC4-47AD-8E6C-25B60EA518B9}"/>
                </a:ext>
              </a:extLst>
            </p:cNvPr>
            <p:cNvSpPr>
              <a:spLocks noChangeShapeType="1"/>
            </p:cNvSpPr>
            <p:nvPr/>
          </p:nvSpPr>
          <p:spPr bwMode="auto">
            <a:xfrm>
              <a:off x="1231"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0">
              <a:extLst>
                <a:ext uri="{FF2B5EF4-FFF2-40B4-BE49-F238E27FC236}">
                  <a16:creationId xmlns:a16="http://schemas.microsoft.com/office/drawing/2014/main" id="{809C04BE-98E1-43A4-AF41-514C9792609F}"/>
                </a:ext>
              </a:extLst>
            </p:cNvPr>
            <p:cNvSpPr>
              <a:spLocks noChangeShapeType="1"/>
            </p:cNvSpPr>
            <p:nvPr/>
          </p:nvSpPr>
          <p:spPr bwMode="auto">
            <a:xfrm>
              <a:off x="1538"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1">
              <a:extLst>
                <a:ext uri="{FF2B5EF4-FFF2-40B4-BE49-F238E27FC236}">
                  <a16:creationId xmlns:a16="http://schemas.microsoft.com/office/drawing/2014/main" id="{1E9D63F6-61A0-4F6B-AEE1-5C48694A3748}"/>
                </a:ext>
              </a:extLst>
            </p:cNvPr>
            <p:cNvSpPr>
              <a:spLocks noChangeShapeType="1"/>
            </p:cNvSpPr>
            <p:nvPr/>
          </p:nvSpPr>
          <p:spPr bwMode="auto">
            <a:xfrm>
              <a:off x="1846"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2">
              <a:extLst>
                <a:ext uri="{FF2B5EF4-FFF2-40B4-BE49-F238E27FC236}">
                  <a16:creationId xmlns:a16="http://schemas.microsoft.com/office/drawing/2014/main" id="{7B7F7AA7-F222-49B5-B8C3-2D1100F44C5D}"/>
                </a:ext>
              </a:extLst>
            </p:cNvPr>
            <p:cNvSpPr>
              <a:spLocks noChangeShapeType="1"/>
            </p:cNvSpPr>
            <p:nvPr/>
          </p:nvSpPr>
          <p:spPr bwMode="auto">
            <a:xfrm>
              <a:off x="2153"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3">
              <a:extLst>
                <a:ext uri="{FF2B5EF4-FFF2-40B4-BE49-F238E27FC236}">
                  <a16:creationId xmlns:a16="http://schemas.microsoft.com/office/drawing/2014/main" id="{3DDD163C-1DA1-48EE-9816-D47984894767}"/>
                </a:ext>
              </a:extLst>
            </p:cNvPr>
            <p:cNvSpPr>
              <a:spLocks noChangeArrowheads="1"/>
            </p:cNvSpPr>
            <p:nvPr/>
          </p:nvSpPr>
          <p:spPr bwMode="auto">
            <a:xfrm>
              <a:off x="584"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4">
              <a:extLst>
                <a:ext uri="{FF2B5EF4-FFF2-40B4-BE49-F238E27FC236}">
                  <a16:creationId xmlns:a16="http://schemas.microsoft.com/office/drawing/2014/main" id="{DA07F814-D150-4ED6-B638-D9D16278E6BD}"/>
                </a:ext>
              </a:extLst>
            </p:cNvPr>
            <p:cNvSpPr>
              <a:spLocks noChangeArrowheads="1"/>
            </p:cNvSpPr>
            <p:nvPr/>
          </p:nvSpPr>
          <p:spPr bwMode="auto">
            <a:xfrm>
              <a:off x="893"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5">
              <a:extLst>
                <a:ext uri="{FF2B5EF4-FFF2-40B4-BE49-F238E27FC236}">
                  <a16:creationId xmlns:a16="http://schemas.microsoft.com/office/drawing/2014/main" id="{50B79EC6-1EAB-4BEE-9343-43492333FB3B}"/>
                </a:ext>
              </a:extLst>
            </p:cNvPr>
            <p:cNvSpPr>
              <a:spLocks noChangeArrowheads="1"/>
            </p:cNvSpPr>
            <p:nvPr/>
          </p:nvSpPr>
          <p:spPr bwMode="auto">
            <a:xfrm>
              <a:off x="1198"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6">
              <a:extLst>
                <a:ext uri="{FF2B5EF4-FFF2-40B4-BE49-F238E27FC236}">
                  <a16:creationId xmlns:a16="http://schemas.microsoft.com/office/drawing/2014/main" id="{68B26F92-EDA9-4E7B-9A41-3BD7DDED29AC}"/>
                </a:ext>
              </a:extLst>
            </p:cNvPr>
            <p:cNvSpPr>
              <a:spLocks noChangeArrowheads="1"/>
            </p:cNvSpPr>
            <p:nvPr/>
          </p:nvSpPr>
          <p:spPr bwMode="auto">
            <a:xfrm>
              <a:off x="1508"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7">
              <a:extLst>
                <a:ext uri="{FF2B5EF4-FFF2-40B4-BE49-F238E27FC236}">
                  <a16:creationId xmlns:a16="http://schemas.microsoft.com/office/drawing/2014/main" id="{C0067917-8F4F-47FC-9A2B-8DDC1986210E}"/>
                </a:ext>
              </a:extLst>
            </p:cNvPr>
            <p:cNvSpPr>
              <a:spLocks noChangeArrowheads="1"/>
            </p:cNvSpPr>
            <p:nvPr/>
          </p:nvSpPr>
          <p:spPr bwMode="auto">
            <a:xfrm>
              <a:off x="1813"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D3728D77-9D67-4D03-BEAD-BDCC60F9DDDF}"/>
                </a:ext>
              </a:extLst>
            </p:cNvPr>
            <p:cNvSpPr>
              <a:spLocks noChangeArrowheads="1"/>
            </p:cNvSpPr>
            <p:nvPr/>
          </p:nvSpPr>
          <p:spPr bwMode="auto">
            <a:xfrm>
              <a:off x="2123"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75214F6F-61C1-452B-A880-082C05609A8B}"/>
                </a:ext>
              </a:extLst>
            </p:cNvPr>
            <p:cNvSpPr>
              <a:spLocks noChangeArrowheads="1"/>
            </p:cNvSpPr>
            <p:nvPr/>
          </p:nvSpPr>
          <p:spPr bwMode="auto">
            <a:xfrm>
              <a:off x="817" y="2997"/>
              <a:ext cx="124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guided reward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Line 20">
              <a:extLst>
                <a:ext uri="{FF2B5EF4-FFF2-40B4-BE49-F238E27FC236}">
                  <a16:creationId xmlns:a16="http://schemas.microsoft.com/office/drawing/2014/main" id="{469462D8-90FB-462E-9152-12C62BBC2254}"/>
                </a:ext>
              </a:extLst>
            </p:cNvPr>
            <p:cNvSpPr>
              <a:spLocks noChangeShapeType="1"/>
            </p:cNvSpPr>
            <p:nvPr/>
          </p:nvSpPr>
          <p:spPr bwMode="auto">
            <a:xfrm flipV="1">
              <a:off x="462" y="1256"/>
              <a:ext cx="0" cy="151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1">
              <a:extLst>
                <a:ext uri="{FF2B5EF4-FFF2-40B4-BE49-F238E27FC236}">
                  <a16:creationId xmlns:a16="http://schemas.microsoft.com/office/drawing/2014/main" id="{5967284C-50C6-479F-BEC2-2C57C0C49BB5}"/>
                </a:ext>
              </a:extLst>
            </p:cNvPr>
            <p:cNvSpPr>
              <a:spLocks noChangeShapeType="1"/>
            </p:cNvSpPr>
            <p:nvPr/>
          </p:nvSpPr>
          <p:spPr bwMode="auto">
            <a:xfrm flipH="1">
              <a:off x="444" y="2767"/>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2">
              <a:extLst>
                <a:ext uri="{FF2B5EF4-FFF2-40B4-BE49-F238E27FC236}">
                  <a16:creationId xmlns:a16="http://schemas.microsoft.com/office/drawing/2014/main" id="{CD9E5BD9-402E-4A46-ADB0-5BF46B91660E}"/>
                </a:ext>
              </a:extLst>
            </p:cNvPr>
            <p:cNvSpPr>
              <a:spLocks noChangeShapeType="1"/>
            </p:cNvSpPr>
            <p:nvPr/>
          </p:nvSpPr>
          <p:spPr bwMode="auto">
            <a:xfrm flipH="1">
              <a:off x="444" y="2012"/>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3">
              <a:extLst>
                <a:ext uri="{FF2B5EF4-FFF2-40B4-BE49-F238E27FC236}">
                  <a16:creationId xmlns:a16="http://schemas.microsoft.com/office/drawing/2014/main" id="{89DBCD54-BC95-4011-B249-639BAF0BDE62}"/>
                </a:ext>
              </a:extLst>
            </p:cNvPr>
            <p:cNvSpPr>
              <a:spLocks noChangeShapeType="1"/>
            </p:cNvSpPr>
            <p:nvPr/>
          </p:nvSpPr>
          <p:spPr bwMode="auto">
            <a:xfrm flipH="1">
              <a:off x="444" y="1256"/>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4">
              <a:extLst>
                <a:ext uri="{FF2B5EF4-FFF2-40B4-BE49-F238E27FC236}">
                  <a16:creationId xmlns:a16="http://schemas.microsoft.com/office/drawing/2014/main" id="{44B35C41-790A-406E-93B4-A4EED754526F}"/>
                </a:ext>
              </a:extLst>
            </p:cNvPr>
            <p:cNvSpPr>
              <a:spLocks noChangeArrowheads="1"/>
            </p:cNvSpPr>
            <p:nvPr/>
          </p:nvSpPr>
          <p:spPr bwMode="auto">
            <a:xfrm>
              <a:off x="341" y="2704"/>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5">
              <a:extLst>
                <a:ext uri="{FF2B5EF4-FFF2-40B4-BE49-F238E27FC236}">
                  <a16:creationId xmlns:a16="http://schemas.microsoft.com/office/drawing/2014/main" id="{DCE90860-B3E7-485B-8681-E64A8861527A}"/>
                </a:ext>
              </a:extLst>
            </p:cNvPr>
            <p:cNvSpPr>
              <a:spLocks noChangeArrowheads="1"/>
            </p:cNvSpPr>
            <p:nvPr/>
          </p:nvSpPr>
          <p:spPr bwMode="auto">
            <a:xfrm>
              <a:off x="238" y="1949"/>
              <a:ext cx="2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6">
              <a:extLst>
                <a:ext uri="{FF2B5EF4-FFF2-40B4-BE49-F238E27FC236}">
                  <a16:creationId xmlns:a16="http://schemas.microsoft.com/office/drawing/2014/main" id="{A7842557-3DBE-4EEA-8D0A-B16EDAA80DC5}"/>
                </a:ext>
              </a:extLst>
            </p:cNvPr>
            <p:cNvSpPr>
              <a:spLocks noChangeArrowheads="1"/>
            </p:cNvSpPr>
            <p:nvPr/>
          </p:nvSpPr>
          <p:spPr bwMode="auto">
            <a:xfrm>
              <a:off x="341" y="1193"/>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7">
              <a:extLst>
                <a:ext uri="{FF2B5EF4-FFF2-40B4-BE49-F238E27FC236}">
                  <a16:creationId xmlns:a16="http://schemas.microsoft.com/office/drawing/2014/main" id="{98FA490C-1DDE-4159-98DC-314689AB27CE}"/>
                </a:ext>
              </a:extLst>
            </p:cNvPr>
            <p:cNvSpPr>
              <a:spLocks noChangeArrowheads="1"/>
            </p:cNvSpPr>
            <p:nvPr/>
          </p:nvSpPr>
          <p:spPr bwMode="auto">
            <a:xfrm rot="16200000">
              <a:off x="46" y="2200"/>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8">
              <a:extLst>
                <a:ext uri="{FF2B5EF4-FFF2-40B4-BE49-F238E27FC236}">
                  <a16:creationId xmlns:a16="http://schemas.microsoft.com/office/drawing/2014/main" id="{4A647AEA-2BC7-45D5-ABEE-907253C0E8D3}"/>
                </a:ext>
              </a:extLst>
            </p:cNvPr>
            <p:cNvSpPr>
              <a:spLocks noChangeArrowheads="1"/>
            </p:cNvSpPr>
            <p:nvPr/>
          </p:nvSpPr>
          <p:spPr bwMode="auto">
            <a:xfrm rot="16200000">
              <a:off x="66" y="2126"/>
              <a:ext cx="14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9">
              <a:extLst>
                <a:ext uri="{FF2B5EF4-FFF2-40B4-BE49-F238E27FC236}">
                  <a16:creationId xmlns:a16="http://schemas.microsoft.com/office/drawing/2014/main" id="{6871F4F6-13CE-49C6-8625-F8671B5CDC79}"/>
                </a:ext>
              </a:extLst>
            </p:cNvPr>
            <p:cNvSpPr>
              <a:spLocks noChangeArrowheads="1"/>
            </p:cNvSpPr>
            <p:nvPr/>
          </p:nvSpPr>
          <p:spPr bwMode="auto">
            <a:xfrm rot="16200000">
              <a:off x="46" y="2043"/>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0">
              <a:extLst>
                <a:ext uri="{FF2B5EF4-FFF2-40B4-BE49-F238E27FC236}">
                  <a16:creationId xmlns:a16="http://schemas.microsoft.com/office/drawing/2014/main" id="{FFC7ED24-0241-4B3D-8A62-0790CCAB8987}"/>
                </a:ext>
              </a:extLst>
            </p:cNvPr>
            <p:cNvSpPr>
              <a:spLocks noChangeArrowheads="1"/>
            </p:cNvSpPr>
            <p:nvPr/>
          </p:nvSpPr>
          <p:spPr bwMode="auto">
            <a:xfrm rot="16200000">
              <a:off x="52" y="1955"/>
              <a:ext cx="1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1">
              <a:extLst>
                <a:ext uri="{FF2B5EF4-FFF2-40B4-BE49-F238E27FC236}">
                  <a16:creationId xmlns:a16="http://schemas.microsoft.com/office/drawing/2014/main" id="{C312CAA6-DF51-428E-BD6C-D97CAE929C04}"/>
                </a:ext>
              </a:extLst>
            </p:cNvPr>
            <p:cNvSpPr>
              <a:spLocks noChangeArrowheads="1"/>
            </p:cNvSpPr>
            <p:nvPr/>
          </p:nvSpPr>
          <p:spPr bwMode="auto">
            <a:xfrm rot="16200000">
              <a:off x="46" y="1863"/>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2">
              <a:extLst>
                <a:ext uri="{FF2B5EF4-FFF2-40B4-BE49-F238E27FC236}">
                  <a16:creationId xmlns:a16="http://schemas.microsoft.com/office/drawing/2014/main" id="{E5194E10-F8E5-4FFB-8CC5-83399A1341B1}"/>
                </a:ext>
              </a:extLst>
            </p:cNvPr>
            <p:cNvSpPr>
              <a:spLocks noChangeArrowheads="1"/>
            </p:cNvSpPr>
            <p:nvPr/>
          </p:nvSpPr>
          <p:spPr bwMode="auto">
            <a:xfrm rot="16200000">
              <a:off x="77" y="1800"/>
              <a:ext cx="12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3">
              <a:extLst>
                <a:ext uri="{FF2B5EF4-FFF2-40B4-BE49-F238E27FC236}">
                  <a16:creationId xmlns:a16="http://schemas.microsoft.com/office/drawing/2014/main" id="{1D7C11D2-9CFB-4237-9904-2FEE39F3887A}"/>
                </a:ext>
              </a:extLst>
            </p:cNvPr>
            <p:cNvSpPr>
              <a:spLocks noChangeArrowheads="1"/>
            </p:cNvSpPr>
            <p:nvPr/>
          </p:nvSpPr>
          <p:spPr bwMode="auto">
            <a:xfrm rot="16200000">
              <a:off x="46" y="1728"/>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4">
              <a:extLst>
                <a:ext uri="{FF2B5EF4-FFF2-40B4-BE49-F238E27FC236}">
                  <a16:creationId xmlns:a16="http://schemas.microsoft.com/office/drawing/2014/main" id="{739A9B36-6B35-4ABC-B4D8-A32B85D20024}"/>
                </a:ext>
              </a:extLst>
            </p:cNvPr>
            <p:cNvSpPr>
              <a:spLocks noChangeArrowheads="1"/>
            </p:cNvSpPr>
            <p:nvPr/>
          </p:nvSpPr>
          <p:spPr bwMode="auto">
            <a:xfrm rot="16200000">
              <a:off x="66" y="1649"/>
              <a:ext cx="14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5">
              <a:extLst>
                <a:ext uri="{FF2B5EF4-FFF2-40B4-BE49-F238E27FC236}">
                  <a16:creationId xmlns:a16="http://schemas.microsoft.com/office/drawing/2014/main" id="{3446F8A2-2DA7-4447-BA35-D83AC039DC54}"/>
                </a:ext>
              </a:extLst>
            </p:cNvPr>
            <p:cNvSpPr>
              <a:spLocks noChangeArrowheads="1"/>
            </p:cNvSpPr>
            <p:nvPr/>
          </p:nvSpPr>
          <p:spPr bwMode="auto">
            <a:xfrm rot="16200000">
              <a:off x="46" y="1571"/>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36">
              <a:extLst>
                <a:ext uri="{FF2B5EF4-FFF2-40B4-BE49-F238E27FC236}">
                  <a16:creationId xmlns:a16="http://schemas.microsoft.com/office/drawing/2014/main" id="{72B6F6A4-6910-4685-A813-35454E7B1781}"/>
                </a:ext>
              </a:extLst>
            </p:cNvPr>
            <p:cNvSpPr>
              <a:spLocks noChangeArrowheads="1"/>
            </p:cNvSpPr>
            <p:nvPr/>
          </p:nvSpPr>
          <p:spPr bwMode="auto">
            <a:xfrm rot="16200000">
              <a:off x="66" y="1492"/>
              <a:ext cx="14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Line 37">
              <a:extLst>
                <a:ext uri="{FF2B5EF4-FFF2-40B4-BE49-F238E27FC236}">
                  <a16:creationId xmlns:a16="http://schemas.microsoft.com/office/drawing/2014/main" id="{B1FBCEBE-4F9C-42F5-944E-BA40BED39ECE}"/>
                </a:ext>
              </a:extLst>
            </p:cNvPr>
            <p:cNvSpPr>
              <a:spLocks noChangeShapeType="1"/>
            </p:cNvSpPr>
            <p:nvPr/>
          </p:nvSpPr>
          <p:spPr bwMode="auto">
            <a:xfrm>
              <a:off x="616" y="1314"/>
              <a:ext cx="0" cy="58"/>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38">
              <a:extLst>
                <a:ext uri="{FF2B5EF4-FFF2-40B4-BE49-F238E27FC236}">
                  <a16:creationId xmlns:a16="http://schemas.microsoft.com/office/drawing/2014/main" id="{66E6065E-3682-421B-8006-38517E076941}"/>
                </a:ext>
              </a:extLst>
            </p:cNvPr>
            <p:cNvSpPr>
              <a:spLocks noChangeShapeType="1"/>
            </p:cNvSpPr>
            <p:nvPr/>
          </p:nvSpPr>
          <p:spPr bwMode="auto">
            <a:xfrm>
              <a:off x="924" y="1634"/>
              <a:ext cx="0" cy="126"/>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39">
              <a:extLst>
                <a:ext uri="{FF2B5EF4-FFF2-40B4-BE49-F238E27FC236}">
                  <a16:creationId xmlns:a16="http://schemas.microsoft.com/office/drawing/2014/main" id="{08AB01E2-3444-4A2B-859D-4E5F12BF8BFF}"/>
                </a:ext>
              </a:extLst>
            </p:cNvPr>
            <p:cNvSpPr>
              <a:spLocks noChangeShapeType="1"/>
            </p:cNvSpPr>
            <p:nvPr/>
          </p:nvSpPr>
          <p:spPr bwMode="auto">
            <a:xfrm>
              <a:off x="1231" y="2040"/>
              <a:ext cx="0" cy="98"/>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0">
              <a:extLst>
                <a:ext uri="{FF2B5EF4-FFF2-40B4-BE49-F238E27FC236}">
                  <a16:creationId xmlns:a16="http://schemas.microsoft.com/office/drawing/2014/main" id="{29F09234-DC39-4610-8150-2F062CFED3CD}"/>
                </a:ext>
              </a:extLst>
            </p:cNvPr>
            <p:cNvSpPr>
              <a:spLocks noChangeShapeType="1"/>
            </p:cNvSpPr>
            <p:nvPr/>
          </p:nvSpPr>
          <p:spPr bwMode="auto">
            <a:xfrm>
              <a:off x="1538" y="2472"/>
              <a:ext cx="0" cy="158"/>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1">
              <a:extLst>
                <a:ext uri="{FF2B5EF4-FFF2-40B4-BE49-F238E27FC236}">
                  <a16:creationId xmlns:a16="http://schemas.microsoft.com/office/drawing/2014/main" id="{E9C8042B-90F5-4823-8399-8ED5EF769F93}"/>
                </a:ext>
              </a:extLst>
            </p:cNvPr>
            <p:cNvSpPr>
              <a:spLocks noChangeShapeType="1"/>
            </p:cNvSpPr>
            <p:nvPr/>
          </p:nvSpPr>
          <p:spPr bwMode="auto">
            <a:xfrm>
              <a:off x="1846" y="2452"/>
              <a:ext cx="0" cy="63"/>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2">
              <a:extLst>
                <a:ext uri="{FF2B5EF4-FFF2-40B4-BE49-F238E27FC236}">
                  <a16:creationId xmlns:a16="http://schemas.microsoft.com/office/drawing/2014/main" id="{71BDDF46-3388-4B11-90E4-023826E0523F}"/>
                </a:ext>
              </a:extLst>
            </p:cNvPr>
            <p:cNvSpPr>
              <a:spLocks noChangeShapeType="1"/>
            </p:cNvSpPr>
            <p:nvPr/>
          </p:nvSpPr>
          <p:spPr bwMode="auto">
            <a:xfrm>
              <a:off x="2153" y="2630"/>
              <a:ext cx="0" cy="137"/>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3">
              <a:extLst>
                <a:ext uri="{FF2B5EF4-FFF2-40B4-BE49-F238E27FC236}">
                  <a16:creationId xmlns:a16="http://schemas.microsoft.com/office/drawing/2014/main" id="{F5F4C624-0D85-450B-8A46-609D6F542B94}"/>
                </a:ext>
              </a:extLst>
            </p:cNvPr>
            <p:cNvSpPr>
              <a:spLocks noChangeShapeType="1"/>
            </p:cNvSpPr>
            <p:nvPr/>
          </p:nvSpPr>
          <p:spPr bwMode="auto">
            <a:xfrm flipV="1">
              <a:off x="616" y="1256"/>
              <a:ext cx="0" cy="58"/>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44">
              <a:extLst>
                <a:ext uri="{FF2B5EF4-FFF2-40B4-BE49-F238E27FC236}">
                  <a16:creationId xmlns:a16="http://schemas.microsoft.com/office/drawing/2014/main" id="{C2CEACE7-8CDF-4FF4-9FFB-C63FB398D6D2}"/>
                </a:ext>
              </a:extLst>
            </p:cNvPr>
            <p:cNvSpPr>
              <a:spLocks noChangeShapeType="1"/>
            </p:cNvSpPr>
            <p:nvPr/>
          </p:nvSpPr>
          <p:spPr bwMode="auto">
            <a:xfrm flipV="1">
              <a:off x="924" y="1508"/>
              <a:ext cx="0" cy="126"/>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45">
              <a:extLst>
                <a:ext uri="{FF2B5EF4-FFF2-40B4-BE49-F238E27FC236}">
                  <a16:creationId xmlns:a16="http://schemas.microsoft.com/office/drawing/2014/main" id="{7F7E7F96-BC8C-4787-AA9A-7E20EDF5054E}"/>
                </a:ext>
              </a:extLst>
            </p:cNvPr>
            <p:cNvSpPr>
              <a:spLocks noChangeShapeType="1"/>
            </p:cNvSpPr>
            <p:nvPr/>
          </p:nvSpPr>
          <p:spPr bwMode="auto">
            <a:xfrm flipV="1">
              <a:off x="1231" y="1943"/>
              <a:ext cx="0" cy="97"/>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46">
              <a:extLst>
                <a:ext uri="{FF2B5EF4-FFF2-40B4-BE49-F238E27FC236}">
                  <a16:creationId xmlns:a16="http://schemas.microsoft.com/office/drawing/2014/main" id="{AB2B9E07-E93B-4D71-8EC5-D05F6FE26794}"/>
                </a:ext>
              </a:extLst>
            </p:cNvPr>
            <p:cNvSpPr>
              <a:spLocks noChangeShapeType="1"/>
            </p:cNvSpPr>
            <p:nvPr/>
          </p:nvSpPr>
          <p:spPr bwMode="auto">
            <a:xfrm flipV="1">
              <a:off x="1538" y="2314"/>
              <a:ext cx="0" cy="158"/>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47">
              <a:extLst>
                <a:ext uri="{FF2B5EF4-FFF2-40B4-BE49-F238E27FC236}">
                  <a16:creationId xmlns:a16="http://schemas.microsoft.com/office/drawing/2014/main" id="{D85AB94D-4A71-45B6-8EAD-AB4D6A322BC5}"/>
                </a:ext>
              </a:extLst>
            </p:cNvPr>
            <p:cNvSpPr>
              <a:spLocks noChangeShapeType="1"/>
            </p:cNvSpPr>
            <p:nvPr/>
          </p:nvSpPr>
          <p:spPr bwMode="auto">
            <a:xfrm flipV="1">
              <a:off x="1846" y="2389"/>
              <a:ext cx="0" cy="63"/>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48">
              <a:extLst>
                <a:ext uri="{FF2B5EF4-FFF2-40B4-BE49-F238E27FC236}">
                  <a16:creationId xmlns:a16="http://schemas.microsoft.com/office/drawing/2014/main" id="{8B492B33-4789-4707-A376-A1D49E8827E4}"/>
                </a:ext>
              </a:extLst>
            </p:cNvPr>
            <p:cNvSpPr>
              <a:spLocks noChangeShapeType="1"/>
            </p:cNvSpPr>
            <p:nvPr/>
          </p:nvSpPr>
          <p:spPr bwMode="auto">
            <a:xfrm flipV="1">
              <a:off x="2153" y="2493"/>
              <a:ext cx="0" cy="137"/>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49">
              <a:extLst>
                <a:ext uri="{FF2B5EF4-FFF2-40B4-BE49-F238E27FC236}">
                  <a16:creationId xmlns:a16="http://schemas.microsoft.com/office/drawing/2014/main" id="{8262C2D2-F7E1-40CB-ABAC-BE09D40EB602}"/>
                </a:ext>
              </a:extLst>
            </p:cNvPr>
            <p:cNvSpPr>
              <a:spLocks/>
            </p:cNvSpPr>
            <p:nvPr/>
          </p:nvSpPr>
          <p:spPr bwMode="auto">
            <a:xfrm>
              <a:off x="616" y="1314"/>
              <a:ext cx="1537" cy="1316"/>
            </a:xfrm>
            <a:custGeom>
              <a:avLst/>
              <a:gdLst>
                <a:gd name="T0" fmla="*/ 0 w 1537"/>
                <a:gd name="T1" fmla="*/ 0 h 1316"/>
                <a:gd name="T2" fmla="*/ 308 w 1537"/>
                <a:gd name="T3" fmla="*/ 320 h 1316"/>
                <a:gd name="T4" fmla="*/ 615 w 1537"/>
                <a:gd name="T5" fmla="*/ 726 h 1316"/>
                <a:gd name="T6" fmla="*/ 922 w 1537"/>
                <a:gd name="T7" fmla="*/ 1158 h 1316"/>
                <a:gd name="T8" fmla="*/ 1230 w 1537"/>
                <a:gd name="T9" fmla="*/ 1138 h 1316"/>
                <a:gd name="T10" fmla="*/ 1537 w 1537"/>
                <a:gd name="T11" fmla="*/ 1316 h 1316"/>
              </a:gdLst>
              <a:ahLst/>
              <a:cxnLst>
                <a:cxn ang="0">
                  <a:pos x="T0" y="T1"/>
                </a:cxn>
                <a:cxn ang="0">
                  <a:pos x="T2" y="T3"/>
                </a:cxn>
                <a:cxn ang="0">
                  <a:pos x="T4" y="T5"/>
                </a:cxn>
                <a:cxn ang="0">
                  <a:pos x="T6" y="T7"/>
                </a:cxn>
                <a:cxn ang="0">
                  <a:pos x="T8" y="T9"/>
                </a:cxn>
                <a:cxn ang="0">
                  <a:pos x="T10" y="T11"/>
                </a:cxn>
              </a:cxnLst>
              <a:rect l="0" t="0" r="r" b="b"/>
              <a:pathLst>
                <a:path w="1537" h="1316">
                  <a:moveTo>
                    <a:pt x="0" y="0"/>
                  </a:moveTo>
                  <a:lnTo>
                    <a:pt x="308" y="320"/>
                  </a:lnTo>
                  <a:lnTo>
                    <a:pt x="615" y="726"/>
                  </a:lnTo>
                  <a:lnTo>
                    <a:pt x="922" y="1158"/>
                  </a:lnTo>
                  <a:lnTo>
                    <a:pt x="1230" y="1138"/>
                  </a:lnTo>
                  <a:lnTo>
                    <a:pt x="1537" y="1316"/>
                  </a:lnTo>
                </a:path>
              </a:pathLst>
            </a:custGeom>
            <a:noFill/>
            <a:ln w="190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0">
              <a:extLst>
                <a:ext uri="{FF2B5EF4-FFF2-40B4-BE49-F238E27FC236}">
                  <a16:creationId xmlns:a16="http://schemas.microsoft.com/office/drawing/2014/main" id="{7EBEE592-B897-4320-ABE6-CB7153CFAF0E}"/>
                </a:ext>
              </a:extLst>
            </p:cNvPr>
            <p:cNvSpPr>
              <a:spLocks noChangeShapeType="1"/>
            </p:cNvSpPr>
            <p:nvPr/>
          </p:nvSpPr>
          <p:spPr bwMode="auto">
            <a:xfrm>
              <a:off x="598" y="1372"/>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1">
              <a:extLst>
                <a:ext uri="{FF2B5EF4-FFF2-40B4-BE49-F238E27FC236}">
                  <a16:creationId xmlns:a16="http://schemas.microsoft.com/office/drawing/2014/main" id="{46B6CCE0-D36F-4E37-99D3-3ECAEDB79AD3}"/>
                </a:ext>
              </a:extLst>
            </p:cNvPr>
            <p:cNvSpPr>
              <a:spLocks noChangeShapeType="1"/>
            </p:cNvSpPr>
            <p:nvPr/>
          </p:nvSpPr>
          <p:spPr bwMode="auto">
            <a:xfrm>
              <a:off x="906" y="1760"/>
              <a:ext cx="35"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2">
              <a:extLst>
                <a:ext uri="{FF2B5EF4-FFF2-40B4-BE49-F238E27FC236}">
                  <a16:creationId xmlns:a16="http://schemas.microsoft.com/office/drawing/2014/main" id="{ECD4C753-586D-4245-9455-E45D8F531D23}"/>
                </a:ext>
              </a:extLst>
            </p:cNvPr>
            <p:cNvSpPr>
              <a:spLocks noChangeShapeType="1"/>
            </p:cNvSpPr>
            <p:nvPr/>
          </p:nvSpPr>
          <p:spPr bwMode="auto">
            <a:xfrm>
              <a:off x="1213" y="2138"/>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3">
              <a:extLst>
                <a:ext uri="{FF2B5EF4-FFF2-40B4-BE49-F238E27FC236}">
                  <a16:creationId xmlns:a16="http://schemas.microsoft.com/office/drawing/2014/main" id="{9B7CAA2A-9E01-40B7-A5FE-A8D37DADFFF8}"/>
                </a:ext>
              </a:extLst>
            </p:cNvPr>
            <p:cNvSpPr>
              <a:spLocks noChangeShapeType="1"/>
            </p:cNvSpPr>
            <p:nvPr/>
          </p:nvSpPr>
          <p:spPr bwMode="auto">
            <a:xfrm>
              <a:off x="1521" y="2630"/>
              <a:ext cx="35"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4">
              <a:extLst>
                <a:ext uri="{FF2B5EF4-FFF2-40B4-BE49-F238E27FC236}">
                  <a16:creationId xmlns:a16="http://schemas.microsoft.com/office/drawing/2014/main" id="{7ACE1827-AAB7-47CC-8D32-4824FEA774B5}"/>
                </a:ext>
              </a:extLst>
            </p:cNvPr>
            <p:cNvSpPr>
              <a:spLocks noChangeShapeType="1"/>
            </p:cNvSpPr>
            <p:nvPr/>
          </p:nvSpPr>
          <p:spPr bwMode="auto">
            <a:xfrm>
              <a:off x="1828" y="2515"/>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55">
              <a:extLst>
                <a:ext uri="{FF2B5EF4-FFF2-40B4-BE49-F238E27FC236}">
                  <a16:creationId xmlns:a16="http://schemas.microsoft.com/office/drawing/2014/main" id="{6EFB7234-6925-472E-9658-B362AF7E60D0}"/>
                </a:ext>
              </a:extLst>
            </p:cNvPr>
            <p:cNvSpPr>
              <a:spLocks noChangeShapeType="1"/>
            </p:cNvSpPr>
            <p:nvPr/>
          </p:nvSpPr>
          <p:spPr bwMode="auto">
            <a:xfrm>
              <a:off x="2135" y="2767"/>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56">
              <a:extLst>
                <a:ext uri="{FF2B5EF4-FFF2-40B4-BE49-F238E27FC236}">
                  <a16:creationId xmlns:a16="http://schemas.microsoft.com/office/drawing/2014/main" id="{1DF951B9-778C-48B1-9D70-570260E77B70}"/>
                </a:ext>
              </a:extLst>
            </p:cNvPr>
            <p:cNvSpPr>
              <a:spLocks noChangeShapeType="1"/>
            </p:cNvSpPr>
            <p:nvPr/>
          </p:nvSpPr>
          <p:spPr bwMode="auto">
            <a:xfrm>
              <a:off x="598" y="1256"/>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57">
              <a:extLst>
                <a:ext uri="{FF2B5EF4-FFF2-40B4-BE49-F238E27FC236}">
                  <a16:creationId xmlns:a16="http://schemas.microsoft.com/office/drawing/2014/main" id="{D2D0B36A-D785-4534-B536-BC5D675DF65E}"/>
                </a:ext>
              </a:extLst>
            </p:cNvPr>
            <p:cNvSpPr>
              <a:spLocks noChangeShapeType="1"/>
            </p:cNvSpPr>
            <p:nvPr/>
          </p:nvSpPr>
          <p:spPr bwMode="auto">
            <a:xfrm>
              <a:off x="906" y="1508"/>
              <a:ext cx="35"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58">
              <a:extLst>
                <a:ext uri="{FF2B5EF4-FFF2-40B4-BE49-F238E27FC236}">
                  <a16:creationId xmlns:a16="http://schemas.microsoft.com/office/drawing/2014/main" id="{7BA2273D-04E0-4C6F-AF7F-6EFCB1170918}"/>
                </a:ext>
              </a:extLst>
            </p:cNvPr>
            <p:cNvSpPr>
              <a:spLocks noChangeShapeType="1"/>
            </p:cNvSpPr>
            <p:nvPr/>
          </p:nvSpPr>
          <p:spPr bwMode="auto">
            <a:xfrm>
              <a:off x="1213" y="1943"/>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59">
              <a:extLst>
                <a:ext uri="{FF2B5EF4-FFF2-40B4-BE49-F238E27FC236}">
                  <a16:creationId xmlns:a16="http://schemas.microsoft.com/office/drawing/2014/main" id="{0ED06822-AF06-4673-9637-E033D2C85AC9}"/>
                </a:ext>
              </a:extLst>
            </p:cNvPr>
            <p:cNvSpPr>
              <a:spLocks noChangeShapeType="1"/>
            </p:cNvSpPr>
            <p:nvPr/>
          </p:nvSpPr>
          <p:spPr bwMode="auto">
            <a:xfrm>
              <a:off x="1521" y="2314"/>
              <a:ext cx="35"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0">
              <a:extLst>
                <a:ext uri="{FF2B5EF4-FFF2-40B4-BE49-F238E27FC236}">
                  <a16:creationId xmlns:a16="http://schemas.microsoft.com/office/drawing/2014/main" id="{93862B05-F527-4729-A5FD-80FE9EDEFA33}"/>
                </a:ext>
              </a:extLst>
            </p:cNvPr>
            <p:cNvSpPr>
              <a:spLocks noChangeShapeType="1"/>
            </p:cNvSpPr>
            <p:nvPr/>
          </p:nvSpPr>
          <p:spPr bwMode="auto">
            <a:xfrm>
              <a:off x="1828" y="2389"/>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1">
              <a:extLst>
                <a:ext uri="{FF2B5EF4-FFF2-40B4-BE49-F238E27FC236}">
                  <a16:creationId xmlns:a16="http://schemas.microsoft.com/office/drawing/2014/main" id="{9F856B47-9712-4DE7-8214-58AA2C52BD01}"/>
                </a:ext>
              </a:extLst>
            </p:cNvPr>
            <p:cNvSpPr>
              <a:spLocks noChangeShapeType="1"/>
            </p:cNvSpPr>
            <p:nvPr/>
          </p:nvSpPr>
          <p:spPr bwMode="auto">
            <a:xfrm>
              <a:off x="2135" y="2493"/>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2">
              <a:extLst>
                <a:ext uri="{FF2B5EF4-FFF2-40B4-BE49-F238E27FC236}">
                  <a16:creationId xmlns:a16="http://schemas.microsoft.com/office/drawing/2014/main" id="{9AC94937-CD31-4286-9423-5C3F485D7F58}"/>
                </a:ext>
              </a:extLst>
            </p:cNvPr>
            <p:cNvSpPr>
              <a:spLocks noChangeShapeType="1"/>
            </p:cNvSpPr>
            <p:nvPr/>
          </p:nvSpPr>
          <p:spPr bwMode="auto">
            <a:xfrm>
              <a:off x="616" y="1319"/>
              <a:ext cx="0" cy="63"/>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3">
              <a:extLst>
                <a:ext uri="{FF2B5EF4-FFF2-40B4-BE49-F238E27FC236}">
                  <a16:creationId xmlns:a16="http://schemas.microsoft.com/office/drawing/2014/main" id="{5CAE21A0-D402-4F60-A893-0DA7C5B1AFBF}"/>
                </a:ext>
              </a:extLst>
            </p:cNvPr>
            <p:cNvSpPr>
              <a:spLocks noChangeShapeType="1"/>
            </p:cNvSpPr>
            <p:nvPr/>
          </p:nvSpPr>
          <p:spPr bwMode="auto">
            <a:xfrm>
              <a:off x="924" y="1319"/>
              <a:ext cx="0" cy="63"/>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4">
              <a:extLst>
                <a:ext uri="{FF2B5EF4-FFF2-40B4-BE49-F238E27FC236}">
                  <a16:creationId xmlns:a16="http://schemas.microsoft.com/office/drawing/2014/main" id="{37373190-301C-4727-880B-6E1DFB18C00F}"/>
                </a:ext>
              </a:extLst>
            </p:cNvPr>
            <p:cNvSpPr>
              <a:spLocks noChangeShapeType="1"/>
            </p:cNvSpPr>
            <p:nvPr/>
          </p:nvSpPr>
          <p:spPr bwMode="auto">
            <a:xfrm>
              <a:off x="1231" y="1870"/>
              <a:ext cx="0" cy="34"/>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65">
              <a:extLst>
                <a:ext uri="{FF2B5EF4-FFF2-40B4-BE49-F238E27FC236}">
                  <a16:creationId xmlns:a16="http://schemas.microsoft.com/office/drawing/2014/main" id="{4D596BDB-AA18-424E-A8AB-751DA4A7F454}"/>
                </a:ext>
              </a:extLst>
            </p:cNvPr>
            <p:cNvSpPr>
              <a:spLocks noChangeShapeType="1"/>
            </p:cNvSpPr>
            <p:nvPr/>
          </p:nvSpPr>
          <p:spPr bwMode="auto">
            <a:xfrm>
              <a:off x="1538" y="2288"/>
              <a:ext cx="0" cy="101"/>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66">
              <a:extLst>
                <a:ext uri="{FF2B5EF4-FFF2-40B4-BE49-F238E27FC236}">
                  <a16:creationId xmlns:a16="http://schemas.microsoft.com/office/drawing/2014/main" id="{6A75A5B1-3DCD-490F-BF16-D66DC609D9CC}"/>
                </a:ext>
              </a:extLst>
            </p:cNvPr>
            <p:cNvSpPr>
              <a:spLocks noChangeShapeType="1"/>
            </p:cNvSpPr>
            <p:nvPr/>
          </p:nvSpPr>
          <p:spPr bwMode="auto">
            <a:xfrm>
              <a:off x="1846" y="2498"/>
              <a:ext cx="0" cy="143"/>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67">
              <a:extLst>
                <a:ext uri="{FF2B5EF4-FFF2-40B4-BE49-F238E27FC236}">
                  <a16:creationId xmlns:a16="http://schemas.microsoft.com/office/drawing/2014/main" id="{03DBA530-E252-4F11-83D6-DC32AD01CA4E}"/>
                </a:ext>
              </a:extLst>
            </p:cNvPr>
            <p:cNvSpPr>
              <a:spLocks noChangeShapeType="1"/>
            </p:cNvSpPr>
            <p:nvPr/>
          </p:nvSpPr>
          <p:spPr bwMode="auto">
            <a:xfrm>
              <a:off x="2153" y="2524"/>
              <a:ext cx="0" cy="106"/>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68">
              <a:extLst>
                <a:ext uri="{FF2B5EF4-FFF2-40B4-BE49-F238E27FC236}">
                  <a16:creationId xmlns:a16="http://schemas.microsoft.com/office/drawing/2014/main" id="{AAB3ECC0-BA9E-4A21-BA4A-98386505520A}"/>
                </a:ext>
              </a:extLst>
            </p:cNvPr>
            <p:cNvSpPr>
              <a:spLocks noChangeShapeType="1"/>
            </p:cNvSpPr>
            <p:nvPr/>
          </p:nvSpPr>
          <p:spPr bwMode="auto">
            <a:xfrm flipV="1">
              <a:off x="616" y="1256"/>
              <a:ext cx="0" cy="63"/>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69">
              <a:extLst>
                <a:ext uri="{FF2B5EF4-FFF2-40B4-BE49-F238E27FC236}">
                  <a16:creationId xmlns:a16="http://schemas.microsoft.com/office/drawing/2014/main" id="{64DF89F2-C115-44B0-B01C-0725DA037930}"/>
                </a:ext>
              </a:extLst>
            </p:cNvPr>
            <p:cNvSpPr>
              <a:spLocks noChangeShapeType="1"/>
            </p:cNvSpPr>
            <p:nvPr/>
          </p:nvSpPr>
          <p:spPr bwMode="auto">
            <a:xfrm flipV="1">
              <a:off x="924" y="1256"/>
              <a:ext cx="0" cy="63"/>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0">
              <a:extLst>
                <a:ext uri="{FF2B5EF4-FFF2-40B4-BE49-F238E27FC236}">
                  <a16:creationId xmlns:a16="http://schemas.microsoft.com/office/drawing/2014/main" id="{0B64C793-741D-45D2-BD90-42280130F131}"/>
                </a:ext>
              </a:extLst>
            </p:cNvPr>
            <p:cNvSpPr>
              <a:spLocks noChangeShapeType="1"/>
            </p:cNvSpPr>
            <p:nvPr/>
          </p:nvSpPr>
          <p:spPr bwMode="auto">
            <a:xfrm flipV="1">
              <a:off x="1231" y="1837"/>
              <a:ext cx="0" cy="33"/>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1">
              <a:extLst>
                <a:ext uri="{FF2B5EF4-FFF2-40B4-BE49-F238E27FC236}">
                  <a16:creationId xmlns:a16="http://schemas.microsoft.com/office/drawing/2014/main" id="{D74218BD-2161-4B9A-ADF4-D2916721D281}"/>
                </a:ext>
              </a:extLst>
            </p:cNvPr>
            <p:cNvSpPr>
              <a:spLocks noChangeShapeType="1"/>
            </p:cNvSpPr>
            <p:nvPr/>
          </p:nvSpPr>
          <p:spPr bwMode="auto">
            <a:xfrm flipV="1">
              <a:off x="1538" y="2186"/>
              <a:ext cx="0" cy="102"/>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2">
              <a:extLst>
                <a:ext uri="{FF2B5EF4-FFF2-40B4-BE49-F238E27FC236}">
                  <a16:creationId xmlns:a16="http://schemas.microsoft.com/office/drawing/2014/main" id="{474315A9-8633-49C4-88EE-F2DC8DADE46B}"/>
                </a:ext>
              </a:extLst>
            </p:cNvPr>
            <p:cNvSpPr>
              <a:spLocks noChangeShapeType="1"/>
            </p:cNvSpPr>
            <p:nvPr/>
          </p:nvSpPr>
          <p:spPr bwMode="auto">
            <a:xfrm flipV="1">
              <a:off x="1846" y="2355"/>
              <a:ext cx="0" cy="143"/>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3">
              <a:extLst>
                <a:ext uri="{FF2B5EF4-FFF2-40B4-BE49-F238E27FC236}">
                  <a16:creationId xmlns:a16="http://schemas.microsoft.com/office/drawing/2014/main" id="{80B81319-D310-4C58-8C46-34C40C716D67}"/>
                </a:ext>
              </a:extLst>
            </p:cNvPr>
            <p:cNvSpPr>
              <a:spLocks noChangeShapeType="1"/>
            </p:cNvSpPr>
            <p:nvPr/>
          </p:nvSpPr>
          <p:spPr bwMode="auto">
            <a:xfrm flipV="1">
              <a:off x="2153" y="2419"/>
              <a:ext cx="0" cy="105"/>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74">
              <a:extLst>
                <a:ext uri="{FF2B5EF4-FFF2-40B4-BE49-F238E27FC236}">
                  <a16:creationId xmlns:a16="http://schemas.microsoft.com/office/drawing/2014/main" id="{72337654-79F3-4295-B86B-8B18AB6C088B}"/>
                </a:ext>
              </a:extLst>
            </p:cNvPr>
            <p:cNvSpPr>
              <a:spLocks/>
            </p:cNvSpPr>
            <p:nvPr/>
          </p:nvSpPr>
          <p:spPr bwMode="auto">
            <a:xfrm>
              <a:off x="616" y="1319"/>
              <a:ext cx="1537" cy="1205"/>
            </a:xfrm>
            <a:custGeom>
              <a:avLst/>
              <a:gdLst>
                <a:gd name="T0" fmla="*/ 0 w 1537"/>
                <a:gd name="T1" fmla="*/ 0 h 1205"/>
                <a:gd name="T2" fmla="*/ 308 w 1537"/>
                <a:gd name="T3" fmla="*/ 0 h 1205"/>
                <a:gd name="T4" fmla="*/ 615 w 1537"/>
                <a:gd name="T5" fmla="*/ 551 h 1205"/>
                <a:gd name="T6" fmla="*/ 922 w 1537"/>
                <a:gd name="T7" fmla="*/ 969 h 1205"/>
                <a:gd name="T8" fmla="*/ 1230 w 1537"/>
                <a:gd name="T9" fmla="*/ 1179 h 1205"/>
                <a:gd name="T10" fmla="*/ 1537 w 1537"/>
                <a:gd name="T11" fmla="*/ 1205 h 1205"/>
              </a:gdLst>
              <a:ahLst/>
              <a:cxnLst>
                <a:cxn ang="0">
                  <a:pos x="T0" y="T1"/>
                </a:cxn>
                <a:cxn ang="0">
                  <a:pos x="T2" y="T3"/>
                </a:cxn>
                <a:cxn ang="0">
                  <a:pos x="T4" y="T5"/>
                </a:cxn>
                <a:cxn ang="0">
                  <a:pos x="T6" y="T7"/>
                </a:cxn>
                <a:cxn ang="0">
                  <a:pos x="T8" y="T9"/>
                </a:cxn>
                <a:cxn ang="0">
                  <a:pos x="T10" y="T11"/>
                </a:cxn>
              </a:cxnLst>
              <a:rect l="0" t="0" r="r" b="b"/>
              <a:pathLst>
                <a:path w="1537" h="1205">
                  <a:moveTo>
                    <a:pt x="0" y="0"/>
                  </a:moveTo>
                  <a:lnTo>
                    <a:pt x="308" y="0"/>
                  </a:lnTo>
                  <a:lnTo>
                    <a:pt x="615" y="551"/>
                  </a:lnTo>
                  <a:lnTo>
                    <a:pt x="922" y="969"/>
                  </a:lnTo>
                  <a:lnTo>
                    <a:pt x="1230" y="1179"/>
                  </a:lnTo>
                  <a:lnTo>
                    <a:pt x="1537" y="1205"/>
                  </a:lnTo>
                </a:path>
              </a:pathLst>
            </a:custGeom>
            <a:noFill/>
            <a:ln w="190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5">
              <a:extLst>
                <a:ext uri="{FF2B5EF4-FFF2-40B4-BE49-F238E27FC236}">
                  <a16:creationId xmlns:a16="http://schemas.microsoft.com/office/drawing/2014/main" id="{06529D8D-F483-4F48-A8CB-3A3E72492296}"/>
                </a:ext>
              </a:extLst>
            </p:cNvPr>
            <p:cNvSpPr>
              <a:spLocks noChangeShapeType="1"/>
            </p:cNvSpPr>
            <p:nvPr/>
          </p:nvSpPr>
          <p:spPr bwMode="auto">
            <a:xfrm>
              <a:off x="598" y="1382"/>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6">
              <a:extLst>
                <a:ext uri="{FF2B5EF4-FFF2-40B4-BE49-F238E27FC236}">
                  <a16:creationId xmlns:a16="http://schemas.microsoft.com/office/drawing/2014/main" id="{D4ACF01A-FAD0-4086-99A3-761A57964EE4}"/>
                </a:ext>
              </a:extLst>
            </p:cNvPr>
            <p:cNvSpPr>
              <a:spLocks noChangeShapeType="1"/>
            </p:cNvSpPr>
            <p:nvPr/>
          </p:nvSpPr>
          <p:spPr bwMode="auto">
            <a:xfrm>
              <a:off x="906" y="1382"/>
              <a:ext cx="35"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7">
              <a:extLst>
                <a:ext uri="{FF2B5EF4-FFF2-40B4-BE49-F238E27FC236}">
                  <a16:creationId xmlns:a16="http://schemas.microsoft.com/office/drawing/2014/main" id="{10D58291-C6D8-47CD-A3CC-F26E6A7C35C5}"/>
                </a:ext>
              </a:extLst>
            </p:cNvPr>
            <p:cNvSpPr>
              <a:spLocks noChangeShapeType="1"/>
            </p:cNvSpPr>
            <p:nvPr/>
          </p:nvSpPr>
          <p:spPr bwMode="auto">
            <a:xfrm>
              <a:off x="1213" y="1904"/>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78">
              <a:extLst>
                <a:ext uri="{FF2B5EF4-FFF2-40B4-BE49-F238E27FC236}">
                  <a16:creationId xmlns:a16="http://schemas.microsoft.com/office/drawing/2014/main" id="{E84929F3-2565-4A55-BD8B-09F1E54A6560}"/>
                </a:ext>
              </a:extLst>
            </p:cNvPr>
            <p:cNvSpPr>
              <a:spLocks noChangeShapeType="1"/>
            </p:cNvSpPr>
            <p:nvPr/>
          </p:nvSpPr>
          <p:spPr bwMode="auto">
            <a:xfrm>
              <a:off x="1521" y="2389"/>
              <a:ext cx="35"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79">
              <a:extLst>
                <a:ext uri="{FF2B5EF4-FFF2-40B4-BE49-F238E27FC236}">
                  <a16:creationId xmlns:a16="http://schemas.microsoft.com/office/drawing/2014/main" id="{C85F0747-8651-4C03-B64E-56A7038629DC}"/>
                </a:ext>
              </a:extLst>
            </p:cNvPr>
            <p:cNvSpPr>
              <a:spLocks noChangeShapeType="1"/>
            </p:cNvSpPr>
            <p:nvPr/>
          </p:nvSpPr>
          <p:spPr bwMode="auto">
            <a:xfrm>
              <a:off x="1828" y="2641"/>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0">
              <a:extLst>
                <a:ext uri="{FF2B5EF4-FFF2-40B4-BE49-F238E27FC236}">
                  <a16:creationId xmlns:a16="http://schemas.microsoft.com/office/drawing/2014/main" id="{B50C1FD7-19D3-4DE6-ABAF-072984E5E13C}"/>
                </a:ext>
              </a:extLst>
            </p:cNvPr>
            <p:cNvSpPr>
              <a:spLocks noChangeShapeType="1"/>
            </p:cNvSpPr>
            <p:nvPr/>
          </p:nvSpPr>
          <p:spPr bwMode="auto">
            <a:xfrm>
              <a:off x="2135" y="2630"/>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81">
              <a:extLst>
                <a:ext uri="{FF2B5EF4-FFF2-40B4-BE49-F238E27FC236}">
                  <a16:creationId xmlns:a16="http://schemas.microsoft.com/office/drawing/2014/main" id="{83DA6E27-44A2-4373-8BB9-077F7C4DAFF1}"/>
                </a:ext>
              </a:extLst>
            </p:cNvPr>
            <p:cNvSpPr>
              <a:spLocks noChangeShapeType="1"/>
            </p:cNvSpPr>
            <p:nvPr/>
          </p:nvSpPr>
          <p:spPr bwMode="auto">
            <a:xfrm>
              <a:off x="598" y="1256"/>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82">
              <a:extLst>
                <a:ext uri="{FF2B5EF4-FFF2-40B4-BE49-F238E27FC236}">
                  <a16:creationId xmlns:a16="http://schemas.microsoft.com/office/drawing/2014/main" id="{A2E9CF44-8195-40D9-B730-E048671A02B0}"/>
                </a:ext>
              </a:extLst>
            </p:cNvPr>
            <p:cNvSpPr>
              <a:spLocks noChangeShapeType="1"/>
            </p:cNvSpPr>
            <p:nvPr/>
          </p:nvSpPr>
          <p:spPr bwMode="auto">
            <a:xfrm>
              <a:off x="906" y="1256"/>
              <a:ext cx="35"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83">
              <a:extLst>
                <a:ext uri="{FF2B5EF4-FFF2-40B4-BE49-F238E27FC236}">
                  <a16:creationId xmlns:a16="http://schemas.microsoft.com/office/drawing/2014/main" id="{1D5A6492-45A5-45C2-BA9F-87E881181F74}"/>
                </a:ext>
              </a:extLst>
            </p:cNvPr>
            <p:cNvSpPr>
              <a:spLocks noChangeShapeType="1"/>
            </p:cNvSpPr>
            <p:nvPr/>
          </p:nvSpPr>
          <p:spPr bwMode="auto">
            <a:xfrm>
              <a:off x="1213" y="1837"/>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4">
              <a:extLst>
                <a:ext uri="{FF2B5EF4-FFF2-40B4-BE49-F238E27FC236}">
                  <a16:creationId xmlns:a16="http://schemas.microsoft.com/office/drawing/2014/main" id="{7A3EA15F-9EE9-4186-A2CE-00153846F2CF}"/>
                </a:ext>
              </a:extLst>
            </p:cNvPr>
            <p:cNvSpPr>
              <a:spLocks noChangeShapeType="1"/>
            </p:cNvSpPr>
            <p:nvPr/>
          </p:nvSpPr>
          <p:spPr bwMode="auto">
            <a:xfrm>
              <a:off x="1521" y="2186"/>
              <a:ext cx="35"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5">
              <a:extLst>
                <a:ext uri="{FF2B5EF4-FFF2-40B4-BE49-F238E27FC236}">
                  <a16:creationId xmlns:a16="http://schemas.microsoft.com/office/drawing/2014/main" id="{38FC1DF9-8805-495A-918B-A8BFB6561E48}"/>
                </a:ext>
              </a:extLst>
            </p:cNvPr>
            <p:cNvSpPr>
              <a:spLocks noChangeShapeType="1"/>
            </p:cNvSpPr>
            <p:nvPr/>
          </p:nvSpPr>
          <p:spPr bwMode="auto">
            <a:xfrm>
              <a:off x="1828" y="2355"/>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6">
              <a:extLst>
                <a:ext uri="{FF2B5EF4-FFF2-40B4-BE49-F238E27FC236}">
                  <a16:creationId xmlns:a16="http://schemas.microsoft.com/office/drawing/2014/main" id="{2AB990A3-5304-47E0-BAC8-C687BBB0C82F}"/>
                </a:ext>
              </a:extLst>
            </p:cNvPr>
            <p:cNvSpPr>
              <a:spLocks noChangeShapeType="1"/>
            </p:cNvSpPr>
            <p:nvPr/>
          </p:nvSpPr>
          <p:spPr bwMode="auto">
            <a:xfrm>
              <a:off x="2135" y="2419"/>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Rectangle 87">
              <a:extLst>
                <a:ext uri="{FF2B5EF4-FFF2-40B4-BE49-F238E27FC236}">
                  <a16:creationId xmlns:a16="http://schemas.microsoft.com/office/drawing/2014/main" id="{23449FC0-2A26-403F-84BA-A4DEB3E85C59}"/>
                </a:ext>
              </a:extLst>
            </p:cNvPr>
            <p:cNvSpPr>
              <a:spLocks noChangeArrowheads="1"/>
            </p:cNvSpPr>
            <p:nvPr/>
          </p:nvSpPr>
          <p:spPr bwMode="auto">
            <a:xfrm>
              <a:off x="723" y="2488"/>
              <a:ext cx="26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Line 88">
              <a:extLst>
                <a:ext uri="{FF2B5EF4-FFF2-40B4-BE49-F238E27FC236}">
                  <a16:creationId xmlns:a16="http://schemas.microsoft.com/office/drawing/2014/main" id="{B6D51F6A-BD1E-4F0B-AB94-C8C7CD938E41}"/>
                </a:ext>
              </a:extLst>
            </p:cNvPr>
            <p:cNvSpPr>
              <a:spLocks noChangeShapeType="1"/>
            </p:cNvSpPr>
            <p:nvPr/>
          </p:nvSpPr>
          <p:spPr bwMode="auto">
            <a:xfrm>
              <a:off x="530" y="2533"/>
              <a:ext cx="179" cy="0"/>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89">
              <a:extLst>
                <a:ext uri="{FF2B5EF4-FFF2-40B4-BE49-F238E27FC236}">
                  <a16:creationId xmlns:a16="http://schemas.microsoft.com/office/drawing/2014/main" id="{F9A82728-CF6B-4114-AAE5-E3463EFE16B9}"/>
                </a:ext>
              </a:extLst>
            </p:cNvPr>
            <p:cNvSpPr>
              <a:spLocks noChangeShapeType="1"/>
            </p:cNvSpPr>
            <p:nvPr/>
          </p:nvSpPr>
          <p:spPr bwMode="auto">
            <a:xfrm>
              <a:off x="601" y="2576"/>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90">
              <a:extLst>
                <a:ext uri="{FF2B5EF4-FFF2-40B4-BE49-F238E27FC236}">
                  <a16:creationId xmlns:a16="http://schemas.microsoft.com/office/drawing/2014/main" id="{33495034-6BD3-46D2-AF0F-6F8F553DB525}"/>
                </a:ext>
              </a:extLst>
            </p:cNvPr>
            <p:cNvSpPr>
              <a:spLocks noChangeShapeType="1"/>
            </p:cNvSpPr>
            <p:nvPr/>
          </p:nvSpPr>
          <p:spPr bwMode="auto">
            <a:xfrm>
              <a:off x="601" y="2490"/>
              <a:ext cx="36" cy="0"/>
            </a:xfrm>
            <a:prstGeom prst="line">
              <a:avLst/>
            </a:prstGeom>
            <a:noFill/>
            <a:ln w="19050"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91">
              <a:extLst>
                <a:ext uri="{FF2B5EF4-FFF2-40B4-BE49-F238E27FC236}">
                  <a16:creationId xmlns:a16="http://schemas.microsoft.com/office/drawing/2014/main" id="{3D20FBBA-4DD1-4142-89E0-42C7220BE8EA}"/>
                </a:ext>
              </a:extLst>
            </p:cNvPr>
            <p:cNvSpPr>
              <a:spLocks noChangeShapeType="1"/>
            </p:cNvSpPr>
            <p:nvPr/>
          </p:nvSpPr>
          <p:spPr bwMode="auto">
            <a:xfrm flipV="1">
              <a:off x="619" y="2490"/>
              <a:ext cx="0" cy="86"/>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2">
              <a:extLst>
                <a:ext uri="{FF2B5EF4-FFF2-40B4-BE49-F238E27FC236}">
                  <a16:creationId xmlns:a16="http://schemas.microsoft.com/office/drawing/2014/main" id="{CCF49ADB-1974-48B1-B5AF-19920F184F34}"/>
                </a:ext>
              </a:extLst>
            </p:cNvPr>
            <p:cNvSpPr>
              <a:spLocks noChangeArrowheads="1"/>
            </p:cNvSpPr>
            <p:nvPr/>
          </p:nvSpPr>
          <p:spPr bwMode="auto">
            <a:xfrm>
              <a:off x="723" y="2605"/>
              <a:ext cx="26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Line 93">
              <a:extLst>
                <a:ext uri="{FF2B5EF4-FFF2-40B4-BE49-F238E27FC236}">
                  <a16:creationId xmlns:a16="http://schemas.microsoft.com/office/drawing/2014/main" id="{EA843CE5-4131-447D-A423-C36B5F4CF753}"/>
                </a:ext>
              </a:extLst>
            </p:cNvPr>
            <p:cNvSpPr>
              <a:spLocks noChangeShapeType="1"/>
            </p:cNvSpPr>
            <p:nvPr/>
          </p:nvSpPr>
          <p:spPr bwMode="auto">
            <a:xfrm>
              <a:off x="530" y="2651"/>
              <a:ext cx="179" cy="0"/>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94">
              <a:extLst>
                <a:ext uri="{FF2B5EF4-FFF2-40B4-BE49-F238E27FC236}">
                  <a16:creationId xmlns:a16="http://schemas.microsoft.com/office/drawing/2014/main" id="{5EECA390-2A94-42DE-972D-4D0D9C27A24A}"/>
                </a:ext>
              </a:extLst>
            </p:cNvPr>
            <p:cNvSpPr>
              <a:spLocks noChangeShapeType="1"/>
            </p:cNvSpPr>
            <p:nvPr/>
          </p:nvSpPr>
          <p:spPr bwMode="auto">
            <a:xfrm>
              <a:off x="601" y="2694"/>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95">
              <a:extLst>
                <a:ext uri="{FF2B5EF4-FFF2-40B4-BE49-F238E27FC236}">
                  <a16:creationId xmlns:a16="http://schemas.microsoft.com/office/drawing/2014/main" id="{75F51C16-EEDF-46D9-B8FE-DC6FF4798D63}"/>
                </a:ext>
              </a:extLst>
            </p:cNvPr>
            <p:cNvSpPr>
              <a:spLocks noChangeShapeType="1"/>
            </p:cNvSpPr>
            <p:nvPr/>
          </p:nvSpPr>
          <p:spPr bwMode="auto">
            <a:xfrm>
              <a:off x="601" y="2608"/>
              <a:ext cx="36" cy="0"/>
            </a:xfrm>
            <a:prstGeom prst="line">
              <a:avLst/>
            </a:prstGeom>
            <a:noFill/>
            <a:ln w="19050"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96">
              <a:extLst>
                <a:ext uri="{FF2B5EF4-FFF2-40B4-BE49-F238E27FC236}">
                  <a16:creationId xmlns:a16="http://schemas.microsoft.com/office/drawing/2014/main" id="{4BB37C5C-490B-4B7E-A39E-3BC546B89741}"/>
                </a:ext>
              </a:extLst>
            </p:cNvPr>
            <p:cNvSpPr>
              <a:spLocks noChangeShapeType="1"/>
            </p:cNvSpPr>
            <p:nvPr/>
          </p:nvSpPr>
          <p:spPr bwMode="auto">
            <a:xfrm flipV="1">
              <a:off x="619" y="2608"/>
              <a:ext cx="0" cy="86"/>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Rectangle 97">
              <a:extLst>
                <a:ext uri="{FF2B5EF4-FFF2-40B4-BE49-F238E27FC236}">
                  <a16:creationId xmlns:a16="http://schemas.microsoft.com/office/drawing/2014/main" id="{601024DC-CCF1-475A-9CEF-63EAC848463F}"/>
                </a:ext>
              </a:extLst>
            </p:cNvPr>
            <p:cNvSpPr>
              <a:spLocks noChangeArrowheads="1"/>
            </p:cNvSpPr>
            <p:nvPr/>
          </p:nvSpPr>
          <p:spPr bwMode="auto">
            <a:xfrm>
              <a:off x="3075" y="1256"/>
              <a:ext cx="1845" cy="15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Line 98">
              <a:extLst>
                <a:ext uri="{FF2B5EF4-FFF2-40B4-BE49-F238E27FC236}">
                  <a16:creationId xmlns:a16="http://schemas.microsoft.com/office/drawing/2014/main" id="{B56EE4B2-0A1E-4815-82D8-C1496D777777}"/>
                </a:ext>
              </a:extLst>
            </p:cNvPr>
            <p:cNvSpPr>
              <a:spLocks noChangeShapeType="1"/>
            </p:cNvSpPr>
            <p:nvPr/>
          </p:nvSpPr>
          <p:spPr bwMode="auto">
            <a:xfrm>
              <a:off x="3075" y="2767"/>
              <a:ext cx="184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99">
              <a:extLst>
                <a:ext uri="{FF2B5EF4-FFF2-40B4-BE49-F238E27FC236}">
                  <a16:creationId xmlns:a16="http://schemas.microsoft.com/office/drawing/2014/main" id="{F6B9B28D-51BF-4FA2-BE45-C4B4BFA40CFC}"/>
                </a:ext>
              </a:extLst>
            </p:cNvPr>
            <p:cNvSpPr>
              <a:spLocks noChangeShapeType="1"/>
            </p:cNvSpPr>
            <p:nvPr/>
          </p:nvSpPr>
          <p:spPr bwMode="auto">
            <a:xfrm>
              <a:off x="3075"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0">
              <a:extLst>
                <a:ext uri="{FF2B5EF4-FFF2-40B4-BE49-F238E27FC236}">
                  <a16:creationId xmlns:a16="http://schemas.microsoft.com/office/drawing/2014/main" id="{0A543A03-D2C3-4E09-A579-B7DA47D76905}"/>
                </a:ext>
              </a:extLst>
            </p:cNvPr>
            <p:cNvSpPr>
              <a:spLocks noChangeShapeType="1"/>
            </p:cNvSpPr>
            <p:nvPr/>
          </p:nvSpPr>
          <p:spPr bwMode="auto">
            <a:xfrm>
              <a:off x="3444"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01">
              <a:extLst>
                <a:ext uri="{FF2B5EF4-FFF2-40B4-BE49-F238E27FC236}">
                  <a16:creationId xmlns:a16="http://schemas.microsoft.com/office/drawing/2014/main" id="{462B1667-2FC6-4B68-923D-6386664134A8}"/>
                </a:ext>
              </a:extLst>
            </p:cNvPr>
            <p:cNvSpPr>
              <a:spLocks noChangeShapeType="1"/>
            </p:cNvSpPr>
            <p:nvPr/>
          </p:nvSpPr>
          <p:spPr bwMode="auto">
            <a:xfrm>
              <a:off x="3813"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02">
              <a:extLst>
                <a:ext uri="{FF2B5EF4-FFF2-40B4-BE49-F238E27FC236}">
                  <a16:creationId xmlns:a16="http://schemas.microsoft.com/office/drawing/2014/main" id="{03305420-5289-4B36-989A-6DA50DDA2D2E}"/>
                </a:ext>
              </a:extLst>
            </p:cNvPr>
            <p:cNvSpPr>
              <a:spLocks noChangeShapeType="1"/>
            </p:cNvSpPr>
            <p:nvPr/>
          </p:nvSpPr>
          <p:spPr bwMode="auto">
            <a:xfrm>
              <a:off x="4182"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03">
              <a:extLst>
                <a:ext uri="{FF2B5EF4-FFF2-40B4-BE49-F238E27FC236}">
                  <a16:creationId xmlns:a16="http://schemas.microsoft.com/office/drawing/2014/main" id="{4BAB46E1-7F2B-459F-BDDC-17B38156405C}"/>
                </a:ext>
              </a:extLst>
            </p:cNvPr>
            <p:cNvSpPr>
              <a:spLocks noChangeShapeType="1"/>
            </p:cNvSpPr>
            <p:nvPr/>
          </p:nvSpPr>
          <p:spPr bwMode="auto">
            <a:xfrm>
              <a:off x="4551"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04">
              <a:extLst>
                <a:ext uri="{FF2B5EF4-FFF2-40B4-BE49-F238E27FC236}">
                  <a16:creationId xmlns:a16="http://schemas.microsoft.com/office/drawing/2014/main" id="{1140D65F-4EAD-41D5-9CE0-980D9E88FA3E}"/>
                </a:ext>
              </a:extLst>
            </p:cNvPr>
            <p:cNvSpPr>
              <a:spLocks noChangeShapeType="1"/>
            </p:cNvSpPr>
            <p:nvPr/>
          </p:nvSpPr>
          <p:spPr bwMode="auto">
            <a:xfrm>
              <a:off x="4920"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5">
              <a:extLst>
                <a:ext uri="{FF2B5EF4-FFF2-40B4-BE49-F238E27FC236}">
                  <a16:creationId xmlns:a16="http://schemas.microsoft.com/office/drawing/2014/main" id="{D978AB21-4147-4E0C-B2AA-545D854F4F2F}"/>
                </a:ext>
              </a:extLst>
            </p:cNvPr>
            <p:cNvSpPr>
              <a:spLocks noChangeArrowheads="1"/>
            </p:cNvSpPr>
            <p:nvPr/>
          </p:nvSpPr>
          <p:spPr bwMode="auto">
            <a:xfrm>
              <a:off x="3043"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106">
              <a:extLst>
                <a:ext uri="{FF2B5EF4-FFF2-40B4-BE49-F238E27FC236}">
                  <a16:creationId xmlns:a16="http://schemas.microsoft.com/office/drawing/2014/main" id="{758F8E64-CA2B-4966-884C-6F7EE9456515}"/>
                </a:ext>
              </a:extLst>
            </p:cNvPr>
            <p:cNvSpPr>
              <a:spLocks noChangeArrowheads="1"/>
            </p:cNvSpPr>
            <p:nvPr/>
          </p:nvSpPr>
          <p:spPr bwMode="auto">
            <a:xfrm>
              <a:off x="3411"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07">
              <a:extLst>
                <a:ext uri="{FF2B5EF4-FFF2-40B4-BE49-F238E27FC236}">
                  <a16:creationId xmlns:a16="http://schemas.microsoft.com/office/drawing/2014/main" id="{338A3654-EC1F-4F3F-8813-FBCC8CAD1CB5}"/>
                </a:ext>
              </a:extLst>
            </p:cNvPr>
            <p:cNvSpPr>
              <a:spLocks noChangeArrowheads="1"/>
            </p:cNvSpPr>
            <p:nvPr/>
          </p:nvSpPr>
          <p:spPr bwMode="auto">
            <a:xfrm>
              <a:off x="3779"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08">
              <a:extLst>
                <a:ext uri="{FF2B5EF4-FFF2-40B4-BE49-F238E27FC236}">
                  <a16:creationId xmlns:a16="http://schemas.microsoft.com/office/drawing/2014/main" id="{32F499C0-09D2-4A0F-8BB5-C27AB232AD97}"/>
                </a:ext>
              </a:extLst>
            </p:cNvPr>
            <p:cNvSpPr>
              <a:spLocks noChangeArrowheads="1"/>
            </p:cNvSpPr>
            <p:nvPr/>
          </p:nvSpPr>
          <p:spPr bwMode="auto">
            <a:xfrm>
              <a:off x="4152"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09">
              <a:extLst>
                <a:ext uri="{FF2B5EF4-FFF2-40B4-BE49-F238E27FC236}">
                  <a16:creationId xmlns:a16="http://schemas.microsoft.com/office/drawing/2014/main" id="{A6A6B286-90A0-428C-9A93-7D15951CE330}"/>
                </a:ext>
              </a:extLst>
            </p:cNvPr>
            <p:cNvSpPr>
              <a:spLocks noChangeArrowheads="1"/>
            </p:cNvSpPr>
            <p:nvPr/>
          </p:nvSpPr>
          <p:spPr bwMode="auto">
            <a:xfrm>
              <a:off x="4520"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10">
              <a:extLst>
                <a:ext uri="{FF2B5EF4-FFF2-40B4-BE49-F238E27FC236}">
                  <a16:creationId xmlns:a16="http://schemas.microsoft.com/office/drawing/2014/main" id="{AE37774D-51F0-4776-AAA3-E1F34AFAA535}"/>
                </a:ext>
              </a:extLst>
            </p:cNvPr>
            <p:cNvSpPr>
              <a:spLocks noChangeArrowheads="1"/>
            </p:cNvSpPr>
            <p:nvPr/>
          </p:nvSpPr>
          <p:spPr bwMode="auto">
            <a:xfrm>
              <a:off x="4888"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111">
              <a:extLst>
                <a:ext uri="{FF2B5EF4-FFF2-40B4-BE49-F238E27FC236}">
                  <a16:creationId xmlns:a16="http://schemas.microsoft.com/office/drawing/2014/main" id="{AD29AFD3-F3CF-4BC6-B5AF-DB2B53669DC7}"/>
                </a:ext>
              </a:extLst>
            </p:cNvPr>
            <p:cNvSpPr>
              <a:spLocks noChangeArrowheads="1"/>
            </p:cNvSpPr>
            <p:nvPr/>
          </p:nvSpPr>
          <p:spPr bwMode="auto">
            <a:xfrm>
              <a:off x="3631" y="2997"/>
              <a:ext cx="83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threshold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Line 112">
              <a:extLst>
                <a:ext uri="{FF2B5EF4-FFF2-40B4-BE49-F238E27FC236}">
                  <a16:creationId xmlns:a16="http://schemas.microsoft.com/office/drawing/2014/main" id="{96D0DD7C-1811-4E33-B2B2-FDD51442E8C4}"/>
                </a:ext>
              </a:extLst>
            </p:cNvPr>
            <p:cNvSpPr>
              <a:spLocks noChangeShapeType="1"/>
            </p:cNvSpPr>
            <p:nvPr/>
          </p:nvSpPr>
          <p:spPr bwMode="auto">
            <a:xfrm flipV="1">
              <a:off x="3075" y="1256"/>
              <a:ext cx="0" cy="151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3">
              <a:extLst>
                <a:ext uri="{FF2B5EF4-FFF2-40B4-BE49-F238E27FC236}">
                  <a16:creationId xmlns:a16="http://schemas.microsoft.com/office/drawing/2014/main" id="{B230462E-5385-4D3B-9B26-3EDBE5D34126}"/>
                </a:ext>
              </a:extLst>
            </p:cNvPr>
            <p:cNvSpPr>
              <a:spLocks noChangeShapeType="1"/>
            </p:cNvSpPr>
            <p:nvPr/>
          </p:nvSpPr>
          <p:spPr bwMode="auto">
            <a:xfrm flipH="1">
              <a:off x="3057" y="2767"/>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14">
              <a:extLst>
                <a:ext uri="{FF2B5EF4-FFF2-40B4-BE49-F238E27FC236}">
                  <a16:creationId xmlns:a16="http://schemas.microsoft.com/office/drawing/2014/main" id="{B64E650F-C861-46AA-969B-B4194A3D237F}"/>
                </a:ext>
              </a:extLst>
            </p:cNvPr>
            <p:cNvSpPr>
              <a:spLocks noChangeShapeType="1"/>
            </p:cNvSpPr>
            <p:nvPr/>
          </p:nvSpPr>
          <p:spPr bwMode="auto">
            <a:xfrm flipH="1">
              <a:off x="3057" y="248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5">
              <a:extLst>
                <a:ext uri="{FF2B5EF4-FFF2-40B4-BE49-F238E27FC236}">
                  <a16:creationId xmlns:a16="http://schemas.microsoft.com/office/drawing/2014/main" id="{97F86FF5-BC3E-4DB1-9696-CDED8BC2EFCF}"/>
                </a:ext>
              </a:extLst>
            </p:cNvPr>
            <p:cNvSpPr>
              <a:spLocks noChangeShapeType="1"/>
            </p:cNvSpPr>
            <p:nvPr/>
          </p:nvSpPr>
          <p:spPr bwMode="auto">
            <a:xfrm flipH="1">
              <a:off x="3057" y="220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6">
              <a:extLst>
                <a:ext uri="{FF2B5EF4-FFF2-40B4-BE49-F238E27FC236}">
                  <a16:creationId xmlns:a16="http://schemas.microsoft.com/office/drawing/2014/main" id="{463C6A2F-7D80-47C6-AE00-E20697EEF021}"/>
                </a:ext>
              </a:extLst>
            </p:cNvPr>
            <p:cNvSpPr>
              <a:spLocks noChangeShapeType="1"/>
            </p:cNvSpPr>
            <p:nvPr/>
          </p:nvSpPr>
          <p:spPr bwMode="auto">
            <a:xfrm flipH="1">
              <a:off x="3057" y="192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17">
              <a:extLst>
                <a:ext uri="{FF2B5EF4-FFF2-40B4-BE49-F238E27FC236}">
                  <a16:creationId xmlns:a16="http://schemas.microsoft.com/office/drawing/2014/main" id="{D853C2FF-A4CB-406B-8603-DFD1B7BC7805}"/>
                </a:ext>
              </a:extLst>
            </p:cNvPr>
            <p:cNvSpPr>
              <a:spLocks noChangeShapeType="1"/>
            </p:cNvSpPr>
            <p:nvPr/>
          </p:nvSpPr>
          <p:spPr bwMode="auto">
            <a:xfrm flipH="1">
              <a:off x="3057" y="164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8">
              <a:extLst>
                <a:ext uri="{FF2B5EF4-FFF2-40B4-BE49-F238E27FC236}">
                  <a16:creationId xmlns:a16="http://schemas.microsoft.com/office/drawing/2014/main" id="{235AC6A9-2ABA-4619-B7F0-D3B78E600A8F}"/>
                </a:ext>
              </a:extLst>
            </p:cNvPr>
            <p:cNvSpPr>
              <a:spLocks noChangeShapeType="1"/>
            </p:cNvSpPr>
            <p:nvPr/>
          </p:nvSpPr>
          <p:spPr bwMode="auto">
            <a:xfrm flipH="1">
              <a:off x="3057" y="136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19">
              <a:extLst>
                <a:ext uri="{FF2B5EF4-FFF2-40B4-BE49-F238E27FC236}">
                  <a16:creationId xmlns:a16="http://schemas.microsoft.com/office/drawing/2014/main" id="{7A29565F-9F63-44EB-AE12-880D0AEE4FC9}"/>
                </a:ext>
              </a:extLst>
            </p:cNvPr>
            <p:cNvSpPr>
              <a:spLocks noChangeArrowheads="1"/>
            </p:cNvSpPr>
            <p:nvPr/>
          </p:nvSpPr>
          <p:spPr bwMode="auto">
            <a:xfrm>
              <a:off x="2954" y="2704"/>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120">
              <a:extLst>
                <a:ext uri="{FF2B5EF4-FFF2-40B4-BE49-F238E27FC236}">
                  <a16:creationId xmlns:a16="http://schemas.microsoft.com/office/drawing/2014/main" id="{9A816D83-BF1A-4C11-9DE2-77C9A9101FE5}"/>
                </a:ext>
              </a:extLst>
            </p:cNvPr>
            <p:cNvSpPr>
              <a:spLocks noChangeArrowheads="1"/>
            </p:cNvSpPr>
            <p:nvPr/>
          </p:nvSpPr>
          <p:spPr bwMode="auto">
            <a:xfrm>
              <a:off x="2850" y="2425"/>
              <a:ext cx="2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121">
              <a:extLst>
                <a:ext uri="{FF2B5EF4-FFF2-40B4-BE49-F238E27FC236}">
                  <a16:creationId xmlns:a16="http://schemas.microsoft.com/office/drawing/2014/main" id="{9963379A-5E12-4667-B56F-1429D6FA73CA}"/>
                </a:ext>
              </a:extLst>
            </p:cNvPr>
            <p:cNvSpPr>
              <a:spLocks noChangeArrowheads="1"/>
            </p:cNvSpPr>
            <p:nvPr/>
          </p:nvSpPr>
          <p:spPr bwMode="auto">
            <a:xfrm>
              <a:off x="2850" y="2146"/>
              <a:ext cx="2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122">
              <a:extLst>
                <a:ext uri="{FF2B5EF4-FFF2-40B4-BE49-F238E27FC236}">
                  <a16:creationId xmlns:a16="http://schemas.microsoft.com/office/drawing/2014/main" id="{92B52BEF-AE27-451A-B82E-4F53CD2526A4}"/>
                </a:ext>
              </a:extLst>
            </p:cNvPr>
            <p:cNvSpPr>
              <a:spLocks noChangeArrowheads="1"/>
            </p:cNvSpPr>
            <p:nvPr/>
          </p:nvSpPr>
          <p:spPr bwMode="auto">
            <a:xfrm>
              <a:off x="2850" y="1863"/>
              <a:ext cx="2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123">
              <a:extLst>
                <a:ext uri="{FF2B5EF4-FFF2-40B4-BE49-F238E27FC236}">
                  <a16:creationId xmlns:a16="http://schemas.microsoft.com/office/drawing/2014/main" id="{7E3E3394-EF73-48AD-B7C3-F094588C6408}"/>
                </a:ext>
              </a:extLst>
            </p:cNvPr>
            <p:cNvSpPr>
              <a:spLocks noChangeArrowheads="1"/>
            </p:cNvSpPr>
            <p:nvPr/>
          </p:nvSpPr>
          <p:spPr bwMode="auto">
            <a:xfrm>
              <a:off x="2850" y="1584"/>
              <a:ext cx="2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124">
              <a:extLst>
                <a:ext uri="{FF2B5EF4-FFF2-40B4-BE49-F238E27FC236}">
                  <a16:creationId xmlns:a16="http://schemas.microsoft.com/office/drawing/2014/main" id="{91161550-C408-4744-AC3E-BCDB3720E27D}"/>
                </a:ext>
              </a:extLst>
            </p:cNvPr>
            <p:cNvSpPr>
              <a:spLocks noChangeArrowheads="1"/>
            </p:cNvSpPr>
            <p:nvPr/>
          </p:nvSpPr>
          <p:spPr bwMode="auto">
            <a:xfrm>
              <a:off x="2954" y="130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125">
              <a:extLst>
                <a:ext uri="{FF2B5EF4-FFF2-40B4-BE49-F238E27FC236}">
                  <a16:creationId xmlns:a16="http://schemas.microsoft.com/office/drawing/2014/main" id="{941A3F16-E22D-43D9-949E-8EAB4FA8C8B8}"/>
                </a:ext>
              </a:extLst>
            </p:cNvPr>
            <p:cNvSpPr>
              <a:spLocks noChangeArrowheads="1"/>
            </p:cNvSpPr>
            <p:nvPr/>
          </p:nvSpPr>
          <p:spPr bwMode="auto">
            <a:xfrm rot="16200000">
              <a:off x="2658" y="2078"/>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126">
              <a:extLst>
                <a:ext uri="{FF2B5EF4-FFF2-40B4-BE49-F238E27FC236}">
                  <a16:creationId xmlns:a16="http://schemas.microsoft.com/office/drawing/2014/main" id="{DC275BC8-7A99-4FC3-882D-E652094F71AB}"/>
                </a:ext>
              </a:extLst>
            </p:cNvPr>
            <p:cNvSpPr>
              <a:spLocks noChangeArrowheads="1"/>
            </p:cNvSpPr>
            <p:nvPr/>
          </p:nvSpPr>
          <p:spPr bwMode="auto">
            <a:xfrm rot="16200000">
              <a:off x="2658" y="1984"/>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127">
              <a:extLst>
                <a:ext uri="{FF2B5EF4-FFF2-40B4-BE49-F238E27FC236}">
                  <a16:creationId xmlns:a16="http://schemas.microsoft.com/office/drawing/2014/main" id="{BC2F1A8D-3932-4480-AD91-5AE20CB9CC38}"/>
                </a:ext>
              </a:extLst>
            </p:cNvPr>
            <p:cNvSpPr>
              <a:spLocks noChangeArrowheads="1"/>
            </p:cNvSpPr>
            <p:nvPr/>
          </p:nvSpPr>
          <p:spPr bwMode="auto">
            <a:xfrm rot="16200000">
              <a:off x="2658" y="1885"/>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Rectangle 128">
              <a:extLst>
                <a:ext uri="{FF2B5EF4-FFF2-40B4-BE49-F238E27FC236}">
                  <a16:creationId xmlns:a16="http://schemas.microsoft.com/office/drawing/2014/main" id="{A947CF82-4167-45D2-9343-3A835207B7A4}"/>
                </a:ext>
              </a:extLst>
            </p:cNvPr>
            <p:cNvSpPr>
              <a:spLocks noChangeArrowheads="1"/>
            </p:cNvSpPr>
            <p:nvPr/>
          </p:nvSpPr>
          <p:spPr bwMode="auto">
            <a:xfrm rot="16200000">
              <a:off x="2664" y="1792"/>
              <a:ext cx="1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129">
              <a:extLst>
                <a:ext uri="{FF2B5EF4-FFF2-40B4-BE49-F238E27FC236}">
                  <a16:creationId xmlns:a16="http://schemas.microsoft.com/office/drawing/2014/main" id="{F1031568-6FC9-4A88-82D5-B4E8C7E0AA44}"/>
                </a:ext>
              </a:extLst>
            </p:cNvPr>
            <p:cNvSpPr>
              <a:spLocks noChangeArrowheads="1"/>
            </p:cNvSpPr>
            <p:nvPr/>
          </p:nvSpPr>
          <p:spPr bwMode="auto">
            <a:xfrm rot="16200000">
              <a:off x="2689" y="1727"/>
              <a:ext cx="12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0" name="Rectangle 130">
              <a:extLst>
                <a:ext uri="{FF2B5EF4-FFF2-40B4-BE49-F238E27FC236}">
                  <a16:creationId xmlns:a16="http://schemas.microsoft.com/office/drawing/2014/main" id="{D435AFF9-8799-4432-80C4-50F8E97DBA3F}"/>
                </a:ext>
              </a:extLst>
            </p:cNvPr>
            <p:cNvSpPr>
              <a:spLocks noChangeArrowheads="1"/>
            </p:cNvSpPr>
            <p:nvPr/>
          </p:nvSpPr>
          <p:spPr bwMode="auto">
            <a:xfrm rot="16200000">
              <a:off x="2685" y="1682"/>
              <a:ext cx="13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131">
              <a:extLst>
                <a:ext uri="{FF2B5EF4-FFF2-40B4-BE49-F238E27FC236}">
                  <a16:creationId xmlns:a16="http://schemas.microsoft.com/office/drawing/2014/main" id="{4905571B-8726-4BC8-B49E-2537D640F4F4}"/>
                </a:ext>
              </a:extLst>
            </p:cNvPr>
            <p:cNvSpPr>
              <a:spLocks noChangeArrowheads="1"/>
            </p:cNvSpPr>
            <p:nvPr/>
          </p:nvSpPr>
          <p:spPr bwMode="auto">
            <a:xfrm rot="16200000">
              <a:off x="2664" y="1612"/>
              <a:ext cx="1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Freeform 132">
              <a:extLst>
                <a:ext uri="{FF2B5EF4-FFF2-40B4-BE49-F238E27FC236}">
                  <a16:creationId xmlns:a16="http://schemas.microsoft.com/office/drawing/2014/main" id="{0B134637-338A-40A5-8FBC-664AC2C1E93B}"/>
                </a:ext>
              </a:extLst>
            </p:cNvPr>
            <p:cNvSpPr>
              <a:spLocks/>
            </p:cNvSpPr>
            <p:nvPr/>
          </p:nvSpPr>
          <p:spPr bwMode="auto">
            <a:xfrm>
              <a:off x="3075" y="1256"/>
              <a:ext cx="1845" cy="1511"/>
            </a:xfrm>
            <a:custGeom>
              <a:avLst/>
              <a:gdLst>
                <a:gd name="T0" fmla="*/ 22 w 1845"/>
                <a:gd name="T1" fmla="*/ 1511 h 1511"/>
                <a:gd name="T2" fmla="*/ 52 w 1845"/>
                <a:gd name="T3" fmla="*/ 1508 h 1511"/>
                <a:gd name="T4" fmla="*/ 81 w 1845"/>
                <a:gd name="T5" fmla="*/ 1511 h 1511"/>
                <a:gd name="T6" fmla="*/ 111 w 1845"/>
                <a:gd name="T7" fmla="*/ 1511 h 1511"/>
                <a:gd name="T8" fmla="*/ 140 w 1845"/>
                <a:gd name="T9" fmla="*/ 1511 h 1511"/>
                <a:gd name="T10" fmla="*/ 169 w 1845"/>
                <a:gd name="T11" fmla="*/ 1511 h 1511"/>
                <a:gd name="T12" fmla="*/ 199 w 1845"/>
                <a:gd name="T13" fmla="*/ 1511 h 1511"/>
                <a:gd name="T14" fmla="*/ 229 w 1845"/>
                <a:gd name="T15" fmla="*/ 1511 h 1511"/>
                <a:gd name="T16" fmla="*/ 258 w 1845"/>
                <a:gd name="T17" fmla="*/ 1508 h 1511"/>
                <a:gd name="T18" fmla="*/ 288 w 1845"/>
                <a:gd name="T19" fmla="*/ 1511 h 1511"/>
                <a:gd name="T20" fmla="*/ 317 w 1845"/>
                <a:gd name="T21" fmla="*/ 1511 h 1511"/>
                <a:gd name="T22" fmla="*/ 347 w 1845"/>
                <a:gd name="T23" fmla="*/ 1501 h 1511"/>
                <a:gd name="T24" fmla="*/ 376 w 1845"/>
                <a:gd name="T25" fmla="*/ 1497 h 1511"/>
                <a:gd name="T26" fmla="*/ 406 w 1845"/>
                <a:gd name="T27" fmla="*/ 1487 h 1511"/>
                <a:gd name="T28" fmla="*/ 435 w 1845"/>
                <a:gd name="T29" fmla="*/ 1490 h 1511"/>
                <a:gd name="T30" fmla="*/ 465 w 1845"/>
                <a:gd name="T31" fmla="*/ 1505 h 1511"/>
                <a:gd name="T32" fmla="*/ 494 w 1845"/>
                <a:gd name="T33" fmla="*/ 1469 h 1511"/>
                <a:gd name="T34" fmla="*/ 524 w 1845"/>
                <a:gd name="T35" fmla="*/ 1476 h 1511"/>
                <a:gd name="T36" fmla="*/ 553 w 1845"/>
                <a:gd name="T37" fmla="*/ 1452 h 1511"/>
                <a:gd name="T38" fmla="*/ 583 w 1845"/>
                <a:gd name="T39" fmla="*/ 1435 h 1511"/>
                <a:gd name="T40" fmla="*/ 612 w 1845"/>
                <a:gd name="T41" fmla="*/ 1379 h 1511"/>
                <a:gd name="T42" fmla="*/ 642 w 1845"/>
                <a:gd name="T43" fmla="*/ 1326 h 1511"/>
                <a:gd name="T44" fmla="*/ 671 w 1845"/>
                <a:gd name="T45" fmla="*/ 1277 h 1511"/>
                <a:gd name="T46" fmla="*/ 701 w 1845"/>
                <a:gd name="T47" fmla="*/ 1158 h 1511"/>
                <a:gd name="T48" fmla="*/ 731 w 1845"/>
                <a:gd name="T49" fmla="*/ 1151 h 1511"/>
                <a:gd name="T50" fmla="*/ 760 w 1845"/>
                <a:gd name="T51" fmla="*/ 1022 h 1511"/>
                <a:gd name="T52" fmla="*/ 789 w 1845"/>
                <a:gd name="T53" fmla="*/ 899 h 1511"/>
                <a:gd name="T54" fmla="*/ 819 w 1845"/>
                <a:gd name="T55" fmla="*/ 812 h 1511"/>
                <a:gd name="T56" fmla="*/ 848 w 1845"/>
                <a:gd name="T57" fmla="*/ 469 h 1511"/>
                <a:gd name="T58" fmla="*/ 878 w 1845"/>
                <a:gd name="T59" fmla="*/ 297 h 1511"/>
                <a:gd name="T60" fmla="*/ 908 w 1845"/>
                <a:gd name="T61" fmla="*/ 227 h 1511"/>
                <a:gd name="T62" fmla="*/ 937 w 1845"/>
                <a:gd name="T63" fmla="*/ 123 h 1511"/>
                <a:gd name="T64" fmla="*/ 966 w 1845"/>
                <a:gd name="T65" fmla="*/ 171 h 1511"/>
                <a:gd name="T66" fmla="*/ 996 w 1845"/>
                <a:gd name="T67" fmla="*/ 333 h 1511"/>
                <a:gd name="T68" fmla="*/ 1026 w 1845"/>
                <a:gd name="T69" fmla="*/ 444 h 1511"/>
                <a:gd name="T70" fmla="*/ 1055 w 1845"/>
                <a:gd name="T71" fmla="*/ 409 h 1511"/>
                <a:gd name="T72" fmla="*/ 1085 w 1845"/>
                <a:gd name="T73" fmla="*/ 567 h 1511"/>
                <a:gd name="T74" fmla="*/ 1114 w 1845"/>
                <a:gd name="T75" fmla="*/ 833 h 1511"/>
                <a:gd name="T76" fmla="*/ 1144 w 1845"/>
                <a:gd name="T77" fmla="*/ 948 h 1511"/>
                <a:gd name="T78" fmla="*/ 1173 w 1845"/>
                <a:gd name="T79" fmla="*/ 1043 h 1511"/>
                <a:gd name="T80" fmla="*/ 1203 w 1845"/>
                <a:gd name="T81" fmla="*/ 1116 h 1511"/>
                <a:gd name="T82" fmla="*/ 1232 w 1845"/>
                <a:gd name="T83" fmla="*/ 1200 h 1511"/>
                <a:gd name="T84" fmla="*/ 1262 w 1845"/>
                <a:gd name="T85" fmla="*/ 1186 h 1511"/>
                <a:gd name="T86" fmla="*/ 1291 w 1845"/>
                <a:gd name="T87" fmla="*/ 1340 h 1511"/>
                <a:gd name="T88" fmla="*/ 1321 w 1845"/>
                <a:gd name="T89" fmla="*/ 1372 h 1511"/>
                <a:gd name="T90" fmla="*/ 1350 w 1845"/>
                <a:gd name="T91" fmla="*/ 1382 h 1511"/>
                <a:gd name="T92" fmla="*/ 1380 w 1845"/>
                <a:gd name="T93" fmla="*/ 1417 h 1511"/>
                <a:gd name="T94" fmla="*/ 1409 w 1845"/>
                <a:gd name="T95" fmla="*/ 1445 h 1511"/>
                <a:gd name="T96" fmla="*/ 1439 w 1845"/>
                <a:gd name="T97" fmla="*/ 1462 h 1511"/>
                <a:gd name="T98" fmla="*/ 1468 w 1845"/>
                <a:gd name="T99" fmla="*/ 1466 h 1511"/>
                <a:gd name="T100" fmla="*/ 1498 w 1845"/>
                <a:gd name="T101" fmla="*/ 1487 h 1511"/>
                <a:gd name="T102" fmla="*/ 1527 w 1845"/>
                <a:gd name="T103" fmla="*/ 1494 h 1511"/>
                <a:gd name="T104" fmla="*/ 1557 w 1845"/>
                <a:gd name="T105" fmla="*/ 1501 h 1511"/>
                <a:gd name="T106" fmla="*/ 1586 w 1845"/>
                <a:gd name="T107" fmla="*/ 1505 h 1511"/>
                <a:gd name="T108" fmla="*/ 1616 w 1845"/>
                <a:gd name="T109" fmla="*/ 1508 h 1511"/>
                <a:gd name="T110" fmla="*/ 1645 w 1845"/>
                <a:gd name="T111" fmla="*/ 1511 h 1511"/>
                <a:gd name="T112" fmla="*/ 1675 w 1845"/>
                <a:gd name="T113" fmla="*/ 1511 h 1511"/>
                <a:gd name="T114" fmla="*/ 1705 w 1845"/>
                <a:gd name="T115" fmla="*/ 1511 h 1511"/>
                <a:gd name="T116" fmla="*/ 1734 w 1845"/>
                <a:gd name="T117" fmla="*/ 1511 h 1511"/>
                <a:gd name="T118" fmla="*/ 1764 w 1845"/>
                <a:gd name="T119" fmla="*/ 1511 h 1511"/>
                <a:gd name="T120" fmla="*/ 1793 w 1845"/>
                <a:gd name="T121" fmla="*/ 1511 h 1511"/>
                <a:gd name="T122" fmla="*/ 1823 w 1845"/>
                <a:gd name="T123" fmla="*/ 1511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5" h="1511">
                  <a:moveTo>
                    <a:pt x="0" y="1511"/>
                  </a:moveTo>
                  <a:lnTo>
                    <a:pt x="0" y="1511"/>
                  </a:lnTo>
                  <a:lnTo>
                    <a:pt x="4" y="1511"/>
                  </a:lnTo>
                  <a:lnTo>
                    <a:pt x="7" y="1511"/>
                  </a:lnTo>
                  <a:lnTo>
                    <a:pt x="11" y="1511"/>
                  </a:lnTo>
                  <a:lnTo>
                    <a:pt x="15" y="1511"/>
                  </a:lnTo>
                  <a:lnTo>
                    <a:pt x="18" y="1511"/>
                  </a:lnTo>
                  <a:lnTo>
                    <a:pt x="22" y="1511"/>
                  </a:lnTo>
                  <a:lnTo>
                    <a:pt x="26" y="1511"/>
                  </a:lnTo>
                  <a:lnTo>
                    <a:pt x="29" y="1511"/>
                  </a:lnTo>
                  <a:lnTo>
                    <a:pt x="33" y="1511"/>
                  </a:lnTo>
                  <a:lnTo>
                    <a:pt x="37" y="1511"/>
                  </a:lnTo>
                  <a:lnTo>
                    <a:pt x="40" y="1511"/>
                  </a:lnTo>
                  <a:lnTo>
                    <a:pt x="44" y="1511"/>
                  </a:lnTo>
                  <a:lnTo>
                    <a:pt x="48" y="1511"/>
                  </a:lnTo>
                  <a:lnTo>
                    <a:pt x="52" y="1508"/>
                  </a:lnTo>
                  <a:lnTo>
                    <a:pt x="55" y="1511"/>
                  </a:lnTo>
                  <a:lnTo>
                    <a:pt x="59" y="1511"/>
                  </a:lnTo>
                  <a:lnTo>
                    <a:pt x="63" y="1511"/>
                  </a:lnTo>
                  <a:lnTo>
                    <a:pt x="66" y="1511"/>
                  </a:lnTo>
                  <a:lnTo>
                    <a:pt x="70" y="1511"/>
                  </a:lnTo>
                  <a:lnTo>
                    <a:pt x="74" y="1511"/>
                  </a:lnTo>
                  <a:lnTo>
                    <a:pt x="77" y="1511"/>
                  </a:lnTo>
                  <a:lnTo>
                    <a:pt x="81" y="1511"/>
                  </a:lnTo>
                  <a:lnTo>
                    <a:pt x="85" y="1511"/>
                  </a:lnTo>
                  <a:lnTo>
                    <a:pt x="88" y="1511"/>
                  </a:lnTo>
                  <a:lnTo>
                    <a:pt x="92" y="1511"/>
                  </a:lnTo>
                  <a:lnTo>
                    <a:pt x="96" y="1511"/>
                  </a:lnTo>
                  <a:lnTo>
                    <a:pt x="100" y="1511"/>
                  </a:lnTo>
                  <a:lnTo>
                    <a:pt x="103" y="1511"/>
                  </a:lnTo>
                  <a:lnTo>
                    <a:pt x="107" y="1511"/>
                  </a:lnTo>
                  <a:lnTo>
                    <a:pt x="111" y="1511"/>
                  </a:lnTo>
                  <a:lnTo>
                    <a:pt x="114" y="1511"/>
                  </a:lnTo>
                  <a:lnTo>
                    <a:pt x="118" y="1511"/>
                  </a:lnTo>
                  <a:lnTo>
                    <a:pt x="121" y="1511"/>
                  </a:lnTo>
                  <a:lnTo>
                    <a:pt x="125" y="1508"/>
                  </a:lnTo>
                  <a:lnTo>
                    <a:pt x="129" y="1511"/>
                  </a:lnTo>
                  <a:lnTo>
                    <a:pt x="133" y="1511"/>
                  </a:lnTo>
                  <a:lnTo>
                    <a:pt x="136" y="1511"/>
                  </a:lnTo>
                  <a:lnTo>
                    <a:pt x="140" y="1511"/>
                  </a:lnTo>
                  <a:lnTo>
                    <a:pt x="144" y="1511"/>
                  </a:lnTo>
                  <a:lnTo>
                    <a:pt x="148" y="1508"/>
                  </a:lnTo>
                  <a:lnTo>
                    <a:pt x="151" y="1508"/>
                  </a:lnTo>
                  <a:lnTo>
                    <a:pt x="155" y="1511"/>
                  </a:lnTo>
                  <a:lnTo>
                    <a:pt x="159" y="1511"/>
                  </a:lnTo>
                  <a:lnTo>
                    <a:pt x="162" y="1511"/>
                  </a:lnTo>
                  <a:lnTo>
                    <a:pt x="166" y="1511"/>
                  </a:lnTo>
                  <a:lnTo>
                    <a:pt x="169" y="1511"/>
                  </a:lnTo>
                  <a:lnTo>
                    <a:pt x="173" y="1511"/>
                  </a:lnTo>
                  <a:lnTo>
                    <a:pt x="177" y="1511"/>
                  </a:lnTo>
                  <a:lnTo>
                    <a:pt x="181" y="1508"/>
                  </a:lnTo>
                  <a:lnTo>
                    <a:pt x="184" y="1511"/>
                  </a:lnTo>
                  <a:lnTo>
                    <a:pt x="188" y="1508"/>
                  </a:lnTo>
                  <a:lnTo>
                    <a:pt x="192" y="1511"/>
                  </a:lnTo>
                  <a:lnTo>
                    <a:pt x="196" y="1511"/>
                  </a:lnTo>
                  <a:lnTo>
                    <a:pt x="199" y="1511"/>
                  </a:lnTo>
                  <a:lnTo>
                    <a:pt x="203" y="1511"/>
                  </a:lnTo>
                  <a:lnTo>
                    <a:pt x="206" y="1511"/>
                  </a:lnTo>
                  <a:lnTo>
                    <a:pt x="210" y="1508"/>
                  </a:lnTo>
                  <a:lnTo>
                    <a:pt x="214" y="1511"/>
                  </a:lnTo>
                  <a:lnTo>
                    <a:pt x="217" y="1511"/>
                  </a:lnTo>
                  <a:lnTo>
                    <a:pt x="221" y="1508"/>
                  </a:lnTo>
                  <a:lnTo>
                    <a:pt x="225" y="1508"/>
                  </a:lnTo>
                  <a:lnTo>
                    <a:pt x="229" y="1511"/>
                  </a:lnTo>
                  <a:lnTo>
                    <a:pt x="232" y="1511"/>
                  </a:lnTo>
                  <a:lnTo>
                    <a:pt x="236" y="1511"/>
                  </a:lnTo>
                  <a:lnTo>
                    <a:pt x="240" y="1505"/>
                  </a:lnTo>
                  <a:lnTo>
                    <a:pt x="244" y="1511"/>
                  </a:lnTo>
                  <a:lnTo>
                    <a:pt x="247" y="1508"/>
                  </a:lnTo>
                  <a:lnTo>
                    <a:pt x="251" y="1511"/>
                  </a:lnTo>
                  <a:lnTo>
                    <a:pt x="254" y="1511"/>
                  </a:lnTo>
                  <a:lnTo>
                    <a:pt x="258" y="1508"/>
                  </a:lnTo>
                  <a:lnTo>
                    <a:pt x="262" y="1508"/>
                  </a:lnTo>
                  <a:lnTo>
                    <a:pt x="265" y="1511"/>
                  </a:lnTo>
                  <a:lnTo>
                    <a:pt x="269" y="1511"/>
                  </a:lnTo>
                  <a:lnTo>
                    <a:pt x="273" y="1511"/>
                  </a:lnTo>
                  <a:lnTo>
                    <a:pt x="277" y="1505"/>
                  </a:lnTo>
                  <a:lnTo>
                    <a:pt x="280" y="1508"/>
                  </a:lnTo>
                  <a:lnTo>
                    <a:pt x="284" y="1501"/>
                  </a:lnTo>
                  <a:lnTo>
                    <a:pt x="288" y="1511"/>
                  </a:lnTo>
                  <a:lnTo>
                    <a:pt x="291" y="1511"/>
                  </a:lnTo>
                  <a:lnTo>
                    <a:pt x="295" y="1505"/>
                  </a:lnTo>
                  <a:lnTo>
                    <a:pt x="299" y="1511"/>
                  </a:lnTo>
                  <a:lnTo>
                    <a:pt x="302" y="1508"/>
                  </a:lnTo>
                  <a:lnTo>
                    <a:pt x="306" y="1505"/>
                  </a:lnTo>
                  <a:lnTo>
                    <a:pt x="310" y="1508"/>
                  </a:lnTo>
                  <a:lnTo>
                    <a:pt x="313" y="1505"/>
                  </a:lnTo>
                  <a:lnTo>
                    <a:pt x="317" y="1511"/>
                  </a:lnTo>
                  <a:lnTo>
                    <a:pt x="321" y="1505"/>
                  </a:lnTo>
                  <a:lnTo>
                    <a:pt x="325" y="1505"/>
                  </a:lnTo>
                  <a:lnTo>
                    <a:pt x="328" y="1511"/>
                  </a:lnTo>
                  <a:lnTo>
                    <a:pt x="332" y="1501"/>
                  </a:lnTo>
                  <a:lnTo>
                    <a:pt x="336" y="1511"/>
                  </a:lnTo>
                  <a:lnTo>
                    <a:pt x="339" y="1508"/>
                  </a:lnTo>
                  <a:lnTo>
                    <a:pt x="343" y="1501"/>
                  </a:lnTo>
                  <a:lnTo>
                    <a:pt x="347" y="1501"/>
                  </a:lnTo>
                  <a:lnTo>
                    <a:pt x="350" y="1497"/>
                  </a:lnTo>
                  <a:lnTo>
                    <a:pt x="354" y="1508"/>
                  </a:lnTo>
                  <a:lnTo>
                    <a:pt x="358" y="1508"/>
                  </a:lnTo>
                  <a:lnTo>
                    <a:pt x="361" y="1508"/>
                  </a:lnTo>
                  <a:lnTo>
                    <a:pt x="365" y="1497"/>
                  </a:lnTo>
                  <a:lnTo>
                    <a:pt x="369" y="1501"/>
                  </a:lnTo>
                  <a:lnTo>
                    <a:pt x="373" y="1505"/>
                  </a:lnTo>
                  <a:lnTo>
                    <a:pt x="376" y="1497"/>
                  </a:lnTo>
                  <a:lnTo>
                    <a:pt x="380" y="1487"/>
                  </a:lnTo>
                  <a:lnTo>
                    <a:pt x="384" y="1508"/>
                  </a:lnTo>
                  <a:lnTo>
                    <a:pt x="387" y="1483"/>
                  </a:lnTo>
                  <a:lnTo>
                    <a:pt x="391" y="1505"/>
                  </a:lnTo>
                  <a:lnTo>
                    <a:pt x="395" y="1497"/>
                  </a:lnTo>
                  <a:lnTo>
                    <a:pt x="398" y="1497"/>
                  </a:lnTo>
                  <a:lnTo>
                    <a:pt x="402" y="1501"/>
                  </a:lnTo>
                  <a:lnTo>
                    <a:pt x="406" y="1487"/>
                  </a:lnTo>
                  <a:lnTo>
                    <a:pt x="409" y="1508"/>
                  </a:lnTo>
                  <a:lnTo>
                    <a:pt x="413" y="1501"/>
                  </a:lnTo>
                  <a:lnTo>
                    <a:pt x="417" y="1494"/>
                  </a:lnTo>
                  <a:lnTo>
                    <a:pt x="421" y="1508"/>
                  </a:lnTo>
                  <a:lnTo>
                    <a:pt x="424" y="1494"/>
                  </a:lnTo>
                  <a:lnTo>
                    <a:pt x="428" y="1501"/>
                  </a:lnTo>
                  <a:lnTo>
                    <a:pt x="431" y="1490"/>
                  </a:lnTo>
                  <a:lnTo>
                    <a:pt x="435" y="1490"/>
                  </a:lnTo>
                  <a:lnTo>
                    <a:pt x="439" y="1483"/>
                  </a:lnTo>
                  <a:lnTo>
                    <a:pt x="443" y="1497"/>
                  </a:lnTo>
                  <a:lnTo>
                    <a:pt x="446" y="1487"/>
                  </a:lnTo>
                  <a:lnTo>
                    <a:pt x="450" y="1494"/>
                  </a:lnTo>
                  <a:lnTo>
                    <a:pt x="454" y="1483"/>
                  </a:lnTo>
                  <a:lnTo>
                    <a:pt x="457" y="1483"/>
                  </a:lnTo>
                  <a:lnTo>
                    <a:pt x="461" y="1501"/>
                  </a:lnTo>
                  <a:lnTo>
                    <a:pt x="465" y="1505"/>
                  </a:lnTo>
                  <a:lnTo>
                    <a:pt x="469" y="1483"/>
                  </a:lnTo>
                  <a:lnTo>
                    <a:pt x="472" y="1480"/>
                  </a:lnTo>
                  <a:lnTo>
                    <a:pt x="476" y="1476"/>
                  </a:lnTo>
                  <a:lnTo>
                    <a:pt x="479" y="1483"/>
                  </a:lnTo>
                  <a:lnTo>
                    <a:pt x="483" y="1483"/>
                  </a:lnTo>
                  <a:lnTo>
                    <a:pt x="487" y="1483"/>
                  </a:lnTo>
                  <a:lnTo>
                    <a:pt x="491" y="1480"/>
                  </a:lnTo>
                  <a:lnTo>
                    <a:pt x="494" y="1469"/>
                  </a:lnTo>
                  <a:lnTo>
                    <a:pt x="498" y="1459"/>
                  </a:lnTo>
                  <a:lnTo>
                    <a:pt x="502" y="1452"/>
                  </a:lnTo>
                  <a:lnTo>
                    <a:pt x="505" y="1459"/>
                  </a:lnTo>
                  <a:lnTo>
                    <a:pt x="509" y="1445"/>
                  </a:lnTo>
                  <a:lnTo>
                    <a:pt x="513" y="1459"/>
                  </a:lnTo>
                  <a:lnTo>
                    <a:pt x="516" y="1469"/>
                  </a:lnTo>
                  <a:lnTo>
                    <a:pt x="520" y="1466"/>
                  </a:lnTo>
                  <a:lnTo>
                    <a:pt x="524" y="1476"/>
                  </a:lnTo>
                  <a:lnTo>
                    <a:pt x="527" y="1459"/>
                  </a:lnTo>
                  <a:lnTo>
                    <a:pt x="531" y="1466"/>
                  </a:lnTo>
                  <a:lnTo>
                    <a:pt x="535" y="1480"/>
                  </a:lnTo>
                  <a:lnTo>
                    <a:pt x="539" y="1462"/>
                  </a:lnTo>
                  <a:lnTo>
                    <a:pt x="542" y="1459"/>
                  </a:lnTo>
                  <a:lnTo>
                    <a:pt x="546" y="1455"/>
                  </a:lnTo>
                  <a:lnTo>
                    <a:pt x="550" y="1442"/>
                  </a:lnTo>
                  <a:lnTo>
                    <a:pt x="553" y="1452"/>
                  </a:lnTo>
                  <a:lnTo>
                    <a:pt x="557" y="1452"/>
                  </a:lnTo>
                  <a:lnTo>
                    <a:pt x="561" y="1459"/>
                  </a:lnTo>
                  <a:lnTo>
                    <a:pt x="564" y="1427"/>
                  </a:lnTo>
                  <a:lnTo>
                    <a:pt x="568" y="1459"/>
                  </a:lnTo>
                  <a:lnTo>
                    <a:pt x="572" y="1424"/>
                  </a:lnTo>
                  <a:lnTo>
                    <a:pt x="575" y="1413"/>
                  </a:lnTo>
                  <a:lnTo>
                    <a:pt x="579" y="1417"/>
                  </a:lnTo>
                  <a:lnTo>
                    <a:pt x="583" y="1435"/>
                  </a:lnTo>
                  <a:lnTo>
                    <a:pt x="587" y="1406"/>
                  </a:lnTo>
                  <a:lnTo>
                    <a:pt x="590" y="1424"/>
                  </a:lnTo>
                  <a:lnTo>
                    <a:pt x="594" y="1420"/>
                  </a:lnTo>
                  <a:lnTo>
                    <a:pt x="598" y="1435"/>
                  </a:lnTo>
                  <a:lnTo>
                    <a:pt x="601" y="1392"/>
                  </a:lnTo>
                  <a:lnTo>
                    <a:pt x="605" y="1413"/>
                  </a:lnTo>
                  <a:lnTo>
                    <a:pt x="609" y="1410"/>
                  </a:lnTo>
                  <a:lnTo>
                    <a:pt x="612" y="1379"/>
                  </a:lnTo>
                  <a:lnTo>
                    <a:pt x="616" y="1361"/>
                  </a:lnTo>
                  <a:lnTo>
                    <a:pt x="620" y="1392"/>
                  </a:lnTo>
                  <a:lnTo>
                    <a:pt x="623" y="1385"/>
                  </a:lnTo>
                  <a:lnTo>
                    <a:pt x="627" y="1365"/>
                  </a:lnTo>
                  <a:lnTo>
                    <a:pt x="631" y="1340"/>
                  </a:lnTo>
                  <a:lnTo>
                    <a:pt x="635" y="1392"/>
                  </a:lnTo>
                  <a:lnTo>
                    <a:pt x="638" y="1336"/>
                  </a:lnTo>
                  <a:lnTo>
                    <a:pt x="642" y="1326"/>
                  </a:lnTo>
                  <a:lnTo>
                    <a:pt x="646" y="1357"/>
                  </a:lnTo>
                  <a:lnTo>
                    <a:pt x="649" y="1298"/>
                  </a:lnTo>
                  <a:lnTo>
                    <a:pt x="653" y="1329"/>
                  </a:lnTo>
                  <a:lnTo>
                    <a:pt x="657" y="1357"/>
                  </a:lnTo>
                  <a:lnTo>
                    <a:pt x="660" y="1312"/>
                  </a:lnTo>
                  <a:lnTo>
                    <a:pt x="664" y="1284"/>
                  </a:lnTo>
                  <a:lnTo>
                    <a:pt x="668" y="1228"/>
                  </a:lnTo>
                  <a:lnTo>
                    <a:pt x="671" y="1277"/>
                  </a:lnTo>
                  <a:lnTo>
                    <a:pt x="675" y="1322"/>
                  </a:lnTo>
                  <a:lnTo>
                    <a:pt x="679" y="1322"/>
                  </a:lnTo>
                  <a:lnTo>
                    <a:pt x="683" y="1239"/>
                  </a:lnTo>
                  <a:lnTo>
                    <a:pt x="686" y="1277"/>
                  </a:lnTo>
                  <a:lnTo>
                    <a:pt x="690" y="1295"/>
                  </a:lnTo>
                  <a:lnTo>
                    <a:pt x="694" y="1221"/>
                  </a:lnTo>
                  <a:lnTo>
                    <a:pt x="697" y="1214"/>
                  </a:lnTo>
                  <a:lnTo>
                    <a:pt x="701" y="1158"/>
                  </a:lnTo>
                  <a:lnTo>
                    <a:pt x="705" y="1158"/>
                  </a:lnTo>
                  <a:lnTo>
                    <a:pt x="708" y="1158"/>
                  </a:lnTo>
                  <a:lnTo>
                    <a:pt x="712" y="1151"/>
                  </a:lnTo>
                  <a:lnTo>
                    <a:pt x="716" y="1130"/>
                  </a:lnTo>
                  <a:lnTo>
                    <a:pt x="719" y="1113"/>
                  </a:lnTo>
                  <a:lnTo>
                    <a:pt x="723" y="1196"/>
                  </a:lnTo>
                  <a:lnTo>
                    <a:pt x="727" y="1137"/>
                  </a:lnTo>
                  <a:lnTo>
                    <a:pt x="731" y="1151"/>
                  </a:lnTo>
                  <a:lnTo>
                    <a:pt x="734" y="1144"/>
                  </a:lnTo>
                  <a:lnTo>
                    <a:pt x="738" y="1102"/>
                  </a:lnTo>
                  <a:lnTo>
                    <a:pt x="741" y="1095"/>
                  </a:lnTo>
                  <a:lnTo>
                    <a:pt x="745" y="1043"/>
                  </a:lnTo>
                  <a:lnTo>
                    <a:pt x="749" y="1032"/>
                  </a:lnTo>
                  <a:lnTo>
                    <a:pt x="752" y="1029"/>
                  </a:lnTo>
                  <a:lnTo>
                    <a:pt x="756" y="1004"/>
                  </a:lnTo>
                  <a:lnTo>
                    <a:pt x="760" y="1022"/>
                  </a:lnTo>
                  <a:lnTo>
                    <a:pt x="764" y="1025"/>
                  </a:lnTo>
                  <a:lnTo>
                    <a:pt x="767" y="1011"/>
                  </a:lnTo>
                  <a:lnTo>
                    <a:pt x="771" y="969"/>
                  </a:lnTo>
                  <a:lnTo>
                    <a:pt x="775" y="966"/>
                  </a:lnTo>
                  <a:lnTo>
                    <a:pt x="779" y="899"/>
                  </a:lnTo>
                  <a:lnTo>
                    <a:pt x="782" y="987"/>
                  </a:lnTo>
                  <a:lnTo>
                    <a:pt x="786" y="889"/>
                  </a:lnTo>
                  <a:lnTo>
                    <a:pt x="789" y="899"/>
                  </a:lnTo>
                  <a:lnTo>
                    <a:pt x="793" y="927"/>
                  </a:lnTo>
                  <a:lnTo>
                    <a:pt x="797" y="889"/>
                  </a:lnTo>
                  <a:lnTo>
                    <a:pt x="800" y="784"/>
                  </a:lnTo>
                  <a:lnTo>
                    <a:pt x="804" y="847"/>
                  </a:lnTo>
                  <a:lnTo>
                    <a:pt x="808" y="822"/>
                  </a:lnTo>
                  <a:lnTo>
                    <a:pt x="812" y="721"/>
                  </a:lnTo>
                  <a:lnTo>
                    <a:pt x="815" y="717"/>
                  </a:lnTo>
                  <a:lnTo>
                    <a:pt x="819" y="812"/>
                  </a:lnTo>
                  <a:lnTo>
                    <a:pt x="823" y="763"/>
                  </a:lnTo>
                  <a:lnTo>
                    <a:pt x="826" y="679"/>
                  </a:lnTo>
                  <a:lnTo>
                    <a:pt x="830" y="738"/>
                  </a:lnTo>
                  <a:lnTo>
                    <a:pt x="834" y="675"/>
                  </a:lnTo>
                  <a:lnTo>
                    <a:pt x="837" y="724"/>
                  </a:lnTo>
                  <a:lnTo>
                    <a:pt x="841" y="626"/>
                  </a:lnTo>
                  <a:lnTo>
                    <a:pt x="845" y="563"/>
                  </a:lnTo>
                  <a:lnTo>
                    <a:pt x="848" y="469"/>
                  </a:lnTo>
                  <a:lnTo>
                    <a:pt x="852" y="661"/>
                  </a:lnTo>
                  <a:lnTo>
                    <a:pt x="856" y="500"/>
                  </a:lnTo>
                  <a:lnTo>
                    <a:pt x="860" y="504"/>
                  </a:lnTo>
                  <a:lnTo>
                    <a:pt x="863" y="420"/>
                  </a:lnTo>
                  <a:lnTo>
                    <a:pt x="867" y="462"/>
                  </a:lnTo>
                  <a:lnTo>
                    <a:pt x="871" y="420"/>
                  </a:lnTo>
                  <a:lnTo>
                    <a:pt x="874" y="388"/>
                  </a:lnTo>
                  <a:lnTo>
                    <a:pt x="878" y="297"/>
                  </a:lnTo>
                  <a:lnTo>
                    <a:pt x="882" y="283"/>
                  </a:lnTo>
                  <a:lnTo>
                    <a:pt x="885" y="399"/>
                  </a:lnTo>
                  <a:lnTo>
                    <a:pt x="889" y="318"/>
                  </a:lnTo>
                  <a:lnTo>
                    <a:pt x="893" y="203"/>
                  </a:lnTo>
                  <a:lnTo>
                    <a:pt x="896" y="220"/>
                  </a:lnTo>
                  <a:lnTo>
                    <a:pt x="900" y="343"/>
                  </a:lnTo>
                  <a:lnTo>
                    <a:pt x="904" y="171"/>
                  </a:lnTo>
                  <a:lnTo>
                    <a:pt x="908" y="227"/>
                  </a:lnTo>
                  <a:lnTo>
                    <a:pt x="911" y="144"/>
                  </a:lnTo>
                  <a:lnTo>
                    <a:pt x="915" y="119"/>
                  </a:lnTo>
                  <a:lnTo>
                    <a:pt x="919" y="49"/>
                  </a:lnTo>
                  <a:lnTo>
                    <a:pt x="922" y="112"/>
                  </a:lnTo>
                  <a:lnTo>
                    <a:pt x="926" y="101"/>
                  </a:lnTo>
                  <a:lnTo>
                    <a:pt x="930" y="0"/>
                  </a:lnTo>
                  <a:lnTo>
                    <a:pt x="933" y="94"/>
                  </a:lnTo>
                  <a:lnTo>
                    <a:pt x="937" y="123"/>
                  </a:lnTo>
                  <a:lnTo>
                    <a:pt x="941" y="130"/>
                  </a:lnTo>
                  <a:lnTo>
                    <a:pt x="944" y="38"/>
                  </a:lnTo>
                  <a:lnTo>
                    <a:pt x="948" y="214"/>
                  </a:lnTo>
                  <a:lnTo>
                    <a:pt x="952" y="119"/>
                  </a:lnTo>
                  <a:lnTo>
                    <a:pt x="956" y="4"/>
                  </a:lnTo>
                  <a:lnTo>
                    <a:pt x="959" y="157"/>
                  </a:lnTo>
                  <a:lnTo>
                    <a:pt x="963" y="273"/>
                  </a:lnTo>
                  <a:lnTo>
                    <a:pt x="966" y="171"/>
                  </a:lnTo>
                  <a:lnTo>
                    <a:pt x="970" y="224"/>
                  </a:lnTo>
                  <a:lnTo>
                    <a:pt x="974" y="137"/>
                  </a:lnTo>
                  <a:lnTo>
                    <a:pt x="978" y="185"/>
                  </a:lnTo>
                  <a:lnTo>
                    <a:pt x="981" y="171"/>
                  </a:lnTo>
                  <a:lnTo>
                    <a:pt x="985" y="245"/>
                  </a:lnTo>
                  <a:lnTo>
                    <a:pt x="989" y="255"/>
                  </a:lnTo>
                  <a:lnTo>
                    <a:pt x="992" y="200"/>
                  </a:lnTo>
                  <a:lnTo>
                    <a:pt x="996" y="333"/>
                  </a:lnTo>
                  <a:lnTo>
                    <a:pt x="1000" y="280"/>
                  </a:lnTo>
                  <a:lnTo>
                    <a:pt x="1004" y="294"/>
                  </a:lnTo>
                  <a:lnTo>
                    <a:pt x="1007" y="119"/>
                  </a:lnTo>
                  <a:lnTo>
                    <a:pt x="1011" y="273"/>
                  </a:lnTo>
                  <a:lnTo>
                    <a:pt x="1014" y="403"/>
                  </a:lnTo>
                  <a:lnTo>
                    <a:pt x="1018" y="318"/>
                  </a:lnTo>
                  <a:lnTo>
                    <a:pt x="1022" y="273"/>
                  </a:lnTo>
                  <a:lnTo>
                    <a:pt x="1026" y="444"/>
                  </a:lnTo>
                  <a:lnTo>
                    <a:pt x="1029" y="437"/>
                  </a:lnTo>
                  <a:lnTo>
                    <a:pt x="1033" y="486"/>
                  </a:lnTo>
                  <a:lnTo>
                    <a:pt x="1037" y="357"/>
                  </a:lnTo>
                  <a:lnTo>
                    <a:pt x="1040" y="532"/>
                  </a:lnTo>
                  <a:lnTo>
                    <a:pt x="1044" y="479"/>
                  </a:lnTo>
                  <a:lnTo>
                    <a:pt x="1048" y="486"/>
                  </a:lnTo>
                  <a:lnTo>
                    <a:pt x="1051" y="567"/>
                  </a:lnTo>
                  <a:lnTo>
                    <a:pt x="1055" y="409"/>
                  </a:lnTo>
                  <a:lnTo>
                    <a:pt x="1059" y="570"/>
                  </a:lnTo>
                  <a:lnTo>
                    <a:pt x="1062" y="598"/>
                  </a:lnTo>
                  <a:lnTo>
                    <a:pt x="1066" y="493"/>
                  </a:lnTo>
                  <a:lnTo>
                    <a:pt x="1070" y="588"/>
                  </a:lnTo>
                  <a:lnTo>
                    <a:pt x="1074" y="563"/>
                  </a:lnTo>
                  <a:lnTo>
                    <a:pt x="1077" y="577"/>
                  </a:lnTo>
                  <a:lnTo>
                    <a:pt x="1081" y="616"/>
                  </a:lnTo>
                  <a:lnTo>
                    <a:pt x="1085" y="567"/>
                  </a:lnTo>
                  <a:lnTo>
                    <a:pt x="1088" y="675"/>
                  </a:lnTo>
                  <a:lnTo>
                    <a:pt x="1092" y="651"/>
                  </a:lnTo>
                  <a:lnTo>
                    <a:pt x="1096" y="574"/>
                  </a:lnTo>
                  <a:lnTo>
                    <a:pt x="1099" y="675"/>
                  </a:lnTo>
                  <a:lnTo>
                    <a:pt x="1103" y="707"/>
                  </a:lnTo>
                  <a:lnTo>
                    <a:pt x="1107" y="808"/>
                  </a:lnTo>
                  <a:lnTo>
                    <a:pt x="1110" y="794"/>
                  </a:lnTo>
                  <a:lnTo>
                    <a:pt x="1114" y="833"/>
                  </a:lnTo>
                  <a:lnTo>
                    <a:pt x="1118" y="745"/>
                  </a:lnTo>
                  <a:lnTo>
                    <a:pt x="1122" y="843"/>
                  </a:lnTo>
                  <a:lnTo>
                    <a:pt x="1125" y="805"/>
                  </a:lnTo>
                  <a:lnTo>
                    <a:pt x="1129" y="777"/>
                  </a:lnTo>
                  <a:lnTo>
                    <a:pt x="1133" y="745"/>
                  </a:lnTo>
                  <a:lnTo>
                    <a:pt x="1136" y="801"/>
                  </a:lnTo>
                  <a:lnTo>
                    <a:pt x="1140" y="864"/>
                  </a:lnTo>
                  <a:lnTo>
                    <a:pt x="1144" y="948"/>
                  </a:lnTo>
                  <a:lnTo>
                    <a:pt x="1147" y="854"/>
                  </a:lnTo>
                  <a:lnTo>
                    <a:pt x="1151" y="861"/>
                  </a:lnTo>
                  <a:lnTo>
                    <a:pt x="1155" y="892"/>
                  </a:lnTo>
                  <a:lnTo>
                    <a:pt x="1158" y="931"/>
                  </a:lnTo>
                  <a:lnTo>
                    <a:pt x="1162" y="994"/>
                  </a:lnTo>
                  <a:lnTo>
                    <a:pt x="1166" y="959"/>
                  </a:lnTo>
                  <a:lnTo>
                    <a:pt x="1170" y="871"/>
                  </a:lnTo>
                  <a:lnTo>
                    <a:pt x="1173" y="1043"/>
                  </a:lnTo>
                  <a:lnTo>
                    <a:pt x="1177" y="1036"/>
                  </a:lnTo>
                  <a:lnTo>
                    <a:pt x="1181" y="1046"/>
                  </a:lnTo>
                  <a:lnTo>
                    <a:pt x="1184" y="994"/>
                  </a:lnTo>
                  <a:lnTo>
                    <a:pt x="1188" y="1099"/>
                  </a:lnTo>
                  <a:lnTo>
                    <a:pt x="1192" y="1050"/>
                  </a:lnTo>
                  <a:lnTo>
                    <a:pt x="1195" y="1022"/>
                  </a:lnTo>
                  <a:lnTo>
                    <a:pt x="1199" y="1085"/>
                  </a:lnTo>
                  <a:lnTo>
                    <a:pt x="1203" y="1116"/>
                  </a:lnTo>
                  <a:lnTo>
                    <a:pt x="1206" y="1127"/>
                  </a:lnTo>
                  <a:lnTo>
                    <a:pt x="1210" y="1144"/>
                  </a:lnTo>
                  <a:lnTo>
                    <a:pt x="1214" y="1102"/>
                  </a:lnTo>
                  <a:lnTo>
                    <a:pt x="1218" y="1137"/>
                  </a:lnTo>
                  <a:lnTo>
                    <a:pt x="1221" y="1193"/>
                  </a:lnTo>
                  <a:lnTo>
                    <a:pt x="1225" y="1196"/>
                  </a:lnTo>
                  <a:lnTo>
                    <a:pt x="1229" y="1179"/>
                  </a:lnTo>
                  <a:lnTo>
                    <a:pt x="1232" y="1200"/>
                  </a:lnTo>
                  <a:lnTo>
                    <a:pt x="1236" y="1235"/>
                  </a:lnTo>
                  <a:lnTo>
                    <a:pt x="1240" y="1214"/>
                  </a:lnTo>
                  <a:lnTo>
                    <a:pt x="1243" y="1225"/>
                  </a:lnTo>
                  <a:lnTo>
                    <a:pt x="1247" y="1253"/>
                  </a:lnTo>
                  <a:lnTo>
                    <a:pt x="1251" y="1232"/>
                  </a:lnTo>
                  <a:lnTo>
                    <a:pt x="1254" y="1277"/>
                  </a:lnTo>
                  <a:lnTo>
                    <a:pt x="1258" y="1284"/>
                  </a:lnTo>
                  <a:lnTo>
                    <a:pt x="1262" y="1186"/>
                  </a:lnTo>
                  <a:lnTo>
                    <a:pt x="1266" y="1302"/>
                  </a:lnTo>
                  <a:lnTo>
                    <a:pt x="1269" y="1259"/>
                  </a:lnTo>
                  <a:lnTo>
                    <a:pt x="1273" y="1210"/>
                  </a:lnTo>
                  <a:lnTo>
                    <a:pt x="1276" y="1322"/>
                  </a:lnTo>
                  <a:lnTo>
                    <a:pt x="1280" y="1298"/>
                  </a:lnTo>
                  <a:lnTo>
                    <a:pt x="1284" y="1309"/>
                  </a:lnTo>
                  <a:lnTo>
                    <a:pt x="1288" y="1302"/>
                  </a:lnTo>
                  <a:lnTo>
                    <a:pt x="1291" y="1340"/>
                  </a:lnTo>
                  <a:lnTo>
                    <a:pt x="1295" y="1336"/>
                  </a:lnTo>
                  <a:lnTo>
                    <a:pt x="1299" y="1302"/>
                  </a:lnTo>
                  <a:lnTo>
                    <a:pt x="1302" y="1326"/>
                  </a:lnTo>
                  <a:lnTo>
                    <a:pt x="1306" y="1340"/>
                  </a:lnTo>
                  <a:lnTo>
                    <a:pt x="1310" y="1322"/>
                  </a:lnTo>
                  <a:lnTo>
                    <a:pt x="1314" y="1347"/>
                  </a:lnTo>
                  <a:lnTo>
                    <a:pt x="1317" y="1368"/>
                  </a:lnTo>
                  <a:lnTo>
                    <a:pt x="1321" y="1372"/>
                  </a:lnTo>
                  <a:lnTo>
                    <a:pt x="1324" y="1361"/>
                  </a:lnTo>
                  <a:lnTo>
                    <a:pt x="1328" y="1403"/>
                  </a:lnTo>
                  <a:lnTo>
                    <a:pt x="1332" y="1368"/>
                  </a:lnTo>
                  <a:lnTo>
                    <a:pt x="1335" y="1417"/>
                  </a:lnTo>
                  <a:lnTo>
                    <a:pt x="1339" y="1389"/>
                  </a:lnTo>
                  <a:lnTo>
                    <a:pt x="1343" y="1396"/>
                  </a:lnTo>
                  <a:lnTo>
                    <a:pt x="1347" y="1399"/>
                  </a:lnTo>
                  <a:lnTo>
                    <a:pt x="1350" y="1382"/>
                  </a:lnTo>
                  <a:lnTo>
                    <a:pt x="1354" y="1406"/>
                  </a:lnTo>
                  <a:lnTo>
                    <a:pt x="1358" y="1410"/>
                  </a:lnTo>
                  <a:lnTo>
                    <a:pt x="1361" y="1413"/>
                  </a:lnTo>
                  <a:lnTo>
                    <a:pt x="1365" y="1435"/>
                  </a:lnTo>
                  <a:lnTo>
                    <a:pt x="1369" y="1448"/>
                  </a:lnTo>
                  <a:lnTo>
                    <a:pt x="1372" y="1399"/>
                  </a:lnTo>
                  <a:lnTo>
                    <a:pt x="1376" y="1417"/>
                  </a:lnTo>
                  <a:lnTo>
                    <a:pt x="1380" y="1417"/>
                  </a:lnTo>
                  <a:lnTo>
                    <a:pt x="1383" y="1417"/>
                  </a:lnTo>
                  <a:lnTo>
                    <a:pt x="1387" y="1427"/>
                  </a:lnTo>
                  <a:lnTo>
                    <a:pt x="1391" y="1445"/>
                  </a:lnTo>
                  <a:lnTo>
                    <a:pt x="1395" y="1442"/>
                  </a:lnTo>
                  <a:lnTo>
                    <a:pt x="1398" y="1452"/>
                  </a:lnTo>
                  <a:lnTo>
                    <a:pt x="1402" y="1438"/>
                  </a:lnTo>
                  <a:lnTo>
                    <a:pt x="1406" y="1427"/>
                  </a:lnTo>
                  <a:lnTo>
                    <a:pt x="1409" y="1445"/>
                  </a:lnTo>
                  <a:lnTo>
                    <a:pt x="1413" y="1435"/>
                  </a:lnTo>
                  <a:lnTo>
                    <a:pt x="1417" y="1455"/>
                  </a:lnTo>
                  <a:lnTo>
                    <a:pt x="1420" y="1448"/>
                  </a:lnTo>
                  <a:lnTo>
                    <a:pt x="1424" y="1466"/>
                  </a:lnTo>
                  <a:lnTo>
                    <a:pt x="1428" y="1483"/>
                  </a:lnTo>
                  <a:lnTo>
                    <a:pt x="1431" y="1466"/>
                  </a:lnTo>
                  <a:lnTo>
                    <a:pt x="1435" y="1466"/>
                  </a:lnTo>
                  <a:lnTo>
                    <a:pt x="1439" y="1462"/>
                  </a:lnTo>
                  <a:lnTo>
                    <a:pt x="1443" y="1480"/>
                  </a:lnTo>
                  <a:lnTo>
                    <a:pt x="1446" y="1469"/>
                  </a:lnTo>
                  <a:lnTo>
                    <a:pt x="1450" y="1487"/>
                  </a:lnTo>
                  <a:lnTo>
                    <a:pt x="1454" y="1490"/>
                  </a:lnTo>
                  <a:lnTo>
                    <a:pt x="1457" y="1476"/>
                  </a:lnTo>
                  <a:lnTo>
                    <a:pt x="1461" y="1476"/>
                  </a:lnTo>
                  <a:lnTo>
                    <a:pt x="1465" y="1483"/>
                  </a:lnTo>
                  <a:lnTo>
                    <a:pt x="1468" y="1466"/>
                  </a:lnTo>
                  <a:lnTo>
                    <a:pt x="1472" y="1487"/>
                  </a:lnTo>
                  <a:lnTo>
                    <a:pt x="1476" y="1494"/>
                  </a:lnTo>
                  <a:lnTo>
                    <a:pt x="1479" y="1501"/>
                  </a:lnTo>
                  <a:lnTo>
                    <a:pt x="1483" y="1483"/>
                  </a:lnTo>
                  <a:lnTo>
                    <a:pt x="1487" y="1497"/>
                  </a:lnTo>
                  <a:lnTo>
                    <a:pt x="1491" y="1462"/>
                  </a:lnTo>
                  <a:lnTo>
                    <a:pt x="1494" y="1490"/>
                  </a:lnTo>
                  <a:lnTo>
                    <a:pt x="1498" y="1487"/>
                  </a:lnTo>
                  <a:lnTo>
                    <a:pt x="1501" y="1480"/>
                  </a:lnTo>
                  <a:lnTo>
                    <a:pt x="1505" y="1494"/>
                  </a:lnTo>
                  <a:lnTo>
                    <a:pt x="1509" y="1505"/>
                  </a:lnTo>
                  <a:lnTo>
                    <a:pt x="1513" y="1490"/>
                  </a:lnTo>
                  <a:lnTo>
                    <a:pt x="1516" y="1497"/>
                  </a:lnTo>
                  <a:lnTo>
                    <a:pt x="1520" y="1497"/>
                  </a:lnTo>
                  <a:lnTo>
                    <a:pt x="1524" y="1497"/>
                  </a:lnTo>
                  <a:lnTo>
                    <a:pt x="1527" y="1494"/>
                  </a:lnTo>
                  <a:lnTo>
                    <a:pt x="1531" y="1505"/>
                  </a:lnTo>
                  <a:lnTo>
                    <a:pt x="1535" y="1494"/>
                  </a:lnTo>
                  <a:lnTo>
                    <a:pt x="1539" y="1497"/>
                  </a:lnTo>
                  <a:lnTo>
                    <a:pt x="1542" y="1497"/>
                  </a:lnTo>
                  <a:lnTo>
                    <a:pt x="1546" y="1505"/>
                  </a:lnTo>
                  <a:lnTo>
                    <a:pt x="1549" y="1508"/>
                  </a:lnTo>
                  <a:lnTo>
                    <a:pt x="1553" y="1505"/>
                  </a:lnTo>
                  <a:lnTo>
                    <a:pt x="1557" y="1501"/>
                  </a:lnTo>
                  <a:lnTo>
                    <a:pt x="1561" y="1497"/>
                  </a:lnTo>
                  <a:lnTo>
                    <a:pt x="1564" y="1511"/>
                  </a:lnTo>
                  <a:lnTo>
                    <a:pt x="1568" y="1508"/>
                  </a:lnTo>
                  <a:lnTo>
                    <a:pt x="1572" y="1505"/>
                  </a:lnTo>
                  <a:lnTo>
                    <a:pt x="1575" y="1501"/>
                  </a:lnTo>
                  <a:lnTo>
                    <a:pt x="1579" y="1501"/>
                  </a:lnTo>
                  <a:lnTo>
                    <a:pt x="1583" y="1505"/>
                  </a:lnTo>
                  <a:lnTo>
                    <a:pt x="1586" y="1505"/>
                  </a:lnTo>
                  <a:lnTo>
                    <a:pt x="1590" y="1508"/>
                  </a:lnTo>
                  <a:lnTo>
                    <a:pt x="1594" y="1497"/>
                  </a:lnTo>
                  <a:lnTo>
                    <a:pt x="1597" y="1501"/>
                  </a:lnTo>
                  <a:lnTo>
                    <a:pt x="1601" y="1501"/>
                  </a:lnTo>
                  <a:lnTo>
                    <a:pt x="1605" y="1511"/>
                  </a:lnTo>
                  <a:lnTo>
                    <a:pt x="1609" y="1508"/>
                  </a:lnTo>
                  <a:lnTo>
                    <a:pt x="1612" y="1501"/>
                  </a:lnTo>
                  <a:lnTo>
                    <a:pt x="1616" y="1508"/>
                  </a:lnTo>
                  <a:lnTo>
                    <a:pt x="1620" y="1511"/>
                  </a:lnTo>
                  <a:lnTo>
                    <a:pt x="1623" y="1508"/>
                  </a:lnTo>
                  <a:lnTo>
                    <a:pt x="1627" y="1511"/>
                  </a:lnTo>
                  <a:lnTo>
                    <a:pt x="1631" y="1501"/>
                  </a:lnTo>
                  <a:lnTo>
                    <a:pt x="1634" y="1511"/>
                  </a:lnTo>
                  <a:lnTo>
                    <a:pt x="1638" y="1508"/>
                  </a:lnTo>
                  <a:lnTo>
                    <a:pt x="1642" y="1505"/>
                  </a:lnTo>
                  <a:lnTo>
                    <a:pt x="1645" y="1511"/>
                  </a:lnTo>
                  <a:lnTo>
                    <a:pt x="1649" y="1501"/>
                  </a:lnTo>
                  <a:lnTo>
                    <a:pt x="1653" y="1505"/>
                  </a:lnTo>
                  <a:lnTo>
                    <a:pt x="1657" y="1508"/>
                  </a:lnTo>
                  <a:lnTo>
                    <a:pt x="1660" y="1508"/>
                  </a:lnTo>
                  <a:lnTo>
                    <a:pt x="1664" y="1508"/>
                  </a:lnTo>
                  <a:lnTo>
                    <a:pt x="1668" y="1505"/>
                  </a:lnTo>
                  <a:lnTo>
                    <a:pt x="1671" y="1508"/>
                  </a:lnTo>
                  <a:lnTo>
                    <a:pt x="1675" y="1511"/>
                  </a:lnTo>
                  <a:lnTo>
                    <a:pt x="1679" y="1511"/>
                  </a:lnTo>
                  <a:lnTo>
                    <a:pt x="1682" y="1511"/>
                  </a:lnTo>
                  <a:lnTo>
                    <a:pt x="1686" y="1511"/>
                  </a:lnTo>
                  <a:lnTo>
                    <a:pt x="1690" y="1511"/>
                  </a:lnTo>
                  <a:lnTo>
                    <a:pt x="1693" y="1511"/>
                  </a:lnTo>
                  <a:lnTo>
                    <a:pt x="1697" y="1511"/>
                  </a:lnTo>
                  <a:lnTo>
                    <a:pt x="1701" y="1511"/>
                  </a:lnTo>
                  <a:lnTo>
                    <a:pt x="1705" y="1511"/>
                  </a:lnTo>
                  <a:lnTo>
                    <a:pt x="1708" y="1511"/>
                  </a:lnTo>
                  <a:lnTo>
                    <a:pt x="1712" y="1508"/>
                  </a:lnTo>
                  <a:lnTo>
                    <a:pt x="1716" y="1508"/>
                  </a:lnTo>
                  <a:lnTo>
                    <a:pt x="1719" y="1508"/>
                  </a:lnTo>
                  <a:lnTo>
                    <a:pt x="1723" y="1511"/>
                  </a:lnTo>
                  <a:lnTo>
                    <a:pt x="1727" y="1511"/>
                  </a:lnTo>
                  <a:lnTo>
                    <a:pt x="1730" y="1508"/>
                  </a:lnTo>
                  <a:lnTo>
                    <a:pt x="1734" y="1511"/>
                  </a:lnTo>
                  <a:lnTo>
                    <a:pt x="1738" y="1511"/>
                  </a:lnTo>
                  <a:lnTo>
                    <a:pt x="1741" y="1511"/>
                  </a:lnTo>
                  <a:lnTo>
                    <a:pt x="1745" y="1511"/>
                  </a:lnTo>
                  <a:lnTo>
                    <a:pt x="1749" y="1511"/>
                  </a:lnTo>
                  <a:lnTo>
                    <a:pt x="1753" y="1511"/>
                  </a:lnTo>
                  <a:lnTo>
                    <a:pt x="1756" y="1511"/>
                  </a:lnTo>
                  <a:lnTo>
                    <a:pt x="1760" y="1511"/>
                  </a:lnTo>
                  <a:lnTo>
                    <a:pt x="1764" y="1511"/>
                  </a:lnTo>
                  <a:lnTo>
                    <a:pt x="1767" y="1511"/>
                  </a:lnTo>
                  <a:lnTo>
                    <a:pt x="1771" y="1511"/>
                  </a:lnTo>
                  <a:lnTo>
                    <a:pt x="1775" y="1511"/>
                  </a:lnTo>
                  <a:lnTo>
                    <a:pt x="1778" y="1511"/>
                  </a:lnTo>
                  <a:lnTo>
                    <a:pt x="1782" y="1511"/>
                  </a:lnTo>
                  <a:lnTo>
                    <a:pt x="1786" y="1511"/>
                  </a:lnTo>
                  <a:lnTo>
                    <a:pt x="1789" y="1511"/>
                  </a:lnTo>
                  <a:lnTo>
                    <a:pt x="1793" y="1511"/>
                  </a:lnTo>
                  <a:lnTo>
                    <a:pt x="1797" y="1511"/>
                  </a:lnTo>
                  <a:lnTo>
                    <a:pt x="1801" y="1511"/>
                  </a:lnTo>
                  <a:lnTo>
                    <a:pt x="1804" y="1511"/>
                  </a:lnTo>
                  <a:lnTo>
                    <a:pt x="1808" y="1511"/>
                  </a:lnTo>
                  <a:lnTo>
                    <a:pt x="1811" y="1511"/>
                  </a:lnTo>
                  <a:lnTo>
                    <a:pt x="1815" y="1511"/>
                  </a:lnTo>
                  <a:lnTo>
                    <a:pt x="1819" y="1511"/>
                  </a:lnTo>
                  <a:lnTo>
                    <a:pt x="1823" y="1511"/>
                  </a:lnTo>
                  <a:lnTo>
                    <a:pt x="1826" y="1511"/>
                  </a:lnTo>
                  <a:lnTo>
                    <a:pt x="1830" y="1511"/>
                  </a:lnTo>
                  <a:lnTo>
                    <a:pt x="1834" y="1511"/>
                  </a:lnTo>
                  <a:lnTo>
                    <a:pt x="1837" y="1511"/>
                  </a:lnTo>
                  <a:lnTo>
                    <a:pt x="1841" y="1511"/>
                  </a:lnTo>
                  <a:lnTo>
                    <a:pt x="1845" y="1511"/>
                  </a:lnTo>
                  <a:lnTo>
                    <a:pt x="1845" y="1511"/>
                  </a:lnTo>
                </a:path>
              </a:pathLst>
            </a:custGeom>
            <a:noFill/>
            <a:ln w="190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33">
              <a:extLst>
                <a:ext uri="{FF2B5EF4-FFF2-40B4-BE49-F238E27FC236}">
                  <a16:creationId xmlns:a16="http://schemas.microsoft.com/office/drawing/2014/main" id="{72A57A60-73F5-405F-A5D3-A750855A686E}"/>
                </a:ext>
              </a:extLst>
            </p:cNvPr>
            <p:cNvSpPr>
              <a:spLocks/>
            </p:cNvSpPr>
            <p:nvPr/>
          </p:nvSpPr>
          <p:spPr bwMode="auto">
            <a:xfrm>
              <a:off x="3075" y="1340"/>
              <a:ext cx="1845" cy="1427"/>
            </a:xfrm>
            <a:custGeom>
              <a:avLst/>
              <a:gdLst>
                <a:gd name="T0" fmla="*/ 22 w 1845"/>
                <a:gd name="T1" fmla="*/ 1427 h 1427"/>
                <a:gd name="T2" fmla="*/ 52 w 1845"/>
                <a:gd name="T3" fmla="*/ 1424 h 1427"/>
                <a:gd name="T4" fmla="*/ 81 w 1845"/>
                <a:gd name="T5" fmla="*/ 1427 h 1427"/>
                <a:gd name="T6" fmla="*/ 111 w 1845"/>
                <a:gd name="T7" fmla="*/ 1427 h 1427"/>
                <a:gd name="T8" fmla="*/ 140 w 1845"/>
                <a:gd name="T9" fmla="*/ 1427 h 1427"/>
                <a:gd name="T10" fmla="*/ 169 w 1845"/>
                <a:gd name="T11" fmla="*/ 1421 h 1427"/>
                <a:gd name="T12" fmla="*/ 199 w 1845"/>
                <a:gd name="T13" fmla="*/ 1417 h 1427"/>
                <a:gd name="T14" fmla="*/ 229 w 1845"/>
                <a:gd name="T15" fmla="*/ 1417 h 1427"/>
                <a:gd name="T16" fmla="*/ 258 w 1845"/>
                <a:gd name="T17" fmla="*/ 1410 h 1427"/>
                <a:gd name="T18" fmla="*/ 288 w 1845"/>
                <a:gd name="T19" fmla="*/ 1403 h 1427"/>
                <a:gd name="T20" fmla="*/ 317 w 1845"/>
                <a:gd name="T21" fmla="*/ 1396 h 1427"/>
                <a:gd name="T22" fmla="*/ 347 w 1845"/>
                <a:gd name="T23" fmla="*/ 1371 h 1427"/>
                <a:gd name="T24" fmla="*/ 376 w 1845"/>
                <a:gd name="T25" fmla="*/ 1364 h 1427"/>
                <a:gd name="T26" fmla="*/ 406 w 1845"/>
                <a:gd name="T27" fmla="*/ 1354 h 1427"/>
                <a:gd name="T28" fmla="*/ 435 w 1845"/>
                <a:gd name="T29" fmla="*/ 1312 h 1427"/>
                <a:gd name="T30" fmla="*/ 465 w 1845"/>
                <a:gd name="T31" fmla="*/ 1312 h 1427"/>
                <a:gd name="T32" fmla="*/ 494 w 1845"/>
                <a:gd name="T33" fmla="*/ 1221 h 1427"/>
                <a:gd name="T34" fmla="*/ 524 w 1845"/>
                <a:gd name="T35" fmla="*/ 1151 h 1427"/>
                <a:gd name="T36" fmla="*/ 553 w 1845"/>
                <a:gd name="T37" fmla="*/ 1119 h 1427"/>
                <a:gd name="T38" fmla="*/ 583 w 1845"/>
                <a:gd name="T39" fmla="*/ 1106 h 1427"/>
                <a:gd name="T40" fmla="*/ 612 w 1845"/>
                <a:gd name="T41" fmla="*/ 997 h 1427"/>
                <a:gd name="T42" fmla="*/ 642 w 1845"/>
                <a:gd name="T43" fmla="*/ 868 h 1427"/>
                <a:gd name="T44" fmla="*/ 671 w 1845"/>
                <a:gd name="T45" fmla="*/ 780 h 1427"/>
                <a:gd name="T46" fmla="*/ 701 w 1845"/>
                <a:gd name="T47" fmla="*/ 668 h 1427"/>
                <a:gd name="T48" fmla="*/ 731 w 1845"/>
                <a:gd name="T49" fmla="*/ 507 h 1427"/>
                <a:gd name="T50" fmla="*/ 760 w 1845"/>
                <a:gd name="T51" fmla="*/ 500 h 1427"/>
                <a:gd name="T52" fmla="*/ 789 w 1845"/>
                <a:gd name="T53" fmla="*/ 381 h 1427"/>
                <a:gd name="T54" fmla="*/ 819 w 1845"/>
                <a:gd name="T55" fmla="*/ 249 h 1427"/>
                <a:gd name="T56" fmla="*/ 848 w 1845"/>
                <a:gd name="T57" fmla="*/ 213 h 1427"/>
                <a:gd name="T58" fmla="*/ 878 w 1845"/>
                <a:gd name="T59" fmla="*/ 46 h 1427"/>
                <a:gd name="T60" fmla="*/ 908 w 1845"/>
                <a:gd name="T61" fmla="*/ 203 h 1427"/>
                <a:gd name="T62" fmla="*/ 937 w 1845"/>
                <a:gd name="T63" fmla="*/ 290 h 1427"/>
                <a:gd name="T64" fmla="*/ 966 w 1845"/>
                <a:gd name="T65" fmla="*/ 500 h 1427"/>
                <a:gd name="T66" fmla="*/ 996 w 1845"/>
                <a:gd name="T67" fmla="*/ 623 h 1427"/>
                <a:gd name="T68" fmla="*/ 1026 w 1845"/>
                <a:gd name="T69" fmla="*/ 815 h 1427"/>
                <a:gd name="T70" fmla="*/ 1055 w 1845"/>
                <a:gd name="T71" fmla="*/ 934 h 1427"/>
                <a:gd name="T72" fmla="*/ 1085 w 1845"/>
                <a:gd name="T73" fmla="*/ 1004 h 1427"/>
                <a:gd name="T74" fmla="*/ 1114 w 1845"/>
                <a:gd name="T75" fmla="*/ 1144 h 1427"/>
                <a:gd name="T76" fmla="*/ 1144 w 1845"/>
                <a:gd name="T77" fmla="*/ 1203 h 1427"/>
                <a:gd name="T78" fmla="*/ 1173 w 1845"/>
                <a:gd name="T79" fmla="*/ 1270 h 1427"/>
                <a:gd name="T80" fmla="*/ 1203 w 1845"/>
                <a:gd name="T81" fmla="*/ 1305 h 1427"/>
                <a:gd name="T82" fmla="*/ 1232 w 1845"/>
                <a:gd name="T83" fmla="*/ 1336 h 1427"/>
                <a:gd name="T84" fmla="*/ 1262 w 1845"/>
                <a:gd name="T85" fmla="*/ 1382 h 1427"/>
                <a:gd name="T86" fmla="*/ 1291 w 1845"/>
                <a:gd name="T87" fmla="*/ 1358 h 1427"/>
                <a:gd name="T88" fmla="*/ 1321 w 1845"/>
                <a:gd name="T89" fmla="*/ 1392 h 1427"/>
                <a:gd name="T90" fmla="*/ 1350 w 1845"/>
                <a:gd name="T91" fmla="*/ 1392 h 1427"/>
                <a:gd name="T92" fmla="*/ 1380 w 1845"/>
                <a:gd name="T93" fmla="*/ 1413 h 1427"/>
                <a:gd name="T94" fmla="*/ 1409 w 1845"/>
                <a:gd name="T95" fmla="*/ 1410 h 1427"/>
                <a:gd name="T96" fmla="*/ 1439 w 1845"/>
                <a:gd name="T97" fmla="*/ 1421 h 1427"/>
                <a:gd name="T98" fmla="*/ 1468 w 1845"/>
                <a:gd name="T99" fmla="*/ 1413 h 1427"/>
                <a:gd name="T100" fmla="*/ 1498 w 1845"/>
                <a:gd name="T101" fmla="*/ 1424 h 1427"/>
                <a:gd name="T102" fmla="*/ 1527 w 1845"/>
                <a:gd name="T103" fmla="*/ 1413 h 1427"/>
                <a:gd name="T104" fmla="*/ 1557 w 1845"/>
                <a:gd name="T105" fmla="*/ 1417 h 1427"/>
                <a:gd name="T106" fmla="*/ 1586 w 1845"/>
                <a:gd name="T107" fmla="*/ 1421 h 1427"/>
                <a:gd name="T108" fmla="*/ 1616 w 1845"/>
                <a:gd name="T109" fmla="*/ 1427 h 1427"/>
                <a:gd name="T110" fmla="*/ 1645 w 1845"/>
                <a:gd name="T111" fmla="*/ 1427 h 1427"/>
                <a:gd name="T112" fmla="*/ 1675 w 1845"/>
                <a:gd name="T113" fmla="*/ 1427 h 1427"/>
                <a:gd name="T114" fmla="*/ 1705 w 1845"/>
                <a:gd name="T115" fmla="*/ 1427 h 1427"/>
                <a:gd name="T116" fmla="*/ 1734 w 1845"/>
                <a:gd name="T117" fmla="*/ 1427 h 1427"/>
                <a:gd name="T118" fmla="*/ 1764 w 1845"/>
                <a:gd name="T119" fmla="*/ 1427 h 1427"/>
                <a:gd name="T120" fmla="*/ 1793 w 1845"/>
                <a:gd name="T121" fmla="*/ 1427 h 1427"/>
                <a:gd name="T122" fmla="*/ 1823 w 1845"/>
                <a:gd name="T123" fmla="*/ 1427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45" h="1427">
                  <a:moveTo>
                    <a:pt x="0" y="1427"/>
                  </a:moveTo>
                  <a:lnTo>
                    <a:pt x="0" y="1427"/>
                  </a:lnTo>
                  <a:lnTo>
                    <a:pt x="4" y="1427"/>
                  </a:lnTo>
                  <a:lnTo>
                    <a:pt x="7" y="1427"/>
                  </a:lnTo>
                  <a:lnTo>
                    <a:pt x="11" y="1427"/>
                  </a:lnTo>
                  <a:lnTo>
                    <a:pt x="15" y="1427"/>
                  </a:lnTo>
                  <a:lnTo>
                    <a:pt x="18" y="1427"/>
                  </a:lnTo>
                  <a:lnTo>
                    <a:pt x="22" y="1427"/>
                  </a:lnTo>
                  <a:lnTo>
                    <a:pt x="26" y="1427"/>
                  </a:lnTo>
                  <a:lnTo>
                    <a:pt x="29" y="1427"/>
                  </a:lnTo>
                  <a:lnTo>
                    <a:pt x="33" y="1427"/>
                  </a:lnTo>
                  <a:lnTo>
                    <a:pt x="37" y="1427"/>
                  </a:lnTo>
                  <a:lnTo>
                    <a:pt x="40" y="1427"/>
                  </a:lnTo>
                  <a:lnTo>
                    <a:pt x="44" y="1427"/>
                  </a:lnTo>
                  <a:lnTo>
                    <a:pt x="48" y="1427"/>
                  </a:lnTo>
                  <a:lnTo>
                    <a:pt x="52" y="1424"/>
                  </a:lnTo>
                  <a:lnTo>
                    <a:pt x="55" y="1424"/>
                  </a:lnTo>
                  <a:lnTo>
                    <a:pt x="59" y="1427"/>
                  </a:lnTo>
                  <a:lnTo>
                    <a:pt x="63" y="1427"/>
                  </a:lnTo>
                  <a:lnTo>
                    <a:pt x="66" y="1427"/>
                  </a:lnTo>
                  <a:lnTo>
                    <a:pt x="70" y="1427"/>
                  </a:lnTo>
                  <a:lnTo>
                    <a:pt x="74" y="1424"/>
                  </a:lnTo>
                  <a:lnTo>
                    <a:pt x="77" y="1427"/>
                  </a:lnTo>
                  <a:lnTo>
                    <a:pt x="81" y="1427"/>
                  </a:lnTo>
                  <a:lnTo>
                    <a:pt x="85" y="1427"/>
                  </a:lnTo>
                  <a:lnTo>
                    <a:pt x="88" y="1427"/>
                  </a:lnTo>
                  <a:lnTo>
                    <a:pt x="92" y="1424"/>
                  </a:lnTo>
                  <a:lnTo>
                    <a:pt x="96" y="1427"/>
                  </a:lnTo>
                  <a:lnTo>
                    <a:pt x="100" y="1427"/>
                  </a:lnTo>
                  <a:lnTo>
                    <a:pt x="103" y="1427"/>
                  </a:lnTo>
                  <a:lnTo>
                    <a:pt x="107" y="1427"/>
                  </a:lnTo>
                  <a:lnTo>
                    <a:pt x="111" y="1427"/>
                  </a:lnTo>
                  <a:lnTo>
                    <a:pt x="114" y="1427"/>
                  </a:lnTo>
                  <a:lnTo>
                    <a:pt x="118" y="1424"/>
                  </a:lnTo>
                  <a:lnTo>
                    <a:pt x="121" y="1424"/>
                  </a:lnTo>
                  <a:lnTo>
                    <a:pt x="125" y="1427"/>
                  </a:lnTo>
                  <a:lnTo>
                    <a:pt x="129" y="1427"/>
                  </a:lnTo>
                  <a:lnTo>
                    <a:pt x="133" y="1424"/>
                  </a:lnTo>
                  <a:lnTo>
                    <a:pt x="136" y="1417"/>
                  </a:lnTo>
                  <a:lnTo>
                    <a:pt x="140" y="1427"/>
                  </a:lnTo>
                  <a:lnTo>
                    <a:pt x="144" y="1427"/>
                  </a:lnTo>
                  <a:lnTo>
                    <a:pt x="148" y="1424"/>
                  </a:lnTo>
                  <a:lnTo>
                    <a:pt x="151" y="1424"/>
                  </a:lnTo>
                  <a:lnTo>
                    <a:pt x="155" y="1427"/>
                  </a:lnTo>
                  <a:lnTo>
                    <a:pt x="159" y="1421"/>
                  </a:lnTo>
                  <a:lnTo>
                    <a:pt x="162" y="1427"/>
                  </a:lnTo>
                  <a:lnTo>
                    <a:pt x="166" y="1421"/>
                  </a:lnTo>
                  <a:lnTo>
                    <a:pt x="169" y="1421"/>
                  </a:lnTo>
                  <a:lnTo>
                    <a:pt x="173" y="1427"/>
                  </a:lnTo>
                  <a:lnTo>
                    <a:pt x="177" y="1421"/>
                  </a:lnTo>
                  <a:lnTo>
                    <a:pt x="181" y="1427"/>
                  </a:lnTo>
                  <a:lnTo>
                    <a:pt x="184" y="1427"/>
                  </a:lnTo>
                  <a:lnTo>
                    <a:pt x="188" y="1424"/>
                  </a:lnTo>
                  <a:lnTo>
                    <a:pt x="192" y="1421"/>
                  </a:lnTo>
                  <a:lnTo>
                    <a:pt x="196" y="1417"/>
                  </a:lnTo>
                  <a:lnTo>
                    <a:pt x="199" y="1417"/>
                  </a:lnTo>
                  <a:lnTo>
                    <a:pt x="203" y="1417"/>
                  </a:lnTo>
                  <a:lnTo>
                    <a:pt x="206" y="1417"/>
                  </a:lnTo>
                  <a:lnTo>
                    <a:pt x="210" y="1424"/>
                  </a:lnTo>
                  <a:lnTo>
                    <a:pt x="214" y="1413"/>
                  </a:lnTo>
                  <a:lnTo>
                    <a:pt x="217" y="1410"/>
                  </a:lnTo>
                  <a:lnTo>
                    <a:pt x="221" y="1421"/>
                  </a:lnTo>
                  <a:lnTo>
                    <a:pt x="225" y="1413"/>
                  </a:lnTo>
                  <a:lnTo>
                    <a:pt x="229" y="1417"/>
                  </a:lnTo>
                  <a:lnTo>
                    <a:pt x="232" y="1417"/>
                  </a:lnTo>
                  <a:lnTo>
                    <a:pt x="236" y="1410"/>
                  </a:lnTo>
                  <a:lnTo>
                    <a:pt x="240" y="1417"/>
                  </a:lnTo>
                  <a:lnTo>
                    <a:pt x="244" y="1406"/>
                  </a:lnTo>
                  <a:lnTo>
                    <a:pt x="247" y="1413"/>
                  </a:lnTo>
                  <a:lnTo>
                    <a:pt x="251" y="1424"/>
                  </a:lnTo>
                  <a:lnTo>
                    <a:pt x="254" y="1410"/>
                  </a:lnTo>
                  <a:lnTo>
                    <a:pt x="258" y="1410"/>
                  </a:lnTo>
                  <a:lnTo>
                    <a:pt x="262" y="1413"/>
                  </a:lnTo>
                  <a:lnTo>
                    <a:pt x="265" y="1427"/>
                  </a:lnTo>
                  <a:lnTo>
                    <a:pt x="269" y="1417"/>
                  </a:lnTo>
                  <a:lnTo>
                    <a:pt x="273" y="1413"/>
                  </a:lnTo>
                  <a:lnTo>
                    <a:pt x="277" y="1410"/>
                  </a:lnTo>
                  <a:lnTo>
                    <a:pt x="280" y="1417"/>
                  </a:lnTo>
                  <a:lnTo>
                    <a:pt x="284" y="1406"/>
                  </a:lnTo>
                  <a:lnTo>
                    <a:pt x="288" y="1403"/>
                  </a:lnTo>
                  <a:lnTo>
                    <a:pt x="291" y="1410"/>
                  </a:lnTo>
                  <a:lnTo>
                    <a:pt x="295" y="1399"/>
                  </a:lnTo>
                  <a:lnTo>
                    <a:pt x="299" y="1392"/>
                  </a:lnTo>
                  <a:lnTo>
                    <a:pt x="302" y="1385"/>
                  </a:lnTo>
                  <a:lnTo>
                    <a:pt x="306" y="1403"/>
                  </a:lnTo>
                  <a:lnTo>
                    <a:pt x="310" y="1399"/>
                  </a:lnTo>
                  <a:lnTo>
                    <a:pt x="313" y="1413"/>
                  </a:lnTo>
                  <a:lnTo>
                    <a:pt x="317" y="1396"/>
                  </a:lnTo>
                  <a:lnTo>
                    <a:pt x="321" y="1406"/>
                  </a:lnTo>
                  <a:lnTo>
                    <a:pt x="325" y="1396"/>
                  </a:lnTo>
                  <a:lnTo>
                    <a:pt x="328" y="1389"/>
                  </a:lnTo>
                  <a:lnTo>
                    <a:pt x="332" y="1403"/>
                  </a:lnTo>
                  <a:lnTo>
                    <a:pt x="336" y="1385"/>
                  </a:lnTo>
                  <a:lnTo>
                    <a:pt x="339" y="1385"/>
                  </a:lnTo>
                  <a:lnTo>
                    <a:pt x="343" y="1385"/>
                  </a:lnTo>
                  <a:lnTo>
                    <a:pt x="347" y="1371"/>
                  </a:lnTo>
                  <a:lnTo>
                    <a:pt x="350" y="1385"/>
                  </a:lnTo>
                  <a:lnTo>
                    <a:pt x="354" y="1371"/>
                  </a:lnTo>
                  <a:lnTo>
                    <a:pt x="358" y="1364"/>
                  </a:lnTo>
                  <a:lnTo>
                    <a:pt x="361" y="1378"/>
                  </a:lnTo>
                  <a:lnTo>
                    <a:pt x="365" y="1378"/>
                  </a:lnTo>
                  <a:lnTo>
                    <a:pt x="369" y="1375"/>
                  </a:lnTo>
                  <a:lnTo>
                    <a:pt x="373" y="1364"/>
                  </a:lnTo>
                  <a:lnTo>
                    <a:pt x="376" y="1364"/>
                  </a:lnTo>
                  <a:lnTo>
                    <a:pt x="380" y="1358"/>
                  </a:lnTo>
                  <a:lnTo>
                    <a:pt x="384" y="1358"/>
                  </a:lnTo>
                  <a:lnTo>
                    <a:pt x="387" y="1375"/>
                  </a:lnTo>
                  <a:lnTo>
                    <a:pt x="391" y="1375"/>
                  </a:lnTo>
                  <a:lnTo>
                    <a:pt x="395" y="1364"/>
                  </a:lnTo>
                  <a:lnTo>
                    <a:pt x="398" y="1358"/>
                  </a:lnTo>
                  <a:lnTo>
                    <a:pt x="402" y="1305"/>
                  </a:lnTo>
                  <a:lnTo>
                    <a:pt x="406" y="1354"/>
                  </a:lnTo>
                  <a:lnTo>
                    <a:pt x="409" y="1351"/>
                  </a:lnTo>
                  <a:lnTo>
                    <a:pt x="413" y="1329"/>
                  </a:lnTo>
                  <a:lnTo>
                    <a:pt x="417" y="1319"/>
                  </a:lnTo>
                  <a:lnTo>
                    <a:pt x="421" y="1336"/>
                  </a:lnTo>
                  <a:lnTo>
                    <a:pt x="424" y="1305"/>
                  </a:lnTo>
                  <a:lnTo>
                    <a:pt x="428" y="1333"/>
                  </a:lnTo>
                  <a:lnTo>
                    <a:pt x="431" y="1308"/>
                  </a:lnTo>
                  <a:lnTo>
                    <a:pt x="435" y="1312"/>
                  </a:lnTo>
                  <a:lnTo>
                    <a:pt x="439" y="1308"/>
                  </a:lnTo>
                  <a:lnTo>
                    <a:pt x="443" y="1295"/>
                  </a:lnTo>
                  <a:lnTo>
                    <a:pt x="446" y="1351"/>
                  </a:lnTo>
                  <a:lnTo>
                    <a:pt x="450" y="1315"/>
                  </a:lnTo>
                  <a:lnTo>
                    <a:pt x="454" y="1305"/>
                  </a:lnTo>
                  <a:lnTo>
                    <a:pt x="457" y="1273"/>
                  </a:lnTo>
                  <a:lnTo>
                    <a:pt x="461" y="1281"/>
                  </a:lnTo>
                  <a:lnTo>
                    <a:pt x="465" y="1312"/>
                  </a:lnTo>
                  <a:lnTo>
                    <a:pt x="469" y="1256"/>
                  </a:lnTo>
                  <a:lnTo>
                    <a:pt x="472" y="1281"/>
                  </a:lnTo>
                  <a:lnTo>
                    <a:pt x="476" y="1211"/>
                  </a:lnTo>
                  <a:lnTo>
                    <a:pt x="479" y="1266"/>
                  </a:lnTo>
                  <a:lnTo>
                    <a:pt x="483" y="1232"/>
                  </a:lnTo>
                  <a:lnTo>
                    <a:pt x="487" y="1193"/>
                  </a:lnTo>
                  <a:lnTo>
                    <a:pt x="491" y="1232"/>
                  </a:lnTo>
                  <a:lnTo>
                    <a:pt x="494" y="1221"/>
                  </a:lnTo>
                  <a:lnTo>
                    <a:pt x="498" y="1242"/>
                  </a:lnTo>
                  <a:lnTo>
                    <a:pt x="502" y="1273"/>
                  </a:lnTo>
                  <a:lnTo>
                    <a:pt x="505" y="1218"/>
                  </a:lnTo>
                  <a:lnTo>
                    <a:pt x="509" y="1182"/>
                  </a:lnTo>
                  <a:lnTo>
                    <a:pt x="513" y="1235"/>
                  </a:lnTo>
                  <a:lnTo>
                    <a:pt x="516" y="1211"/>
                  </a:lnTo>
                  <a:lnTo>
                    <a:pt x="520" y="1245"/>
                  </a:lnTo>
                  <a:lnTo>
                    <a:pt x="524" y="1151"/>
                  </a:lnTo>
                  <a:lnTo>
                    <a:pt x="527" y="1141"/>
                  </a:lnTo>
                  <a:lnTo>
                    <a:pt x="531" y="1165"/>
                  </a:lnTo>
                  <a:lnTo>
                    <a:pt x="535" y="1155"/>
                  </a:lnTo>
                  <a:lnTo>
                    <a:pt x="539" y="1211"/>
                  </a:lnTo>
                  <a:lnTo>
                    <a:pt x="542" y="1148"/>
                  </a:lnTo>
                  <a:lnTo>
                    <a:pt x="546" y="1179"/>
                  </a:lnTo>
                  <a:lnTo>
                    <a:pt x="550" y="1092"/>
                  </a:lnTo>
                  <a:lnTo>
                    <a:pt x="553" y="1119"/>
                  </a:lnTo>
                  <a:lnTo>
                    <a:pt x="557" y="1141"/>
                  </a:lnTo>
                  <a:lnTo>
                    <a:pt x="561" y="1095"/>
                  </a:lnTo>
                  <a:lnTo>
                    <a:pt x="564" y="1067"/>
                  </a:lnTo>
                  <a:lnTo>
                    <a:pt x="568" y="1036"/>
                  </a:lnTo>
                  <a:lnTo>
                    <a:pt x="572" y="1126"/>
                  </a:lnTo>
                  <a:lnTo>
                    <a:pt x="575" y="1130"/>
                  </a:lnTo>
                  <a:lnTo>
                    <a:pt x="579" y="1036"/>
                  </a:lnTo>
                  <a:lnTo>
                    <a:pt x="583" y="1106"/>
                  </a:lnTo>
                  <a:lnTo>
                    <a:pt x="587" y="1029"/>
                  </a:lnTo>
                  <a:lnTo>
                    <a:pt x="590" y="1004"/>
                  </a:lnTo>
                  <a:lnTo>
                    <a:pt x="594" y="990"/>
                  </a:lnTo>
                  <a:lnTo>
                    <a:pt x="598" y="1018"/>
                  </a:lnTo>
                  <a:lnTo>
                    <a:pt x="601" y="1053"/>
                  </a:lnTo>
                  <a:lnTo>
                    <a:pt x="605" y="1067"/>
                  </a:lnTo>
                  <a:lnTo>
                    <a:pt x="609" y="941"/>
                  </a:lnTo>
                  <a:lnTo>
                    <a:pt x="612" y="997"/>
                  </a:lnTo>
                  <a:lnTo>
                    <a:pt x="616" y="938"/>
                  </a:lnTo>
                  <a:lnTo>
                    <a:pt x="620" y="945"/>
                  </a:lnTo>
                  <a:lnTo>
                    <a:pt x="623" y="962"/>
                  </a:lnTo>
                  <a:lnTo>
                    <a:pt x="627" y="913"/>
                  </a:lnTo>
                  <a:lnTo>
                    <a:pt x="631" y="871"/>
                  </a:lnTo>
                  <a:lnTo>
                    <a:pt x="635" y="868"/>
                  </a:lnTo>
                  <a:lnTo>
                    <a:pt x="638" y="938"/>
                  </a:lnTo>
                  <a:lnTo>
                    <a:pt x="642" y="868"/>
                  </a:lnTo>
                  <a:lnTo>
                    <a:pt x="646" y="875"/>
                  </a:lnTo>
                  <a:lnTo>
                    <a:pt x="649" y="822"/>
                  </a:lnTo>
                  <a:lnTo>
                    <a:pt x="653" y="791"/>
                  </a:lnTo>
                  <a:lnTo>
                    <a:pt x="657" y="759"/>
                  </a:lnTo>
                  <a:lnTo>
                    <a:pt x="660" y="784"/>
                  </a:lnTo>
                  <a:lnTo>
                    <a:pt x="664" y="710"/>
                  </a:lnTo>
                  <a:lnTo>
                    <a:pt x="668" y="749"/>
                  </a:lnTo>
                  <a:lnTo>
                    <a:pt x="671" y="780"/>
                  </a:lnTo>
                  <a:lnTo>
                    <a:pt x="675" y="721"/>
                  </a:lnTo>
                  <a:lnTo>
                    <a:pt x="679" y="794"/>
                  </a:lnTo>
                  <a:lnTo>
                    <a:pt x="683" y="759"/>
                  </a:lnTo>
                  <a:lnTo>
                    <a:pt x="686" y="721"/>
                  </a:lnTo>
                  <a:lnTo>
                    <a:pt x="690" y="763"/>
                  </a:lnTo>
                  <a:lnTo>
                    <a:pt x="694" y="742"/>
                  </a:lnTo>
                  <a:lnTo>
                    <a:pt x="697" y="728"/>
                  </a:lnTo>
                  <a:lnTo>
                    <a:pt x="701" y="668"/>
                  </a:lnTo>
                  <a:lnTo>
                    <a:pt x="705" y="619"/>
                  </a:lnTo>
                  <a:lnTo>
                    <a:pt x="708" y="668"/>
                  </a:lnTo>
                  <a:lnTo>
                    <a:pt x="712" y="507"/>
                  </a:lnTo>
                  <a:lnTo>
                    <a:pt x="716" y="654"/>
                  </a:lnTo>
                  <a:lnTo>
                    <a:pt x="719" y="577"/>
                  </a:lnTo>
                  <a:lnTo>
                    <a:pt x="723" y="605"/>
                  </a:lnTo>
                  <a:lnTo>
                    <a:pt x="727" y="469"/>
                  </a:lnTo>
                  <a:lnTo>
                    <a:pt x="731" y="507"/>
                  </a:lnTo>
                  <a:lnTo>
                    <a:pt x="734" y="374"/>
                  </a:lnTo>
                  <a:lnTo>
                    <a:pt x="738" y="514"/>
                  </a:lnTo>
                  <a:lnTo>
                    <a:pt x="741" y="574"/>
                  </a:lnTo>
                  <a:lnTo>
                    <a:pt x="745" y="483"/>
                  </a:lnTo>
                  <a:lnTo>
                    <a:pt x="749" y="514"/>
                  </a:lnTo>
                  <a:lnTo>
                    <a:pt x="752" y="535"/>
                  </a:lnTo>
                  <a:lnTo>
                    <a:pt x="756" y="448"/>
                  </a:lnTo>
                  <a:lnTo>
                    <a:pt x="760" y="500"/>
                  </a:lnTo>
                  <a:lnTo>
                    <a:pt x="764" y="343"/>
                  </a:lnTo>
                  <a:lnTo>
                    <a:pt x="767" y="353"/>
                  </a:lnTo>
                  <a:lnTo>
                    <a:pt x="771" y="416"/>
                  </a:lnTo>
                  <a:lnTo>
                    <a:pt x="775" y="388"/>
                  </a:lnTo>
                  <a:lnTo>
                    <a:pt x="779" y="448"/>
                  </a:lnTo>
                  <a:lnTo>
                    <a:pt x="782" y="319"/>
                  </a:lnTo>
                  <a:lnTo>
                    <a:pt x="786" y="319"/>
                  </a:lnTo>
                  <a:lnTo>
                    <a:pt x="789" y="381"/>
                  </a:lnTo>
                  <a:lnTo>
                    <a:pt x="793" y="346"/>
                  </a:lnTo>
                  <a:lnTo>
                    <a:pt x="797" y="325"/>
                  </a:lnTo>
                  <a:lnTo>
                    <a:pt x="800" y="290"/>
                  </a:lnTo>
                  <a:lnTo>
                    <a:pt x="804" y="206"/>
                  </a:lnTo>
                  <a:lnTo>
                    <a:pt x="808" y="319"/>
                  </a:lnTo>
                  <a:lnTo>
                    <a:pt x="812" y="315"/>
                  </a:lnTo>
                  <a:lnTo>
                    <a:pt x="815" y="283"/>
                  </a:lnTo>
                  <a:lnTo>
                    <a:pt x="819" y="249"/>
                  </a:lnTo>
                  <a:lnTo>
                    <a:pt x="823" y="227"/>
                  </a:lnTo>
                  <a:lnTo>
                    <a:pt x="826" y="249"/>
                  </a:lnTo>
                  <a:lnTo>
                    <a:pt x="830" y="346"/>
                  </a:lnTo>
                  <a:lnTo>
                    <a:pt x="834" y="231"/>
                  </a:lnTo>
                  <a:lnTo>
                    <a:pt x="837" y="179"/>
                  </a:lnTo>
                  <a:lnTo>
                    <a:pt x="841" y="266"/>
                  </a:lnTo>
                  <a:lnTo>
                    <a:pt x="845" y="213"/>
                  </a:lnTo>
                  <a:lnTo>
                    <a:pt x="848" y="213"/>
                  </a:lnTo>
                  <a:lnTo>
                    <a:pt x="852" y="287"/>
                  </a:lnTo>
                  <a:lnTo>
                    <a:pt x="856" y="150"/>
                  </a:lnTo>
                  <a:lnTo>
                    <a:pt x="860" y="206"/>
                  </a:lnTo>
                  <a:lnTo>
                    <a:pt x="863" y="157"/>
                  </a:lnTo>
                  <a:lnTo>
                    <a:pt x="867" y="179"/>
                  </a:lnTo>
                  <a:lnTo>
                    <a:pt x="871" y="220"/>
                  </a:lnTo>
                  <a:lnTo>
                    <a:pt x="874" y="70"/>
                  </a:lnTo>
                  <a:lnTo>
                    <a:pt x="878" y="46"/>
                  </a:lnTo>
                  <a:lnTo>
                    <a:pt x="882" y="227"/>
                  </a:lnTo>
                  <a:lnTo>
                    <a:pt x="885" y="186"/>
                  </a:lnTo>
                  <a:lnTo>
                    <a:pt x="889" y="217"/>
                  </a:lnTo>
                  <a:lnTo>
                    <a:pt x="893" y="147"/>
                  </a:lnTo>
                  <a:lnTo>
                    <a:pt x="896" y="42"/>
                  </a:lnTo>
                  <a:lnTo>
                    <a:pt x="900" y="164"/>
                  </a:lnTo>
                  <a:lnTo>
                    <a:pt x="904" y="14"/>
                  </a:lnTo>
                  <a:lnTo>
                    <a:pt x="908" y="203"/>
                  </a:lnTo>
                  <a:lnTo>
                    <a:pt x="911" y="315"/>
                  </a:lnTo>
                  <a:lnTo>
                    <a:pt x="915" y="231"/>
                  </a:lnTo>
                  <a:lnTo>
                    <a:pt x="919" y="245"/>
                  </a:lnTo>
                  <a:lnTo>
                    <a:pt x="922" y="0"/>
                  </a:lnTo>
                  <a:lnTo>
                    <a:pt x="926" y="154"/>
                  </a:lnTo>
                  <a:lnTo>
                    <a:pt x="930" y="269"/>
                  </a:lnTo>
                  <a:lnTo>
                    <a:pt x="933" y="199"/>
                  </a:lnTo>
                  <a:lnTo>
                    <a:pt x="937" y="290"/>
                  </a:lnTo>
                  <a:lnTo>
                    <a:pt x="941" y="374"/>
                  </a:lnTo>
                  <a:lnTo>
                    <a:pt x="944" y="388"/>
                  </a:lnTo>
                  <a:lnTo>
                    <a:pt x="948" y="451"/>
                  </a:lnTo>
                  <a:lnTo>
                    <a:pt x="952" y="385"/>
                  </a:lnTo>
                  <a:lnTo>
                    <a:pt x="956" y="476"/>
                  </a:lnTo>
                  <a:lnTo>
                    <a:pt x="959" y="441"/>
                  </a:lnTo>
                  <a:lnTo>
                    <a:pt x="963" y="413"/>
                  </a:lnTo>
                  <a:lnTo>
                    <a:pt x="966" y="500"/>
                  </a:lnTo>
                  <a:lnTo>
                    <a:pt x="970" y="521"/>
                  </a:lnTo>
                  <a:lnTo>
                    <a:pt x="974" y="532"/>
                  </a:lnTo>
                  <a:lnTo>
                    <a:pt x="978" y="626"/>
                  </a:lnTo>
                  <a:lnTo>
                    <a:pt x="981" y="556"/>
                  </a:lnTo>
                  <a:lnTo>
                    <a:pt x="985" y="595"/>
                  </a:lnTo>
                  <a:lnTo>
                    <a:pt x="989" y="553"/>
                  </a:lnTo>
                  <a:lnTo>
                    <a:pt x="992" y="633"/>
                  </a:lnTo>
                  <a:lnTo>
                    <a:pt x="996" y="623"/>
                  </a:lnTo>
                  <a:lnTo>
                    <a:pt x="1000" y="738"/>
                  </a:lnTo>
                  <a:lnTo>
                    <a:pt x="1004" y="679"/>
                  </a:lnTo>
                  <a:lnTo>
                    <a:pt x="1007" y="717"/>
                  </a:lnTo>
                  <a:lnTo>
                    <a:pt x="1011" y="829"/>
                  </a:lnTo>
                  <a:lnTo>
                    <a:pt x="1014" y="731"/>
                  </a:lnTo>
                  <a:lnTo>
                    <a:pt x="1018" y="777"/>
                  </a:lnTo>
                  <a:lnTo>
                    <a:pt x="1022" y="787"/>
                  </a:lnTo>
                  <a:lnTo>
                    <a:pt x="1026" y="815"/>
                  </a:lnTo>
                  <a:lnTo>
                    <a:pt x="1029" y="784"/>
                  </a:lnTo>
                  <a:lnTo>
                    <a:pt x="1033" y="931"/>
                  </a:lnTo>
                  <a:lnTo>
                    <a:pt x="1037" y="889"/>
                  </a:lnTo>
                  <a:lnTo>
                    <a:pt x="1040" y="861"/>
                  </a:lnTo>
                  <a:lnTo>
                    <a:pt x="1044" y="945"/>
                  </a:lnTo>
                  <a:lnTo>
                    <a:pt x="1048" y="896"/>
                  </a:lnTo>
                  <a:lnTo>
                    <a:pt x="1051" y="903"/>
                  </a:lnTo>
                  <a:lnTo>
                    <a:pt x="1055" y="934"/>
                  </a:lnTo>
                  <a:lnTo>
                    <a:pt x="1059" y="945"/>
                  </a:lnTo>
                  <a:lnTo>
                    <a:pt x="1062" y="976"/>
                  </a:lnTo>
                  <a:lnTo>
                    <a:pt x="1066" y="980"/>
                  </a:lnTo>
                  <a:lnTo>
                    <a:pt x="1070" y="1011"/>
                  </a:lnTo>
                  <a:lnTo>
                    <a:pt x="1074" y="1039"/>
                  </a:lnTo>
                  <a:lnTo>
                    <a:pt x="1077" y="1043"/>
                  </a:lnTo>
                  <a:lnTo>
                    <a:pt x="1081" y="1067"/>
                  </a:lnTo>
                  <a:lnTo>
                    <a:pt x="1085" y="1004"/>
                  </a:lnTo>
                  <a:lnTo>
                    <a:pt x="1088" y="1078"/>
                  </a:lnTo>
                  <a:lnTo>
                    <a:pt x="1092" y="1049"/>
                  </a:lnTo>
                  <a:lnTo>
                    <a:pt x="1096" y="1099"/>
                  </a:lnTo>
                  <a:lnTo>
                    <a:pt x="1099" y="1067"/>
                  </a:lnTo>
                  <a:lnTo>
                    <a:pt x="1103" y="1060"/>
                  </a:lnTo>
                  <a:lnTo>
                    <a:pt x="1107" y="1085"/>
                  </a:lnTo>
                  <a:lnTo>
                    <a:pt x="1110" y="1141"/>
                  </a:lnTo>
                  <a:lnTo>
                    <a:pt x="1114" y="1144"/>
                  </a:lnTo>
                  <a:lnTo>
                    <a:pt x="1118" y="1175"/>
                  </a:lnTo>
                  <a:lnTo>
                    <a:pt x="1122" y="1158"/>
                  </a:lnTo>
                  <a:lnTo>
                    <a:pt x="1125" y="1123"/>
                  </a:lnTo>
                  <a:lnTo>
                    <a:pt x="1129" y="1172"/>
                  </a:lnTo>
                  <a:lnTo>
                    <a:pt x="1133" y="1133"/>
                  </a:lnTo>
                  <a:lnTo>
                    <a:pt x="1136" y="1207"/>
                  </a:lnTo>
                  <a:lnTo>
                    <a:pt x="1140" y="1211"/>
                  </a:lnTo>
                  <a:lnTo>
                    <a:pt x="1144" y="1203"/>
                  </a:lnTo>
                  <a:lnTo>
                    <a:pt x="1147" y="1116"/>
                  </a:lnTo>
                  <a:lnTo>
                    <a:pt x="1151" y="1225"/>
                  </a:lnTo>
                  <a:lnTo>
                    <a:pt x="1155" y="1207"/>
                  </a:lnTo>
                  <a:lnTo>
                    <a:pt x="1158" y="1214"/>
                  </a:lnTo>
                  <a:lnTo>
                    <a:pt x="1162" y="1252"/>
                  </a:lnTo>
                  <a:lnTo>
                    <a:pt x="1166" y="1256"/>
                  </a:lnTo>
                  <a:lnTo>
                    <a:pt x="1170" y="1235"/>
                  </a:lnTo>
                  <a:lnTo>
                    <a:pt x="1173" y="1270"/>
                  </a:lnTo>
                  <a:lnTo>
                    <a:pt x="1177" y="1259"/>
                  </a:lnTo>
                  <a:lnTo>
                    <a:pt x="1181" y="1284"/>
                  </a:lnTo>
                  <a:lnTo>
                    <a:pt x="1184" y="1266"/>
                  </a:lnTo>
                  <a:lnTo>
                    <a:pt x="1188" y="1270"/>
                  </a:lnTo>
                  <a:lnTo>
                    <a:pt x="1192" y="1270"/>
                  </a:lnTo>
                  <a:lnTo>
                    <a:pt x="1195" y="1259"/>
                  </a:lnTo>
                  <a:lnTo>
                    <a:pt x="1199" y="1242"/>
                  </a:lnTo>
                  <a:lnTo>
                    <a:pt x="1203" y="1305"/>
                  </a:lnTo>
                  <a:lnTo>
                    <a:pt x="1206" y="1312"/>
                  </a:lnTo>
                  <a:lnTo>
                    <a:pt x="1210" y="1277"/>
                  </a:lnTo>
                  <a:lnTo>
                    <a:pt x="1214" y="1308"/>
                  </a:lnTo>
                  <a:lnTo>
                    <a:pt x="1218" y="1312"/>
                  </a:lnTo>
                  <a:lnTo>
                    <a:pt x="1221" y="1340"/>
                  </a:lnTo>
                  <a:lnTo>
                    <a:pt x="1225" y="1308"/>
                  </a:lnTo>
                  <a:lnTo>
                    <a:pt x="1229" y="1326"/>
                  </a:lnTo>
                  <a:lnTo>
                    <a:pt x="1232" y="1336"/>
                  </a:lnTo>
                  <a:lnTo>
                    <a:pt x="1236" y="1354"/>
                  </a:lnTo>
                  <a:lnTo>
                    <a:pt x="1240" y="1319"/>
                  </a:lnTo>
                  <a:lnTo>
                    <a:pt x="1243" y="1336"/>
                  </a:lnTo>
                  <a:lnTo>
                    <a:pt x="1247" y="1351"/>
                  </a:lnTo>
                  <a:lnTo>
                    <a:pt x="1251" y="1319"/>
                  </a:lnTo>
                  <a:lnTo>
                    <a:pt x="1254" y="1364"/>
                  </a:lnTo>
                  <a:lnTo>
                    <a:pt x="1258" y="1368"/>
                  </a:lnTo>
                  <a:lnTo>
                    <a:pt x="1262" y="1382"/>
                  </a:lnTo>
                  <a:lnTo>
                    <a:pt x="1266" y="1364"/>
                  </a:lnTo>
                  <a:lnTo>
                    <a:pt x="1269" y="1364"/>
                  </a:lnTo>
                  <a:lnTo>
                    <a:pt x="1273" y="1354"/>
                  </a:lnTo>
                  <a:lnTo>
                    <a:pt x="1276" y="1371"/>
                  </a:lnTo>
                  <a:lnTo>
                    <a:pt x="1280" y="1364"/>
                  </a:lnTo>
                  <a:lnTo>
                    <a:pt x="1284" y="1399"/>
                  </a:lnTo>
                  <a:lnTo>
                    <a:pt x="1288" y="1375"/>
                  </a:lnTo>
                  <a:lnTo>
                    <a:pt x="1291" y="1358"/>
                  </a:lnTo>
                  <a:lnTo>
                    <a:pt x="1295" y="1382"/>
                  </a:lnTo>
                  <a:lnTo>
                    <a:pt x="1299" y="1378"/>
                  </a:lnTo>
                  <a:lnTo>
                    <a:pt x="1302" y="1361"/>
                  </a:lnTo>
                  <a:lnTo>
                    <a:pt x="1306" y="1385"/>
                  </a:lnTo>
                  <a:lnTo>
                    <a:pt x="1310" y="1389"/>
                  </a:lnTo>
                  <a:lnTo>
                    <a:pt x="1314" y="1385"/>
                  </a:lnTo>
                  <a:lnTo>
                    <a:pt x="1317" y="1389"/>
                  </a:lnTo>
                  <a:lnTo>
                    <a:pt x="1321" y="1392"/>
                  </a:lnTo>
                  <a:lnTo>
                    <a:pt x="1324" y="1413"/>
                  </a:lnTo>
                  <a:lnTo>
                    <a:pt x="1328" y="1392"/>
                  </a:lnTo>
                  <a:lnTo>
                    <a:pt x="1332" y="1385"/>
                  </a:lnTo>
                  <a:lnTo>
                    <a:pt x="1335" y="1392"/>
                  </a:lnTo>
                  <a:lnTo>
                    <a:pt x="1339" y="1389"/>
                  </a:lnTo>
                  <a:lnTo>
                    <a:pt x="1343" y="1399"/>
                  </a:lnTo>
                  <a:lnTo>
                    <a:pt x="1347" y="1392"/>
                  </a:lnTo>
                  <a:lnTo>
                    <a:pt x="1350" y="1392"/>
                  </a:lnTo>
                  <a:lnTo>
                    <a:pt x="1354" y="1399"/>
                  </a:lnTo>
                  <a:lnTo>
                    <a:pt x="1358" y="1396"/>
                  </a:lnTo>
                  <a:lnTo>
                    <a:pt x="1361" y="1413"/>
                  </a:lnTo>
                  <a:lnTo>
                    <a:pt x="1365" y="1392"/>
                  </a:lnTo>
                  <a:lnTo>
                    <a:pt x="1369" y="1413"/>
                  </a:lnTo>
                  <a:lnTo>
                    <a:pt x="1372" y="1417"/>
                  </a:lnTo>
                  <a:lnTo>
                    <a:pt x="1376" y="1410"/>
                  </a:lnTo>
                  <a:lnTo>
                    <a:pt x="1380" y="1413"/>
                  </a:lnTo>
                  <a:lnTo>
                    <a:pt x="1383" y="1406"/>
                  </a:lnTo>
                  <a:lnTo>
                    <a:pt x="1387" y="1421"/>
                  </a:lnTo>
                  <a:lnTo>
                    <a:pt x="1391" y="1403"/>
                  </a:lnTo>
                  <a:lnTo>
                    <a:pt x="1395" y="1410"/>
                  </a:lnTo>
                  <a:lnTo>
                    <a:pt x="1398" y="1421"/>
                  </a:lnTo>
                  <a:lnTo>
                    <a:pt x="1402" y="1406"/>
                  </a:lnTo>
                  <a:lnTo>
                    <a:pt x="1406" y="1421"/>
                  </a:lnTo>
                  <a:lnTo>
                    <a:pt x="1409" y="1410"/>
                  </a:lnTo>
                  <a:lnTo>
                    <a:pt x="1413" y="1403"/>
                  </a:lnTo>
                  <a:lnTo>
                    <a:pt x="1417" y="1410"/>
                  </a:lnTo>
                  <a:lnTo>
                    <a:pt x="1420" y="1413"/>
                  </a:lnTo>
                  <a:lnTo>
                    <a:pt x="1424" y="1406"/>
                  </a:lnTo>
                  <a:lnTo>
                    <a:pt x="1428" y="1424"/>
                  </a:lnTo>
                  <a:lnTo>
                    <a:pt x="1431" y="1421"/>
                  </a:lnTo>
                  <a:lnTo>
                    <a:pt x="1435" y="1427"/>
                  </a:lnTo>
                  <a:lnTo>
                    <a:pt x="1439" y="1421"/>
                  </a:lnTo>
                  <a:lnTo>
                    <a:pt x="1443" y="1421"/>
                  </a:lnTo>
                  <a:lnTo>
                    <a:pt x="1446" y="1424"/>
                  </a:lnTo>
                  <a:lnTo>
                    <a:pt x="1450" y="1406"/>
                  </a:lnTo>
                  <a:lnTo>
                    <a:pt x="1454" y="1417"/>
                  </a:lnTo>
                  <a:lnTo>
                    <a:pt x="1457" y="1417"/>
                  </a:lnTo>
                  <a:lnTo>
                    <a:pt x="1461" y="1417"/>
                  </a:lnTo>
                  <a:lnTo>
                    <a:pt x="1465" y="1424"/>
                  </a:lnTo>
                  <a:lnTo>
                    <a:pt x="1468" y="1413"/>
                  </a:lnTo>
                  <a:lnTo>
                    <a:pt x="1472" y="1424"/>
                  </a:lnTo>
                  <a:lnTo>
                    <a:pt x="1476" y="1417"/>
                  </a:lnTo>
                  <a:lnTo>
                    <a:pt x="1479" y="1421"/>
                  </a:lnTo>
                  <a:lnTo>
                    <a:pt x="1483" y="1417"/>
                  </a:lnTo>
                  <a:lnTo>
                    <a:pt x="1487" y="1424"/>
                  </a:lnTo>
                  <a:lnTo>
                    <a:pt x="1491" y="1424"/>
                  </a:lnTo>
                  <a:lnTo>
                    <a:pt x="1494" y="1417"/>
                  </a:lnTo>
                  <a:lnTo>
                    <a:pt x="1498" y="1424"/>
                  </a:lnTo>
                  <a:lnTo>
                    <a:pt x="1501" y="1424"/>
                  </a:lnTo>
                  <a:lnTo>
                    <a:pt x="1505" y="1424"/>
                  </a:lnTo>
                  <a:lnTo>
                    <a:pt x="1509" y="1424"/>
                  </a:lnTo>
                  <a:lnTo>
                    <a:pt x="1513" y="1421"/>
                  </a:lnTo>
                  <a:lnTo>
                    <a:pt x="1516" y="1427"/>
                  </a:lnTo>
                  <a:lnTo>
                    <a:pt x="1520" y="1424"/>
                  </a:lnTo>
                  <a:lnTo>
                    <a:pt x="1524" y="1424"/>
                  </a:lnTo>
                  <a:lnTo>
                    <a:pt x="1527" y="1413"/>
                  </a:lnTo>
                  <a:lnTo>
                    <a:pt x="1531" y="1421"/>
                  </a:lnTo>
                  <a:lnTo>
                    <a:pt x="1535" y="1424"/>
                  </a:lnTo>
                  <a:lnTo>
                    <a:pt x="1539" y="1421"/>
                  </a:lnTo>
                  <a:lnTo>
                    <a:pt x="1542" y="1427"/>
                  </a:lnTo>
                  <a:lnTo>
                    <a:pt x="1546" y="1427"/>
                  </a:lnTo>
                  <a:lnTo>
                    <a:pt x="1549" y="1424"/>
                  </a:lnTo>
                  <a:lnTo>
                    <a:pt x="1553" y="1424"/>
                  </a:lnTo>
                  <a:lnTo>
                    <a:pt x="1557" y="1417"/>
                  </a:lnTo>
                  <a:lnTo>
                    <a:pt x="1561" y="1424"/>
                  </a:lnTo>
                  <a:lnTo>
                    <a:pt x="1564" y="1427"/>
                  </a:lnTo>
                  <a:lnTo>
                    <a:pt x="1568" y="1421"/>
                  </a:lnTo>
                  <a:lnTo>
                    <a:pt x="1572" y="1424"/>
                  </a:lnTo>
                  <a:lnTo>
                    <a:pt x="1575" y="1424"/>
                  </a:lnTo>
                  <a:lnTo>
                    <a:pt x="1579" y="1427"/>
                  </a:lnTo>
                  <a:lnTo>
                    <a:pt x="1583" y="1427"/>
                  </a:lnTo>
                  <a:lnTo>
                    <a:pt x="1586" y="1421"/>
                  </a:lnTo>
                  <a:lnTo>
                    <a:pt x="1590" y="1421"/>
                  </a:lnTo>
                  <a:lnTo>
                    <a:pt x="1594" y="1427"/>
                  </a:lnTo>
                  <a:lnTo>
                    <a:pt x="1597" y="1424"/>
                  </a:lnTo>
                  <a:lnTo>
                    <a:pt x="1601" y="1427"/>
                  </a:lnTo>
                  <a:lnTo>
                    <a:pt x="1605" y="1427"/>
                  </a:lnTo>
                  <a:lnTo>
                    <a:pt x="1609" y="1424"/>
                  </a:lnTo>
                  <a:lnTo>
                    <a:pt x="1612" y="1427"/>
                  </a:lnTo>
                  <a:lnTo>
                    <a:pt x="1616" y="1427"/>
                  </a:lnTo>
                  <a:lnTo>
                    <a:pt x="1620" y="1427"/>
                  </a:lnTo>
                  <a:lnTo>
                    <a:pt x="1623" y="1427"/>
                  </a:lnTo>
                  <a:lnTo>
                    <a:pt x="1627" y="1424"/>
                  </a:lnTo>
                  <a:lnTo>
                    <a:pt x="1631" y="1427"/>
                  </a:lnTo>
                  <a:lnTo>
                    <a:pt x="1634" y="1427"/>
                  </a:lnTo>
                  <a:lnTo>
                    <a:pt x="1638" y="1427"/>
                  </a:lnTo>
                  <a:lnTo>
                    <a:pt x="1642" y="1427"/>
                  </a:lnTo>
                  <a:lnTo>
                    <a:pt x="1645" y="1427"/>
                  </a:lnTo>
                  <a:lnTo>
                    <a:pt x="1649" y="1427"/>
                  </a:lnTo>
                  <a:lnTo>
                    <a:pt x="1653" y="1427"/>
                  </a:lnTo>
                  <a:lnTo>
                    <a:pt x="1657" y="1427"/>
                  </a:lnTo>
                  <a:lnTo>
                    <a:pt x="1660" y="1427"/>
                  </a:lnTo>
                  <a:lnTo>
                    <a:pt x="1664" y="1427"/>
                  </a:lnTo>
                  <a:lnTo>
                    <a:pt x="1668" y="1427"/>
                  </a:lnTo>
                  <a:lnTo>
                    <a:pt x="1671" y="1427"/>
                  </a:lnTo>
                  <a:lnTo>
                    <a:pt x="1675" y="1427"/>
                  </a:lnTo>
                  <a:lnTo>
                    <a:pt x="1679" y="1427"/>
                  </a:lnTo>
                  <a:lnTo>
                    <a:pt x="1682" y="1427"/>
                  </a:lnTo>
                  <a:lnTo>
                    <a:pt x="1686" y="1427"/>
                  </a:lnTo>
                  <a:lnTo>
                    <a:pt x="1690" y="1427"/>
                  </a:lnTo>
                  <a:lnTo>
                    <a:pt x="1693" y="1427"/>
                  </a:lnTo>
                  <a:lnTo>
                    <a:pt x="1697" y="1427"/>
                  </a:lnTo>
                  <a:lnTo>
                    <a:pt x="1701" y="1427"/>
                  </a:lnTo>
                  <a:lnTo>
                    <a:pt x="1705" y="1427"/>
                  </a:lnTo>
                  <a:lnTo>
                    <a:pt x="1708" y="1427"/>
                  </a:lnTo>
                  <a:lnTo>
                    <a:pt x="1712" y="1427"/>
                  </a:lnTo>
                  <a:lnTo>
                    <a:pt x="1716" y="1427"/>
                  </a:lnTo>
                  <a:lnTo>
                    <a:pt x="1719" y="1427"/>
                  </a:lnTo>
                  <a:lnTo>
                    <a:pt x="1723" y="1427"/>
                  </a:lnTo>
                  <a:lnTo>
                    <a:pt x="1727" y="1427"/>
                  </a:lnTo>
                  <a:lnTo>
                    <a:pt x="1730" y="1427"/>
                  </a:lnTo>
                  <a:lnTo>
                    <a:pt x="1734" y="1427"/>
                  </a:lnTo>
                  <a:lnTo>
                    <a:pt x="1738" y="1427"/>
                  </a:lnTo>
                  <a:lnTo>
                    <a:pt x="1741" y="1427"/>
                  </a:lnTo>
                  <a:lnTo>
                    <a:pt x="1745" y="1427"/>
                  </a:lnTo>
                  <a:lnTo>
                    <a:pt x="1749" y="1427"/>
                  </a:lnTo>
                  <a:lnTo>
                    <a:pt x="1753" y="1424"/>
                  </a:lnTo>
                  <a:lnTo>
                    <a:pt x="1756" y="1427"/>
                  </a:lnTo>
                  <a:lnTo>
                    <a:pt x="1760" y="1427"/>
                  </a:lnTo>
                  <a:lnTo>
                    <a:pt x="1764" y="1427"/>
                  </a:lnTo>
                  <a:lnTo>
                    <a:pt x="1767" y="1427"/>
                  </a:lnTo>
                  <a:lnTo>
                    <a:pt x="1771" y="1427"/>
                  </a:lnTo>
                  <a:lnTo>
                    <a:pt x="1775" y="1427"/>
                  </a:lnTo>
                  <a:lnTo>
                    <a:pt x="1778" y="1427"/>
                  </a:lnTo>
                  <a:lnTo>
                    <a:pt x="1782" y="1427"/>
                  </a:lnTo>
                  <a:lnTo>
                    <a:pt x="1786" y="1427"/>
                  </a:lnTo>
                  <a:lnTo>
                    <a:pt x="1789" y="1427"/>
                  </a:lnTo>
                  <a:lnTo>
                    <a:pt x="1793" y="1427"/>
                  </a:lnTo>
                  <a:lnTo>
                    <a:pt x="1797" y="1427"/>
                  </a:lnTo>
                  <a:lnTo>
                    <a:pt x="1801" y="1427"/>
                  </a:lnTo>
                  <a:lnTo>
                    <a:pt x="1804" y="1427"/>
                  </a:lnTo>
                  <a:lnTo>
                    <a:pt x="1808" y="1427"/>
                  </a:lnTo>
                  <a:lnTo>
                    <a:pt x="1811" y="1427"/>
                  </a:lnTo>
                  <a:lnTo>
                    <a:pt x="1815" y="1427"/>
                  </a:lnTo>
                  <a:lnTo>
                    <a:pt x="1819" y="1427"/>
                  </a:lnTo>
                  <a:lnTo>
                    <a:pt x="1823" y="1427"/>
                  </a:lnTo>
                  <a:lnTo>
                    <a:pt x="1826" y="1427"/>
                  </a:lnTo>
                  <a:lnTo>
                    <a:pt x="1830" y="1427"/>
                  </a:lnTo>
                  <a:lnTo>
                    <a:pt x="1834" y="1427"/>
                  </a:lnTo>
                  <a:lnTo>
                    <a:pt x="1837" y="1427"/>
                  </a:lnTo>
                  <a:lnTo>
                    <a:pt x="1841" y="1427"/>
                  </a:lnTo>
                  <a:lnTo>
                    <a:pt x="1845" y="1427"/>
                  </a:lnTo>
                  <a:lnTo>
                    <a:pt x="1845" y="1427"/>
                  </a:lnTo>
                </a:path>
              </a:pathLst>
            </a:custGeom>
            <a:noFill/>
            <a:ln w="190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4">
              <a:extLst>
                <a:ext uri="{FF2B5EF4-FFF2-40B4-BE49-F238E27FC236}">
                  <a16:creationId xmlns:a16="http://schemas.microsoft.com/office/drawing/2014/main" id="{10B22C7B-3BE8-4735-97FB-2755EB594788}"/>
                </a:ext>
              </a:extLst>
            </p:cNvPr>
            <p:cNvSpPr>
              <a:spLocks noChangeArrowheads="1"/>
            </p:cNvSpPr>
            <p:nvPr/>
          </p:nvSpPr>
          <p:spPr bwMode="auto">
            <a:xfrm>
              <a:off x="3335" y="1328"/>
              <a:ext cx="26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Line 135">
              <a:extLst>
                <a:ext uri="{FF2B5EF4-FFF2-40B4-BE49-F238E27FC236}">
                  <a16:creationId xmlns:a16="http://schemas.microsoft.com/office/drawing/2014/main" id="{D9B870EB-D4AE-4FD8-B3D4-BCD2CE0D2FA6}"/>
                </a:ext>
              </a:extLst>
            </p:cNvPr>
            <p:cNvSpPr>
              <a:spLocks noChangeShapeType="1"/>
            </p:cNvSpPr>
            <p:nvPr/>
          </p:nvSpPr>
          <p:spPr bwMode="auto">
            <a:xfrm>
              <a:off x="3142" y="1372"/>
              <a:ext cx="180" cy="0"/>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36">
              <a:extLst>
                <a:ext uri="{FF2B5EF4-FFF2-40B4-BE49-F238E27FC236}">
                  <a16:creationId xmlns:a16="http://schemas.microsoft.com/office/drawing/2014/main" id="{2484EBE3-B7CD-4374-B850-19D98E2DF3B1}"/>
                </a:ext>
              </a:extLst>
            </p:cNvPr>
            <p:cNvSpPr>
              <a:spLocks noChangeArrowheads="1"/>
            </p:cNvSpPr>
            <p:nvPr/>
          </p:nvSpPr>
          <p:spPr bwMode="auto">
            <a:xfrm>
              <a:off x="3335" y="1445"/>
              <a:ext cx="26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Line 137">
              <a:extLst>
                <a:ext uri="{FF2B5EF4-FFF2-40B4-BE49-F238E27FC236}">
                  <a16:creationId xmlns:a16="http://schemas.microsoft.com/office/drawing/2014/main" id="{13CAAF78-52ED-4C7B-BCC3-B5507D7424F1}"/>
                </a:ext>
              </a:extLst>
            </p:cNvPr>
            <p:cNvSpPr>
              <a:spLocks noChangeShapeType="1"/>
            </p:cNvSpPr>
            <p:nvPr/>
          </p:nvSpPr>
          <p:spPr bwMode="auto">
            <a:xfrm>
              <a:off x="3142" y="1491"/>
              <a:ext cx="180" cy="0"/>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38">
              <a:extLst>
                <a:ext uri="{FF2B5EF4-FFF2-40B4-BE49-F238E27FC236}">
                  <a16:creationId xmlns:a16="http://schemas.microsoft.com/office/drawing/2014/main" id="{32379977-00CF-4218-B812-0737555C5F49}"/>
                </a:ext>
              </a:extLst>
            </p:cNvPr>
            <p:cNvSpPr>
              <a:spLocks noChangeArrowheads="1"/>
            </p:cNvSpPr>
            <p:nvPr/>
          </p:nvSpPr>
          <p:spPr bwMode="auto">
            <a:xfrm>
              <a:off x="5687" y="1256"/>
              <a:ext cx="1845" cy="15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Line 139">
              <a:extLst>
                <a:ext uri="{FF2B5EF4-FFF2-40B4-BE49-F238E27FC236}">
                  <a16:creationId xmlns:a16="http://schemas.microsoft.com/office/drawing/2014/main" id="{F6277DA4-C224-4A73-85CB-AAB7A1036386}"/>
                </a:ext>
              </a:extLst>
            </p:cNvPr>
            <p:cNvSpPr>
              <a:spLocks noChangeShapeType="1"/>
            </p:cNvSpPr>
            <p:nvPr/>
          </p:nvSpPr>
          <p:spPr bwMode="auto">
            <a:xfrm>
              <a:off x="5687" y="2767"/>
              <a:ext cx="184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40">
              <a:extLst>
                <a:ext uri="{FF2B5EF4-FFF2-40B4-BE49-F238E27FC236}">
                  <a16:creationId xmlns:a16="http://schemas.microsoft.com/office/drawing/2014/main" id="{250D6FB7-680E-4256-A216-D15F6390CF2F}"/>
                </a:ext>
              </a:extLst>
            </p:cNvPr>
            <p:cNvSpPr>
              <a:spLocks noChangeShapeType="1"/>
            </p:cNvSpPr>
            <p:nvPr/>
          </p:nvSpPr>
          <p:spPr bwMode="auto">
            <a:xfrm>
              <a:off x="5687"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41">
              <a:extLst>
                <a:ext uri="{FF2B5EF4-FFF2-40B4-BE49-F238E27FC236}">
                  <a16:creationId xmlns:a16="http://schemas.microsoft.com/office/drawing/2014/main" id="{24DAD29F-E18E-412A-891C-93475268F126}"/>
                </a:ext>
              </a:extLst>
            </p:cNvPr>
            <p:cNvSpPr>
              <a:spLocks noChangeShapeType="1"/>
            </p:cNvSpPr>
            <p:nvPr/>
          </p:nvSpPr>
          <p:spPr bwMode="auto">
            <a:xfrm>
              <a:off x="6148"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2">
              <a:extLst>
                <a:ext uri="{FF2B5EF4-FFF2-40B4-BE49-F238E27FC236}">
                  <a16:creationId xmlns:a16="http://schemas.microsoft.com/office/drawing/2014/main" id="{CAF0F45D-2AC1-4FDE-A320-1600C86A599A}"/>
                </a:ext>
              </a:extLst>
            </p:cNvPr>
            <p:cNvSpPr>
              <a:spLocks noChangeShapeType="1"/>
            </p:cNvSpPr>
            <p:nvPr/>
          </p:nvSpPr>
          <p:spPr bwMode="auto">
            <a:xfrm>
              <a:off x="6610"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43">
              <a:extLst>
                <a:ext uri="{FF2B5EF4-FFF2-40B4-BE49-F238E27FC236}">
                  <a16:creationId xmlns:a16="http://schemas.microsoft.com/office/drawing/2014/main" id="{AE849AC1-7709-4117-87AA-33D8EF44F14F}"/>
                </a:ext>
              </a:extLst>
            </p:cNvPr>
            <p:cNvSpPr>
              <a:spLocks noChangeShapeType="1"/>
            </p:cNvSpPr>
            <p:nvPr/>
          </p:nvSpPr>
          <p:spPr bwMode="auto">
            <a:xfrm>
              <a:off x="7071"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44">
              <a:extLst>
                <a:ext uri="{FF2B5EF4-FFF2-40B4-BE49-F238E27FC236}">
                  <a16:creationId xmlns:a16="http://schemas.microsoft.com/office/drawing/2014/main" id="{9BF18C22-884F-4999-B86C-DEAB91AD1FFB}"/>
                </a:ext>
              </a:extLst>
            </p:cNvPr>
            <p:cNvSpPr>
              <a:spLocks noChangeShapeType="1"/>
            </p:cNvSpPr>
            <p:nvPr/>
          </p:nvSpPr>
          <p:spPr bwMode="auto">
            <a:xfrm>
              <a:off x="7532" y="2767"/>
              <a:ext cx="0" cy="1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45">
              <a:extLst>
                <a:ext uri="{FF2B5EF4-FFF2-40B4-BE49-F238E27FC236}">
                  <a16:creationId xmlns:a16="http://schemas.microsoft.com/office/drawing/2014/main" id="{4438E635-6E39-48B4-B04E-22BDD12DA50E}"/>
                </a:ext>
              </a:extLst>
            </p:cNvPr>
            <p:cNvSpPr>
              <a:spLocks noChangeArrowheads="1"/>
            </p:cNvSpPr>
            <p:nvPr/>
          </p:nvSpPr>
          <p:spPr bwMode="auto">
            <a:xfrm>
              <a:off x="5656"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146">
              <a:extLst>
                <a:ext uri="{FF2B5EF4-FFF2-40B4-BE49-F238E27FC236}">
                  <a16:creationId xmlns:a16="http://schemas.microsoft.com/office/drawing/2014/main" id="{C1766002-E132-42C0-9435-7F5D3BD45630}"/>
                </a:ext>
              </a:extLst>
            </p:cNvPr>
            <p:cNvSpPr>
              <a:spLocks noChangeArrowheads="1"/>
            </p:cNvSpPr>
            <p:nvPr/>
          </p:nvSpPr>
          <p:spPr bwMode="auto">
            <a:xfrm>
              <a:off x="6118" y="2835"/>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147">
              <a:extLst>
                <a:ext uri="{FF2B5EF4-FFF2-40B4-BE49-F238E27FC236}">
                  <a16:creationId xmlns:a16="http://schemas.microsoft.com/office/drawing/2014/main" id="{835440AE-C7B7-4F2D-A2C7-8247BDC4069E}"/>
                </a:ext>
              </a:extLst>
            </p:cNvPr>
            <p:cNvSpPr>
              <a:spLocks noChangeArrowheads="1"/>
            </p:cNvSpPr>
            <p:nvPr/>
          </p:nvSpPr>
          <p:spPr bwMode="auto">
            <a:xfrm>
              <a:off x="6544" y="2835"/>
              <a:ext cx="19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148">
              <a:extLst>
                <a:ext uri="{FF2B5EF4-FFF2-40B4-BE49-F238E27FC236}">
                  <a16:creationId xmlns:a16="http://schemas.microsoft.com/office/drawing/2014/main" id="{AC6E3447-6FB3-4F64-B695-A93606263388}"/>
                </a:ext>
              </a:extLst>
            </p:cNvPr>
            <p:cNvSpPr>
              <a:spLocks noChangeArrowheads="1"/>
            </p:cNvSpPr>
            <p:nvPr/>
          </p:nvSpPr>
          <p:spPr bwMode="auto">
            <a:xfrm>
              <a:off x="7002" y="2835"/>
              <a:ext cx="19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 name="Rectangle 149">
              <a:extLst>
                <a:ext uri="{FF2B5EF4-FFF2-40B4-BE49-F238E27FC236}">
                  <a16:creationId xmlns:a16="http://schemas.microsoft.com/office/drawing/2014/main" id="{994ACA77-2BD9-4AD7-AC49-DB1750CDBDC8}"/>
                </a:ext>
              </a:extLst>
            </p:cNvPr>
            <p:cNvSpPr>
              <a:spLocks noChangeArrowheads="1"/>
            </p:cNvSpPr>
            <p:nvPr/>
          </p:nvSpPr>
          <p:spPr bwMode="auto">
            <a:xfrm>
              <a:off x="7465" y="2835"/>
              <a:ext cx="19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0" name="Rectangle 150">
              <a:extLst>
                <a:ext uri="{FF2B5EF4-FFF2-40B4-BE49-F238E27FC236}">
                  <a16:creationId xmlns:a16="http://schemas.microsoft.com/office/drawing/2014/main" id="{4BC5A5CA-75C7-448A-BFBD-CF27D0613C6A}"/>
                </a:ext>
              </a:extLst>
            </p:cNvPr>
            <p:cNvSpPr>
              <a:spLocks noChangeArrowheads="1"/>
            </p:cNvSpPr>
            <p:nvPr/>
          </p:nvSpPr>
          <p:spPr bwMode="auto">
            <a:xfrm>
              <a:off x="6396" y="2997"/>
              <a:ext cx="52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noise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 name="Line 151">
              <a:extLst>
                <a:ext uri="{FF2B5EF4-FFF2-40B4-BE49-F238E27FC236}">
                  <a16:creationId xmlns:a16="http://schemas.microsoft.com/office/drawing/2014/main" id="{83EE3EFC-C797-44A4-A1B8-C3B0B6B76F4E}"/>
                </a:ext>
              </a:extLst>
            </p:cNvPr>
            <p:cNvSpPr>
              <a:spLocks noChangeShapeType="1"/>
            </p:cNvSpPr>
            <p:nvPr/>
          </p:nvSpPr>
          <p:spPr bwMode="auto">
            <a:xfrm flipV="1">
              <a:off x="5687" y="1256"/>
              <a:ext cx="0" cy="151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52">
              <a:extLst>
                <a:ext uri="{FF2B5EF4-FFF2-40B4-BE49-F238E27FC236}">
                  <a16:creationId xmlns:a16="http://schemas.microsoft.com/office/drawing/2014/main" id="{7AC5783E-9C2A-4647-A0BB-B4F8E427130E}"/>
                </a:ext>
              </a:extLst>
            </p:cNvPr>
            <p:cNvSpPr>
              <a:spLocks noChangeShapeType="1"/>
            </p:cNvSpPr>
            <p:nvPr/>
          </p:nvSpPr>
          <p:spPr bwMode="auto">
            <a:xfrm flipH="1">
              <a:off x="5669" y="2767"/>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53">
              <a:extLst>
                <a:ext uri="{FF2B5EF4-FFF2-40B4-BE49-F238E27FC236}">
                  <a16:creationId xmlns:a16="http://schemas.microsoft.com/office/drawing/2014/main" id="{F210B6CD-E14F-4A15-A4B3-0D7606DB6D2E}"/>
                </a:ext>
              </a:extLst>
            </p:cNvPr>
            <p:cNvSpPr>
              <a:spLocks noChangeShapeType="1"/>
            </p:cNvSpPr>
            <p:nvPr/>
          </p:nvSpPr>
          <p:spPr bwMode="auto">
            <a:xfrm flipH="1">
              <a:off x="5669" y="2465"/>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54">
              <a:extLst>
                <a:ext uri="{FF2B5EF4-FFF2-40B4-BE49-F238E27FC236}">
                  <a16:creationId xmlns:a16="http://schemas.microsoft.com/office/drawing/2014/main" id="{8E6B3BAB-81B9-48CF-9A5A-86152DC457C4}"/>
                </a:ext>
              </a:extLst>
            </p:cNvPr>
            <p:cNvSpPr>
              <a:spLocks noChangeShapeType="1"/>
            </p:cNvSpPr>
            <p:nvPr/>
          </p:nvSpPr>
          <p:spPr bwMode="auto">
            <a:xfrm flipH="1">
              <a:off x="5669" y="2163"/>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55">
              <a:extLst>
                <a:ext uri="{FF2B5EF4-FFF2-40B4-BE49-F238E27FC236}">
                  <a16:creationId xmlns:a16="http://schemas.microsoft.com/office/drawing/2014/main" id="{63C1788C-02FB-4A8E-8C04-535A491A2816}"/>
                </a:ext>
              </a:extLst>
            </p:cNvPr>
            <p:cNvSpPr>
              <a:spLocks noChangeShapeType="1"/>
            </p:cNvSpPr>
            <p:nvPr/>
          </p:nvSpPr>
          <p:spPr bwMode="auto">
            <a:xfrm flipH="1">
              <a:off x="5669" y="1861"/>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6">
              <a:extLst>
                <a:ext uri="{FF2B5EF4-FFF2-40B4-BE49-F238E27FC236}">
                  <a16:creationId xmlns:a16="http://schemas.microsoft.com/office/drawing/2014/main" id="{BE439C14-B9E2-4238-9B51-CCCCBF022E97}"/>
                </a:ext>
              </a:extLst>
            </p:cNvPr>
            <p:cNvSpPr>
              <a:spLocks noChangeShapeType="1"/>
            </p:cNvSpPr>
            <p:nvPr/>
          </p:nvSpPr>
          <p:spPr bwMode="auto">
            <a:xfrm flipH="1">
              <a:off x="5669" y="155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57">
              <a:extLst>
                <a:ext uri="{FF2B5EF4-FFF2-40B4-BE49-F238E27FC236}">
                  <a16:creationId xmlns:a16="http://schemas.microsoft.com/office/drawing/2014/main" id="{2EDB5415-6C46-4F90-8E5F-7B36EE9C4B7C}"/>
                </a:ext>
              </a:extLst>
            </p:cNvPr>
            <p:cNvSpPr>
              <a:spLocks noChangeShapeType="1"/>
            </p:cNvSpPr>
            <p:nvPr/>
          </p:nvSpPr>
          <p:spPr bwMode="auto">
            <a:xfrm flipH="1">
              <a:off x="5669" y="1256"/>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58">
              <a:extLst>
                <a:ext uri="{FF2B5EF4-FFF2-40B4-BE49-F238E27FC236}">
                  <a16:creationId xmlns:a16="http://schemas.microsoft.com/office/drawing/2014/main" id="{C46EA3F6-D290-4853-8AE7-8DDA48406246}"/>
                </a:ext>
              </a:extLst>
            </p:cNvPr>
            <p:cNvSpPr>
              <a:spLocks noChangeArrowheads="1"/>
            </p:cNvSpPr>
            <p:nvPr/>
          </p:nvSpPr>
          <p:spPr bwMode="auto">
            <a:xfrm>
              <a:off x="5566" y="2704"/>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159">
              <a:extLst>
                <a:ext uri="{FF2B5EF4-FFF2-40B4-BE49-F238E27FC236}">
                  <a16:creationId xmlns:a16="http://schemas.microsoft.com/office/drawing/2014/main" id="{B1EDE7A9-5C97-47A5-AD8E-3D44DB102022}"/>
                </a:ext>
              </a:extLst>
            </p:cNvPr>
            <p:cNvSpPr>
              <a:spLocks noChangeArrowheads="1"/>
            </p:cNvSpPr>
            <p:nvPr/>
          </p:nvSpPr>
          <p:spPr bwMode="auto">
            <a:xfrm>
              <a:off x="5400" y="2403"/>
              <a:ext cx="30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Rectangle 160">
              <a:extLst>
                <a:ext uri="{FF2B5EF4-FFF2-40B4-BE49-F238E27FC236}">
                  <a16:creationId xmlns:a16="http://schemas.microsoft.com/office/drawing/2014/main" id="{17CBB107-02BF-46EE-A22D-F8D27D0C8B10}"/>
                </a:ext>
              </a:extLst>
            </p:cNvPr>
            <p:cNvSpPr>
              <a:spLocks noChangeArrowheads="1"/>
            </p:cNvSpPr>
            <p:nvPr/>
          </p:nvSpPr>
          <p:spPr bwMode="auto">
            <a:xfrm>
              <a:off x="5463" y="2102"/>
              <a:ext cx="2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161">
              <a:extLst>
                <a:ext uri="{FF2B5EF4-FFF2-40B4-BE49-F238E27FC236}">
                  <a16:creationId xmlns:a16="http://schemas.microsoft.com/office/drawing/2014/main" id="{48B4D8D9-03FE-423D-9460-F6D212363D43}"/>
                </a:ext>
              </a:extLst>
            </p:cNvPr>
            <p:cNvSpPr>
              <a:spLocks noChangeArrowheads="1"/>
            </p:cNvSpPr>
            <p:nvPr/>
          </p:nvSpPr>
          <p:spPr bwMode="auto">
            <a:xfrm>
              <a:off x="5400" y="1796"/>
              <a:ext cx="30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Rectangle 162">
              <a:extLst>
                <a:ext uri="{FF2B5EF4-FFF2-40B4-BE49-F238E27FC236}">
                  <a16:creationId xmlns:a16="http://schemas.microsoft.com/office/drawing/2014/main" id="{EED54D7A-5E88-43B2-A518-4910D9C18B66}"/>
                </a:ext>
              </a:extLst>
            </p:cNvPr>
            <p:cNvSpPr>
              <a:spLocks noChangeArrowheads="1"/>
            </p:cNvSpPr>
            <p:nvPr/>
          </p:nvSpPr>
          <p:spPr bwMode="auto">
            <a:xfrm>
              <a:off x="5463" y="1494"/>
              <a:ext cx="2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 name="Rectangle 163">
              <a:extLst>
                <a:ext uri="{FF2B5EF4-FFF2-40B4-BE49-F238E27FC236}">
                  <a16:creationId xmlns:a16="http://schemas.microsoft.com/office/drawing/2014/main" id="{5A37F884-FBED-48E3-B0E4-D613B5963E97}"/>
                </a:ext>
              </a:extLst>
            </p:cNvPr>
            <p:cNvSpPr>
              <a:spLocks noChangeArrowheads="1"/>
            </p:cNvSpPr>
            <p:nvPr/>
          </p:nvSpPr>
          <p:spPr bwMode="auto">
            <a:xfrm>
              <a:off x="5400" y="1193"/>
              <a:ext cx="30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2626"/>
                  </a:solidFill>
                  <a:effectLst/>
                  <a:latin typeface="Arial" panose="020B0604020202020204" pitchFamily="34" charset="0"/>
                </a:rPr>
                <a:t>0.25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Rectangle 164">
              <a:extLst>
                <a:ext uri="{FF2B5EF4-FFF2-40B4-BE49-F238E27FC236}">
                  <a16:creationId xmlns:a16="http://schemas.microsoft.com/office/drawing/2014/main" id="{33A3834D-6DB8-4E62-AF76-49D17B96976B}"/>
                </a:ext>
              </a:extLst>
            </p:cNvPr>
            <p:cNvSpPr>
              <a:spLocks noChangeArrowheads="1"/>
            </p:cNvSpPr>
            <p:nvPr/>
          </p:nvSpPr>
          <p:spPr bwMode="auto">
            <a:xfrm rot="16200000">
              <a:off x="5208" y="2079"/>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 name="Rectangle 165">
              <a:extLst>
                <a:ext uri="{FF2B5EF4-FFF2-40B4-BE49-F238E27FC236}">
                  <a16:creationId xmlns:a16="http://schemas.microsoft.com/office/drawing/2014/main" id="{C38B1BCD-BD38-4B0A-9BC3-35CE90C26CF8}"/>
                </a:ext>
              </a:extLst>
            </p:cNvPr>
            <p:cNvSpPr>
              <a:spLocks noChangeArrowheads="1"/>
            </p:cNvSpPr>
            <p:nvPr/>
          </p:nvSpPr>
          <p:spPr bwMode="auto">
            <a:xfrm rot="16200000">
              <a:off x="5208" y="1985"/>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Rectangle 166">
              <a:extLst>
                <a:ext uri="{FF2B5EF4-FFF2-40B4-BE49-F238E27FC236}">
                  <a16:creationId xmlns:a16="http://schemas.microsoft.com/office/drawing/2014/main" id="{11819832-8641-4BC4-A2B3-97D57E84E6D0}"/>
                </a:ext>
              </a:extLst>
            </p:cNvPr>
            <p:cNvSpPr>
              <a:spLocks noChangeArrowheads="1"/>
            </p:cNvSpPr>
            <p:nvPr/>
          </p:nvSpPr>
          <p:spPr bwMode="auto">
            <a:xfrm rot="16200000">
              <a:off x="5208" y="1886"/>
              <a:ext cx="18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7" name="Rectangle 167">
              <a:extLst>
                <a:ext uri="{FF2B5EF4-FFF2-40B4-BE49-F238E27FC236}">
                  <a16:creationId xmlns:a16="http://schemas.microsoft.com/office/drawing/2014/main" id="{A0A81CFA-A9F6-4311-A007-5153D508AD12}"/>
                </a:ext>
              </a:extLst>
            </p:cNvPr>
            <p:cNvSpPr>
              <a:spLocks noChangeArrowheads="1"/>
            </p:cNvSpPr>
            <p:nvPr/>
          </p:nvSpPr>
          <p:spPr bwMode="auto">
            <a:xfrm rot="16200000">
              <a:off x="5214" y="1793"/>
              <a:ext cx="1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Rectangle 168">
              <a:extLst>
                <a:ext uri="{FF2B5EF4-FFF2-40B4-BE49-F238E27FC236}">
                  <a16:creationId xmlns:a16="http://schemas.microsoft.com/office/drawing/2014/main" id="{FA351E73-3214-4B45-B281-6B75ED43A9CE}"/>
                </a:ext>
              </a:extLst>
            </p:cNvPr>
            <p:cNvSpPr>
              <a:spLocks noChangeArrowheads="1"/>
            </p:cNvSpPr>
            <p:nvPr/>
          </p:nvSpPr>
          <p:spPr bwMode="auto">
            <a:xfrm rot="16200000">
              <a:off x="5239" y="1728"/>
              <a:ext cx="12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 name="Rectangle 169">
              <a:extLst>
                <a:ext uri="{FF2B5EF4-FFF2-40B4-BE49-F238E27FC236}">
                  <a16:creationId xmlns:a16="http://schemas.microsoft.com/office/drawing/2014/main" id="{AA2B07F8-91D9-490E-89DC-FBB7FEE699E0}"/>
                </a:ext>
              </a:extLst>
            </p:cNvPr>
            <p:cNvSpPr>
              <a:spLocks noChangeArrowheads="1"/>
            </p:cNvSpPr>
            <p:nvPr/>
          </p:nvSpPr>
          <p:spPr bwMode="auto">
            <a:xfrm rot="16200000">
              <a:off x="5235" y="1683"/>
              <a:ext cx="13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 name="Rectangle 170">
              <a:extLst>
                <a:ext uri="{FF2B5EF4-FFF2-40B4-BE49-F238E27FC236}">
                  <a16:creationId xmlns:a16="http://schemas.microsoft.com/office/drawing/2014/main" id="{22D8A72D-F360-4BAB-80ED-D7122A3EF79F}"/>
                </a:ext>
              </a:extLst>
            </p:cNvPr>
            <p:cNvSpPr>
              <a:spLocks noChangeArrowheads="1"/>
            </p:cNvSpPr>
            <p:nvPr/>
          </p:nvSpPr>
          <p:spPr bwMode="auto">
            <a:xfrm rot="16200000">
              <a:off x="5214" y="1613"/>
              <a:ext cx="1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262626"/>
                  </a:solidFill>
                  <a:effectLst/>
                  <a:latin typeface="Arial" panose="020B0604020202020204" pitchFamily="34" charset="0"/>
                </a:rPr>
                <a: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Freeform 171">
              <a:extLst>
                <a:ext uri="{FF2B5EF4-FFF2-40B4-BE49-F238E27FC236}">
                  <a16:creationId xmlns:a16="http://schemas.microsoft.com/office/drawing/2014/main" id="{4A66093B-549C-46D2-BC17-9794E3B1E369}"/>
                </a:ext>
              </a:extLst>
            </p:cNvPr>
            <p:cNvSpPr>
              <a:spLocks/>
            </p:cNvSpPr>
            <p:nvPr/>
          </p:nvSpPr>
          <p:spPr bwMode="auto">
            <a:xfrm>
              <a:off x="5687" y="1489"/>
              <a:ext cx="1845" cy="1278"/>
            </a:xfrm>
            <a:custGeom>
              <a:avLst/>
              <a:gdLst>
                <a:gd name="T0" fmla="*/ 23 w 1845"/>
                <a:gd name="T1" fmla="*/ 1191 h 1278"/>
                <a:gd name="T2" fmla="*/ 56 w 1845"/>
                <a:gd name="T3" fmla="*/ 828 h 1278"/>
                <a:gd name="T4" fmla="*/ 88 w 1845"/>
                <a:gd name="T5" fmla="*/ 438 h 1278"/>
                <a:gd name="T6" fmla="*/ 120 w 1845"/>
                <a:gd name="T7" fmla="*/ 311 h 1278"/>
                <a:gd name="T8" fmla="*/ 152 w 1845"/>
                <a:gd name="T9" fmla="*/ 84 h 1278"/>
                <a:gd name="T10" fmla="*/ 185 w 1845"/>
                <a:gd name="T11" fmla="*/ 33 h 1278"/>
                <a:gd name="T12" fmla="*/ 217 w 1845"/>
                <a:gd name="T13" fmla="*/ 214 h 1278"/>
                <a:gd name="T14" fmla="*/ 249 w 1845"/>
                <a:gd name="T15" fmla="*/ 127 h 1278"/>
                <a:gd name="T16" fmla="*/ 282 w 1845"/>
                <a:gd name="T17" fmla="*/ 232 h 1278"/>
                <a:gd name="T18" fmla="*/ 314 w 1845"/>
                <a:gd name="T19" fmla="*/ 344 h 1278"/>
                <a:gd name="T20" fmla="*/ 346 w 1845"/>
                <a:gd name="T21" fmla="*/ 511 h 1278"/>
                <a:gd name="T22" fmla="*/ 379 w 1845"/>
                <a:gd name="T23" fmla="*/ 571 h 1278"/>
                <a:gd name="T24" fmla="*/ 411 w 1845"/>
                <a:gd name="T25" fmla="*/ 592 h 1278"/>
                <a:gd name="T26" fmla="*/ 443 w 1845"/>
                <a:gd name="T27" fmla="*/ 765 h 1278"/>
                <a:gd name="T28" fmla="*/ 475 w 1845"/>
                <a:gd name="T29" fmla="*/ 740 h 1278"/>
                <a:gd name="T30" fmla="*/ 508 w 1845"/>
                <a:gd name="T31" fmla="*/ 837 h 1278"/>
                <a:gd name="T32" fmla="*/ 540 w 1845"/>
                <a:gd name="T33" fmla="*/ 898 h 1278"/>
                <a:gd name="T34" fmla="*/ 572 w 1845"/>
                <a:gd name="T35" fmla="*/ 964 h 1278"/>
                <a:gd name="T36" fmla="*/ 604 w 1845"/>
                <a:gd name="T37" fmla="*/ 1006 h 1278"/>
                <a:gd name="T38" fmla="*/ 637 w 1845"/>
                <a:gd name="T39" fmla="*/ 982 h 1278"/>
                <a:gd name="T40" fmla="*/ 669 w 1845"/>
                <a:gd name="T41" fmla="*/ 1067 h 1278"/>
                <a:gd name="T42" fmla="*/ 701 w 1845"/>
                <a:gd name="T43" fmla="*/ 985 h 1278"/>
                <a:gd name="T44" fmla="*/ 733 w 1845"/>
                <a:gd name="T45" fmla="*/ 1076 h 1278"/>
                <a:gd name="T46" fmla="*/ 766 w 1845"/>
                <a:gd name="T47" fmla="*/ 1082 h 1278"/>
                <a:gd name="T48" fmla="*/ 798 w 1845"/>
                <a:gd name="T49" fmla="*/ 1100 h 1278"/>
                <a:gd name="T50" fmla="*/ 831 w 1845"/>
                <a:gd name="T51" fmla="*/ 1136 h 1278"/>
                <a:gd name="T52" fmla="*/ 863 w 1845"/>
                <a:gd name="T53" fmla="*/ 1145 h 1278"/>
                <a:gd name="T54" fmla="*/ 895 w 1845"/>
                <a:gd name="T55" fmla="*/ 1157 h 1278"/>
                <a:gd name="T56" fmla="*/ 927 w 1845"/>
                <a:gd name="T57" fmla="*/ 1142 h 1278"/>
                <a:gd name="T58" fmla="*/ 960 w 1845"/>
                <a:gd name="T59" fmla="*/ 1155 h 1278"/>
                <a:gd name="T60" fmla="*/ 992 w 1845"/>
                <a:gd name="T61" fmla="*/ 1197 h 1278"/>
                <a:gd name="T62" fmla="*/ 1024 w 1845"/>
                <a:gd name="T63" fmla="*/ 1176 h 1278"/>
                <a:gd name="T64" fmla="*/ 1056 w 1845"/>
                <a:gd name="T65" fmla="*/ 1194 h 1278"/>
                <a:gd name="T66" fmla="*/ 1089 w 1845"/>
                <a:gd name="T67" fmla="*/ 1188 h 1278"/>
                <a:gd name="T68" fmla="*/ 1121 w 1845"/>
                <a:gd name="T69" fmla="*/ 1212 h 1278"/>
                <a:gd name="T70" fmla="*/ 1153 w 1845"/>
                <a:gd name="T71" fmla="*/ 1197 h 1278"/>
                <a:gd name="T72" fmla="*/ 1186 w 1845"/>
                <a:gd name="T73" fmla="*/ 1224 h 1278"/>
                <a:gd name="T74" fmla="*/ 1218 w 1845"/>
                <a:gd name="T75" fmla="*/ 1224 h 1278"/>
                <a:gd name="T76" fmla="*/ 1250 w 1845"/>
                <a:gd name="T77" fmla="*/ 1224 h 1278"/>
                <a:gd name="T78" fmla="*/ 1283 w 1845"/>
                <a:gd name="T79" fmla="*/ 1245 h 1278"/>
                <a:gd name="T80" fmla="*/ 1315 w 1845"/>
                <a:gd name="T81" fmla="*/ 1227 h 1278"/>
                <a:gd name="T82" fmla="*/ 1347 w 1845"/>
                <a:gd name="T83" fmla="*/ 1212 h 1278"/>
                <a:gd name="T84" fmla="*/ 1379 w 1845"/>
                <a:gd name="T85" fmla="*/ 1242 h 1278"/>
                <a:gd name="T86" fmla="*/ 1412 w 1845"/>
                <a:gd name="T87" fmla="*/ 1245 h 1278"/>
                <a:gd name="T88" fmla="*/ 1444 w 1845"/>
                <a:gd name="T89" fmla="*/ 1239 h 1278"/>
                <a:gd name="T90" fmla="*/ 1476 w 1845"/>
                <a:gd name="T91" fmla="*/ 1245 h 1278"/>
                <a:gd name="T92" fmla="*/ 1508 w 1845"/>
                <a:gd name="T93" fmla="*/ 1245 h 1278"/>
                <a:gd name="T94" fmla="*/ 1541 w 1845"/>
                <a:gd name="T95" fmla="*/ 1239 h 1278"/>
                <a:gd name="T96" fmla="*/ 1573 w 1845"/>
                <a:gd name="T97" fmla="*/ 1251 h 1278"/>
                <a:gd name="T98" fmla="*/ 1605 w 1845"/>
                <a:gd name="T99" fmla="*/ 1263 h 1278"/>
                <a:gd name="T100" fmla="*/ 1638 w 1845"/>
                <a:gd name="T101" fmla="*/ 1254 h 1278"/>
                <a:gd name="T102" fmla="*/ 1670 w 1845"/>
                <a:gd name="T103" fmla="*/ 1254 h 1278"/>
                <a:gd name="T104" fmla="*/ 1702 w 1845"/>
                <a:gd name="T105" fmla="*/ 1260 h 1278"/>
                <a:gd name="T106" fmla="*/ 1734 w 1845"/>
                <a:gd name="T107" fmla="*/ 1254 h 1278"/>
                <a:gd name="T108" fmla="*/ 1767 w 1845"/>
                <a:gd name="T109" fmla="*/ 1251 h 1278"/>
                <a:gd name="T110" fmla="*/ 1799 w 1845"/>
                <a:gd name="T111" fmla="*/ 1257 h 1278"/>
                <a:gd name="T112" fmla="*/ 1831 w 1845"/>
                <a:gd name="T113" fmla="*/ 1254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45" h="1278">
                  <a:moveTo>
                    <a:pt x="0" y="1278"/>
                  </a:moveTo>
                  <a:lnTo>
                    <a:pt x="0" y="1278"/>
                  </a:lnTo>
                  <a:lnTo>
                    <a:pt x="5" y="1275"/>
                  </a:lnTo>
                  <a:lnTo>
                    <a:pt x="9" y="1260"/>
                  </a:lnTo>
                  <a:lnTo>
                    <a:pt x="14" y="1248"/>
                  </a:lnTo>
                  <a:lnTo>
                    <a:pt x="19" y="1218"/>
                  </a:lnTo>
                  <a:lnTo>
                    <a:pt x="23" y="1191"/>
                  </a:lnTo>
                  <a:lnTo>
                    <a:pt x="28" y="1185"/>
                  </a:lnTo>
                  <a:lnTo>
                    <a:pt x="33" y="1115"/>
                  </a:lnTo>
                  <a:lnTo>
                    <a:pt x="37" y="1091"/>
                  </a:lnTo>
                  <a:lnTo>
                    <a:pt x="42" y="997"/>
                  </a:lnTo>
                  <a:lnTo>
                    <a:pt x="46" y="907"/>
                  </a:lnTo>
                  <a:lnTo>
                    <a:pt x="51" y="958"/>
                  </a:lnTo>
                  <a:lnTo>
                    <a:pt x="56" y="828"/>
                  </a:lnTo>
                  <a:lnTo>
                    <a:pt x="60" y="807"/>
                  </a:lnTo>
                  <a:lnTo>
                    <a:pt x="65" y="719"/>
                  </a:lnTo>
                  <a:lnTo>
                    <a:pt x="69" y="692"/>
                  </a:lnTo>
                  <a:lnTo>
                    <a:pt x="74" y="634"/>
                  </a:lnTo>
                  <a:lnTo>
                    <a:pt x="79" y="559"/>
                  </a:lnTo>
                  <a:lnTo>
                    <a:pt x="83" y="547"/>
                  </a:lnTo>
                  <a:lnTo>
                    <a:pt x="88" y="438"/>
                  </a:lnTo>
                  <a:lnTo>
                    <a:pt x="92" y="489"/>
                  </a:lnTo>
                  <a:lnTo>
                    <a:pt x="97" y="468"/>
                  </a:lnTo>
                  <a:lnTo>
                    <a:pt x="102" y="329"/>
                  </a:lnTo>
                  <a:lnTo>
                    <a:pt x="106" y="335"/>
                  </a:lnTo>
                  <a:lnTo>
                    <a:pt x="111" y="356"/>
                  </a:lnTo>
                  <a:lnTo>
                    <a:pt x="115" y="353"/>
                  </a:lnTo>
                  <a:lnTo>
                    <a:pt x="120" y="311"/>
                  </a:lnTo>
                  <a:lnTo>
                    <a:pt x="125" y="257"/>
                  </a:lnTo>
                  <a:lnTo>
                    <a:pt x="129" y="142"/>
                  </a:lnTo>
                  <a:lnTo>
                    <a:pt x="134" y="193"/>
                  </a:lnTo>
                  <a:lnTo>
                    <a:pt x="139" y="284"/>
                  </a:lnTo>
                  <a:lnTo>
                    <a:pt x="143" y="178"/>
                  </a:lnTo>
                  <a:lnTo>
                    <a:pt x="148" y="96"/>
                  </a:lnTo>
                  <a:lnTo>
                    <a:pt x="152" y="84"/>
                  </a:lnTo>
                  <a:lnTo>
                    <a:pt x="157" y="82"/>
                  </a:lnTo>
                  <a:lnTo>
                    <a:pt x="162" y="36"/>
                  </a:lnTo>
                  <a:lnTo>
                    <a:pt x="166" y="54"/>
                  </a:lnTo>
                  <a:lnTo>
                    <a:pt x="171" y="78"/>
                  </a:lnTo>
                  <a:lnTo>
                    <a:pt x="175" y="63"/>
                  </a:lnTo>
                  <a:lnTo>
                    <a:pt x="180" y="112"/>
                  </a:lnTo>
                  <a:lnTo>
                    <a:pt x="185" y="33"/>
                  </a:lnTo>
                  <a:lnTo>
                    <a:pt x="190" y="72"/>
                  </a:lnTo>
                  <a:lnTo>
                    <a:pt x="194" y="54"/>
                  </a:lnTo>
                  <a:lnTo>
                    <a:pt x="198" y="106"/>
                  </a:lnTo>
                  <a:lnTo>
                    <a:pt x="203" y="109"/>
                  </a:lnTo>
                  <a:lnTo>
                    <a:pt x="208" y="0"/>
                  </a:lnTo>
                  <a:lnTo>
                    <a:pt x="213" y="69"/>
                  </a:lnTo>
                  <a:lnTo>
                    <a:pt x="217" y="214"/>
                  </a:lnTo>
                  <a:lnTo>
                    <a:pt x="222" y="163"/>
                  </a:lnTo>
                  <a:lnTo>
                    <a:pt x="226" y="202"/>
                  </a:lnTo>
                  <a:lnTo>
                    <a:pt x="231" y="60"/>
                  </a:lnTo>
                  <a:lnTo>
                    <a:pt x="236" y="166"/>
                  </a:lnTo>
                  <a:lnTo>
                    <a:pt x="240" y="166"/>
                  </a:lnTo>
                  <a:lnTo>
                    <a:pt x="245" y="94"/>
                  </a:lnTo>
                  <a:lnTo>
                    <a:pt x="249" y="127"/>
                  </a:lnTo>
                  <a:lnTo>
                    <a:pt x="254" y="148"/>
                  </a:lnTo>
                  <a:lnTo>
                    <a:pt x="259" y="96"/>
                  </a:lnTo>
                  <a:lnTo>
                    <a:pt x="263" y="121"/>
                  </a:lnTo>
                  <a:lnTo>
                    <a:pt x="268" y="266"/>
                  </a:lnTo>
                  <a:lnTo>
                    <a:pt x="272" y="320"/>
                  </a:lnTo>
                  <a:lnTo>
                    <a:pt x="277" y="269"/>
                  </a:lnTo>
                  <a:lnTo>
                    <a:pt x="282" y="232"/>
                  </a:lnTo>
                  <a:lnTo>
                    <a:pt x="286" y="257"/>
                  </a:lnTo>
                  <a:lnTo>
                    <a:pt x="291" y="190"/>
                  </a:lnTo>
                  <a:lnTo>
                    <a:pt x="296" y="260"/>
                  </a:lnTo>
                  <a:lnTo>
                    <a:pt x="300" y="311"/>
                  </a:lnTo>
                  <a:lnTo>
                    <a:pt x="305" y="332"/>
                  </a:lnTo>
                  <a:lnTo>
                    <a:pt x="309" y="329"/>
                  </a:lnTo>
                  <a:lnTo>
                    <a:pt x="314" y="344"/>
                  </a:lnTo>
                  <a:lnTo>
                    <a:pt x="319" y="465"/>
                  </a:lnTo>
                  <a:lnTo>
                    <a:pt x="323" y="465"/>
                  </a:lnTo>
                  <a:lnTo>
                    <a:pt x="328" y="414"/>
                  </a:lnTo>
                  <a:lnTo>
                    <a:pt x="332" y="462"/>
                  </a:lnTo>
                  <a:lnTo>
                    <a:pt x="337" y="369"/>
                  </a:lnTo>
                  <a:lnTo>
                    <a:pt x="342" y="465"/>
                  </a:lnTo>
                  <a:lnTo>
                    <a:pt x="346" y="511"/>
                  </a:lnTo>
                  <a:lnTo>
                    <a:pt x="351" y="577"/>
                  </a:lnTo>
                  <a:lnTo>
                    <a:pt x="355" y="568"/>
                  </a:lnTo>
                  <a:lnTo>
                    <a:pt x="360" y="568"/>
                  </a:lnTo>
                  <a:lnTo>
                    <a:pt x="365" y="559"/>
                  </a:lnTo>
                  <a:lnTo>
                    <a:pt x="369" y="474"/>
                  </a:lnTo>
                  <a:lnTo>
                    <a:pt x="374" y="520"/>
                  </a:lnTo>
                  <a:lnTo>
                    <a:pt x="379" y="571"/>
                  </a:lnTo>
                  <a:lnTo>
                    <a:pt x="383" y="517"/>
                  </a:lnTo>
                  <a:lnTo>
                    <a:pt x="388" y="583"/>
                  </a:lnTo>
                  <a:lnTo>
                    <a:pt x="392" y="598"/>
                  </a:lnTo>
                  <a:lnTo>
                    <a:pt x="397" y="629"/>
                  </a:lnTo>
                  <a:lnTo>
                    <a:pt x="402" y="586"/>
                  </a:lnTo>
                  <a:lnTo>
                    <a:pt x="406" y="674"/>
                  </a:lnTo>
                  <a:lnTo>
                    <a:pt x="411" y="592"/>
                  </a:lnTo>
                  <a:lnTo>
                    <a:pt x="415" y="728"/>
                  </a:lnTo>
                  <a:lnTo>
                    <a:pt x="420" y="604"/>
                  </a:lnTo>
                  <a:lnTo>
                    <a:pt x="425" y="698"/>
                  </a:lnTo>
                  <a:lnTo>
                    <a:pt x="429" y="659"/>
                  </a:lnTo>
                  <a:lnTo>
                    <a:pt x="434" y="722"/>
                  </a:lnTo>
                  <a:lnTo>
                    <a:pt x="438" y="698"/>
                  </a:lnTo>
                  <a:lnTo>
                    <a:pt x="443" y="765"/>
                  </a:lnTo>
                  <a:lnTo>
                    <a:pt x="448" y="704"/>
                  </a:lnTo>
                  <a:lnTo>
                    <a:pt x="452" y="753"/>
                  </a:lnTo>
                  <a:lnTo>
                    <a:pt x="457" y="807"/>
                  </a:lnTo>
                  <a:lnTo>
                    <a:pt x="461" y="740"/>
                  </a:lnTo>
                  <a:lnTo>
                    <a:pt x="466" y="786"/>
                  </a:lnTo>
                  <a:lnTo>
                    <a:pt x="471" y="777"/>
                  </a:lnTo>
                  <a:lnTo>
                    <a:pt x="475" y="740"/>
                  </a:lnTo>
                  <a:lnTo>
                    <a:pt x="480" y="758"/>
                  </a:lnTo>
                  <a:lnTo>
                    <a:pt x="485" y="758"/>
                  </a:lnTo>
                  <a:lnTo>
                    <a:pt x="489" y="822"/>
                  </a:lnTo>
                  <a:lnTo>
                    <a:pt x="494" y="813"/>
                  </a:lnTo>
                  <a:lnTo>
                    <a:pt x="498" y="888"/>
                  </a:lnTo>
                  <a:lnTo>
                    <a:pt x="503" y="867"/>
                  </a:lnTo>
                  <a:lnTo>
                    <a:pt x="508" y="837"/>
                  </a:lnTo>
                  <a:lnTo>
                    <a:pt x="512" y="819"/>
                  </a:lnTo>
                  <a:lnTo>
                    <a:pt x="517" y="846"/>
                  </a:lnTo>
                  <a:lnTo>
                    <a:pt x="521" y="913"/>
                  </a:lnTo>
                  <a:lnTo>
                    <a:pt x="526" y="898"/>
                  </a:lnTo>
                  <a:lnTo>
                    <a:pt x="531" y="873"/>
                  </a:lnTo>
                  <a:lnTo>
                    <a:pt x="535" y="882"/>
                  </a:lnTo>
                  <a:lnTo>
                    <a:pt x="540" y="898"/>
                  </a:lnTo>
                  <a:lnTo>
                    <a:pt x="544" y="946"/>
                  </a:lnTo>
                  <a:lnTo>
                    <a:pt x="549" y="891"/>
                  </a:lnTo>
                  <a:lnTo>
                    <a:pt x="554" y="825"/>
                  </a:lnTo>
                  <a:lnTo>
                    <a:pt x="558" y="904"/>
                  </a:lnTo>
                  <a:lnTo>
                    <a:pt x="563" y="925"/>
                  </a:lnTo>
                  <a:lnTo>
                    <a:pt x="568" y="928"/>
                  </a:lnTo>
                  <a:lnTo>
                    <a:pt x="572" y="964"/>
                  </a:lnTo>
                  <a:lnTo>
                    <a:pt x="577" y="958"/>
                  </a:lnTo>
                  <a:lnTo>
                    <a:pt x="581" y="976"/>
                  </a:lnTo>
                  <a:lnTo>
                    <a:pt x="586" y="943"/>
                  </a:lnTo>
                  <a:lnTo>
                    <a:pt x="591" y="970"/>
                  </a:lnTo>
                  <a:lnTo>
                    <a:pt x="595" y="898"/>
                  </a:lnTo>
                  <a:lnTo>
                    <a:pt x="600" y="976"/>
                  </a:lnTo>
                  <a:lnTo>
                    <a:pt x="604" y="1006"/>
                  </a:lnTo>
                  <a:lnTo>
                    <a:pt x="609" y="970"/>
                  </a:lnTo>
                  <a:lnTo>
                    <a:pt x="614" y="976"/>
                  </a:lnTo>
                  <a:lnTo>
                    <a:pt x="618" y="952"/>
                  </a:lnTo>
                  <a:lnTo>
                    <a:pt x="623" y="991"/>
                  </a:lnTo>
                  <a:lnTo>
                    <a:pt x="627" y="976"/>
                  </a:lnTo>
                  <a:lnTo>
                    <a:pt x="632" y="1027"/>
                  </a:lnTo>
                  <a:lnTo>
                    <a:pt x="637" y="982"/>
                  </a:lnTo>
                  <a:lnTo>
                    <a:pt x="641" y="967"/>
                  </a:lnTo>
                  <a:lnTo>
                    <a:pt x="646" y="1015"/>
                  </a:lnTo>
                  <a:lnTo>
                    <a:pt x="651" y="1036"/>
                  </a:lnTo>
                  <a:lnTo>
                    <a:pt x="655" y="1000"/>
                  </a:lnTo>
                  <a:lnTo>
                    <a:pt x="660" y="955"/>
                  </a:lnTo>
                  <a:lnTo>
                    <a:pt x="664" y="1003"/>
                  </a:lnTo>
                  <a:lnTo>
                    <a:pt x="669" y="1067"/>
                  </a:lnTo>
                  <a:lnTo>
                    <a:pt x="674" y="1040"/>
                  </a:lnTo>
                  <a:lnTo>
                    <a:pt x="678" y="994"/>
                  </a:lnTo>
                  <a:lnTo>
                    <a:pt x="683" y="1064"/>
                  </a:lnTo>
                  <a:lnTo>
                    <a:pt x="687" y="988"/>
                  </a:lnTo>
                  <a:lnTo>
                    <a:pt x="692" y="1027"/>
                  </a:lnTo>
                  <a:lnTo>
                    <a:pt x="697" y="1064"/>
                  </a:lnTo>
                  <a:lnTo>
                    <a:pt x="701" y="985"/>
                  </a:lnTo>
                  <a:lnTo>
                    <a:pt x="706" y="1091"/>
                  </a:lnTo>
                  <a:lnTo>
                    <a:pt x="710" y="1097"/>
                  </a:lnTo>
                  <a:lnTo>
                    <a:pt x="715" y="1055"/>
                  </a:lnTo>
                  <a:lnTo>
                    <a:pt x="720" y="1097"/>
                  </a:lnTo>
                  <a:lnTo>
                    <a:pt x="725" y="1082"/>
                  </a:lnTo>
                  <a:lnTo>
                    <a:pt x="729" y="1076"/>
                  </a:lnTo>
                  <a:lnTo>
                    <a:pt x="733" y="1076"/>
                  </a:lnTo>
                  <a:lnTo>
                    <a:pt x="738" y="1046"/>
                  </a:lnTo>
                  <a:lnTo>
                    <a:pt x="743" y="1130"/>
                  </a:lnTo>
                  <a:lnTo>
                    <a:pt x="748" y="1082"/>
                  </a:lnTo>
                  <a:lnTo>
                    <a:pt x="752" y="1079"/>
                  </a:lnTo>
                  <a:lnTo>
                    <a:pt x="757" y="1118"/>
                  </a:lnTo>
                  <a:lnTo>
                    <a:pt x="761" y="1088"/>
                  </a:lnTo>
                  <a:lnTo>
                    <a:pt x="766" y="1082"/>
                  </a:lnTo>
                  <a:lnTo>
                    <a:pt x="771" y="1130"/>
                  </a:lnTo>
                  <a:lnTo>
                    <a:pt x="775" y="1085"/>
                  </a:lnTo>
                  <a:lnTo>
                    <a:pt x="780" y="1094"/>
                  </a:lnTo>
                  <a:lnTo>
                    <a:pt x="784" y="1085"/>
                  </a:lnTo>
                  <a:lnTo>
                    <a:pt x="789" y="1133"/>
                  </a:lnTo>
                  <a:lnTo>
                    <a:pt x="794" y="1124"/>
                  </a:lnTo>
                  <a:lnTo>
                    <a:pt x="798" y="1100"/>
                  </a:lnTo>
                  <a:lnTo>
                    <a:pt x="803" y="1136"/>
                  </a:lnTo>
                  <a:lnTo>
                    <a:pt x="807" y="1097"/>
                  </a:lnTo>
                  <a:lnTo>
                    <a:pt x="812" y="1124"/>
                  </a:lnTo>
                  <a:lnTo>
                    <a:pt x="817" y="1103"/>
                  </a:lnTo>
                  <a:lnTo>
                    <a:pt x="821" y="1136"/>
                  </a:lnTo>
                  <a:lnTo>
                    <a:pt x="826" y="1124"/>
                  </a:lnTo>
                  <a:lnTo>
                    <a:pt x="831" y="1136"/>
                  </a:lnTo>
                  <a:lnTo>
                    <a:pt x="835" y="1145"/>
                  </a:lnTo>
                  <a:lnTo>
                    <a:pt x="840" y="1103"/>
                  </a:lnTo>
                  <a:lnTo>
                    <a:pt x="844" y="1115"/>
                  </a:lnTo>
                  <a:lnTo>
                    <a:pt x="849" y="1139"/>
                  </a:lnTo>
                  <a:lnTo>
                    <a:pt x="854" y="1136"/>
                  </a:lnTo>
                  <a:lnTo>
                    <a:pt x="858" y="1145"/>
                  </a:lnTo>
                  <a:lnTo>
                    <a:pt x="863" y="1145"/>
                  </a:lnTo>
                  <a:lnTo>
                    <a:pt x="867" y="1142"/>
                  </a:lnTo>
                  <a:lnTo>
                    <a:pt x="872" y="1145"/>
                  </a:lnTo>
                  <a:lnTo>
                    <a:pt x="877" y="1112"/>
                  </a:lnTo>
                  <a:lnTo>
                    <a:pt x="881" y="1151"/>
                  </a:lnTo>
                  <a:lnTo>
                    <a:pt x="886" y="1142"/>
                  </a:lnTo>
                  <a:lnTo>
                    <a:pt x="890" y="1151"/>
                  </a:lnTo>
                  <a:lnTo>
                    <a:pt x="895" y="1157"/>
                  </a:lnTo>
                  <a:lnTo>
                    <a:pt x="900" y="1164"/>
                  </a:lnTo>
                  <a:lnTo>
                    <a:pt x="904" y="1160"/>
                  </a:lnTo>
                  <a:lnTo>
                    <a:pt x="909" y="1167"/>
                  </a:lnTo>
                  <a:lnTo>
                    <a:pt x="914" y="1179"/>
                  </a:lnTo>
                  <a:lnTo>
                    <a:pt x="918" y="1169"/>
                  </a:lnTo>
                  <a:lnTo>
                    <a:pt x="923" y="1145"/>
                  </a:lnTo>
                  <a:lnTo>
                    <a:pt x="927" y="1142"/>
                  </a:lnTo>
                  <a:lnTo>
                    <a:pt x="932" y="1176"/>
                  </a:lnTo>
                  <a:lnTo>
                    <a:pt x="937" y="1167"/>
                  </a:lnTo>
                  <a:lnTo>
                    <a:pt x="941" y="1164"/>
                  </a:lnTo>
                  <a:lnTo>
                    <a:pt x="946" y="1185"/>
                  </a:lnTo>
                  <a:lnTo>
                    <a:pt x="950" y="1145"/>
                  </a:lnTo>
                  <a:lnTo>
                    <a:pt x="955" y="1188"/>
                  </a:lnTo>
                  <a:lnTo>
                    <a:pt x="960" y="1155"/>
                  </a:lnTo>
                  <a:lnTo>
                    <a:pt x="964" y="1157"/>
                  </a:lnTo>
                  <a:lnTo>
                    <a:pt x="969" y="1194"/>
                  </a:lnTo>
                  <a:lnTo>
                    <a:pt x="973" y="1169"/>
                  </a:lnTo>
                  <a:lnTo>
                    <a:pt x="978" y="1188"/>
                  </a:lnTo>
                  <a:lnTo>
                    <a:pt x="983" y="1157"/>
                  </a:lnTo>
                  <a:lnTo>
                    <a:pt x="987" y="1212"/>
                  </a:lnTo>
                  <a:lnTo>
                    <a:pt x="992" y="1197"/>
                  </a:lnTo>
                  <a:lnTo>
                    <a:pt x="997" y="1148"/>
                  </a:lnTo>
                  <a:lnTo>
                    <a:pt x="1001" y="1188"/>
                  </a:lnTo>
                  <a:lnTo>
                    <a:pt x="1006" y="1173"/>
                  </a:lnTo>
                  <a:lnTo>
                    <a:pt x="1010" y="1206"/>
                  </a:lnTo>
                  <a:lnTo>
                    <a:pt x="1015" y="1200"/>
                  </a:lnTo>
                  <a:lnTo>
                    <a:pt x="1020" y="1167"/>
                  </a:lnTo>
                  <a:lnTo>
                    <a:pt x="1024" y="1176"/>
                  </a:lnTo>
                  <a:lnTo>
                    <a:pt x="1029" y="1157"/>
                  </a:lnTo>
                  <a:lnTo>
                    <a:pt x="1033" y="1182"/>
                  </a:lnTo>
                  <a:lnTo>
                    <a:pt x="1038" y="1206"/>
                  </a:lnTo>
                  <a:lnTo>
                    <a:pt x="1043" y="1197"/>
                  </a:lnTo>
                  <a:lnTo>
                    <a:pt x="1047" y="1191"/>
                  </a:lnTo>
                  <a:lnTo>
                    <a:pt x="1052" y="1179"/>
                  </a:lnTo>
                  <a:lnTo>
                    <a:pt x="1056" y="1194"/>
                  </a:lnTo>
                  <a:lnTo>
                    <a:pt x="1061" y="1197"/>
                  </a:lnTo>
                  <a:lnTo>
                    <a:pt x="1066" y="1215"/>
                  </a:lnTo>
                  <a:lnTo>
                    <a:pt x="1070" y="1203"/>
                  </a:lnTo>
                  <a:lnTo>
                    <a:pt x="1075" y="1197"/>
                  </a:lnTo>
                  <a:lnTo>
                    <a:pt x="1079" y="1206"/>
                  </a:lnTo>
                  <a:lnTo>
                    <a:pt x="1084" y="1209"/>
                  </a:lnTo>
                  <a:lnTo>
                    <a:pt x="1089" y="1188"/>
                  </a:lnTo>
                  <a:lnTo>
                    <a:pt x="1093" y="1218"/>
                  </a:lnTo>
                  <a:lnTo>
                    <a:pt x="1098" y="1218"/>
                  </a:lnTo>
                  <a:lnTo>
                    <a:pt x="1103" y="1209"/>
                  </a:lnTo>
                  <a:lnTo>
                    <a:pt x="1107" y="1182"/>
                  </a:lnTo>
                  <a:lnTo>
                    <a:pt x="1112" y="1197"/>
                  </a:lnTo>
                  <a:lnTo>
                    <a:pt x="1116" y="1212"/>
                  </a:lnTo>
                  <a:lnTo>
                    <a:pt x="1121" y="1212"/>
                  </a:lnTo>
                  <a:lnTo>
                    <a:pt x="1126" y="1215"/>
                  </a:lnTo>
                  <a:lnTo>
                    <a:pt x="1130" y="1224"/>
                  </a:lnTo>
                  <a:lnTo>
                    <a:pt x="1135" y="1215"/>
                  </a:lnTo>
                  <a:lnTo>
                    <a:pt x="1139" y="1230"/>
                  </a:lnTo>
                  <a:lnTo>
                    <a:pt x="1144" y="1230"/>
                  </a:lnTo>
                  <a:lnTo>
                    <a:pt x="1149" y="1206"/>
                  </a:lnTo>
                  <a:lnTo>
                    <a:pt x="1153" y="1197"/>
                  </a:lnTo>
                  <a:lnTo>
                    <a:pt x="1158" y="1227"/>
                  </a:lnTo>
                  <a:lnTo>
                    <a:pt x="1162" y="1224"/>
                  </a:lnTo>
                  <a:lnTo>
                    <a:pt x="1167" y="1221"/>
                  </a:lnTo>
                  <a:lnTo>
                    <a:pt x="1172" y="1221"/>
                  </a:lnTo>
                  <a:lnTo>
                    <a:pt x="1176" y="1194"/>
                  </a:lnTo>
                  <a:lnTo>
                    <a:pt x="1181" y="1200"/>
                  </a:lnTo>
                  <a:lnTo>
                    <a:pt x="1186" y="1224"/>
                  </a:lnTo>
                  <a:lnTo>
                    <a:pt x="1190" y="1224"/>
                  </a:lnTo>
                  <a:lnTo>
                    <a:pt x="1195" y="1233"/>
                  </a:lnTo>
                  <a:lnTo>
                    <a:pt x="1199" y="1215"/>
                  </a:lnTo>
                  <a:lnTo>
                    <a:pt x="1204" y="1227"/>
                  </a:lnTo>
                  <a:lnTo>
                    <a:pt x="1209" y="1218"/>
                  </a:lnTo>
                  <a:lnTo>
                    <a:pt x="1213" y="1218"/>
                  </a:lnTo>
                  <a:lnTo>
                    <a:pt x="1218" y="1224"/>
                  </a:lnTo>
                  <a:lnTo>
                    <a:pt x="1222" y="1218"/>
                  </a:lnTo>
                  <a:lnTo>
                    <a:pt x="1227" y="1251"/>
                  </a:lnTo>
                  <a:lnTo>
                    <a:pt x="1232" y="1218"/>
                  </a:lnTo>
                  <a:lnTo>
                    <a:pt x="1236" y="1209"/>
                  </a:lnTo>
                  <a:lnTo>
                    <a:pt x="1241" y="1230"/>
                  </a:lnTo>
                  <a:lnTo>
                    <a:pt x="1245" y="1218"/>
                  </a:lnTo>
                  <a:lnTo>
                    <a:pt x="1250" y="1224"/>
                  </a:lnTo>
                  <a:lnTo>
                    <a:pt x="1255" y="1224"/>
                  </a:lnTo>
                  <a:lnTo>
                    <a:pt x="1259" y="1227"/>
                  </a:lnTo>
                  <a:lnTo>
                    <a:pt x="1264" y="1215"/>
                  </a:lnTo>
                  <a:lnTo>
                    <a:pt x="1268" y="1224"/>
                  </a:lnTo>
                  <a:lnTo>
                    <a:pt x="1273" y="1215"/>
                  </a:lnTo>
                  <a:lnTo>
                    <a:pt x="1278" y="1242"/>
                  </a:lnTo>
                  <a:lnTo>
                    <a:pt x="1283" y="1245"/>
                  </a:lnTo>
                  <a:lnTo>
                    <a:pt x="1287" y="1233"/>
                  </a:lnTo>
                  <a:lnTo>
                    <a:pt x="1292" y="1233"/>
                  </a:lnTo>
                  <a:lnTo>
                    <a:pt x="1296" y="1230"/>
                  </a:lnTo>
                  <a:lnTo>
                    <a:pt x="1301" y="1257"/>
                  </a:lnTo>
                  <a:lnTo>
                    <a:pt x="1306" y="1236"/>
                  </a:lnTo>
                  <a:lnTo>
                    <a:pt x="1310" y="1224"/>
                  </a:lnTo>
                  <a:lnTo>
                    <a:pt x="1315" y="1227"/>
                  </a:lnTo>
                  <a:lnTo>
                    <a:pt x="1319" y="1215"/>
                  </a:lnTo>
                  <a:lnTo>
                    <a:pt x="1324" y="1242"/>
                  </a:lnTo>
                  <a:lnTo>
                    <a:pt x="1329" y="1221"/>
                  </a:lnTo>
                  <a:lnTo>
                    <a:pt x="1333" y="1257"/>
                  </a:lnTo>
                  <a:lnTo>
                    <a:pt x="1338" y="1257"/>
                  </a:lnTo>
                  <a:lnTo>
                    <a:pt x="1343" y="1230"/>
                  </a:lnTo>
                  <a:lnTo>
                    <a:pt x="1347" y="1212"/>
                  </a:lnTo>
                  <a:lnTo>
                    <a:pt x="1352" y="1248"/>
                  </a:lnTo>
                  <a:lnTo>
                    <a:pt x="1356" y="1251"/>
                  </a:lnTo>
                  <a:lnTo>
                    <a:pt x="1361" y="1242"/>
                  </a:lnTo>
                  <a:lnTo>
                    <a:pt x="1366" y="1260"/>
                  </a:lnTo>
                  <a:lnTo>
                    <a:pt x="1370" y="1242"/>
                  </a:lnTo>
                  <a:lnTo>
                    <a:pt x="1375" y="1230"/>
                  </a:lnTo>
                  <a:lnTo>
                    <a:pt x="1379" y="1242"/>
                  </a:lnTo>
                  <a:lnTo>
                    <a:pt x="1384" y="1236"/>
                  </a:lnTo>
                  <a:lnTo>
                    <a:pt x="1389" y="1224"/>
                  </a:lnTo>
                  <a:lnTo>
                    <a:pt x="1393" y="1242"/>
                  </a:lnTo>
                  <a:lnTo>
                    <a:pt x="1398" y="1248"/>
                  </a:lnTo>
                  <a:lnTo>
                    <a:pt x="1402" y="1245"/>
                  </a:lnTo>
                  <a:lnTo>
                    <a:pt x="1407" y="1251"/>
                  </a:lnTo>
                  <a:lnTo>
                    <a:pt x="1412" y="1245"/>
                  </a:lnTo>
                  <a:lnTo>
                    <a:pt x="1416" y="1251"/>
                  </a:lnTo>
                  <a:lnTo>
                    <a:pt x="1421" y="1251"/>
                  </a:lnTo>
                  <a:lnTo>
                    <a:pt x="1425" y="1239"/>
                  </a:lnTo>
                  <a:lnTo>
                    <a:pt x="1430" y="1257"/>
                  </a:lnTo>
                  <a:lnTo>
                    <a:pt x="1435" y="1230"/>
                  </a:lnTo>
                  <a:lnTo>
                    <a:pt x="1439" y="1230"/>
                  </a:lnTo>
                  <a:lnTo>
                    <a:pt x="1444" y="1239"/>
                  </a:lnTo>
                  <a:lnTo>
                    <a:pt x="1449" y="1257"/>
                  </a:lnTo>
                  <a:lnTo>
                    <a:pt x="1453" y="1248"/>
                  </a:lnTo>
                  <a:lnTo>
                    <a:pt x="1458" y="1248"/>
                  </a:lnTo>
                  <a:lnTo>
                    <a:pt x="1462" y="1248"/>
                  </a:lnTo>
                  <a:lnTo>
                    <a:pt x="1467" y="1245"/>
                  </a:lnTo>
                  <a:lnTo>
                    <a:pt x="1472" y="1248"/>
                  </a:lnTo>
                  <a:lnTo>
                    <a:pt x="1476" y="1245"/>
                  </a:lnTo>
                  <a:lnTo>
                    <a:pt x="1481" y="1239"/>
                  </a:lnTo>
                  <a:lnTo>
                    <a:pt x="1485" y="1248"/>
                  </a:lnTo>
                  <a:lnTo>
                    <a:pt x="1490" y="1248"/>
                  </a:lnTo>
                  <a:lnTo>
                    <a:pt x="1495" y="1251"/>
                  </a:lnTo>
                  <a:lnTo>
                    <a:pt x="1499" y="1233"/>
                  </a:lnTo>
                  <a:lnTo>
                    <a:pt x="1504" y="1242"/>
                  </a:lnTo>
                  <a:lnTo>
                    <a:pt x="1508" y="1245"/>
                  </a:lnTo>
                  <a:lnTo>
                    <a:pt x="1513" y="1248"/>
                  </a:lnTo>
                  <a:lnTo>
                    <a:pt x="1518" y="1245"/>
                  </a:lnTo>
                  <a:lnTo>
                    <a:pt x="1522" y="1236"/>
                  </a:lnTo>
                  <a:lnTo>
                    <a:pt x="1527" y="1239"/>
                  </a:lnTo>
                  <a:lnTo>
                    <a:pt x="1532" y="1248"/>
                  </a:lnTo>
                  <a:lnTo>
                    <a:pt x="1536" y="1254"/>
                  </a:lnTo>
                  <a:lnTo>
                    <a:pt x="1541" y="1239"/>
                  </a:lnTo>
                  <a:lnTo>
                    <a:pt x="1545" y="1254"/>
                  </a:lnTo>
                  <a:lnTo>
                    <a:pt x="1550" y="1260"/>
                  </a:lnTo>
                  <a:lnTo>
                    <a:pt x="1555" y="1254"/>
                  </a:lnTo>
                  <a:lnTo>
                    <a:pt x="1559" y="1233"/>
                  </a:lnTo>
                  <a:lnTo>
                    <a:pt x="1564" y="1251"/>
                  </a:lnTo>
                  <a:lnTo>
                    <a:pt x="1568" y="1251"/>
                  </a:lnTo>
                  <a:lnTo>
                    <a:pt x="1573" y="1251"/>
                  </a:lnTo>
                  <a:lnTo>
                    <a:pt x="1578" y="1251"/>
                  </a:lnTo>
                  <a:lnTo>
                    <a:pt x="1582" y="1248"/>
                  </a:lnTo>
                  <a:lnTo>
                    <a:pt x="1587" y="1260"/>
                  </a:lnTo>
                  <a:lnTo>
                    <a:pt x="1591" y="1257"/>
                  </a:lnTo>
                  <a:lnTo>
                    <a:pt x="1596" y="1251"/>
                  </a:lnTo>
                  <a:lnTo>
                    <a:pt x="1601" y="1254"/>
                  </a:lnTo>
                  <a:lnTo>
                    <a:pt x="1605" y="1263"/>
                  </a:lnTo>
                  <a:lnTo>
                    <a:pt x="1610" y="1242"/>
                  </a:lnTo>
                  <a:lnTo>
                    <a:pt x="1614" y="1236"/>
                  </a:lnTo>
                  <a:lnTo>
                    <a:pt x="1619" y="1251"/>
                  </a:lnTo>
                  <a:lnTo>
                    <a:pt x="1624" y="1254"/>
                  </a:lnTo>
                  <a:lnTo>
                    <a:pt x="1628" y="1257"/>
                  </a:lnTo>
                  <a:lnTo>
                    <a:pt x="1633" y="1242"/>
                  </a:lnTo>
                  <a:lnTo>
                    <a:pt x="1638" y="1254"/>
                  </a:lnTo>
                  <a:lnTo>
                    <a:pt x="1642" y="1245"/>
                  </a:lnTo>
                  <a:lnTo>
                    <a:pt x="1647" y="1260"/>
                  </a:lnTo>
                  <a:lnTo>
                    <a:pt x="1651" y="1251"/>
                  </a:lnTo>
                  <a:lnTo>
                    <a:pt x="1656" y="1254"/>
                  </a:lnTo>
                  <a:lnTo>
                    <a:pt x="1661" y="1245"/>
                  </a:lnTo>
                  <a:lnTo>
                    <a:pt x="1665" y="1239"/>
                  </a:lnTo>
                  <a:lnTo>
                    <a:pt x="1670" y="1254"/>
                  </a:lnTo>
                  <a:lnTo>
                    <a:pt x="1674" y="1260"/>
                  </a:lnTo>
                  <a:lnTo>
                    <a:pt x="1679" y="1269"/>
                  </a:lnTo>
                  <a:lnTo>
                    <a:pt x="1684" y="1260"/>
                  </a:lnTo>
                  <a:lnTo>
                    <a:pt x="1688" y="1260"/>
                  </a:lnTo>
                  <a:lnTo>
                    <a:pt x="1693" y="1275"/>
                  </a:lnTo>
                  <a:lnTo>
                    <a:pt x="1697" y="1254"/>
                  </a:lnTo>
                  <a:lnTo>
                    <a:pt x="1702" y="1260"/>
                  </a:lnTo>
                  <a:lnTo>
                    <a:pt x="1707" y="1257"/>
                  </a:lnTo>
                  <a:lnTo>
                    <a:pt x="1711" y="1257"/>
                  </a:lnTo>
                  <a:lnTo>
                    <a:pt x="1716" y="1251"/>
                  </a:lnTo>
                  <a:lnTo>
                    <a:pt x="1721" y="1254"/>
                  </a:lnTo>
                  <a:lnTo>
                    <a:pt x="1725" y="1248"/>
                  </a:lnTo>
                  <a:lnTo>
                    <a:pt x="1730" y="1266"/>
                  </a:lnTo>
                  <a:lnTo>
                    <a:pt x="1734" y="1254"/>
                  </a:lnTo>
                  <a:lnTo>
                    <a:pt x="1739" y="1269"/>
                  </a:lnTo>
                  <a:lnTo>
                    <a:pt x="1744" y="1260"/>
                  </a:lnTo>
                  <a:lnTo>
                    <a:pt x="1748" y="1260"/>
                  </a:lnTo>
                  <a:lnTo>
                    <a:pt x="1753" y="1257"/>
                  </a:lnTo>
                  <a:lnTo>
                    <a:pt x="1757" y="1266"/>
                  </a:lnTo>
                  <a:lnTo>
                    <a:pt x="1762" y="1251"/>
                  </a:lnTo>
                  <a:lnTo>
                    <a:pt x="1767" y="1251"/>
                  </a:lnTo>
                  <a:lnTo>
                    <a:pt x="1771" y="1257"/>
                  </a:lnTo>
                  <a:lnTo>
                    <a:pt x="1776" y="1260"/>
                  </a:lnTo>
                  <a:lnTo>
                    <a:pt x="1780" y="1257"/>
                  </a:lnTo>
                  <a:lnTo>
                    <a:pt x="1785" y="1263"/>
                  </a:lnTo>
                  <a:lnTo>
                    <a:pt x="1790" y="1257"/>
                  </a:lnTo>
                  <a:lnTo>
                    <a:pt x="1794" y="1266"/>
                  </a:lnTo>
                  <a:lnTo>
                    <a:pt x="1799" y="1257"/>
                  </a:lnTo>
                  <a:lnTo>
                    <a:pt x="1804" y="1257"/>
                  </a:lnTo>
                  <a:lnTo>
                    <a:pt x="1808" y="1248"/>
                  </a:lnTo>
                  <a:lnTo>
                    <a:pt x="1813" y="1254"/>
                  </a:lnTo>
                  <a:lnTo>
                    <a:pt x="1817" y="1245"/>
                  </a:lnTo>
                  <a:lnTo>
                    <a:pt x="1822" y="1272"/>
                  </a:lnTo>
                  <a:lnTo>
                    <a:pt x="1827" y="1266"/>
                  </a:lnTo>
                  <a:lnTo>
                    <a:pt x="1831" y="1254"/>
                  </a:lnTo>
                  <a:lnTo>
                    <a:pt x="1836" y="1260"/>
                  </a:lnTo>
                  <a:lnTo>
                    <a:pt x="1840" y="1263"/>
                  </a:lnTo>
                  <a:lnTo>
                    <a:pt x="1845" y="1260"/>
                  </a:lnTo>
                  <a:lnTo>
                    <a:pt x="1845" y="1260"/>
                  </a:lnTo>
                </a:path>
              </a:pathLst>
            </a:custGeom>
            <a:noFill/>
            <a:ln w="19050"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72">
              <a:extLst>
                <a:ext uri="{FF2B5EF4-FFF2-40B4-BE49-F238E27FC236}">
                  <a16:creationId xmlns:a16="http://schemas.microsoft.com/office/drawing/2014/main" id="{E8CED0C3-3F7B-439C-B432-7D5C871E242F}"/>
                </a:ext>
              </a:extLst>
            </p:cNvPr>
            <p:cNvSpPr>
              <a:spLocks/>
            </p:cNvSpPr>
            <p:nvPr/>
          </p:nvSpPr>
          <p:spPr bwMode="auto">
            <a:xfrm>
              <a:off x="5687" y="1543"/>
              <a:ext cx="1845" cy="1224"/>
            </a:xfrm>
            <a:custGeom>
              <a:avLst/>
              <a:gdLst>
                <a:gd name="T0" fmla="*/ 23 w 1845"/>
                <a:gd name="T1" fmla="*/ 1164 h 1224"/>
                <a:gd name="T2" fmla="*/ 56 w 1845"/>
                <a:gd name="T3" fmla="*/ 853 h 1224"/>
                <a:gd name="T4" fmla="*/ 88 w 1845"/>
                <a:gd name="T5" fmla="*/ 602 h 1224"/>
                <a:gd name="T6" fmla="*/ 120 w 1845"/>
                <a:gd name="T7" fmla="*/ 354 h 1224"/>
                <a:gd name="T8" fmla="*/ 152 w 1845"/>
                <a:gd name="T9" fmla="*/ 215 h 1224"/>
                <a:gd name="T10" fmla="*/ 185 w 1845"/>
                <a:gd name="T11" fmla="*/ 46 h 1224"/>
                <a:gd name="T12" fmla="*/ 217 w 1845"/>
                <a:gd name="T13" fmla="*/ 91 h 1224"/>
                <a:gd name="T14" fmla="*/ 249 w 1845"/>
                <a:gd name="T15" fmla="*/ 133 h 1224"/>
                <a:gd name="T16" fmla="*/ 282 w 1845"/>
                <a:gd name="T17" fmla="*/ 157 h 1224"/>
                <a:gd name="T18" fmla="*/ 314 w 1845"/>
                <a:gd name="T19" fmla="*/ 233 h 1224"/>
                <a:gd name="T20" fmla="*/ 346 w 1845"/>
                <a:gd name="T21" fmla="*/ 402 h 1224"/>
                <a:gd name="T22" fmla="*/ 379 w 1845"/>
                <a:gd name="T23" fmla="*/ 526 h 1224"/>
                <a:gd name="T24" fmla="*/ 411 w 1845"/>
                <a:gd name="T25" fmla="*/ 562 h 1224"/>
                <a:gd name="T26" fmla="*/ 443 w 1845"/>
                <a:gd name="T27" fmla="*/ 638 h 1224"/>
                <a:gd name="T28" fmla="*/ 475 w 1845"/>
                <a:gd name="T29" fmla="*/ 699 h 1224"/>
                <a:gd name="T30" fmla="*/ 508 w 1845"/>
                <a:gd name="T31" fmla="*/ 692 h 1224"/>
                <a:gd name="T32" fmla="*/ 540 w 1845"/>
                <a:gd name="T33" fmla="*/ 859 h 1224"/>
                <a:gd name="T34" fmla="*/ 572 w 1845"/>
                <a:gd name="T35" fmla="*/ 871 h 1224"/>
                <a:gd name="T36" fmla="*/ 604 w 1845"/>
                <a:gd name="T37" fmla="*/ 886 h 1224"/>
                <a:gd name="T38" fmla="*/ 637 w 1845"/>
                <a:gd name="T39" fmla="*/ 949 h 1224"/>
                <a:gd name="T40" fmla="*/ 669 w 1845"/>
                <a:gd name="T41" fmla="*/ 943 h 1224"/>
                <a:gd name="T42" fmla="*/ 701 w 1845"/>
                <a:gd name="T43" fmla="*/ 970 h 1224"/>
                <a:gd name="T44" fmla="*/ 733 w 1845"/>
                <a:gd name="T45" fmla="*/ 1004 h 1224"/>
                <a:gd name="T46" fmla="*/ 766 w 1845"/>
                <a:gd name="T47" fmla="*/ 1067 h 1224"/>
                <a:gd name="T48" fmla="*/ 798 w 1845"/>
                <a:gd name="T49" fmla="*/ 1061 h 1224"/>
                <a:gd name="T50" fmla="*/ 831 w 1845"/>
                <a:gd name="T51" fmla="*/ 1076 h 1224"/>
                <a:gd name="T52" fmla="*/ 863 w 1845"/>
                <a:gd name="T53" fmla="*/ 1049 h 1224"/>
                <a:gd name="T54" fmla="*/ 895 w 1845"/>
                <a:gd name="T55" fmla="*/ 1091 h 1224"/>
                <a:gd name="T56" fmla="*/ 927 w 1845"/>
                <a:gd name="T57" fmla="*/ 1097 h 1224"/>
                <a:gd name="T58" fmla="*/ 960 w 1845"/>
                <a:gd name="T59" fmla="*/ 1076 h 1224"/>
                <a:gd name="T60" fmla="*/ 992 w 1845"/>
                <a:gd name="T61" fmla="*/ 1146 h 1224"/>
                <a:gd name="T62" fmla="*/ 1024 w 1845"/>
                <a:gd name="T63" fmla="*/ 1164 h 1224"/>
                <a:gd name="T64" fmla="*/ 1056 w 1845"/>
                <a:gd name="T65" fmla="*/ 1128 h 1224"/>
                <a:gd name="T66" fmla="*/ 1089 w 1845"/>
                <a:gd name="T67" fmla="*/ 1125 h 1224"/>
                <a:gd name="T68" fmla="*/ 1121 w 1845"/>
                <a:gd name="T69" fmla="*/ 1143 h 1224"/>
                <a:gd name="T70" fmla="*/ 1153 w 1845"/>
                <a:gd name="T71" fmla="*/ 1161 h 1224"/>
                <a:gd name="T72" fmla="*/ 1186 w 1845"/>
                <a:gd name="T73" fmla="*/ 1170 h 1224"/>
                <a:gd name="T74" fmla="*/ 1218 w 1845"/>
                <a:gd name="T75" fmla="*/ 1185 h 1224"/>
                <a:gd name="T76" fmla="*/ 1250 w 1845"/>
                <a:gd name="T77" fmla="*/ 1152 h 1224"/>
                <a:gd name="T78" fmla="*/ 1283 w 1845"/>
                <a:gd name="T79" fmla="*/ 1155 h 1224"/>
                <a:gd name="T80" fmla="*/ 1315 w 1845"/>
                <a:gd name="T81" fmla="*/ 1176 h 1224"/>
                <a:gd name="T82" fmla="*/ 1347 w 1845"/>
                <a:gd name="T83" fmla="*/ 1176 h 1224"/>
                <a:gd name="T84" fmla="*/ 1379 w 1845"/>
                <a:gd name="T85" fmla="*/ 1182 h 1224"/>
                <a:gd name="T86" fmla="*/ 1412 w 1845"/>
                <a:gd name="T87" fmla="*/ 1185 h 1224"/>
                <a:gd name="T88" fmla="*/ 1444 w 1845"/>
                <a:gd name="T89" fmla="*/ 1170 h 1224"/>
                <a:gd name="T90" fmla="*/ 1476 w 1845"/>
                <a:gd name="T91" fmla="*/ 1197 h 1224"/>
                <a:gd name="T92" fmla="*/ 1508 w 1845"/>
                <a:gd name="T93" fmla="*/ 1188 h 1224"/>
                <a:gd name="T94" fmla="*/ 1541 w 1845"/>
                <a:gd name="T95" fmla="*/ 1194 h 1224"/>
                <a:gd name="T96" fmla="*/ 1573 w 1845"/>
                <a:gd name="T97" fmla="*/ 1197 h 1224"/>
                <a:gd name="T98" fmla="*/ 1605 w 1845"/>
                <a:gd name="T99" fmla="*/ 1191 h 1224"/>
                <a:gd name="T100" fmla="*/ 1638 w 1845"/>
                <a:gd name="T101" fmla="*/ 1191 h 1224"/>
                <a:gd name="T102" fmla="*/ 1670 w 1845"/>
                <a:gd name="T103" fmla="*/ 1203 h 1224"/>
                <a:gd name="T104" fmla="*/ 1702 w 1845"/>
                <a:gd name="T105" fmla="*/ 1200 h 1224"/>
                <a:gd name="T106" fmla="*/ 1734 w 1845"/>
                <a:gd name="T107" fmla="*/ 1197 h 1224"/>
                <a:gd name="T108" fmla="*/ 1767 w 1845"/>
                <a:gd name="T109" fmla="*/ 1191 h 1224"/>
                <a:gd name="T110" fmla="*/ 1799 w 1845"/>
                <a:gd name="T111" fmla="*/ 1200 h 1224"/>
                <a:gd name="T112" fmla="*/ 1831 w 1845"/>
                <a:gd name="T113" fmla="*/ 1212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45" h="1224">
                  <a:moveTo>
                    <a:pt x="0" y="1224"/>
                  </a:moveTo>
                  <a:lnTo>
                    <a:pt x="0" y="1224"/>
                  </a:lnTo>
                  <a:lnTo>
                    <a:pt x="5" y="1218"/>
                  </a:lnTo>
                  <a:lnTo>
                    <a:pt x="9" y="1209"/>
                  </a:lnTo>
                  <a:lnTo>
                    <a:pt x="14" y="1191"/>
                  </a:lnTo>
                  <a:lnTo>
                    <a:pt x="19" y="1164"/>
                  </a:lnTo>
                  <a:lnTo>
                    <a:pt x="23" y="1164"/>
                  </a:lnTo>
                  <a:lnTo>
                    <a:pt x="28" y="1101"/>
                  </a:lnTo>
                  <a:lnTo>
                    <a:pt x="33" y="1091"/>
                  </a:lnTo>
                  <a:lnTo>
                    <a:pt x="37" y="1046"/>
                  </a:lnTo>
                  <a:lnTo>
                    <a:pt x="42" y="1034"/>
                  </a:lnTo>
                  <a:lnTo>
                    <a:pt x="46" y="925"/>
                  </a:lnTo>
                  <a:lnTo>
                    <a:pt x="51" y="913"/>
                  </a:lnTo>
                  <a:lnTo>
                    <a:pt x="56" y="853"/>
                  </a:lnTo>
                  <a:lnTo>
                    <a:pt x="60" y="877"/>
                  </a:lnTo>
                  <a:lnTo>
                    <a:pt x="65" y="701"/>
                  </a:lnTo>
                  <a:lnTo>
                    <a:pt x="69" y="683"/>
                  </a:lnTo>
                  <a:lnTo>
                    <a:pt x="74" y="695"/>
                  </a:lnTo>
                  <a:lnTo>
                    <a:pt x="79" y="599"/>
                  </a:lnTo>
                  <a:lnTo>
                    <a:pt x="83" y="611"/>
                  </a:lnTo>
                  <a:lnTo>
                    <a:pt x="88" y="602"/>
                  </a:lnTo>
                  <a:lnTo>
                    <a:pt x="92" y="614"/>
                  </a:lnTo>
                  <a:lnTo>
                    <a:pt x="97" y="544"/>
                  </a:lnTo>
                  <a:lnTo>
                    <a:pt x="102" y="448"/>
                  </a:lnTo>
                  <a:lnTo>
                    <a:pt x="106" y="478"/>
                  </a:lnTo>
                  <a:lnTo>
                    <a:pt x="111" y="245"/>
                  </a:lnTo>
                  <a:lnTo>
                    <a:pt x="115" y="378"/>
                  </a:lnTo>
                  <a:lnTo>
                    <a:pt x="120" y="354"/>
                  </a:lnTo>
                  <a:lnTo>
                    <a:pt x="125" y="311"/>
                  </a:lnTo>
                  <a:lnTo>
                    <a:pt x="129" y="345"/>
                  </a:lnTo>
                  <a:lnTo>
                    <a:pt x="134" y="318"/>
                  </a:lnTo>
                  <a:lnTo>
                    <a:pt x="139" y="275"/>
                  </a:lnTo>
                  <a:lnTo>
                    <a:pt x="143" y="245"/>
                  </a:lnTo>
                  <a:lnTo>
                    <a:pt x="148" y="224"/>
                  </a:lnTo>
                  <a:lnTo>
                    <a:pt x="152" y="215"/>
                  </a:lnTo>
                  <a:lnTo>
                    <a:pt x="157" y="212"/>
                  </a:lnTo>
                  <a:lnTo>
                    <a:pt x="162" y="206"/>
                  </a:lnTo>
                  <a:lnTo>
                    <a:pt x="166" y="152"/>
                  </a:lnTo>
                  <a:lnTo>
                    <a:pt x="171" y="55"/>
                  </a:lnTo>
                  <a:lnTo>
                    <a:pt x="175" y="85"/>
                  </a:lnTo>
                  <a:lnTo>
                    <a:pt x="180" y="0"/>
                  </a:lnTo>
                  <a:lnTo>
                    <a:pt x="185" y="46"/>
                  </a:lnTo>
                  <a:lnTo>
                    <a:pt x="190" y="139"/>
                  </a:lnTo>
                  <a:lnTo>
                    <a:pt x="194" y="97"/>
                  </a:lnTo>
                  <a:lnTo>
                    <a:pt x="198" y="124"/>
                  </a:lnTo>
                  <a:lnTo>
                    <a:pt x="203" y="82"/>
                  </a:lnTo>
                  <a:lnTo>
                    <a:pt x="208" y="73"/>
                  </a:lnTo>
                  <a:lnTo>
                    <a:pt x="213" y="109"/>
                  </a:lnTo>
                  <a:lnTo>
                    <a:pt x="217" y="91"/>
                  </a:lnTo>
                  <a:lnTo>
                    <a:pt x="222" y="109"/>
                  </a:lnTo>
                  <a:lnTo>
                    <a:pt x="226" y="152"/>
                  </a:lnTo>
                  <a:lnTo>
                    <a:pt x="231" y="121"/>
                  </a:lnTo>
                  <a:lnTo>
                    <a:pt x="236" y="118"/>
                  </a:lnTo>
                  <a:lnTo>
                    <a:pt x="240" y="121"/>
                  </a:lnTo>
                  <a:lnTo>
                    <a:pt x="245" y="52"/>
                  </a:lnTo>
                  <a:lnTo>
                    <a:pt x="249" y="133"/>
                  </a:lnTo>
                  <a:lnTo>
                    <a:pt x="254" y="145"/>
                  </a:lnTo>
                  <a:lnTo>
                    <a:pt x="259" y="178"/>
                  </a:lnTo>
                  <a:lnTo>
                    <a:pt x="263" y="169"/>
                  </a:lnTo>
                  <a:lnTo>
                    <a:pt x="268" y="142"/>
                  </a:lnTo>
                  <a:lnTo>
                    <a:pt x="272" y="212"/>
                  </a:lnTo>
                  <a:lnTo>
                    <a:pt x="277" y="278"/>
                  </a:lnTo>
                  <a:lnTo>
                    <a:pt x="282" y="157"/>
                  </a:lnTo>
                  <a:lnTo>
                    <a:pt x="286" y="203"/>
                  </a:lnTo>
                  <a:lnTo>
                    <a:pt x="291" y="284"/>
                  </a:lnTo>
                  <a:lnTo>
                    <a:pt x="296" y="236"/>
                  </a:lnTo>
                  <a:lnTo>
                    <a:pt x="300" y="224"/>
                  </a:lnTo>
                  <a:lnTo>
                    <a:pt x="305" y="333"/>
                  </a:lnTo>
                  <a:lnTo>
                    <a:pt x="309" y="302"/>
                  </a:lnTo>
                  <a:lnTo>
                    <a:pt x="314" y="233"/>
                  </a:lnTo>
                  <a:lnTo>
                    <a:pt x="319" y="287"/>
                  </a:lnTo>
                  <a:lnTo>
                    <a:pt x="323" y="387"/>
                  </a:lnTo>
                  <a:lnTo>
                    <a:pt x="328" y="309"/>
                  </a:lnTo>
                  <a:lnTo>
                    <a:pt x="332" y="414"/>
                  </a:lnTo>
                  <a:lnTo>
                    <a:pt x="337" y="435"/>
                  </a:lnTo>
                  <a:lnTo>
                    <a:pt x="342" y="366"/>
                  </a:lnTo>
                  <a:lnTo>
                    <a:pt x="346" y="402"/>
                  </a:lnTo>
                  <a:lnTo>
                    <a:pt x="351" y="472"/>
                  </a:lnTo>
                  <a:lnTo>
                    <a:pt x="355" y="315"/>
                  </a:lnTo>
                  <a:lnTo>
                    <a:pt x="360" y="463"/>
                  </a:lnTo>
                  <a:lnTo>
                    <a:pt x="365" y="442"/>
                  </a:lnTo>
                  <a:lnTo>
                    <a:pt x="369" y="508"/>
                  </a:lnTo>
                  <a:lnTo>
                    <a:pt x="374" y="372"/>
                  </a:lnTo>
                  <a:lnTo>
                    <a:pt x="379" y="526"/>
                  </a:lnTo>
                  <a:lnTo>
                    <a:pt x="383" y="541"/>
                  </a:lnTo>
                  <a:lnTo>
                    <a:pt x="388" y="526"/>
                  </a:lnTo>
                  <a:lnTo>
                    <a:pt x="392" y="469"/>
                  </a:lnTo>
                  <a:lnTo>
                    <a:pt x="397" y="532"/>
                  </a:lnTo>
                  <a:lnTo>
                    <a:pt x="402" y="556"/>
                  </a:lnTo>
                  <a:lnTo>
                    <a:pt x="406" y="538"/>
                  </a:lnTo>
                  <a:lnTo>
                    <a:pt x="411" y="562"/>
                  </a:lnTo>
                  <a:lnTo>
                    <a:pt x="415" y="544"/>
                  </a:lnTo>
                  <a:lnTo>
                    <a:pt x="420" y="568"/>
                  </a:lnTo>
                  <a:lnTo>
                    <a:pt x="425" y="566"/>
                  </a:lnTo>
                  <a:lnTo>
                    <a:pt x="429" y="575"/>
                  </a:lnTo>
                  <a:lnTo>
                    <a:pt x="434" y="526"/>
                  </a:lnTo>
                  <a:lnTo>
                    <a:pt x="438" y="599"/>
                  </a:lnTo>
                  <a:lnTo>
                    <a:pt x="443" y="638"/>
                  </a:lnTo>
                  <a:lnTo>
                    <a:pt x="448" y="626"/>
                  </a:lnTo>
                  <a:lnTo>
                    <a:pt x="452" y="599"/>
                  </a:lnTo>
                  <a:lnTo>
                    <a:pt x="457" y="617"/>
                  </a:lnTo>
                  <a:lnTo>
                    <a:pt x="461" y="701"/>
                  </a:lnTo>
                  <a:lnTo>
                    <a:pt x="466" y="632"/>
                  </a:lnTo>
                  <a:lnTo>
                    <a:pt x="471" y="683"/>
                  </a:lnTo>
                  <a:lnTo>
                    <a:pt x="475" y="699"/>
                  </a:lnTo>
                  <a:lnTo>
                    <a:pt x="480" y="665"/>
                  </a:lnTo>
                  <a:lnTo>
                    <a:pt x="485" y="665"/>
                  </a:lnTo>
                  <a:lnTo>
                    <a:pt x="489" y="668"/>
                  </a:lnTo>
                  <a:lnTo>
                    <a:pt x="494" y="699"/>
                  </a:lnTo>
                  <a:lnTo>
                    <a:pt x="498" y="735"/>
                  </a:lnTo>
                  <a:lnTo>
                    <a:pt x="503" y="741"/>
                  </a:lnTo>
                  <a:lnTo>
                    <a:pt x="508" y="692"/>
                  </a:lnTo>
                  <a:lnTo>
                    <a:pt x="512" y="798"/>
                  </a:lnTo>
                  <a:lnTo>
                    <a:pt x="517" y="789"/>
                  </a:lnTo>
                  <a:lnTo>
                    <a:pt x="521" y="798"/>
                  </a:lnTo>
                  <a:lnTo>
                    <a:pt x="526" y="804"/>
                  </a:lnTo>
                  <a:lnTo>
                    <a:pt x="531" y="789"/>
                  </a:lnTo>
                  <a:lnTo>
                    <a:pt x="535" y="783"/>
                  </a:lnTo>
                  <a:lnTo>
                    <a:pt x="540" y="859"/>
                  </a:lnTo>
                  <a:lnTo>
                    <a:pt x="544" y="813"/>
                  </a:lnTo>
                  <a:lnTo>
                    <a:pt x="549" y="825"/>
                  </a:lnTo>
                  <a:lnTo>
                    <a:pt x="554" y="801"/>
                  </a:lnTo>
                  <a:lnTo>
                    <a:pt x="558" y="886"/>
                  </a:lnTo>
                  <a:lnTo>
                    <a:pt x="563" y="850"/>
                  </a:lnTo>
                  <a:lnTo>
                    <a:pt x="568" y="850"/>
                  </a:lnTo>
                  <a:lnTo>
                    <a:pt x="572" y="871"/>
                  </a:lnTo>
                  <a:lnTo>
                    <a:pt x="577" y="883"/>
                  </a:lnTo>
                  <a:lnTo>
                    <a:pt x="581" y="816"/>
                  </a:lnTo>
                  <a:lnTo>
                    <a:pt x="586" y="846"/>
                  </a:lnTo>
                  <a:lnTo>
                    <a:pt x="591" y="825"/>
                  </a:lnTo>
                  <a:lnTo>
                    <a:pt x="595" y="910"/>
                  </a:lnTo>
                  <a:lnTo>
                    <a:pt x="600" y="895"/>
                  </a:lnTo>
                  <a:lnTo>
                    <a:pt x="604" y="886"/>
                  </a:lnTo>
                  <a:lnTo>
                    <a:pt x="609" y="895"/>
                  </a:lnTo>
                  <a:lnTo>
                    <a:pt x="614" y="931"/>
                  </a:lnTo>
                  <a:lnTo>
                    <a:pt x="618" y="916"/>
                  </a:lnTo>
                  <a:lnTo>
                    <a:pt x="623" y="907"/>
                  </a:lnTo>
                  <a:lnTo>
                    <a:pt x="627" y="931"/>
                  </a:lnTo>
                  <a:lnTo>
                    <a:pt x="632" y="928"/>
                  </a:lnTo>
                  <a:lnTo>
                    <a:pt x="637" y="949"/>
                  </a:lnTo>
                  <a:lnTo>
                    <a:pt x="641" y="928"/>
                  </a:lnTo>
                  <a:lnTo>
                    <a:pt x="646" y="895"/>
                  </a:lnTo>
                  <a:lnTo>
                    <a:pt x="651" y="934"/>
                  </a:lnTo>
                  <a:lnTo>
                    <a:pt x="655" y="928"/>
                  </a:lnTo>
                  <a:lnTo>
                    <a:pt x="660" y="958"/>
                  </a:lnTo>
                  <a:lnTo>
                    <a:pt x="664" y="956"/>
                  </a:lnTo>
                  <a:lnTo>
                    <a:pt x="669" y="943"/>
                  </a:lnTo>
                  <a:lnTo>
                    <a:pt x="674" y="952"/>
                  </a:lnTo>
                  <a:lnTo>
                    <a:pt x="678" y="980"/>
                  </a:lnTo>
                  <a:lnTo>
                    <a:pt x="683" y="986"/>
                  </a:lnTo>
                  <a:lnTo>
                    <a:pt x="687" y="946"/>
                  </a:lnTo>
                  <a:lnTo>
                    <a:pt x="692" y="958"/>
                  </a:lnTo>
                  <a:lnTo>
                    <a:pt x="697" y="1001"/>
                  </a:lnTo>
                  <a:lnTo>
                    <a:pt x="701" y="970"/>
                  </a:lnTo>
                  <a:lnTo>
                    <a:pt x="706" y="973"/>
                  </a:lnTo>
                  <a:lnTo>
                    <a:pt x="710" y="956"/>
                  </a:lnTo>
                  <a:lnTo>
                    <a:pt x="715" y="998"/>
                  </a:lnTo>
                  <a:lnTo>
                    <a:pt x="720" y="965"/>
                  </a:lnTo>
                  <a:lnTo>
                    <a:pt x="725" y="995"/>
                  </a:lnTo>
                  <a:lnTo>
                    <a:pt x="729" y="1001"/>
                  </a:lnTo>
                  <a:lnTo>
                    <a:pt x="733" y="1004"/>
                  </a:lnTo>
                  <a:lnTo>
                    <a:pt x="738" y="1016"/>
                  </a:lnTo>
                  <a:lnTo>
                    <a:pt x="743" y="989"/>
                  </a:lnTo>
                  <a:lnTo>
                    <a:pt x="748" y="982"/>
                  </a:lnTo>
                  <a:lnTo>
                    <a:pt x="752" y="1019"/>
                  </a:lnTo>
                  <a:lnTo>
                    <a:pt x="757" y="1034"/>
                  </a:lnTo>
                  <a:lnTo>
                    <a:pt x="761" y="1040"/>
                  </a:lnTo>
                  <a:lnTo>
                    <a:pt x="766" y="1067"/>
                  </a:lnTo>
                  <a:lnTo>
                    <a:pt x="771" y="1025"/>
                  </a:lnTo>
                  <a:lnTo>
                    <a:pt x="775" y="1022"/>
                  </a:lnTo>
                  <a:lnTo>
                    <a:pt x="780" y="989"/>
                  </a:lnTo>
                  <a:lnTo>
                    <a:pt x="784" y="1022"/>
                  </a:lnTo>
                  <a:lnTo>
                    <a:pt x="789" y="1043"/>
                  </a:lnTo>
                  <a:lnTo>
                    <a:pt x="794" y="1022"/>
                  </a:lnTo>
                  <a:lnTo>
                    <a:pt x="798" y="1061"/>
                  </a:lnTo>
                  <a:lnTo>
                    <a:pt x="803" y="1040"/>
                  </a:lnTo>
                  <a:lnTo>
                    <a:pt x="807" y="1085"/>
                  </a:lnTo>
                  <a:lnTo>
                    <a:pt x="812" y="1010"/>
                  </a:lnTo>
                  <a:lnTo>
                    <a:pt x="817" y="1031"/>
                  </a:lnTo>
                  <a:lnTo>
                    <a:pt x="821" y="1055"/>
                  </a:lnTo>
                  <a:lnTo>
                    <a:pt x="826" y="1049"/>
                  </a:lnTo>
                  <a:lnTo>
                    <a:pt x="831" y="1076"/>
                  </a:lnTo>
                  <a:lnTo>
                    <a:pt x="835" y="1067"/>
                  </a:lnTo>
                  <a:lnTo>
                    <a:pt x="840" y="1076"/>
                  </a:lnTo>
                  <a:lnTo>
                    <a:pt x="844" y="1088"/>
                  </a:lnTo>
                  <a:lnTo>
                    <a:pt x="849" y="977"/>
                  </a:lnTo>
                  <a:lnTo>
                    <a:pt x="854" y="1043"/>
                  </a:lnTo>
                  <a:lnTo>
                    <a:pt x="858" y="1094"/>
                  </a:lnTo>
                  <a:lnTo>
                    <a:pt x="863" y="1049"/>
                  </a:lnTo>
                  <a:lnTo>
                    <a:pt x="867" y="1067"/>
                  </a:lnTo>
                  <a:lnTo>
                    <a:pt x="872" y="1049"/>
                  </a:lnTo>
                  <a:lnTo>
                    <a:pt x="877" y="1079"/>
                  </a:lnTo>
                  <a:lnTo>
                    <a:pt x="881" y="1061"/>
                  </a:lnTo>
                  <a:lnTo>
                    <a:pt x="886" y="1085"/>
                  </a:lnTo>
                  <a:lnTo>
                    <a:pt x="890" y="1043"/>
                  </a:lnTo>
                  <a:lnTo>
                    <a:pt x="895" y="1091"/>
                  </a:lnTo>
                  <a:lnTo>
                    <a:pt x="900" y="1079"/>
                  </a:lnTo>
                  <a:lnTo>
                    <a:pt x="904" y="1091"/>
                  </a:lnTo>
                  <a:lnTo>
                    <a:pt x="909" y="1076"/>
                  </a:lnTo>
                  <a:lnTo>
                    <a:pt x="914" y="1088"/>
                  </a:lnTo>
                  <a:lnTo>
                    <a:pt x="918" y="1085"/>
                  </a:lnTo>
                  <a:lnTo>
                    <a:pt x="923" y="1079"/>
                  </a:lnTo>
                  <a:lnTo>
                    <a:pt x="927" y="1097"/>
                  </a:lnTo>
                  <a:lnTo>
                    <a:pt x="932" y="1115"/>
                  </a:lnTo>
                  <a:lnTo>
                    <a:pt x="937" y="1082"/>
                  </a:lnTo>
                  <a:lnTo>
                    <a:pt x="941" y="1052"/>
                  </a:lnTo>
                  <a:lnTo>
                    <a:pt x="946" y="1103"/>
                  </a:lnTo>
                  <a:lnTo>
                    <a:pt x="950" y="1128"/>
                  </a:lnTo>
                  <a:lnTo>
                    <a:pt x="955" y="1037"/>
                  </a:lnTo>
                  <a:lnTo>
                    <a:pt x="960" y="1076"/>
                  </a:lnTo>
                  <a:lnTo>
                    <a:pt x="964" y="1101"/>
                  </a:lnTo>
                  <a:lnTo>
                    <a:pt x="969" y="1113"/>
                  </a:lnTo>
                  <a:lnTo>
                    <a:pt x="973" y="1158"/>
                  </a:lnTo>
                  <a:lnTo>
                    <a:pt x="978" y="1115"/>
                  </a:lnTo>
                  <a:lnTo>
                    <a:pt x="983" y="1125"/>
                  </a:lnTo>
                  <a:lnTo>
                    <a:pt x="987" y="1119"/>
                  </a:lnTo>
                  <a:lnTo>
                    <a:pt x="992" y="1146"/>
                  </a:lnTo>
                  <a:lnTo>
                    <a:pt x="997" y="1149"/>
                  </a:lnTo>
                  <a:lnTo>
                    <a:pt x="1001" y="1140"/>
                  </a:lnTo>
                  <a:lnTo>
                    <a:pt x="1006" y="1134"/>
                  </a:lnTo>
                  <a:lnTo>
                    <a:pt x="1010" y="1131"/>
                  </a:lnTo>
                  <a:lnTo>
                    <a:pt x="1015" y="1125"/>
                  </a:lnTo>
                  <a:lnTo>
                    <a:pt x="1020" y="1134"/>
                  </a:lnTo>
                  <a:lnTo>
                    <a:pt x="1024" y="1164"/>
                  </a:lnTo>
                  <a:lnTo>
                    <a:pt x="1029" y="1137"/>
                  </a:lnTo>
                  <a:lnTo>
                    <a:pt x="1033" y="1122"/>
                  </a:lnTo>
                  <a:lnTo>
                    <a:pt x="1038" y="1155"/>
                  </a:lnTo>
                  <a:lnTo>
                    <a:pt x="1043" y="1115"/>
                  </a:lnTo>
                  <a:lnTo>
                    <a:pt x="1047" y="1140"/>
                  </a:lnTo>
                  <a:lnTo>
                    <a:pt x="1052" y="1119"/>
                  </a:lnTo>
                  <a:lnTo>
                    <a:pt x="1056" y="1128"/>
                  </a:lnTo>
                  <a:lnTo>
                    <a:pt x="1061" y="1164"/>
                  </a:lnTo>
                  <a:lnTo>
                    <a:pt x="1066" y="1122"/>
                  </a:lnTo>
                  <a:lnTo>
                    <a:pt x="1070" y="1131"/>
                  </a:lnTo>
                  <a:lnTo>
                    <a:pt x="1075" y="1158"/>
                  </a:lnTo>
                  <a:lnTo>
                    <a:pt x="1079" y="1143"/>
                  </a:lnTo>
                  <a:lnTo>
                    <a:pt x="1084" y="1161"/>
                  </a:lnTo>
                  <a:lnTo>
                    <a:pt x="1089" y="1125"/>
                  </a:lnTo>
                  <a:lnTo>
                    <a:pt x="1093" y="1140"/>
                  </a:lnTo>
                  <a:lnTo>
                    <a:pt x="1098" y="1164"/>
                  </a:lnTo>
                  <a:lnTo>
                    <a:pt x="1103" y="1146"/>
                  </a:lnTo>
                  <a:lnTo>
                    <a:pt x="1107" y="1173"/>
                  </a:lnTo>
                  <a:lnTo>
                    <a:pt x="1112" y="1152"/>
                  </a:lnTo>
                  <a:lnTo>
                    <a:pt x="1116" y="1149"/>
                  </a:lnTo>
                  <a:lnTo>
                    <a:pt x="1121" y="1143"/>
                  </a:lnTo>
                  <a:lnTo>
                    <a:pt x="1126" y="1158"/>
                  </a:lnTo>
                  <a:lnTo>
                    <a:pt x="1130" y="1149"/>
                  </a:lnTo>
                  <a:lnTo>
                    <a:pt x="1135" y="1173"/>
                  </a:lnTo>
                  <a:lnTo>
                    <a:pt x="1139" y="1125"/>
                  </a:lnTo>
                  <a:lnTo>
                    <a:pt x="1144" y="1161"/>
                  </a:lnTo>
                  <a:lnTo>
                    <a:pt x="1149" y="1167"/>
                  </a:lnTo>
                  <a:lnTo>
                    <a:pt x="1153" y="1161"/>
                  </a:lnTo>
                  <a:lnTo>
                    <a:pt x="1158" y="1131"/>
                  </a:lnTo>
                  <a:lnTo>
                    <a:pt x="1162" y="1161"/>
                  </a:lnTo>
                  <a:lnTo>
                    <a:pt x="1167" y="1143"/>
                  </a:lnTo>
                  <a:lnTo>
                    <a:pt x="1172" y="1161"/>
                  </a:lnTo>
                  <a:lnTo>
                    <a:pt x="1176" y="1158"/>
                  </a:lnTo>
                  <a:lnTo>
                    <a:pt x="1181" y="1161"/>
                  </a:lnTo>
                  <a:lnTo>
                    <a:pt x="1186" y="1170"/>
                  </a:lnTo>
                  <a:lnTo>
                    <a:pt x="1190" y="1173"/>
                  </a:lnTo>
                  <a:lnTo>
                    <a:pt x="1195" y="1182"/>
                  </a:lnTo>
                  <a:lnTo>
                    <a:pt x="1199" y="1191"/>
                  </a:lnTo>
                  <a:lnTo>
                    <a:pt x="1204" y="1170"/>
                  </a:lnTo>
                  <a:lnTo>
                    <a:pt x="1209" y="1170"/>
                  </a:lnTo>
                  <a:lnTo>
                    <a:pt x="1213" y="1182"/>
                  </a:lnTo>
                  <a:lnTo>
                    <a:pt x="1218" y="1185"/>
                  </a:lnTo>
                  <a:lnTo>
                    <a:pt x="1222" y="1158"/>
                  </a:lnTo>
                  <a:lnTo>
                    <a:pt x="1227" y="1167"/>
                  </a:lnTo>
                  <a:lnTo>
                    <a:pt x="1232" y="1152"/>
                  </a:lnTo>
                  <a:lnTo>
                    <a:pt x="1236" y="1182"/>
                  </a:lnTo>
                  <a:lnTo>
                    <a:pt x="1241" y="1167"/>
                  </a:lnTo>
                  <a:lnTo>
                    <a:pt x="1245" y="1170"/>
                  </a:lnTo>
                  <a:lnTo>
                    <a:pt x="1250" y="1152"/>
                  </a:lnTo>
                  <a:lnTo>
                    <a:pt x="1255" y="1179"/>
                  </a:lnTo>
                  <a:lnTo>
                    <a:pt x="1259" y="1179"/>
                  </a:lnTo>
                  <a:lnTo>
                    <a:pt x="1264" y="1164"/>
                  </a:lnTo>
                  <a:lnTo>
                    <a:pt x="1268" y="1176"/>
                  </a:lnTo>
                  <a:lnTo>
                    <a:pt x="1273" y="1179"/>
                  </a:lnTo>
                  <a:lnTo>
                    <a:pt x="1278" y="1167"/>
                  </a:lnTo>
                  <a:lnTo>
                    <a:pt x="1283" y="1155"/>
                  </a:lnTo>
                  <a:lnTo>
                    <a:pt x="1287" y="1176"/>
                  </a:lnTo>
                  <a:lnTo>
                    <a:pt x="1292" y="1161"/>
                  </a:lnTo>
                  <a:lnTo>
                    <a:pt x="1296" y="1170"/>
                  </a:lnTo>
                  <a:lnTo>
                    <a:pt x="1301" y="1158"/>
                  </a:lnTo>
                  <a:lnTo>
                    <a:pt x="1306" y="1179"/>
                  </a:lnTo>
                  <a:lnTo>
                    <a:pt x="1310" y="1200"/>
                  </a:lnTo>
                  <a:lnTo>
                    <a:pt x="1315" y="1176"/>
                  </a:lnTo>
                  <a:lnTo>
                    <a:pt x="1319" y="1176"/>
                  </a:lnTo>
                  <a:lnTo>
                    <a:pt x="1324" y="1182"/>
                  </a:lnTo>
                  <a:lnTo>
                    <a:pt x="1329" y="1182"/>
                  </a:lnTo>
                  <a:lnTo>
                    <a:pt x="1333" y="1176"/>
                  </a:lnTo>
                  <a:lnTo>
                    <a:pt x="1338" y="1170"/>
                  </a:lnTo>
                  <a:lnTo>
                    <a:pt x="1343" y="1164"/>
                  </a:lnTo>
                  <a:lnTo>
                    <a:pt x="1347" y="1176"/>
                  </a:lnTo>
                  <a:lnTo>
                    <a:pt x="1352" y="1185"/>
                  </a:lnTo>
                  <a:lnTo>
                    <a:pt x="1356" y="1182"/>
                  </a:lnTo>
                  <a:lnTo>
                    <a:pt x="1361" y="1179"/>
                  </a:lnTo>
                  <a:lnTo>
                    <a:pt x="1366" y="1194"/>
                  </a:lnTo>
                  <a:lnTo>
                    <a:pt x="1370" y="1170"/>
                  </a:lnTo>
                  <a:lnTo>
                    <a:pt x="1375" y="1173"/>
                  </a:lnTo>
                  <a:lnTo>
                    <a:pt x="1379" y="1182"/>
                  </a:lnTo>
                  <a:lnTo>
                    <a:pt x="1384" y="1179"/>
                  </a:lnTo>
                  <a:lnTo>
                    <a:pt x="1389" y="1200"/>
                  </a:lnTo>
                  <a:lnTo>
                    <a:pt x="1393" y="1188"/>
                  </a:lnTo>
                  <a:lnTo>
                    <a:pt x="1398" y="1191"/>
                  </a:lnTo>
                  <a:lnTo>
                    <a:pt x="1402" y="1191"/>
                  </a:lnTo>
                  <a:lnTo>
                    <a:pt x="1407" y="1182"/>
                  </a:lnTo>
                  <a:lnTo>
                    <a:pt x="1412" y="1185"/>
                  </a:lnTo>
                  <a:lnTo>
                    <a:pt x="1416" y="1179"/>
                  </a:lnTo>
                  <a:lnTo>
                    <a:pt x="1421" y="1173"/>
                  </a:lnTo>
                  <a:lnTo>
                    <a:pt x="1425" y="1185"/>
                  </a:lnTo>
                  <a:lnTo>
                    <a:pt x="1430" y="1179"/>
                  </a:lnTo>
                  <a:lnTo>
                    <a:pt x="1435" y="1194"/>
                  </a:lnTo>
                  <a:lnTo>
                    <a:pt x="1439" y="1191"/>
                  </a:lnTo>
                  <a:lnTo>
                    <a:pt x="1444" y="1170"/>
                  </a:lnTo>
                  <a:lnTo>
                    <a:pt x="1449" y="1188"/>
                  </a:lnTo>
                  <a:lnTo>
                    <a:pt x="1453" y="1194"/>
                  </a:lnTo>
                  <a:lnTo>
                    <a:pt x="1458" y="1194"/>
                  </a:lnTo>
                  <a:lnTo>
                    <a:pt x="1462" y="1200"/>
                  </a:lnTo>
                  <a:lnTo>
                    <a:pt x="1467" y="1176"/>
                  </a:lnTo>
                  <a:lnTo>
                    <a:pt x="1472" y="1197"/>
                  </a:lnTo>
                  <a:lnTo>
                    <a:pt x="1476" y="1197"/>
                  </a:lnTo>
                  <a:lnTo>
                    <a:pt x="1481" y="1209"/>
                  </a:lnTo>
                  <a:lnTo>
                    <a:pt x="1485" y="1194"/>
                  </a:lnTo>
                  <a:lnTo>
                    <a:pt x="1490" y="1188"/>
                  </a:lnTo>
                  <a:lnTo>
                    <a:pt x="1495" y="1197"/>
                  </a:lnTo>
                  <a:lnTo>
                    <a:pt x="1499" y="1179"/>
                  </a:lnTo>
                  <a:lnTo>
                    <a:pt x="1504" y="1185"/>
                  </a:lnTo>
                  <a:lnTo>
                    <a:pt x="1508" y="1188"/>
                  </a:lnTo>
                  <a:lnTo>
                    <a:pt x="1513" y="1197"/>
                  </a:lnTo>
                  <a:lnTo>
                    <a:pt x="1518" y="1200"/>
                  </a:lnTo>
                  <a:lnTo>
                    <a:pt x="1522" y="1188"/>
                  </a:lnTo>
                  <a:lnTo>
                    <a:pt x="1527" y="1182"/>
                  </a:lnTo>
                  <a:lnTo>
                    <a:pt x="1532" y="1206"/>
                  </a:lnTo>
                  <a:lnTo>
                    <a:pt x="1536" y="1197"/>
                  </a:lnTo>
                  <a:lnTo>
                    <a:pt x="1541" y="1194"/>
                  </a:lnTo>
                  <a:lnTo>
                    <a:pt x="1545" y="1209"/>
                  </a:lnTo>
                  <a:lnTo>
                    <a:pt x="1550" y="1185"/>
                  </a:lnTo>
                  <a:lnTo>
                    <a:pt x="1555" y="1194"/>
                  </a:lnTo>
                  <a:lnTo>
                    <a:pt x="1559" y="1188"/>
                  </a:lnTo>
                  <a:lnTo>
                    <a:pt x="1564" y="1185"/>
                  </a:lnTo>
                  <a:lnTo>
                    <a:pt x="1568" y="1197"/>
                  </a:lnTo>
                  <a:lnTo>
                    <a:pt x="1573" y="1197"/>
                  </a:lnTo>
                  <a:lnTo>
                    <a:pt x="1578" y="1200"/>
                  </a:lnTo>
                  <a:lnTo>
                    <a:pt x="1582" y="1200"/>
                  </a:lnTo>
                  <a:lnTo>
                    <a:pt x="1587" y="1206"/>
                  </a:lnTo>
                  <a:lnTo>
                    <a:pt x="1591" y="1209"/>
                  </a:lnTo>
                  <a:lnTo>
                    <a:pt x="1596" y="1191"/>
                  </a:lnTo>
                  <a:lnTo>
                    <a:pt x="1601" y="1206"/>
                  </a:lnTo>
                  <a:lnTo>
                    <a:pt x="1605" y="1191"/>
                  </a:lnTo>
                  <a:lnTo>
                    <a:pt x="1610" y="1200"/>
                  </a:lnTo>
                  <a:lnTo>
                    <a:pt x="1614" y="1209"/>
                  </a:lnTo>
                  <a:lnTo>
                    <a:pt x="1619" y="1200"/>
                  </a:lnTo>
                  <a:lnTo>
                    <a:pt x="1624" y="1203"/>
                  </a:lnTo>
                  <a:lnTo>
                    <a:pt x="1628" y="1191"/>
                  </a:lnTo>
                  <a:lnTo>
                    <a:pt x="1633" y="1203"/>
                  </a:lnTo>
                  <a:lnTo>
                    <a:pt x="1638" y="1191"/>
                  </a:lnTo>
                  <a:lnTo>
                    <a:pt x="1642" y="1194"/>
                  </a:lnTo>
                  <a:lnTo>
                    <a:pt x="1647" y="1206"/>
                  </a:lnTo>
                  <a:lnTo>
                    <a:pt x="1651" y="1182"/>
                  </a:lnTo>
                  <a:lnTo>
                    <a:pt x="1656" y="1206"/>
                  </a:lnTo>
                  <a:lnTo>
                    <a:pt x="1661" y="1188"/>
                  </a:lnTo>
                  <a:lnTo>
                    <a:pt x="1665" y="1188"/>
                  </a:lnTo>
                  <a:lnTo>
                    <a:pt x="1670" y="1203"/>
                  </a:lnTo>
                  <a:lnTo>
                    <a:pt x="1674" y="1197"/>
                  </a:lnTo>
                  <a:lnTo>
                    <a:pt x="1679" y="1197"/>
                  </a:lnTo>
                  <a:lnTo>
                    <a:pt x="1684" y="1191"/>
                  </a:lnTo>
                  <a:lnTo>
                    <a:pt x="1688" y="1194"/>
                  </a:lnTo>
                  <a:lnTo>
                    <a:pt x="1693" y="1200"/>
                  </a:lnTo>
                  <a:lnTo>
                    <a:pt x="1697" y="1185"/>
                  </a:lnTo>
                  <a:lnTo>
                    <a:pt x="1702" y="1200"/>
                  </a:lnTo>
                  <a:lnTo>
                    <a:pt x="1707" y="1188"/>
                  </a:lnTo>
                  <a:lnTo>
                    <a:pt x="1711" y="1206"/>
                  </a:lnTo>
                  <a:lnTo>
                    <a:pt x="1716" y="1206"/>
                  </a:lnTo>
                  <a:lnTo>
                    <a:pt x="1721" y="1206"/>
                  </a:lnTo>
                  <a:lnTo>
                    <a:pt x="1725" y="1182"/>
                  </a:lnTo>
                  <a:lnTo>
                    <a:pt x="1730" y="1200"/>
                  </a:lnTo>
                  <a:lnTo>
                    <a:pt x="1734" y="1197"/>
                  </a:lnTo>
                  <a:lnTo>
                    <a:pt x="1739" y="1206"/>
                  </a:lnTo>
                  <a:lnTo>
                    <a:pt x="1744" y="1209"/>
                  </a:lnTo>
                  <a:lnTo>
                    <a:pt x="1748" y="1206"/>
                  </a:lnTo>
                  <a:lnTo>
                    <a:pt x="1753" y="1200"/>
                  </a:lnTo>
                  <a:lnTo>
                    <a:pt x="1757" y="1200"/>
                  </a:lnTo>
                  <a:lnTo>
                    <a:pt x="1762" y="1200"/>
                  </a:lnTo>
                  <a:lnTo>
                    <a:pt x="1767" y="1191"/>
                  </a:lnTo>
                  <a:lnTo>
                    <a:pt x="1771" y="1209"/>
                  </a:lnTo>
                  <a:lnTo>
                    <a:pt x="1776" y="1215"/>
                  </a:lnTo>
                  <a:lnTo>
                    <a:pt x="1780" y="1218"/>
                  </a:lnTo>
                  <a:lnTo>
                    <a:pt x="1785" y="1203"/>
                  </a:lnTo>
                  <a:lnTo>
                    <a:pt x="1790" y="1200"/>
                  </a:lnTo>
                  <a:lnTo>
                    <a:pt x="1794" y="1212"/>
                  </a:lnTo>
                  <a:lnTo>
                    <a:pt x="1799" y="1200"/>
                  </a:lnTo>
                  <a:lnTo>
                    <a:pt x="1804" y="1206"/>
                  </a:lnTo>
                  <a:lnTo>
                    <a:pt x="1808" y="1191"/>
                  </a:lnTo>
                  <a:lnTo>
                    <a:pt x="1813" y="1209"/>
                  </a:lnTo>
                  <a:lnTo>
                    <a:pt x="1817" y="1203"/>
                  </a:lnTo>
                  <a:lnTo>
                    <a:pt x="1822" y="1200"/>
                  </a:lnTo>
                  <a:lnTo>
                    <a:pt x="1827" y="1194"/>
                  </a:lnTo>
                  <a:lnTo>
                    <a:pt x="1831" y="1212"/>
                  </a:lnTo>
                  <a:lnTo>
                    <a:pt x="1836" y="1203"/>
                  </a:lnTo>
                  <a:lnTo>
                    <a:pt x="1840" y="1191"/>
                  </a:lnTo>
                  <a:lnTo>
                    <a:pt x="1845" y="1197"/>
                  </a:lnTo>
                  <a:lnTo>
                    <a:pt x="1845" y="1198"/>
                  </a:lnTo>
                </a:path>
              </a:pathLst>
            </a:custGeom>
            <a:noFill/>
            <a:ln w="19050"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3">
              <a:extLst>
                <a:ext uri="{FF2B5EF4-FFF2-40B4-BE49-F238E27FC236}">
                  <a16:creationId xmlns:a16="http://schemas.microsoft.com/office/drawing/2014/main" id="{61D4AE25-57BF-43BE-AFD5-9C21FC99E6EE}"/>
                </a:ext>
              </a:extLst>
            </p:cNvPr>
            <p:cNvSpPr>
              <a:spLocks noChangeArrowheads="1"/>
            </p:cNvSpPr>
            <p:nvPr/>
          </p:nvSpPr>
          <p:spPr bwMode="auto">
            <a:xfrm>
              <a:off x="5947" y="1328"/>
              <a:ext cx="26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4" name="Line 174">
              <a:extLst>
                <a:ext uri="{FF2B5EF4-FFF2-40B4-BE49-F238E27FC236}">
                  <a16:creationId xmlns:a16="http://schemas.microsoft.com/office/drawing/2014/main" id="{29759601-FD3A-41A5-BCAB-301869DD2407}"/>
                </a:ext>
              </a:extLst>
            </p:cNvPr>
            <p:cNvSpPr>
              <a:spLocks noChangeShapeType="1"/>
            </p:cNvSpPr>
            <p:nvPr/>
          </p:nvSpPr>
          <p:spPr bwMode="auto">
            <a:xfrm>
              <a:off x="5754" y="1372"/>
              <a:ext cx="180" cy="0"/>
            </a:xfrm>
            <a:prstGeom prst="line">
              <a:avLst/>
            </a:prstGeom>
            <a:noFill/>
            <a:ln w="19050"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5">
              <a:extLst>
                <a:ext uri="{FF2B5EF4-FFF2-40B4-BE49-F238E27FC236}">
                  <a16:creationId xmlns:a16="http://schemas.microsoft.com/office/drawing/2014/main" id="{45B79642-5E3A-4B41-8AEC-42CB2829E5B9}"/>
                </a:ext>
              </a:extLst>
            </p:cNvPr>
            <p:cNvSpPr>
              <a:spLocks noChangeArrowheads="1"/>
            </p:cNvSpPr>
            <p:nvPr/>
          </p:nvSpPr>
          <p:spPr bwMode="auto">
            <a:xfrm>
              <a:off x="5947" y="1445"/>
              <a:ext cx="26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 name="Line 176">
              <a:extLst>
                <a:ext uri="{FF2B5EF4-FFF2-40B4-BE49-F238E27FC236}">
                  <a16:creationId xmlns:a16="http://schemas.microsoft.com/office/drawing/2014/main" id="{A935F49B-B67C-4FB1-BCC7-900843CB4084}"/>
                </a:ext>
              </a:extLst>
            </p:cNvPr>
            <p:cNvSpPr>
              <a:spLocks noChangeShapeType="1"/>
            </p:cNvSpPr>
            <p:nvPr/>
          </p:nvSpPr>
          <p:spPr bwMode="auto">
            <a:xfrm>
              <a:off x="5754" y="1491"/>
              <a:ext cx="180" cy="0"/>
            </a:xfrm>
            <a:prstGeom prst="line">
              <a:avLst/>
            </a:prstGeom>
            <a:noFill/>
            <a:ln w="19050"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7">
              <a:extLst>
                <a:ext uri="{FF2B5EF4-FFF2-40B4-BE49-F238E27FC236}">
                  <a16:creationId xmlns:a16="http://schemas.microsoft.com/office/drawing/2014/main" id="{B813BF5E-9477-4627-AF05-C8F471709CF2}"/>
                </a:ext>
              </a:extLst>
            </p:cNvPr>
            <p:cNvSpPr>
              <a:spLocks noChangeArrowheads="1"/>
            </p:cNvSpPr>
            <p:nvPr/>
          </p:nvSpPr>
          <p:spPr bwMode="auto">
            <a:xfrm>
              <a:off x="18" y="1188"/>
              <a:ext cx="20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 name="Rectangle 178">
              <a:extLst>
                <a:ext uri="{FF2B5EF4-FFF2-40B4-BE49-F238E27FC236}">
                  <a16:creationId xmlns:a16="http://schemas.microsoft.com/office/drawing/2014/main" id="{3C52B430-B456-47B6-A884-8757E660D258}"/>
                </a:ext>
              </a:extLst>
            </p:cNvPr>
            <p:cNvSpPr>
              <a:spLocks noChangeArrowheads="1"/>
            </p:cNvSpPr>
            <p:nvPr/>
          </p:nvSpPr>
          <p:spPr bwMode="auto">
            <a:xfrm>
              <a:off x="2630" y="1188"/>
              <a:ext cx="20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 name="Rectangle 179">
              <a:extLst>
                <a:ext uri="{FF2B5EF4-FFF2-40B4-BE49-F238E27FC236}">
                  <a16:creationId xmlns:a16="http://schemas.microsoft.com/office/drawing/2014/main" id="{572C395D-4052-420A-9E32-D345738AB5D3}"/>
                </a:ext>
              </a:extLst>
            </p:cNvPr>
            <p:cNvSpPr>
              <a:spLocks noChangeArrowheads="1"/>
            </p:cNvSpPr>
            <p:nvPr/>
          </p:nvSpPr>
          <p:spPr bwMode="auto">
            <a:xfrm>
              <a:off x="5238" y="1188"/>
              <a:ext cx="21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3985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B44DA4-E450-934B-8C4C-E7ED95BD8C9A}"/>
              </a:ext>
            </a:extLst>
          </p:cNvPr>
          <p:cNvGrpSpPr/>
          <p:nvPr/>
        </p:nvGrpSpPr>
        <p:grpSpPr>
          <a:xfrm>
            <a:off x="408744" y="137152"/>
            <a:ext cx="9330637" cy="5846302"/>
            <a:chOff x="-2296892" y="0"/>
            <a:chExt cx="9330637" cy="5846302"/>
          </a:xfrm>
        </p:grpSpPr>
        <p:sp>
          <p:nvSpPr>
            <p:cNvPr id="4" name="TextBox 3">
              <a:extLst>
                <a:ext uri="{FF2B5EF4-FFF2-40B4-BE49-F238E27FC236}">
                  <a16:creationId xmlns:a16="http://schemas.microsoft.com/office/drawing/2014/main" id="{8F65609E-005A-B74C-A656-DF46CCCEFC18}"/>
                </a:ext>
              </a:extLst>
            </p:cNvPr>
            <p:cNvSpPr txBox="1"/>
            <p:nvPr/>
          </p:nvSpPr>
          <p:spPr>
            <a:xfrm>
              <a:off x="0" y="0"/>
              <a:ext cx="369886" cy="461665"/>
            </a:xfrm>
            <a:prstGeom prst="rect">
              <a:avLst/>
            </a:prstGeom>
            <a:noFill/>
          </p:spPr>
          <p:txBody>
            <a:bodyPr wrap="square" rtlCol="0">
              <a:spAutoFit/>
            </a:bodyPr>
            <a:lstStyle/>
            <a:p>
              <a:r>
                <a:rPr lang="en-US" sz="2400" b="1" dirty="0">
                  <a:latin typeface="Arial"/>
                  <a:cs typeface="Arial"/>
                </a:rPr>
                <a:t>B</a:t>
              </a:r>
            </a:p>
          </p:txBody>
        </p:sp>
        <p:sp>
          <p:nvSpPr>
            <p:cNvPr id="7" name="TextBox 6">
              <a:extLst>
                <a:ext uri="{FF2B5EF4-FFF2-40B4-BE49-F238E27FC236}">
                  <a16:creationId xmlns:a16="http://schemas.microsoft.com/office/drawing/2014/main" id="{580CA035-F81D-8846-AB2A-1BDD4B0B0A8D}"/>
                </a:ext>
              </a:extLst>
            </p:cNvPr>
            <p:cNvSpPr txBox="1"/>
            <p:nvPr/>
          </p:nvSpPr>
          <p:spPr>
            <a:xfrm>
              <a:off x="-2296892" y="23261"/>
              <a:ext cx="369886" cy="461665"/>
            </a:xfrm>
            <a:prstGeom prst="rect">
              <a:avLst/>
            </a:prstGeom>
            <a:noFill/>
          </p:spPr>
          <p:txBody>
            <a:bodyPr wrap="square" rtlCol="0">
              <a:spAutoFit/>
            </a:bodyPr>
            <a:lstStyle/>
            <a:p>
              <a:r>
                <a:rPr lang="en-US" sz="2400" b="1" dirty="0">
                  <a:latin typeface="Arial"/>
                  <a:cs typeface="Arial"/>
                </a:rPr>
                <a:t>A</a:t>
              </a:r>
            </a:p>
          </p:txBody>
        </p:sp>
        <p:grpSp>
          <p:nvGrpSpPr>
            <p:cNvPr id="936" name="Group 935">
              <a:extLst>
                <a:ext uri="{FF2B5EF4-FFF2-40B4-BE49-F238E27FC236}">
                  <a16:creationId xmlns:a16="http://schemas.microsoft.com/office/drawing/2014/main" id="{E2EFD1DA-BC3A-3647-B75A-47535701D4BC}"/>
                </a:ext>
              </a:extLst>
            </p:cNvPr>
            <p:cNvGrpSpPr/>
            <p:nvPr/>
          </p:nvGrpSpPr>
          <p:grpSpPr>
            <a:xfrm>
              <a:off x="1856997" y="2730326"/>
              <a:ext cx="543272" cy="707989"/>
              <a:chOff x="363875" y="413442"/>
              <a:chExt cx="1260889" cy="1643178"/>
            </a:xfrm>
          </p:grpSpPr>
          <p:sp>
            <p:nvSpPr>
              <p:cNvPr id="937" name="Oval 936">
                <a:extLst>
                  <a:ext uri="{FF2B5EF4-FFF2-40B4-BE49-F238E27FC236}">
                    <a16:creationId xmlns:a16="http://schemas.microsoft.com/office/drawing/2014/main" id="{6D273CB6-386D-2346-8190-E98FEF6E505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938" name="Rectangle 937">
                <a:extLst>
                  <a:ext uri="{FF2B5EF4-FFF2-40B4-BE49-F238E27FC236}">
                    <a16:creationId xmlns:a16="http://schemas.microsoft.com/office/drawing/2014/main" id="{4F359F38-ECB8-4148-A19D-EB0AB17EAD0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39" name="Rectangle 938">
                <a:extLst>
                  <a:ext uri="{FF2B5EF4-FFF2-40B4-BE49-F238E27FC236}">
                    <a16:creationId xmlns:a16="http://schemas.microsoft.com/office/drawing/2014/main" id="{F943A8E1-BA1D-B648-B770-963D7A38F32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40" name="Rectangle 939">
                <a:extLst>
                  <a:ext uri="{FF2B5EF4-FFF2-40B4-BE49-F238E27FC236}">
                    <a16:creationId xmlns:a16="http://schemas.microsoft.com/office/drawing/2014/main" id="{C3259A84-1B7F-9B4A-B2C4-F4AA12C90C15}"/>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41" name="Rectangle 940">
                <a:extLst>
                  <a:ext uri="{FF2B5EF4-FFF2-40B4-BE49-F238E27FC236}">
                    <a16:creationId xmlns:a16="http://schemas.microsoft.com/office/drawing/2014/main" id="{35886624-7BD3-9243-9E1E-AF93D53C18D5}"/>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942" name="Picture 941">
                <a:extLst>
                  <a:ext uri="{FF2B5EF4-FFF2-40B4-BE49-F238E27FC236}">
                    <a16:creationId xmlns:a16="http://schemas.microsoft.com/office/drawing/2014/main" id="{CE955491-B695-8B44-AA11-BEF5B1BFA53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943" name="Picture 942">
                <a:extLst>
                  <a:ext uri="{FF2B5EF4-FFF2-40B4-BE49-F238E27FC236}">
                    <a16:creationId xmlns:a16="http://schemas.microsoft.com/office/drawing/2014/main" id="{EB9D8E12-4B16-2541-835E-3BED3DF23C80}"/>
                  </a:ext>
                </a:extLst>
              </p:cNvPr>
              <p:cNvPicPr>
                <a:picLocks noChangeAspect="1"/>
              </p:cNvPicPr>
              <p:nvPr/>
            </p:nvPicPr>
            <p:blipFill>
              <a:blip r:embed="rId3"/>
              <a:stretch>
                <a:fillRect/>
              </a:stretch>
            </p:blipFill>
            <p:spPr>
              <a:xfrm>
                <a:off x="403262" y="594940"/>
                <a:ext cx="128888" cy="211110"/>
              </a:xfrm>
              <a:prstGeom prst="rect">
                <a:avLst/>
              </a:prstGeom>
            </p:spPr>
          </p:pic>
          <p:pic>
            <p:nvPicPr>
              <p:cNvPr id="944" name="Picture 943">
                <a:extLst>
                  <a:ext uri="{FF2B5EF4-FFF2-40B4-BE49-F238E27FC236}">
                    <a16:creationId xmlns:a16="http://schemas.microsoft.com/office/drawing/2014/main" id="{107C4A38-A6EB-FD48-9F84-6FCCFBCBD074}"/>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945" name="Picture 944">
                <a:extLst>
                  <a:ext uri="{FF2B5EF4-FFF2-40B4-BE49-F238E27FC236}">
                    <a16:creationId xmlns:a16="http://schemas.microsoft.com/office/drawing/2014/main" id="{1B0A8554-EFFA-A44E-948C-60E45D9FD251}"/>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946" name="Picture 945">
                <a:extLst>
                  <a:ext uri="{FF2B5EF4-FFF2-40B4-BE49-F238E27FC236}">
                    <a16:creationId xmlns:a16="http://schemas.microsoft.com/office/drawing/2014/main" id="{9F479FBD-66CF-4640-9674-56947370820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947" name="Picture 946">
                <a:extLst>
                  <a:ext uri="{FF2B5EF4-FFF2-40B4-BE49-F238E27FC236}">
                    <a16:creationId xmlns:a16="http://schemas.microsoft.com/office/drawing/2014/main" id="{6ED21125-86F4-5D40-B99E-C2718C11AB1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948" name="Picture 947">
                <a:extLst>
                  <a:ext uri="{FF2B5EF4-FFF2-40B4-BE49-F238E27FC236}">
                    <a16:creationId xmlns:a16="http://schemas.microsoft.com/office/drawing/2014/main" id="{E72E137C-A3BD-0749-BC10-04A52957B259}"/>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949" name="Straight Arrow Connector 948">
                <a:extLst>
                  <a:ext uri="{FF2B5EF4-FFF2-40B4-BE49-F238E27FC236}">
                    <a16:creationId xmlns:a16="http://schemas.microsoft.com/office/drawing/2014/main" id="{1AAEDA4C-9973-B244-91BD-2128298295E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50" name="Picture 949">
                <a:extLst>
                  <a:ext uri="{FF2B5EF4-FFF2-40B4-BE49-F238E27FC236}">
                    <a16:creationId xmlns:a16="http://schemas.microsoft.com/office/drawing/2014/main" id="{C9A0602F-D588-A442-B41C-02B68CCF765D}"/>
                  </a:ext>
                </a:extLst>
              </p:cNvPr>
              <p:cNvPicPr>
                <a:picLocks noChangeAspect="1"/>
              </p:cNvPicPr>
              <p:nvPr/>
            </p:nvPicPr>
            <p:blipFill>
              <a:blip r:embed="rId5"/>
              <a:stretch>
                <a:fillRect/>
              </a:stretch>
            </p:blipFill>
            <p:spPr>
              <a:xfrm>
                <a:off x="363875" y="545829"/>
                <a:ext cx="211373" cy="253207"/>
              </a:xfrm>
              <a:prstGeom prst="rect">
                <a:avLst/>
              </a:prstGeom>
            </p:spPr>
          </p:pic>
        </p:grpSp>
        <p:sp>
          <p:nvSpPr>
            <p:cNvPr id="538" name="Right Brace 537">
              <a:extLst>
                <a:ext uri="{FF2B5EF4-FFF2-40B4-BE49-F238E27FC236}">
                  <a16:creationId xmlns:a16="http://schemas.microsoft.com/office/drawing/2014/main" id="{C580325E-05B7-E547-8E26-59B3BE256AFD}"/>
                </a:ext>
              </a:extLst>
            </p:cNvPr>
            <p:cNvSpPr/>
            <p:nvPr/>
          </p:nvSpPr>
          <p:spPr>
            <a:xfrm rot="16200000">
              <a:off x="1435255" y="-127553"/>
              <a:ext cx="172720" cy="16046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39" name="Right Brace 538">
              <a:extLst>
                <a:ext uri="{FF2B5EF4-FFF2-40B4-BE49-F238E27FC236}">
                  <a16:creationId xmlns:a16="http://schemas.microsoft.com/office/drawing/2014/main" id="{A7D84F50-C0E9-4B44-95CB-0BC9CCAC0561}"/>
                </a:ext>
              </a:extLst>
            </p:cNvPr>
            <p:cNvSpPr/>
            <p:nvPr/>
          </p:nvSpPr>
          <p:spPr>
            <a:xfrm rot="16200000">
              <a:off x="4388896" y="-1054548"/>
              <a:ext cx="183232" cy="34720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0" name="TextBox 539">
              <a:extLst>
                <a:ext uri="{FF2B5EF4-FFF2-40B4-BE49-F238E27FC236}">
                  <a16:creationId xmlns:a16="http://schemas.microsoft.com/office/drawing/2014/main" id="{9990AF11-EBE5-6F4B-B569-C3F68BA4EC71}"/>
                </a:ext>
              </a:extLst>
            </p:cNvPr>
            <p:cNvSpPr txBox="1"/>
            <p:nvPr/>
          </p:nvSpPr>
          <p:spPr>
            <a:xfrm>
              <a:off x="943429" y="230832"/>
              <a:ext cx="1380506" cy="369332"/>
            </a:xfrm>
            <a:prstGeom prst="rect">
              <a:avLst/>
            </a:prstGeom>
            <a:noFill/>
          </p:spPr>
          <p:txBody>
            <a:bodyPr wrap="none" rtlCol="0">
              <a:spAutoFit/>
            </a:bodyPr>
            <a:lstStyle/>
            <a:p>
              <a:r>
                <a:rPr lang="en-US" dirty="0"/>
                <a:t>Guided trials</a:t>
              </a:r>
            </a:p>
          </p:txBody>
        </p:sp>
        <p:sp>
          <p:nvSpPr>
            <p:cNvPr id="541" name="TextBox 540">
              <a:extLst>
                <a:ext uri="{FF2B5EF4-FFF2-40B4-BE49-F238E27FC236}">
                  <a16:creationId xmlns:a16="http://schemas.microsoft.com/office/drawing/2014/main" id="{288E75AE-7A12-0C49-826E-1D611B9C7A23}"/>
                </a:ext>
              </a:extLst>
            </p:cNvPr>
            <p:cNvSpPr txBox="1"/>
            <p:nvPr/>
          </p:nvSpPr>
          <p:spPr>
            <a:xfrm>
              <a:off x="3887402" y="230832"/>
              <a:ext cx="1114601" cy="369332"/>
            </a:xfrm>
            <a:prstGeom prst="rect">
              <a:avLst/>
            </a:prstGeom>
            <a:noFill/>
          </p:spPr>
          <p:txBody>
            <a:bodyPr wrap="none" rtlCol="0">
              <a:spAutoFit/>
            </a:bodyPr>
            <a:lstStyle/>
            <a:p>
              <a:r>
                <a:rPr lang="en-US" dirty="0"/>
                <a:t>Free trials</a:t>
              </a:r>
            </a:p>
          </p:txBody>
        </p:sp>
        <p:grpSp>
          <p:nvGrpSpPr>
            <p:cNvPr id="1207" name="Group 1206">
              <a:extLst>
                <a:ext uri="{FF2B5EF4-FFF2-40B4-BE49-F238E27FC236}">
                  <a16:creationId xmlns:a16="http://schemas.microsoft.com/office/drawing/2014/main" id="{6A092BA0-58D5-D643-82E5-8A5C064AA47C}"/>
                </a:ext>
              </a:extLst>
            </p:cNvPr>
            <p:cNvGrpSpPr/>
            <p:nvPr/>
          </p:nvGrpSpPr>
          <p:grpSpPr>
            <a:xfrm>
              <a:off x="563865" y="773073"/>
              <a:ext cx="6469880" cy="1733771"/>
              <a:chOff x="563865" y="773073"/>
              <a:chExt cx="6469880" cy="1733771"/>
            </a:xfrm>
          </p:grpSpPr>
          <p:sp>
            <p:nvSpPr>
              <p:cNvPr id="546" name="TextBox 545">
                <a:extLst>
                  <a:ext uri="{FF2B5EF4-FFF2-40B4-BE49-F238E27FC236}">
                    <a16:creationId xmlns:a16="http://schemas.microsoft.com/office/drawing/2014/main" id="{42FB36D5-C9F5-8249-80E1-B93A6B2C6778}"/>
                  </a:ext>
                </a:extLst>
              </p:cNvPr>
              <p:cNvSpPr txBox="1"/>
              <p:nvPr/>
            </p:nvSpPr>
            <p:spPr>
              <a:xfrm>
                <a:off x="563865" y="773073"/>
                <a:ext cx="790601" cy="369332"/>
              </a:xfrm>
              <a:prstGeom prst="rect">
                <a:avLst/>
              </a:prstGeom>
              <a:noFill/>
            </p:spPr>
            <p:txBody>
              <a:bodyPr wrap="none" rtlCol="0">
                <a:spAutoFit/>
              </a:bodyPr>
              <a:lstStyle/>
              <a:p>
                <a:r>
                  <a:rPr lang="en-US" dirty="0" err="1"/>
                  <a:t>nG</a:t>
                </a:r>
                <a:r>
                  <a:rPr lang="en-US" dirty="0"/>
                  <a:t> = 3</a:t>
                </a:r>
              </a:p>
            </p:txBody>
          </p:sp>
          <p:grpSp>
            <p:nvGrpSpPr>
              <p:cNvPr id="1041" name="Group 1040">
                <a:extLst>
                  <a:ext uri="{FF2B5EF4-FFF2-40B4-BE49-F238E27FC236}">
                    <a16:creationId xmlns:a16="http://schemas.microsoft.com/office/drawing/2014/main" id="{1E548061-1A93-1D44-93C9-8954D6BA46C2}"/>
                  </a:ext>
                </a:extLst>
              </p:cNvPr>
              <p:cNvGrpSpPr/>
              <p:nvPr/>
            </p:nvGrpSpPr>
            <p:grpSpPr>
              <a:xfrm>
                <a:off x="679759" y="1045607"/>
                <a:ext cx="6353986" cy="1461237"/>
                <a:chOff x="679759" y="1045607"/>
                <a:chExt cx="6353986" cy="1461237"/>
              </a:xfrm>
            </p:grpSpPr>
            <p:grpSp>
              <p:nvGrpSpPr>
                <p:cNvPr id="528" name="Group 527">
                  <a:extLst>
                    <a:ext uri="{FF2B5EF4-FFF2-40B4-BE49-F238E27FC236}">
                      <a16:creationId xmlns:a16="http://schemas.microsoft.com/office/drawing/2014/main" id="{1BA4F780-2FCF-CB42-B821-3D8F44FC1C7C}"/>
                    </a:ext>
                  </a:extLst>
                </p:cNvPr>
                <p:cNvGrpSpPr/>
                <p:nvPr/>
              </p:nvGrpSpPr>
              <p:grpSpPr>
                <a:xfrm>
                  <a:off x="679759" y="1054327"/>
                  <a:ext cx="1724307" cy="717345"/>
                  <a:chOff x="4932888" y="-169"/>
                  <a:chExt cx="3013810" cy="1253803"/>
                </a:xfrm>
              </p:grpSpPr>
              <p:grpSp>
                <p:nvGrpSpPr>
                  <p:cNvPr id="994" name="Group 993">
                    <a:extLst>
                      <a:ext uri="{FF2B5EF4-FFF2-40B4-BE49-F238E27FC236}">
                        <a16:creationId xmlns:a16="http://schemas.microsoft.com/office/drawing/2014/main" id="{B5AE4EDF-68DA-F74B-93BE-436CC5E75196}"/>
                      </a:ext>
                    </a:extLst>
                  </p:cNvPr>
                  <p:cNvGrpSpPr/>
                  <p:nvPr/>
                </p:nvGrpSpPr>
                <p:grpSpPr>
                  <a:xfrm>
                    <a:off x="4932888" y="16184"/>
                    <a:ext cx="949552" cy="1237450"/>
                    <a:chOff x="363875" y="413442"/>
                    <a:chExt cx="1260889" cy="1643178"/>
                  </a:xfrm>
                </p:grpSpPr>
                <p:sp>
                  <p:nvSpPr>
                    <p:cNvPr id="1025" name="Oval 1024">
                      <a:extLst>
                        <a:ext uri="{FF2B5EF4-FFF2-40B4-BE49-F238E27FC236}">
                          <a16:creationId xmlns:a16="http://schemas.microsoft.com/office/drawing/2014/main" id="{175D2099-0AB4-F04C-8130-1956FFEC1CE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026" name="Rectangle 1025">
                      <a:extLst>
                        <a:ext uri="{FF2B5EF4-FFF2-40B4-BE49-F238E27FC236}">
                          <a16:creationId xmlns:a16="http://schemas.microsoft.com/office/drawing/2014/main" id="{0F32A6F7-5363-334B-80CF-40A024854D8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27" name="Rectangle 1026">
                      <a:extLst>
                        <a:ext uri="{FF2B5EF4-FFF2-40B4-BE49-F238E27FC236}">
                          <a16:creationId xmlns:a16="http://schemas.microsoft.com/office/drawing/2014/main" id="{57AD27F2-17D7-CA4C-8E35-CAB49ACA6E3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28" name="Rectangle 1027">
                      <a:extLst>
                        <a:ext uri="{FF2B5EF4-FFF2-40B4-BE49-F238E27FC236}">
                          <a16:creationId xmlns:a16="http://schemas.microsoft.com/office/drawing/2014/main" id="{5898F369-5536-A04E-8616-CEBFEEADEEB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29" name="Rectangle 1028">
                      <a:extLst>
                        <a:ext uri="{FF2B5EF4-FFF2-40B4-BE49-F238E27FC236}">
                          <a16:creationId xmlns:a16="http://schemas.microsoft.com/office/drawing/2014/main" id="{B44E04E7-69DF-2C42-91D3-05693B3E827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030" name="Picture 1029">
                      <a:extLst>
                        <a:ext uri="{FF2B5EF4-FFF2-40B4-BE49-F238E27FC236}">
                          <a16:creationId xmlns:a16="http://schemas.microsoft.com/office/drawing/2014/main" id="{94A3411C-C678-2847-A289-1238F6D8DCE7}"/>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031" name="Picture 1030">
                      <a:extLst>
                        <a:ext uri="{FF2B5EF4-FFF2-40B4-BE49-F238E27FC236}">
                          <a16:creationId xmlns:a16="http://schemas.microsoft.com/office/drawing/2014/main" id="{06676F4F-4053-FC4A-BFF5-229A9A80DC79}"/>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032" name="Picture 1031">
                      <a:extLst>
                        <a:ext uri="{FF2B5EF4-FFF2-40B4-BE49-F238E27FC236}">
                          <a16:creationId xmlns:a16="http://schemas.microsoft.com/office/drawing/2014/main" id="{0E850085-3350-4443-BDAA-FFE243DFBFA8}"/>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033" name="Picture 1032">
                      <a:extLst>
                        <a:ext uri="{FF2B5EF4-FFF2-40B4-BE49-F238E27FC236}">
                          <a16:creationId xmlns:a16="http://schemas.microsoft.com/office/drawing/2014/main" id="{F086D03E-8C8E-6D4B-A699-630D0847F4B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034" name="Picture 1033">
                      <a:extLst>
                        <a:ext uri="{FF2B5EF4-FFF2-40B4-BE49-F238E27FC236}">
                          <a16:creationId xmlns:a16="http://schemas.microsoft.com/office/drawing/2014/main" id="{B85EF7DC-5564-9C48-8796-DC9509FE909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035" name="Picture 1034">
                      <a:extLst>
                        <a:ext uri="{FF2B5EF4-FFF2-40B4-BE49-F238E27FC236}">
                          <a16:creationId xmlns:a16="http://schemas.microsoft.com/office/drawing/2014/main" id="{FA05B649-CBF8-804C-A54D-B6C23532FB9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036" name="Picture 1035">
                      <a:extLst>
                        <a:ext uri="{FF2B5EF4-FFF2-40B4-BE49-F238E27FC236}">
                          <a16:creationId xmlns:a16="http://schemas.microsoft.com/office/drawing/2014/main" id="{1D68768F-59E0-3D47-9E1F-E6C07B6C18CE}"/>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037" name="Straight Arrow Connector 1036">
                      <a:extLst>
                        <a:ext uri="{FF2B5EF4-FFF2-40B4-BE49-F238E27FC236}">
                          <a16:creationId xmlns:a16="http://schemas.microsoft.com/office/drawing/2014/main" id="{EA1CCF07-EBC6-DF40-B23B-5D379A42256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8" name="Picture 1037">
                      <a:extLst>
                        <a:ext uri="{FF2B5EF4-FFF2-40B4-BE49-F238E27FC236}">
                          <a16:creationId xmlns:a16="http://schemas.microsoft.com/office/drawing/2014/main" id="{49F67B5C-7832-D042-B7CA-23BF9C361520}"/>
                        </a:ext>
                      </a:extLst>
                    </p:cNvPr>
                    <p:cNvPicPr>
                      <a:picLocks noChangeAspect="1"/>
                    </p:cNvPicPr>
                    <p:nvPr/>
                  </p:nvPicPr>
                  <p:blipFill>
                    <a:blip r:embed="rId5"/>
                    <a:stretch>
                      <a:fillRect/>
                    </a:stretch>
                  </p:blipFill>
                  <p:spPr>
                    <a:xfrm>
                      <a:off x="363875" y="545829"/>
                      <a:ext cx="211373" cy="253207"/>
                    </a:xfrm>
                    <a:prstGeom prst="rect">
                      <a:avLst/>
                    </a:prstGeom>
                  </p:spPr>
                </p:pic>
              </p:grpSp>
              <p:grpSp>
                <p:nvGrpSpPr>
                  <p:cNvPr id="995" name="Group 994">
                    <a:extLst>
                      <a:ext uri="{FF2B5EF4-FFF2-40B4-BE49-F238E27FC236}">
                        <a16:creationId xmlns:a16="http://schemas.microsoft.com/office/drawing/2014/main" id="{8975849F-6170-484E-91CF-8C6573070703}"/>
                      </a:ext>
                    </a:extLst>
                  </p:cNvPr>
                  <p:cNvGrpSpPr/>
                  <p:nvPr/>
                </p:nvGrpSpPr>
                <p:grpSpPr>
                  <a:xfrm>
                    <a:off x="5979220" y="-169"/>
                    <a:ext cx="949552" cy="1237450"/>
                    <a:chOff x="363875" y="413442"/>
                    <a:chExt cx="1260889" cy="1643178"/>
                  </a:xfrm>
                </p:grpSpPr>
                <p:sp>
                  <p:nvSpPr>
                    <p:cNvPr id="1011" name="Oval 1010">
                      <a:extLst>
                        <a:ext uri="{FF2B5EF4-FFF2-40B4-BE49-F238E27FC236}">
                          <a16:creationId xmlns:a16="http://schemas.microsoft.com/office/drawing/2014/main" id="{E2320B29-25A1-7541-BC01-30171D4CE2C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012" name="Rectangle 1011">
                      <a:extLst>
                        <a:ext uri="{FF2B5EF4-FFF2-40B4-BE49-F238E27FC236}">
                          <a16:creationId xmlns:a16="http://schemas.microsoft.com/office/drawing/2014/main" id="{7A61EA7B-8163-A442-89D3-0A1ABE0D7CB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3" name="Rectangle 1012">
                      <a:extLst>
                        <a:ext uri="{FF2B5EF4-FFF2-40B4-BE49-F238E27FC236}">
                          <a16:creationId xmlns:a16="http://schemas.microsoft.com/office/drawing/2014/main" id="{659E3942-B411-CA47-8B6C-1203B7D96A4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4" name="Rectangle 1013">
                      <a:extLst>
                        <a:ext uri="{FF2B5EF4-FFF2-40B4-BE49-F238E27FC236}">
                          <a16:creationId xmlns:a16="http://schemas.microsoft.com/office/drawing/2014/main" id="{81B4876E-7F5F-7D4A-8E4A-EB4DF3486220}"/>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15" name="Rectangle 1014">
                      <a:extLst>
                        <a:ext uri="{FF2B5EF4-FFF2-40B4-BE49-F238E27FC236}">
                          <a16:creationId xmlns:a16="http://schemas.microsoft.com/office/drawing/2014/main" id="{F8A832FF-C5F7-7340-A3E3-324E94649C0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016" name="Picture 1015">
                      <a:extLst>
                        <a:ext uri="{FF2B5EF4-FFF2-40B4-BE49-F238E27FC236}">
                          <a16:creationId xmlns:a16="http://schemas.microsoft.com/office/drawing/2014/main" id="{D6D3BF6A-56CA-B942-BD7B-061F7F6F335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017" name="Picture 1016">
                      <a:extLst>
                        <a:ext uri="{FF2B5EF4-FFF2-40B4-BE49-F238E27FC236}">
                          <a16:creationId xmlns:a16="http://schemas.microsoft.com/office/drawing/2014/main" id="{BCF92A89-5853-3A4B-9AF2-B846C2FF10A1}"/>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018" name="Picture 1017">
                      <a:extLst>
                        <a:ext uri="{FF2B5EF4-FFF2-40B4-BE49-F238E27FC236}">
                          <a16:creationId xmlns:a16="http://schemas.microsoft.com/office/drawing/2014/main" id="{71604BD6-FACC-E849-973C-5F67B1F28A9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019" name="Picture 1018">
                      <a:extLst>
                        <a:ext uri="{FF2B5EF4-FFF2-40B4-BE49-F238E27FC236}">
                          <a16:creationId xmlns:a16="http://schemas.microsoft.com/office/drawing/2014/main" id="{3A9DB20A-56F4-084D-AEE8-459E6C225E32}"/>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020" name="Picture 1019">
                      <a:extLst>
                        <a:ext uri="{FF2B5EF4-FFF2-40B4-BE49-F238E27FC236}">
                          <a16:creationId xmlns:a16="http://schemas.microsoft.com/office/drawing/2014/main" id="{5765CFA5-5D7D-4242-B30A-12C40D93573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021" name="Picture 1020">
                      <a:extLst>
                        <a:ext uri="{FF2B5EF4-FFF2-40B4-BE49-F238E27FC236}">
                          <a16:creationId xmlns:a16="http://schemas.microsoft.com/office/drawing/2014/main" id="{3753E0A3-2628-C84C-A53D-161A581DEBD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022" name="Picture 1021">
                      <a:extLst>
                        <a:ext uri="{FF2B5EF4-FFF2-40B4-BE49-F238E27FC236}">
                          <a16:creationId xmlns:a16="http://schemas.microsoft.com/office/drawing/2014/main" id="{DD59B2EE-2DA2-A440-A9DD-5F66E43EA68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023" name="Straight Arrow Connector 1022">
                      <a:extLst>
                        <a:ext uri="{FF2B5EF4-FFF2-40B4-BE49-F238E27FC236}">
                          <a16:creationId xmlns:a16="http://schemas.microsoft.com/office/drawing/2014/main" id="{51DCA8B2-80EE-FE4E-881C-061F222032D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4" name="Picture 1023">
                      <a:extLst>
                        <a:ext uri="{FF2B5EF4-FFF2-40B4-BE49-F238E27FC236}">
                          <a16:creationId xmlns:a16="http://schemas.microsoft.com/office/drawing/2014/main" id="{7D31EDDC-0023-844D-AF6F-814C05080AE0}"/>
                        </a:ext>
                      </a:extLst>
                    </p:cNvPr>
                    <p:cNvPicPr>
                      <a:picLocks noChangeAspect="1"/>
                    </p:cNvPicPr>
                    <p:nvPr/>
                  </p:nvPicPr>
                  <p:blipFill>
                    <a:blip r:embed="rId5"/>
                    <a:stretch>
                      <a:fillRect/>
                    </a:stretch>
                  </p:blipFill>
                  <p:spPr>
                    <a:xfrm>
                      <a:off x="363875" y="545829"/>
                      <a:ext cx="211373" cy="253207"/>
                    </a:xfrm>
                    <a:prstGeom prst="rect">
                      <a:avLst/>
                    </a:prstGeom>
                  </p:spPr>
                </p:pic>
              </p:grpSp>
              <p:grpSp>
                <p:nvGrpSpPr>
                  <p:cNvPr id="996" name="Group 995">
                    <a:extLst>
                      <a:ext uri="{FF2B5EF4-FFF2-40B4-BE49-F238E27FC236}">
                        <a16:creationId xmlns:a16="http://schemas.microsoft.com/office/drawing/2014/main" id="{16661C67-EE56-1B4A-BA01-892EA5D76B6D}"/>
                      </a:ext>
                    </a:extLst>
                  </p:cNvPr>
                  <p:cNvGrpSpPr/>
                  <p:nvPr/>
                </p:nvGrpSpPr>
                <p:grpSpPr>
                  <a:xfrm>
                    <a:off x="6997146" y="-169"/>
                    <a:ext cx="949552" cy="1237450"/>
                    <a:chOff x="363875" y="413442"/>
                    <a:chExt cx="1260889" cy="1643178"/>
                  </a:xfrm>
                </p:grpSpPr>
                <p:sp>
                  <p:nvSpPr>
                    <p:cNvPr id="997" name="Oval 996">
                      <a:extLst>
                        <a:ext uri="{FF2B5EF4-FFF2-40B4-BE49-F238E27FC236}">
                          <a16:creationId xmlns:a16="http://schemas.microsoft.com/office/drawing/2014/main" id="{E81A5B0B-BBE5-C240-8C99-E11FB135D609}"/>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998" name="Rectangle 997">
                      <a:extLst>
                        <a:ext uri="{FF2B5EF4-FFF2-40B4-BE49-F238E27FC236}">
                          <a16:creationId xmlns:a16="http://schemas.microsoft.com/office/drawing/2014/main" id="{74B81FAE-E1D8-5C47-A592-7340875AF00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99" name="Rectangle 998">
                      <a:extLst>
                        <a:ext uri="{FF2B5EF4-FFF2-40B4-BE49-F238E27FC236}">
                          <a16:creationId xmlns:a16="http://schemas.microsoft.com/office/drawing/2014/main" id="{23C5BDD3-FA8D-B94A-B631-5B3C69C0AEA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0" name="Rectangle 999">
                      <a:extLst>
                        <a:ext uri="{FF2B5EF4-FFF2-40B4-BE49-F238E27FC236}">
                          <a16:creationId xmlns:a16="http://schemas.microsoft.com/office/drawing/2014/main" id="{B73A2E8A-CC6A-CD47-83C3-555D121C949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001" name="Rectangle 1000">
                      <a:extLst>
                        <a:ext uri="{FF2B5EF4-FFF2-40B4-BE49-F238E27FC236}">
                          <a16:creationId xmlns:a16="http://schemas.microsoft.com/office/drawing/2014/main" id="{BBCF257B-F59C-994A-9D43-CA53158CC4D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002" name="Picture 1001">
                      <a:extLst>
                        <a:ext uri="{FF2B5EF4-FFF2-40B4-BE49-F238E27FC236}">
                          <a16:creationId xmlns:a16="http://schemas.microsoft.com/office/drawing/2014/main" id="{CF35BEEB-C0DB-CE47-AD95-BB56702E632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003" name="Picture 1002">
                      <a:extLst>
                        <a:ext uri="{FF2B5EF4-FFF2-40B4-BE49-F238E27FC236}">
                          <a16:creationId xmlns:a16="http://schemas.microsoft.com/office/drawing/2014/main" id="{E4DA38BF-8C63-B64B-A9C7-6A97FD5F335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004" name="Picture 1003">
                      <a:extLst>
                        <a:ext uri="{FF2B5EF4-FFF2-40B4-BE49-F238E27FC236}">
                          <a16:creationId xmlns:a16="http://schemas.microsoft.com/office/drawing/2014/main" id="{65BD99FE-DC2D-1745-9712-0D6C0408F45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005" name="Picture 1004">
                      <a:extLst>
                        <a:ext uri="{FF2B5EF4-FFF2-40B4-BE49-F238E27FC236}">
                          <a16:creationId xmlns:a16="http://schemas.microsoft.com/office/drawing/2014/main" id="{F4AAFAB7-45A5-D441-9FEA-91E39951203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006" name="Picture 1005">
                      <a:extLst>
                        <a:ext uri="{FF2B5EF4-FFF2-40B4-BE49-F238E27FC236}">
                          <a16:creationId xmlns:a16="http://schemas.microsoft.com/office/drawing/2014/main" id="{4F12DA63-C464-3143-9B57-44A994AD68A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007" name="Picture 1006">
                      <a:extLst>
                        <a:ext uri="{FF2B5EF4-FFF2-40B4-BE49-F238E27FC236}">
                          <a16:creationId xmlns:a16="http://schemas.microsoft.com/office/drawing/2014/main" id="{380D4508-C476-6A4A-9AD7-E482D2B70AD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008" name="Picture 1007">
                      <a:extLst>
                        <a:ext uri="{FF2B5EF4-FFF2-40B4-BE49-F238E27FC236}">
                          <a16:creationId xmlns:a16="http://schemas.microsoft.com/office/drawing/2014/main" id="{27A6C4F8-3A5E-2A48-A04E-3B6B7D8B7D9E}"/>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009" name="Straight Arrow Connector 1008">
                      <a:extLst>
                        <a:ext uri="{FF2B5EF4-FFF2-40B4-BE49-F238E27FC236}">
                          <a16:creationId xmlns:a16="http://schemas.microsoft.com/office/drawing/2014/main" id="{065E9156-61DC-8947-9BCE-21CD1BA6DDEF}"/>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10" name="Picture 1009">
                      <a:extLst>
                        <a:ext uri="{FF2B5EF4-FFF2-40B4-BE49-F238E27FC236}">
                          <a16:creationId xmlns:a16="http://schemas.microsoft.com/office/drawing/2014/main" id="{B3129640-5179-0849-8361-31D4C3D0FA1F}"/>
                        </a:ext>
                      </a:extLst>
                    </p:cNvPr>
                    <p:cNvPicPr>
                      <a:picLocks noChangeAspect="1"/>
                    </p:cNvPicPr>
                    <p:nvPr/>
                  </p:nvPicPr>
                  <p:blipFill>
                    <a:blip r:embed="rId5"/>
                    <a:stretch>
                      <a:fillRect/>
                    </a:stretch>
                  </p:blipFill>
                  <p:spPr>
                    <a:xfrm>
                      <a:off x="363875" y="545829"/>
                      <a:ext cx="211373" cy="253207"/>
                    </a:xfrm>
                    <a:prstGeom prst="rect">
                      <a:avLst/>
                    </a:prstGeom>
                  </p:spPr>
                </p:pic>
              </p:grpSp>
            </p:grpSp>
            <p:grpSp>
              <p:nvGrpSpPr>
                <p:cNvPr id="529" name="Group 528">
                  <a:extLst>
                    <a:ext uri="{FF2B5EF4-FFF2-40B4-BE49-F238E27FC236}">
                      <a16:creationId xmlns:a16="http://schemas.microsoft.com/office/drawing/2014/main" id="{C818995F-1BD9-A449-AD6D-E5220EFDDBBC}"/>
                    </a:ext>
                  </a:extLst>
                </p:cNvPr>
                <p:cNvGrpSpPr/>
                <p:nvPr/>
              </p:nvGrpSpPr>
              <p:grpSpPr>
                <a:xfrm>
                  <a:off x="2561287" y="1045607"/>
                  <a:ext cx="563131" cy="707989"/>
                  <a:chOff x="363875" y="413442"/>
                  <a:chExt cx="1306980" cy="1643178"/>
                </a:xfrm>
              </p:grpSpPr>
              <p:sp>
                <p:nvSpPr>
                  <p:cNvPr id="979" name="Oval 978">
                    <a:extLst>
                      <a:ext uri="{FF2B5EF4-FFF2-40B4-BE49-F238E27FC236}">
                        <a16:creationId xmlns:a16="http://schemas.microsoft.com/office/drawing/2014/main" id="{D3ED2CCD-77BF-E244-8CFE-648F190C2B9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980" name="Rectangle 979">
                    <a:extLst>
                      <a:ext uri="{FF2B5EF4-FFF2-40B4-BE49-F238E27FC236}">
                        <a16:creationId xmlns:a16="http://schemas.microsoft.com/office/drawing/2014/main" id="{48B8764A-20C0-1D4B-8C62-C777A93597A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1" name="Rectangle 980">
                    <a:extLst>
                      <a:ext uri="{FF2B5EF4-FFF2-40B4-BE49-F238E27FC236}">
                        <a16:creationId xmlns:a16="http://schemas.microsoft.com/office/drawing/2014/main" id="{ADCB7529-8277-F741-922B-A1E10198277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2" name="Rectangle 981">
                    <a:extLst>
                      <a:ext uri="{FF2B5EF4-FFF2-40B4-BE49-F238E27FC236}">
                        <a16:creationId xmlns:a16="http://schemas.microsoft.com/office/drawing/2014/main" id="{67CBA84D-1A17-4C45-8CC2-E6B4055DF22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983" name="Rectangle 982">
                    <a:extLst>
                      <a:ext uri="{FF2B5EF4-FFF2-40B4-BE49-F238E27FC236}">
                        <a16:creationId xmlns:a16="http://schemas.microsoft.com/office/drawing/2014/main" id="{4828F44D-3C21-C848-99B1-2C268C05B7A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984" name="Picture 983">
                    <a:extLst>
                      <a:ext uri="{FF2B5EF4-FFF2-40B4-BE49-F238E27FC236}">
                        <a16:creationId xmlns:a16="http://schemas.microsoft.com/office/drawing/2014/main" id="{43B67E30-9CBA-BE47-87ED-6AEF71A88524}"/>
                      </a:ext>
                    </a:extLst>
                  </p:cNvPr>
                  <p:cNvPicPr>
                    <a:picLocks noChangeAspect="1"/>
                  </p:cNvPicPr>
                  <p:nvPr/>
                </p:nvPicPr>
                <p:blipFill>
                  <a:blip r:embed="rId3"/>
                  <a:stretch>
                    <a:fillRect/>
                  </a:stretch>
                </p:blipFill>
                <p:spPr>
                  <a:xfrm>
                    <a:off x="948147" y="413442"/>
                    <a:ext cx="128888" cy="211110"/>
                  </a:xfrm>
                  <a:prstGeom prst="rect">
                    <a:avLst/>
                  </a:prstGeom>
                </p:spPr>
              </p:pic>
              <p:pic>
                <p:nvPicPr>
                  <p:cNvPr id="985" name="Picture 984">
                    <a:extLst>
                      <a:ext uri="{FF2B5EF4-FFF2-40B4-BE49-F238E27FC236}">
                        <a16:creationId xmlns:a16="http://schemas.microsoft.com/office/drawing/2014/main" id="{4924CBF0-1C5E-924C-9609-12A2E4EA247D}"/>
                      </a:ext>
                    </a:extLst>
                  </p:cNvPr>
                  <p:cNvPicPr>
                    <a:picLocks noChangeAspect="1"/>
                  </p:cNvPicPr>
                  <p:nvPr/>
                </p:nvPicPr>
                <p:blipFill>
                  <a:blip r:embed="rId3"/>
                  <a:stretch>
                    <a:fillRect/>
                  </a:stretch>
                </p:blipFill>
                <p:spPr>
                  <a:xfrm>
                    <a:off x="403262" y="594940"/>
                    <a:ext cx="128888" cy="211110"/>
                  </a:xfrm>
                  <a:prstGeom prst="rect">
                    <a:avLst/>
                  </a:prstGeom>
                </p:spPr>
              </p:pic>
              <p:pic>
                <p:nvPicPr>
                  <p:cNvPr id="986" name="Picture 985">
                    <a:extLst>
                      <a:ext uri="{FF2B5EF4-FFF2-40B4-BE49-F238E27FC236}">
                        <a16:creationId xmlns:a16="http://schemas.microsoft.com/office/drawing/2014/main" id="{48435C1A-7863-294E-B85C-B24597C7732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987" name="Picture 986">
                    <a:extLst>
                      <a:ext uri="{FF2B5EF4-FFF2-40B4-BE49-F238E27FC236}">
                        <a16:creationId xmlns:a16="http://schemas.microsoft.com/office/drawing/2014/main" id="{FE626F88-BFD1-3E47-9271-FCC37849372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988" name="Picture 987">
                    <a:extLst>
                      <a:ext uri="{FF2B5EF4-FFF2-40B4-BE49-F238E27FC236}">
                        <a16:creationId xmlns:a16="http://schemas.microsoft.com/office/drawing/2014/main" id="{FE8BDABA-CA34-D244-9EC8-E74A5CFD84B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989" name="Picture 988">
                    <a:extLst>
                      <a:ext uri="{FF2B5EF4-FFF2-40B4-BE49-F238E27FC236}">
                        <a16:creationId xmlns:a16="http://schemas.microsoft.com/office/drawing/2014/main" id="{6CE1FA26-A974-EA43-89A0-D99DB919F73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990" name="Picture 989">
                    <a:extLst>
                      <a:ext uri="{FF2B5EF4-FFF2-40B4-BE49-F238E27FC236}">
                        <a16:creationId xmlns:a16="http://schemas.microsoft.com/office/drawing/2014/main" id="{73E922A4-46F2-E14C-9051-A9F1FD76FC5D}"/>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991" name="Straight Arrow Connector 990">
                    <a:extLst>
                      <a:ext uri="{FF2B5EF4-FFF2-40B4-BE49-F238E27FC236}">
                        <a16:creationId xmlns:a16="http://schemas.microsoft.com/office/drawing/2014/main" id="{61D950F2-7247-E04C-82FF-AC2247F1A7C5}"/>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92" name="Picture 991">
                    <a:extLst>
                      <a:ext uri="{FF2B5EF4-FFF2-40B4-BE49-F238E27FC236}">
                        <a16:creationId xmlns:a16="http://schemas.microsoft.com/office/drawing/2014/main" id="{3CEB4478-64A3-5149-AAC1-E6012528F65A}"/>
                      </a:ext>
                    </a:extLst>
                  </p:cNvPr>
                  <p:cNvPicPr>
                    <a:picLocks noChangeAspect="1"/>
                  </p:cNvPicPr>
                  <p:nvPr/>
                </p:nvPicPr>
                <p:blipFill>
                  <a:blip r:embed="rId5"/>
                  <a:stretch>
                    <a:fillRect/>
                  </a:stretch>
                </p:blipFill>
                <p:spPr>
                  <a:xfrm>
                    <a:off x="363875" y="545829"/>
                    <a:ext cx="211373" cy="253207"/>
                  </a:xfrm>
                  <a:prstGeom prst="rect">
                    <a:avLst/>
                  </a:prstGeom>
                </p:spPr>
              </p:pic>
              <p:pic>
                <p:nvPicPr>
                  <p:cNvPr id="993" name="Picture 992">
                    <a:extLst>
                      <a:ext uri="{FF2B5EF4-FFF2-40B4-BE49-F238E27FC236}">
                        <a16:creationId xmlns:a16="http://schemas.microsoft.com/office/drawing/2014/main" id="{ECCA2DE3-953C-DB4D-9548-A3CE19415EDC}"/>
                      </a:ext>
                    </a:extLst>
                  </p:cNvPr>
                  <p:cNvPicPr>
                    <a:picLocks noChangeAspect="1"/>
                  </p:cNvPicPr>
                  <p:nvPr/>
                </p:nvPicPr>
                <p:blipFill>
                  <a:blip r:embed="rId5"/>
                  <a:stretch>
                    <a:fillRect/>
                  </a:stretch>
                </p:blipFill>
                <p:spPr>
                  <a:xfrm>
                    <a:off x="1459482" y="540898"/>
                    <a:ext cx="211373" cy="253207"/>
                  </a:xfrm>
                  <a:prstGeom prst="rect">
                    <a:avLst/>
                  </a:prstGeom>
                </p:spPr>
              </p:pic>
            </p:grpSp>
            <p:sp>
              <p:nvSpPr>
                <p:cNvPr id="537" name="Right Brace 536">
                  <a:extLst>
                    <a:ext uri="{FF2B5EF4-FFF2-40B4-BE49-F238E27FC236}">
                      <a16:creationId xmlns:a16="http://schemas.microsoft.com/office/drawing/2014/main" id="{3FEDA265-EA88-C848-960E-64A7C9636A93}"/>
                    </a:ext>
                  </a:extLst>
                </p:cNvPr>
                <p:cNvSpPr/>
                <p:nvPr/>
              </p:nvSpPr>
              <p:spPr>
                <a:xfrm>
                  <a:off x="6216517" y="1141046"/>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2" name="TextBox 541">
                  <a:extLst>
                    <a:ext uri="{FF2B5EF4-FFF2-40B4-BE49-F238E27FC236}">
                      <a16:creationId xmlns:a16="http://schemas.microsoft.com/office/drawing/2014/main" id="{31B0D0FD-1B3F-C947-A3EF-69D536708F42}"/>
                    </a:ext>
                  </a:extLst>
                </p:cNvPr>
                <p:cNvSpPr txBox="1"/>
                <p:nvPr/>
              </p:nvSpPr>
              <p:spPr>
                <a:xfrm>
                  <a:off x="6366575" y="1229307"/>
                  <a:ext cx="667170" cy="369332"/>
                </a:xfrm>
                <a:prstGeom prst="rect">
                  <a:avLst/>
                </a:prstGeom>
                <a:noFill/>
              </p:spPr>
              <p:txBody>
                <a:bodyPr wrap="none" rtlCol="0">
                  <a:spAutoFit/>
                </a:bodyPr>
                <a:lstStyle/>
                <a:p>
                  <a:r>
                    <a:rPr lang="en-US" dirty="0"/>
                    <a:t>H = 1</a:t>
                  </a:r>
                </a:p>
              </p:txBody>
            </p:sp>
            <p:grpSp>
              <p:nvGrpSpPr>
                <p:cNvPr id="549" name="Group 548">
                  <a:extLst>
                    <a:ext uri="{FF2B5EF4-FFF2-40B4-BE49-F238E27FC236}">
                      <a16:creationId xmlns:a16="http://schemas.microsoft.com/office/drawing/2014/main" id="{237D5684-B7AF-4B42-AD99-60C91B442194}"/>
                    </a:ext>
                  </a:extLst>
                </p:cNvPr>
                <p:cNvGrpSpPr/>
                <p:nvPr/>
              </p:nvGrpSpPr>
              <p:grpSpPr>
                <a:xfrm>
                  <a:off x="2561287" y="1789499"/>
                  <a:ext cx="1744166" cy="717345"/>
                  <a:chOff x="4932888" y="-169"/>
                  <a:chExt cx="3048520" cy="1253803"/>
                </a:xfrm>
              </p:grpSpPr>
              <p:grpSp>
                <p:nvGrpSpPr>
                  <p:cNvPr id="601" name="Group 600">
                    <a:extLst>
                      <a:ext uri="{FF2B5EF4-FFF2-40B4-BE49-F238E27FC236}">
                        <a16:creationId xmlns:a16="http://schemas.microsoft.com/office/drawing/2014/main" id="{943E822F-9571-1E4F-8196-8DDFA72069B0}"/>
                      </a:ext>
                    </a:extLst>
                  </p:cNvPr>
                  <p:cNvGrpSpPr/>
                  <p:nvPr/>
                </p:nvGrpSpPr>
                <p:grpSpPr>
                  <a:xfrm>
                    <a:off x="4932888" y="16184"/>
                    <a:ext cx="984262" cy="1237450"/>
                    <a:chOff x="363875" y="413442"/>
                    <a:chExt cx="1306980" cy="1643178"/>
                  </a:xfrm>
                </p:grpSpPr>
                <p:sp>
                  <p:nvSpPr>
                    <p:cNvPr id="634" name="Oval 633">
                      <a:extLst>
                        <a:ext uri="{FF2B5EF4-FFF2-40B4-BE49-F238E27FC236}">
                          <a16:creationId xmlns:a16="http://schemas.microsoft.com/office/drawing/2014/main" id="{A6487CBD-A978-1248-911F-091D1CBCDA7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35" name="Rectangle 634">
                      <a:extLst>
                        <a:ext uri="{FF2B5EF4-FFF2-40B4-BE49-F238E27FC236}">
                          <a16:creationId xmlns:a16="http://schemas.microsoft.com/office/drawing/2014/main" id="{AA5FDD3E-DC4C-FF4E-95D9-5F9AEFD1EC8D}"/>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36" name="Rectangle 635">
                      <a:extLst>
                        <a:ext uri="{FF2B5EF4-FFF2-40B4-BE49-F238E27FC236}">
                          <a16:creationId xmlns:a16="http://schemas.microsoft.com/office/drawing/2014/main" id="{FEF0B93D-C6CE-3840-BC97-4965C0D2E15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37" name="Rectangle 636">
                      <a:extLst>
                        <a:ext uri="{FF2B5EF4-FFF2-40B4-BE49-F238E27FC236}">
                          <a16:creationId xmlns:a16="http://schemas.microsoft.com/office/drawing/2014/main" id="{BF2F078A-AD0C-0D42-88DD-5776C7F7558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38" name="Rectangle 637">
                      <a:extLst>
                        <a:ext uri="{FF2B5EF4-FFF2-40B4-BE49-F238E27FC236}">
                          <a16:creationId xmlns:a16="http://schemas.microsoft.com/office/drawing/2014/main" id="{DC2391E4-7EC4-8944-A172-9008C627EEE8}"/>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39" name="Picture 638">
                      <a:extLst>
                        <a:ext uri="{FF2B5EF4-FFF2-40B4-BE49-F238E27FC236}">
                          <a16:creationId xmlns:a16="http://schemas.microsoft.com/office/drawing/2014/main" id="{699C2896-3BAC-6C4E-9AF9-57C63902B38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40" name="Picture 639">
                      <a:extLst>
                        <a:ext uri="{FF2B5EF4-FFF2-40B4-BE49-F238E27FC236}">
                          <a16:creationId xmlns:a16="http://schemas.microsoft.com/office/drawing/2014/main" id="{B7DB0698-0F7C-444E-B1A0-2E5BB1BA3BD8}"/>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41" name="Picture 640">
                      <a:extLst>
                        <a:ext uri="{FF2B5EF4-FFF2-40B4-BE49-F238E27FC236}">
                          <a16:creationId xmlns:a16="http://schemas.microsoft.com/office/drawing/2014/main" id="{E7A7BEA1-F1B2-F747-9790-9C3BE3BF6D8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42" name="Picture 641">
                      <a:extLst>
                        <a:ext uri="{FF2B5EF4-FFF2-40B4-BE49-F238E27FC236}">
                          <a16:creationId xmlns:a16="http://schemas.microsoft.com/office/drawing/2014/main" id="{2AF48E7D-D781-2445-9C89-5257CB0B214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43" name="Picture 642">
                      <a:extLst>
                        <a:ext uri="{FF2B5EF4-FFF2-40B4-BE49-F238E27FC236}">
                          <a16:creationId xmlns:a16="http://schemas.microsoft.com/office/drawing/2014/main" id="{74D8768B-54DD-9346-9CB5-D320DC69BF39}"/>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44" name="Picture 643">
                      <a:extLst>
                        <a:ext uri="{FF2B5EF4-FFF2-40B4-BE49-F238E27FC236}">
                          <a16:creationId xmlns:a16="http://schemas.microsoft.com/office/drawing/2014/main" id="{096A64E7-B816-7244-AB78-F6E121D9DF7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45" name="Picture 644">
                      <a:extLst>
                        <a:ext uri="{FF2B5EF4-FFF2-40B4-BE49-F238E27FC236}">
                          <a16:creationId xmlns:a16="http://schemas.microsoft.com/office/drawing/2014/main" id="{ADA52503-3A47-1B41-BC99-3427F80C3BC6}"/>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646" name="Straight Arrow Connector 645">
                      <a:extLst>
                        <a:ext uri="{FF2B5EF4-FFF2-40B4-BE49-F238E27FC236}">
                          <a16:creationId xmlns:a16="http://schemas.microsoft.com/office/drawing/2014/main" id="{FCDD76AA-09EA-8F4D-AC20-EC3AC8683B6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47" name="Picture 646">
                      <a:extLst>
                        <a:ext uri="{FF2B5EF4-FFF2-40B4-BE49-F238E27FC236}">
                          <a16:creationId xmlns:a16="http://schemas.microsoft.com/office/drawing/2014/main" id="{05DA2CEC-3F14-584D-AFC9-F8FB31C8F173}"/>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48" name="Picture 647">
                      <a:extLst>
                        <a:ext uri="{FF2B5EF4-FFF2-40B4-BE49-F238E27FC236}">
                          <a16:creationId xmlns:a16="http://schemas.microsoft.com/office/drawing/2014/main" id="{BE759010-FECE-3D4A-8FDC-C7F23ABBA458}"/>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602" name="Group 601">
                    <a:extLst>
                      <a:ext uri="{FF2B5EF4-FFF2-40B4-BE49-F238E27FC236}">
                        <a16:creationId xmlns:a16="http://schemas.microsoft.com/office/drawing/2014/main" id="{25F9FED7-8398-254C-BDA8-BB4A3F7ED2BE}"/>
                      </a:ext>
                    </a:extLst>
                  </p:cNvPr>
                  <p:cNvGrpSpPr/>
                  <p:nvPr/>
                </p:nvGrpSpPr>
                <p:grpSpPr>
                  <a:xfrm>
                    <a:off x="5979220" y="-169"/>
                    <a:ext cx="984262" cy="1237450"/>
                    <a:chOff x="363875" y="413442"/>
                    <a:chExt cx="1306980" cy="1643178"/>
                  </a:xfrm>
                </p:grpSpPr>
                <p:sp>
                  <p:nvSpPr>
                    <p:cNvPr id="619" name="Oval 618">
                      <a:extLst>
                        <a:ext uri="{FF2B5EF4-FFF2-40B4-BE49-F238E27FC236}">
                          <a16:creationId xmlns:a16="http://schemas.microsoft.com/office/drawing/2014/main" id="{4DDE0F4D-E7D5-B247-ADA2-5BAB193FE88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20" name="Rectangle 619">
                      <a:extLst>
                        <a:ext uri="{FF2B5EF4-FFF2-40B4-BE49-F238E27FC236}">
                          <a16:creationId xmlns:a16="http://schemas.microsoft.com/office/drawing/2014/main" id="{4C1C5E87-28A9-FE46-8B46-47A62A93EC3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1" name="Rectangle 620">
                      <a:extLst>
                        <a:ext uri="{FF2B5EF4-FFF2-40B4-BE49-F238E27FC236}">
                          <a16:creationId xmlns:a16="http://schemas.microsoft.com/office/drawing/2014/main" id="{68D43644-194A-5345-9C02-A59BB2A7478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2" name="Rectangle 621">
                      <a:extLst>
                        <a:ext uri="{FF2B5EF4-FFF2-40B4-BE49-F238E27FC236}">
                          <a16:creationId xmlns:a16="http://schemas.microsoft.com/office/drawing/2014/main" id="{BA520A9C-10A2-B549-B805-06E697645BC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23" name="Rectangle 622">
                      <a:extLst>
                        <a:ext uri="{FF2B5EF4-FFF2-40B4-BE49-F238E27FC236}">
                          <a16:creationId xmlns:a16="http://schemas.microsoft.com/office/drawing/2014/main" id="{67576F9E-FDBD-6C47-BA78-20C8629DCC1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24" name="Picture 623">
                      <a:extLst>
                        <a:ext uri="{FF2B5EF4-FFF2-40B4-BE49-F238E27FC236}">
                          <a16:creationId xmlns:a16="http://schemas.microsoft.com/office/drawing/2014/main" id="{AEECD8F3-4153-3E4C-9E3B-162C66C4E64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25" name="Picture 624">
                      <a:extLst>
                        <a:ext uri="{FF2B5EF4-FFF2-40B4-BE49-F238E27FC236}">
                          <a16:creationId xmlns:a16="http://schemas.microsoft.com/office/drawing/2014/main" id="{E175A8B5-A490-5946-964E-C1856233112C}"/>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26" name="Picture 625">
                      <a:extLst>
                        <a:ext uri="{FF2B5EF4-FFF2-40B4-BE49-F238E27FC236}">
                          <a16:creationId xmlns:a16="http://schemas.microsoft.com/office/drawing/2014/main" id="{157648D8-B083-A74E-B2B5-7D452E984B14}"/>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27" name="Picture 626">
                      <a:extLst>
                        <a:ext uri="{FF2B5EF4-FFF2-40B4-BE49-F238E27FC236}">
                          <a16:creationId xmlns:a16="http://schemas.microsoft.com/office/drawing/2014/main" id="{4B262E8A-9AFE-CB46-9FDE-E0D50E354C0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28" name="Picture 627">
                      <a:extLst>
                        <a:ext uri="{FF2B5EF4-FFF2-40B4-BE49-F238E27FC236}">
                          <a16:creationId xmlns:a16="http://schemas.microsoft.com/office/drawing/2014/main" id="{FF7B46B9-B948-4F42-A1B7-AC3EA0294A9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29" name="Picture 628">
                      <a:extLst>
                        <a:ext uri="{FF2B5EF4-FFF2-40B4-BE49-F238E27FC236}">
                          <a16:creationId xmlns:a16="http://schemas.microsoft.com/office/drawing/2014/main" id="{7081FCB7-A48C-A14F-A8B1-BDE1C5666982}"/>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30" name="Picture 629">
                      <a:extLst>
                        <a:ext uri="{FF2B5EF4-FFF2-40B4-BE49-F238E27FC236}">
                          <a16:creationId xmlns:a16="http://schemas.microsoft.com/office/drawing/2014/main" id="{1196E7B5-26CE-6741-BBB6-CAB5A82CA7FA}"/>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631" name="Straight Arrow Connector 630">
                      <a:extLst>
                        <a:ext uri="{FF2B5EF4-FFF2-40B4-BE49-F238E27FC236}">
                          <a16:creationId xmlns:a16="http://schemas.microsoft.com/office/drawing/2014/main" id="{B9C79C61-0189-A44F-B2BD-69FFE296098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2" name="Picture 631">
                      <a:extLst>
                        <a:ext uri="{FF2B5EF4-FFF2-40B4-BE49-F238E27FC236}">
                          <a16:creationId xmlns:a16="http://schemas.microsoft.com/office/drawing/2014/main" id="{8904F000-FEE8-BF45-999E-F2EA002A5F4C}"/>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33" name="Picture 632">
                      <a:extLst>
                        <a:ext uri="{FF2B5EF4-FFF2-40B4-BE49-F238E27FC236}">
                          <a16:creationId xmlns:a16="http://schemas.microsoft.com/office/drawing/2014/main" id="{FBC801B4-0161-8641-8F6C-09FC547053DA}"/>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603" name="Group 602">
                    <a:extLst>
                      <a:ext uri="{FF2B5EF4-FFF2-40B4-BE49-F238E27FC236}">
                        <a16:creationId xmlns:a16="http://schemas.microsoft.com/office/drawing/2014/main" id="{722016F7-48AF-1946-A804-628FE4C3F624}"/>
                      </a:ext>
                    </a:extLst>
                  </p:cNvPr>
                  <p:cNvGrpSpPr/>
                  <p:nvPr/>
                </p:nvGrpSpPr>
                <p:grpSpPr>
                  <a:xfrm>
                    <a:off x="6997146" y="-169"/>
                    <a:ext cx="984262" cy="1237450"/>
                    <a:chOff x="363875" y="413442"/>
                    <a:chExt cx="1306980" cy="1643178"/>
                  </a:xfrm>
                </p:grpSpPr>
                <p:sp>
                  <p:nvSpPr>
                    <p:cNvPr id="604" name="Oval 603">
                      <a:extLst>
                        <a:ext uri="{FF2B5EF4-FFF2-40B4-BE49-F238E27FC236}">
                          <a16:creationId xmlns:a16="http://schemas.microsoft.com/office/drawing/2014/main" id="{C38D3F55-0F51-0B40-A4A4-AA70C8C7C230}"/>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605" name="Rectangle 604">
                      <a:extLst>
                        <a:ext uri="{FF2B5EF4-FFF2-40B4-BE49-F238E27FC236}">
                          <a16:creationId xmlns:a16="http://schemas.microsoft.com/office/drawing/2014/main" id="{189FA7AC-07FD-AA45-A777-0B390443CAB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06" name="Rectangle 605">
                      <a:extLst>
                        <a:ext uri="{FF2B5EF4-FFF2-40B4-BE49-F238E27FC236}">
                          <a16:creationId xmlns:a16="http://schemas.microsoft.com/office/drawing/2014/main" id="{D2CDBA05-4E9D-6044-86D6-6FB2E4234F0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07" name="Rectangle 606">
                      <a:extLst>
                        <a:ext uri="{FF2B5EF4-FFF2-40B4-BE49-F238E27FC236}">
                          <a16:creationId xmlns:a16="http://schemas.microsoft.com/office/drawing/2014/main" id="{A2B7DB15-B457-5A4E-81A0-F43DDA99B312}"/>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608" name="Rectangle 607">
                      <a:extLst>
                        <a:ext uri="{FF2B5EF4-FFF2-40B4-BE49-F238E27FC236}">
                          <a16:creationId xmlns:a16="http://schemas.microsoft.com/office/drawing/2014/main" id="{2CB6A775-49F3-DF45-973C-9D037059D8E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609" name="Picture 608">
                      <a:extLst>
                        <a:ext uri="{FF2B5EF4-FFF2-40B4-BE49-F238E27FC236}">
                          <a16:creationId xmlns:a16="http://schemas.microsoft.com/office/drawing/2014/main" id="{CDBFE624-A328-A04B-8C81-38156686A9E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610" name="Picture 609">
                      <a:extLst>
                        <a:ext uri="{FF2B5EF4-FFF2-40B4-BE49-F238E27FC236}">
                          <a16:creationId xmlns:a16="http://schemas.microsoft.com/office/drawing/2014/main" id="{7414593B-3097-984E-A82C-B0B37FBCC30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611" name="Picture 610">
                      <a:extLst>
                        <a:ext uri="{FF2B5EF4-FFF2-40B4-BE49-F238E27FC236}">
                          <a16:creationId xmlns:a16="http://schemas.microsoft.com/office/drawing/2014/main" id="{0188D7FF-C33F-5B42-A44F-0921BA6A2204}"/>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612" name="Picture 611">
                      <a:extLst>
                        <a:ext uri="{FF2B5EF4-FFF2-40B4-BE49-F238E27FC236}">
                          <a16:creationId xmlns:a16="http://schemas.microsoft.com/office/drawing/2014/main" id="{58FCA23D-CFBD-9146-BE0D-0CECEB878BC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613" name="Picture 612">
                      <a:extLst>
                        <a:ext uri="{FF2B5EF4-FFF2-40B4-BE49-F238E27FC236}">
                          <a16:creationId xmlns:a16="http://schemas.microsoft.com/office/drawing/2014/main" id="{6324D24F-C5C8-C141-966A-E4501D98FCDB}"/>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614" name="Picture 613">
                      <a:extLst>
                        <a:ext uri="{FF2B5EF4-FFF2-40B4-BE49-F238E27FC236}">
                          <a16:creationId xmlns:a16="http://schemas.microsoft.com/office/drawing/2014/main" id="{11DF4092-3CAD-5249-9806-659B21F82B9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615" name="Picture 614">
                      <a:extLst>
                        <a:ext uri="{FF2B5EF4-FFF2-40B4-BE49-F238E27FC236}">
                          <a16:creationId xmlns:a16="http://schemas.microsoft.com/office/drawing/2014/main" id="{E80E7ACA-D20C-2749-9E41-B55DAAC62B3D}"/>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616" name="Straight Arrow Connector 615">
                      <a:extLst>
                        <a:ext uri="{FF2B5EF4-FFF2-40B4-BE49-F238E27FC236}">
                          <a16:creationId xmlns:a16="http://schemas.microsoft.com/office/drawing/2014/main" id="{F8DCD079-4D75-EE43-94A7-2897724487AF}"/>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17" name="Picture 616">
                      <a:extLst>
                        <a:ext uri="{FF2B5EF4-FFF2-40B4-BE49-F238E27FC236}">
                          <a16:creationId xmlns:a16="http://schemas.microsoft.com/office/drawing/2014/main" id="{A9428739-9E3E-E647-9439-FB65607E50F3}"/>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18" name="Picture 617">
                      <a:extLst>
                        <a:ext uri="{FF2B5EF4-FFF2-40B4-BE49-F238E27FC236}">
                          <a16:creationId xmlns:a16="http://schemas.microsoft.com/office/drawing/2014/main" id="{EEC68B58-6580-4946-AE95-05BD02A202C1}"/>
                        </a:ext>
                      </a:extLst>
                    </p:cNvPr>
                    <p:cNvPicPr>
                      <a:picLocks noChangeAspect="1"/>
                    </p:cNvPicPr>
                    <p:nvPr/>
                  </p:nvPicPr>
                  <p:blipFill>
                    <a:blip r:embed="rId5"/>
                    <a:stretch>
                      <a:fillRect/>
                    </a:stretch>
                  </p:blipFill>
                  <p:spPr>
                    <a:xfrm>
                      <a:off x="1459482" y="540898"/>
                      <a:ext cx="211373" cy="253207"/>
                    </a:xfrm>
                    <a:prstGeom prst="rect">
                      <a:avLst/>
                    </a:prstGeom>
                  </p:spPr>
                </p:pic>
              </p:grpSp>
            </p:grpSp>
            <p:grpSp>
              <p:nvGrpSpPr>
                <p:cNvPr id="550" name="Group 549">
                  <a:extLst>
                    <a:ext uri="{FF2B5EF4-FFF2-40B4-BE49-F238E27FC236}">
                      <a16:creationId xmlns:a16="http://schemas.microsoft.com/office/drawing/2014/main" id="{967EB2CF-9822-EA44-9FAB-D54749231F55}"/>
                    </a:ext>
                  </a:extLst>
                </p:cNvPr>
                <p:cNvGrpSpPr/>
                <p:nvPr/>
              </p:nvGrpSpPr>
              <p:grpSpPr>
                <a:xfrm>
                  <a:off x="4341744" y="1775549"/>
                  <a:ext cx="1744166" cy="717345"/>
                  <a:chOff x="4932888" y="-169"/>
                  <a:chExt cx="3048520" cy="1253803"/>
                </a:xfrm>
              </p:grpSpPr>
              <p:grpSp>
                <p:nvGrpSpPr>
                  <p:cNvPr id="553" name="Group 552">
                    <a:extLst>
                      <a:ext uri="{FF2B5EF4-FFF2-40B4-BE49-F238E27FC236}">
                        <a16:creationId xmlns:a16="http://schemas.microsoft.com/office/drawing/2014/main" id="{3F54F208-12D8-FC4E-99B5-33C0CE62C6C1}"/>
                      </a:ext>
                    </a:extLst>
                  </p:cNvPr>
                  <p:cNvGrpSpPr/>
                  <p:nvPr/>
                </p:nvGrpSpPr>
                <p:grpSpPr>
                  <a:xfrm>
                    <a:off x="4932888" y="16184"/>
                    <a:ext cx="984262" cy="1237450"/>
                    <a:chOff x="363875" y="413442"/>
                    <a:chExt cx="1306980" cy="1643178"/>
                  </a:xfrm>
                </p:grpSpPr>
                <p:sp>
                  <p:nvSpPr>
                    <p:cNvPr id="586" name="Oval 585">
                      <a:extLst>
                        <a:ext uri="{FF2B5EF4-FFF2-40B4-BE49-F238E27FC236}">
                          <a16:creationId xmlns:a16="http://schemas.microsoft.com/office/drawing/2014/main" id="{F1D756C8-8F60-504A-94FB-9F3E0A11EA54}"/>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587" name="Rectangle 586">
                      <a:extLst>
                        <a:ext uri="{FF2B5EF4-FFF2-40B4-BE49-F238E27FC236}">
                          <a16:creationId xmlns:a16="http://schemas.microsoft.com/office/drawing/2014/main" id="{47D3D7C7-A4CA-AA4F-B08E-82A497795CD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88" name="Rectangle 587">
                      <a:extLst>
                        <a:ext uri="{FF2B5EF4-FFF2-40B4-BE49-F238E27FC236}">
                          <a16:creationId xmlns:a16="http://schemas.microsoft.com/office/drawing/2014/main" id="{F5850744-8EF2-004D-BB67-9FF4BACA8F9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89" name="Rectangle 588">
                      <a:extLst>
                        <a:ext uri="{FF2B5EF4-FFF2-40B4-BE49-F238E27FC236}">
                          <a16:creationId xmlns:a16="http://schemas.microsoft.com/office/drawing/2014/main" id="{412F3D2F-5B9D-364B-83B3-8E00AB6B92C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90" name="Rectangle 589">
                      <a:extLst>
                        <a:ext uri="{FF2B5EF4-FFF2-40B4-BE49-F238E27FC236}">
                          <a16:creationId xmlns:a16="http://schemas.microsoft.com/office/drawing/2014/main" id="{5D62743D-A444-3045-A2C3-DBE043ED89E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591" name="Picture 590">
                      <a:extLst>
                        <a:ext uri="{FF2B5EF4-FFF2-40B4-BE49-F238E27FC236}">
                          <a16:creationId xmlns:a16="http://schemas.microsoft.com/office/drawing/2014/main" id="{E406634B-B553-4549-A074-87F8D419D13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592" name="Picture 591">
                      <a:extLst>
                        <a:ext uri="{FF2B5EF4-FFF2-40B4-BE49-F238E27FC236}">
                          <a16:creationId xmlns:a16="http://schemas.microsoft.com/office/drawing/2014/main" id="{9A53B16A-55BD-3444-AA93-C2459288510C}"/>
                        </a:ext>
                      </a:extLst>
                    </p:cNvPr>
                    <p:cNvPicPr>
                      <a:picLocks noChangeAspect="1"/>
                    </p:cNvPicPr>
                    <p:nvPr/>
                  </p:nvPicPr>
                  <p:blipFill>
                    <a:blip r:embed="rId3"/>
                    <a:stretch>
                      <a:fillRect/>
                    </a:stretch>
                  </p:blipFill>
                  <p:spPr>
                    <a:xfrm>
                      <a:off x="403262" y="594940"/>
                      <a:ext cx="128888" cy="211110"/>
                    </a:xfrm>
                    <a:prstGeom prst="rect">
                      <a:avLst/>
                    </a:prstGeom>
                  </p:spPr>
                </p:pic>
                <p:pic>
                  <p:nvPicPr>
                    <p:cNvPr id="593" name="Picture 592">
                      <a:extLst>
                        <a:ext uri="{FF2B5EF4-FFF2-40B4-BE49-F238E27FC236}">
                          <a16:creationId xmlns:a16="http://schemas.microsoft.com/office/drawing/2014/main" id="{B05817F7-02F7-8841-A5D9-70199B69C12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594" name="Picture 593">
                      <a:extLst>
                        <a:ext uri="{FF2B5EF4-FFF2-40B4-BE49-F238E27FC236}">
                          <a16:creationId xmlns:a16="http://schemas.microsoft.com/office/drawing/2014/main" id="{85D8AB22-EB46-7A4E-962F-34DB9AE346A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595" name="Picture 594">
                      <a:extLst>
                        <a:ext uri="{FF2B5EF4-FFF2-40B4-BE49-F238E27FC236}">
                          <a16:creationId xmlns:a16="http://schemas.microsoft.com/office/drawing/2014/main" id="{05A3318B-56C6-C547-B33E-3FBB5672AC1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596" name="Picture 595">
                      <a:extLst>
                        <a:ext uri="{FF2B5EF4-FFF2-40B4-BE49-F238E27FC236}">
                          <a16:creationId xmlns:a16="http://schemas.microsoft.com/office/drawing/2014/main" id="{1375E9E7-0CF4-8043-8F2A-4B57D87635C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597" name="Picture 596">
                      <a:extLst>
                        <a:ext uri="{FF2B5EF4-FFF2-40B4-BE49-F238E27FC236}">
                          <a16:creationId xmlns:a16="http://schemas.microsoft.com/office/drawing/2014/main" id="{150905ED-8A7C-844B-A94C-B94440FD90EC}"/>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598" name="Straight Arrow Connector 597">
                      <a:extLst>
                        <a:ext uri="{FF2B5EF4-FFF2-40B4-BE49-F238E27FC236}">
                          <a16:creationId xmlns:a16="http://schemas.microsoft.com/office/drawing/2014/main" id="{4CB58510-3D7E-184B-8424-D2696EE7AD7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99" name="Picture 598">
                      <a:extLst>
                        <a:ext uri="{FF2B5EF4-FFF2-40B4-BE49-F238E27FC236}">
                          <a16:creationId xmlns:a16="http://schemas.microsoft.com/office/drawing/2014/main" id="{E32CDD43-448A-DC46-8C7A-7A328354915C}"/>
                        </a:ext>
                      </a:extLst>
                    </p:cNvPr>
                    <p:cNvPicPr>
                      <a:picLocks noChangeAspect="1"/>
                    </p:cNvPicPr>
                    <p:nvPr/>
                  </p:nvPicPr>
                  <p:blipFill>
                    <a:blip r:embed="rId5"/>
                    <a:stretch>
                      <a:fillRect/>
                    </a:stretch>
                  </p:blipFill>
                  <p:spPr>
                    <a:xfrm>
                      <a:off x="363875" y="545829"/>
                      <a:ext cx="211373" cy="253207"/>
                    </a:xfrm>
                    <a:prstGeom prst="rect">
                      <a:avLst/>
                    </a:prstGeom>
                  </p:spPr>
                </p:pic>
                <p:pic>
                  <p:nvPicPr>
                    <p:cNvPr id="600" name="Picture 599">
                      <a:extLst>
                        <a:ext uri="{FF2B5EF4-FFF2-40B4-BE49-F238E27FC236}">
                          <a16:creationId xmlns:a16="http://schemas.microsoft.com/office/drawing/2014/main" id="{FF875856-07B6-CC45-8FBF-65A98948EED9}"/>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554" name="Group 553">
                    <a:extLst>
                      <a:ext uri="{FF2B5EF4-FFF2-40B4-BE49-F238E27FC236}">
                        <a16:creationId xmlns:a16="http://schemas.microsoft.com/office/drawing/2014/main" id="{3ADCCE35-57CD-8149-966F-F089D88D05A0}"/>
                      </a:ext>
                    </a:extLst>
                  </p:cNvPr>
                  <p:cNvGrpSpPr/>
                  <p:nvPr/>
                </p:nvGrpSpPr>
                <p:grpSpPr>
                  <a:xfrm>
                    <a:off x="5979220" y="-169"/>
                    <a:ext cx="984262" cy="1237450"/>
                    <a:chOff x="363875" y="413442"/>
                    <a:chExt cx="1306980" cy="1643178"/>
                  </a:xfrm>
                </p:grpSpPr>
                <p:sp>
                  <p:nvSpPr>
                    <p:cNvPr id="571" name="Oval 570">
                      <a:extLst>
                        <a:ext uri="{FF2B5EF4-FFF2-40B4-BE49-F238E27FC236}">
                          <a16:creationId xmlns:a16="http://schemas.microsoft.com/office/drawing/2014/main" id="{97135295-32CF-9C4A-A886-8C2A10F53B9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572" name="Rectangle 571">
                      <a:extLst>
                        <a:ext uri="{FF2B5EF4-FFF2-40B4-BE49-F238E27FC236}">
                          <a16:creationId xmlns:a16="http://schemas.microsoft.com/office/drawing/2014/main" id="{DA986C8A-8BDF-3044-A563-5F9A95C7110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73" name="Rectangle 572">
                      <a:extLst>
                        <a:ext uri="{FF2B5EF4-FFF2-40B4-BE49-F238E27FC236}">
                          <a16:creationId xmlns:a16="http://schemas.microsoft.com/office/drawing/2014/main" id="{3F332D11-6569-0E46-BDE9-673F3690B0F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74" name="Rectangle 573">
                      <a:extLst>
                        <a:ext uri="{FF2B5EF4-FFF2-40B4-BE49-F238E27FC236}">
                          <a16:creationId xmlns:a16="http://schemas.microsoft.com/office/drawing/2014/main" id="{BED462A0-47ED-3A42-AE17-CA2791979C1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75" name="Rectangle 574">
                      <a:extLst>
                        <a:ext uri="{FF2B5EF4-FFF2-40B4-BE49-F238E27FC236}">
                          <a16:creationId xmlns:a16="http://schemas.microsoft.com/office/drawing/2014/main" id="{ECC4E30C-D2B4-F540-8EE9-9976FFBA3469}"/>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576" name="Picture 575">
                      <a:extLst>
                        <a:ext uri="{FF2B5EF4-FFF2-40B4-BE49-F238E27FC236}">
                          <a16:creationId xmlns:a16="http://schemas.microsoft.com/office/drawing/2014/main" id="{4418786E-5EF3-F84B-841C-7BD14F99F0AF}"/>
                        </a:ext>
                      </a:extLst>
                    </p:cNvPr>
                    <p:cNvPicPr>
                      <a:picLocks noChangeAspect="1"/>
                    </p:cNvPicPr>
                    <p:nvPr/>
                  </p:nvPicPr>
                  <p:blipFill>
                    <a:blip r:embed="rId3"/>
                    <a:stretch>
                      <a:fillRect/>
                    </a:stretch>
                  </p:blipFill>
                  <p:spPr>
                    <a:xfrm>
                      <a:off x="948147" y="413442"/>
                      <a:ext cx="128888" cy="211110"/>
                    </a:xfrm>
                    <a:prstGeom prst="rect">
                      <a:avLst/>
                    </a:prstGeom>
                  </p:spPr>
                </p:pic>
                <p:pic>
                  <p:nvPicPr>
                    <p:cNvPr id="577" name="Picture 576">
                      <a:extLst>
                        <a:ext uri="{FF2B5EF4-FFF2-40B4-BE49-F238E27FC236}">
                          <a16:creationId xmlns:a16="http://schemas.microsoft.com/office/drawing/2014/main" id="{B6B12BE8-DC8E-E04A-A87E-772DB6B4385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578" name="Picture 577">
                      <a:extLst>
                        <a:ext uri="{FF2B5EF4-FFF2-40B4-BE49-F238E27FC236}">
                          <a16:creationId xmlns:a16="http://schemas.microsoft.com/office/drawing/2014/main" id="{AEC99E42-F13D-D743-A44F-15FD5543250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579" name="Picture 578">
                      <a:extLst>
                        <a:ext uri="{FF2B5EF4-FFF2-40B4-BE49-F238E27FC236}">
                          <a16:creationId xmlns:a16="http://schemas.microsoft.com/office/drawing/2014/main" id="{A7FFE26E-3655-CE4D-85CE-C4024C9D0F1F}"/>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580" name="Picture 579">
                      <a:extLst>
                        <a:ext uri="{FF2B5EF4-FFF2-40B4-BE49-F238E27FC236}">
                          <a16:creationId xmlns:a16="http://schemas.microsoft.com/office/drawing/2014/main" id="{0EA9DA64-D311-204E-933D-1AF7E904634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581" name="Picture 580">
                      <a:extLst>
                        <a:ext uri="{FF2B5EF4-FFF2-40B4-BE49-F238E27FC236}">
                          <a16:creationId xmlns:a16="http://schemas.microsoft.com/office/drawing/2014/main" id="{FFD92CAD-09CA-DD4A-9C0A-8E7080E08CFF}"/>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582" name="Picture 581">
                      <a:extLst>
                        <a:ext uri="{FF2B5EF4-FFF2-40B4-BE49-F238E27FC236}">
                          <a16:creationId xmlns:a16="http://schemas.microsoft.com/office/drawing/2014/main" id="{D09086A9-1216-754D-851C-CD2A7DC214A8}"/>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583" name="Straight Arrow Connector 582">
                      <a:extLst>
                        <a:ext uri="{FF2B5EF4-FFF2-40B4-BE49-F238E27FC236}">
                          <a16:creationId xmlns:a16="http://schemas.microsoft.com/office/drawing/2014/main" id="{34FBC05A-8443-AD48-9665-10F3A81730A3}"/>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84" name="Picture 583">
                      <a:extLst>
                        <a:ext uri="{FF2B5EF4-FFF2-40B4-BE49-F238E27FC236}">
                          <a16:creationId xmlns:a16="http://schemas.microsoft.com/office/drawing/2014/main" id="{167DE319-2AE8-5F4A-9953-E30DF2AAD15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585" name="Picture 584">
                      <a:extLst>
                        <a:ext uri="{FF2B5EF4-FFF2-40B4-BE49-F238E27FC236}">
                          <a16:creationId xmlns:a16="http://schemas.microsoft.com/office/drawing/2014/main" id="{B31DD1F6-728C-C94B-A704-04C53E60369B}"/>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555" name="Group 554">
                    <a:extLst>
                      <a:ext uri="{FF2B5EF4-FFF2-40B4-BE49-F238E27FC236}">
                        <a16:creationId xmlns:a16="http://schemas.microsoft.com/office/drawing/2014/main" id="{AD5515A5-EE71-E14A-91A6-C9B5B87F53F2}"/>
                      </a:ext>
                    </a:extLst>
                  </p:cNvPr>
                  <p:cNvGrpSpPr/>
                  <p:nvPr/>
                </p:nvGrpSpPr>
                <p:grpSpPr>
                  <a:xfrm>
                    <a:off x="6997146" y="-169"/>
                    <a:ext cx="984262" cy="1237450"/>
                    <a:chOff x="363875" y="413442"/>
                    <a:chExt cx="1306980" cy="1643178"/>
                  </a:xfrm>
                </p:grpSpPr>
                <p:sp>
                  <p:nvSpPr>
                    <p:cNvPr id="556" name="Oval 555">
                      <a:extLst>
                        <a:ext uri="{FF2B5EF4-FFF2-40B4-BE49-F238E27FC236}">
                          <a16:creationId xmlns:a16="http://schemas.microsoft.com/office/drawing/2014/main" id="{14B8AF31-9A05-9D42-97EE-27A80040C09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557" name="Rectangle 556">
                      <a:extLst>
                        <a:ext uri="{FF2B5EF4-FFF2-40B4-BE49-F238E27FC236}">
                          <a16:creationId xmlns:a16="http://schemas.microsoft.com/office/drawing/2014/main" id="{BCB15D5F-8D57-8444-8DC7-9FA40B400029}"/>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58" name="Rectangle 557">
                      <a:extLst>
                        <a:ext uri="{FF2B5EF4-FFF2-40B4-BE49-F238E27FC236}">
                          <a16:creationId xmlns:a16="http://schemas.microsoft.com/office/drawing/2014/main" id="{77FBC1F1-C69F-3344-8D9A-29F29F8699D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59" name="Rectangle 558">
                      <a:extLst>
                        <a:ext uri="{FF2B5EF4-FFF2-40B4-BE49-F238E27FC236}">
                          <a16:creationId xmlns:a16="http://schemas.microsoft.com/office/drawing/2014/main" id="{D195BB95-613B-DC4D-B5DB-D095D7AD352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560" name="Rectangle 559">
                      <a:extLst>
                        <a:ext uri="{FF2B5EF4-FFF2-40B4-BE49-F238E27FC236}">
                          <a16:creationId xmlns:a16="http://schemas.microsoft.com/office/drawing/2014/main" id="{606B47B6-D4A9-CD4E-A414-C2A698F6EF0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561" name="Picture 560">
                      <a:extLst>
                        <a:ext uri="{FF2B5EF4-FFF2-40B4-BE49-F238E27FC236}">
                          <a16:creationId xmlns:a16="http://schemas.microsoft.com/office/drawing/2014/main" id="{0CAB3ED5-031B-4D43-96AB-004BC151722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562" name="Picture 561">
                      <a:extLst>
                        <a:ext uri="{FF2B5EF4-FFF2-40B4-BE49-F238E27FC236}">
                          <a16:creationId xmlns:a16="http://schemas.microsoft.com/office/drawing/2014/main" id="{6C96069B-2A94-8A46-9FD6-772BF5234647}"/>
                        </a:ext>
                      </a:extLst>
                    </p:cNvPr>
                    <p:cNvPicPr>
                      <a:picLocks noChangeAspect="1"/>
                    </p:cNvPicPr>
                    <p:nvPr/>
                  </p:nvPicPr>
                  <p:blipFill>
                    <a:blip r:embed="rId3"/>
                    <a:stretch>
                      <a:fillRect/>
                    </a:stretch>
                  </p:blipFill>
                  <p:spPr>
                    <a:xfrm>
                      <a:off x="403262" y="594940"/>
                      <a:ext cx="128888" cy="211110"/>
                    </a:xfrm>
                    <a:prstGeom prst="rect">
                      <a:avLst/>
                    </a:prstGeom>
                  </p:spPr>
                </p:pic>
                <p:pic>
                  <p:nvPicPr>
                    <p:cNvPr id="563" name="Picture 562">
                      <a:extLst>
                        <a:ext uri="{FF2B5EF4-FFF2-40B4-BE49-F238E27FC236}">
                          <a16:creationId xmlns:a16="http://schemas.microsoft.com/office/drawing/2014/main" id="{73DB2802-7B11-2941-B51C-CA98AE25D5E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564" name="Picture 563">
                      <a:extLst>
                        <a:ext uri="{FF2B5EF4-FFF2-40B4-BE49-F238E27FC236}">
                          <a16:creationId xmlns:a16="http://schemas.microsoft.com/office/drawing/2014/main" id="{EEF8F64D-9E29-3449-B3E4-E24B4BAD088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565" name="Picture 564">
                      <a:extLst>
                        <a:ext uri="{FF2B5EF4-FFF2-40B4-BE49-F238E27FC236}">
                          <a16:creationId xmlns:a16="http://schemas.microsoft.com/office/drawing/2014/main" id="{08DE7383-3247-4742-B490-B18E601BB0ED}"/>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566" name="Picture 565">
                      <a:extLst>
                        <a:ext uri="{FF2B5EF4-FFF2-40B4-BE49-F238E27FC236}">
                          <a16:creationId xmlns:a16="http://schemas.microsoft.com/office/drawing/2014/main" id="{8CD3BF9D-8DF7-6844-B6BB-E28DD94D27A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567" name="Picture 566">
                      <a:extLst>
                        <a:ext uri="{FF2B5EF4-FFF2-40B4-BE49-F238E27FC236}">
                          <a16:creationId xmlns:a16="http://schemas.microsoft.com/office/drawing/2014/main" id="{DAAA59C5-5BF3-D041-8131-F35360D6967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568" name="Straight Arrow Connector 567">
                      <a:extLst>
                        <a:ext uri="{FF2B5EF4-FFF2-40B4-BE49-F238E27FC236}">
                          <a16:creationId xmlns:a16="http://schemas.microsoft.com/office/drawing/2014/main" id="{0619C83F-D4EB-CD4C-9E6F-4944C75AEF4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69" name="Picture 568">
                      <a:extLst>
                        <a:ext uri="{FF2B5EF4-FFF2-40B4-BE49-F238E27FC236}">
                          <a16:creationId xmlns:a16="http://schemas.microsoft.com/office/drawing/2014/main" id="{2CDC5268-872A-744F-8302-697FC4A208D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570" name="Picture 569">
                      <a:extLst>
                        <a:ext uri="{FF2B5EF4-FFF2-40B4-BE49-F238E27FC236}">
                          <a16:creationId xmlns:a16="http://schemas.microsoft.com/office/drawing/2014/main" id="{2C0D4579-BEDB-CF46-A214-144233032962}"/>
                        </a:ext>
                      </a:extLst>
                    </p:cNvPr>
                    <p:cNvPicPr>
                      <a:picLocks noChangeAspect="1"/>
                    </p:cNvPicPr>
                    <p:nvPr/>
                  </p:nvPicPr>
                  <p:blipFill>
                    <a:blip r:embed="rId5"/>
                    <a:stretch>
                      <a:fillRect/>
                    </a:stretch>
                  </p:blipFill>
                  <p:spPr>
                    <a:xfrm>
                      <a:off x="1459482" y="540898"/>
                      <a:ext cx="211373" cy="253207"/>
                    </a:xfrm>
                    <a:prstGeom prst="rect">
                      <a:avLst/>
                    </a:prstGeom>
                  </p:spPr>
                </p:pic>
              </p:grpSp>
            </p:grpSp>
            <p:sp>
              <p:nvSpPr>
                <p:cNvPr id="1039" name="Right Brace 1038">
                  <a:extLst>
                    <a:ext uri="{FF2B5EF4-FFF2-40B4-BE49-F238E27FC236}">
                      <a16:creationId xmlns:a16="http://schemas.microsoft.com/office/drawing/2014/main" id="{FC64B6EC-B671-B34B-AEC5-5EAB1F1A8C9C}"/>
                    </a:ext>
                  </a:extLst>
                </p:cNvPr>
                <p:cNvSpPr/>
                <p:nvPr/>
              </p:nvSpPr>
              <p:spPr>
                <a:xfrm>
                  <a:off x="6216517" y="1880442"/>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040" name="TextBox 1039">
                  <a:extLst>
                    <a:ext uri="{FF2B5EF4-FFF2-40B4-BE49-F238E27FC236}">
                      <a16:creationId xmlns:a16="http://schemas.microsoft.com/office/drawing/2014/main" id="{5FA6F8F0-02BA-394E-990C-E04B7004FB2C}"/>
                    </a:ext>
                  </a:extLst>
                </p:cNvPr>
                <p:cNvSpPr txBox="1"/>
                <p:nvPr/>
              </p:nvSpPr>
              <p:spPr>
                <a:xfrm>
                  <a:off x="6366575" y="1968703"/>
                  <a:ext cx="667170" cy="369332"/>
                </a:xfrm>
                <a:prstGeom prst="rect">
                  <a:avLst/>
                </a:prstGeom>
                <a:noFill/>
              </p:spPr>
              <p:txBody>
                <a:bodyPr wrap="none" rtlCol="0">
                  <a:spAutoFit/>
                </a:bodyPr>
                <a:lstStyle/>
                <a:p>
                  <a:r>
                    <a:rPr lang="en-US" dirty="0"/>
                    <a:t>H = 6</a:t>
                  </a:r>
                </a:p>
              </p:txBody>
            </p:sp>
          </p:grpSp>
        </p:grpSp>
        <p:sp>
          <p:nvSpPr>
            <p:cNvPr id="1209" name="TextBox 1208">
              <a:extLst>
                <a:ext uri="{FF2B5EF4-FFF2-40B4-BE49-F238E27FC236}">
                  <a16:creationId xmlns:a16="http://schemas.microsoft.com/office/drawing/2014/main" id="{14E5FA06-56F1-A64E-8BDB-BBF0CE3E29B5}"/>
                </a:ext>
              </a:extLst>
            </p:cNvPr>
            <p:cNvSpPr txBox="1"/>
            <p:nvPr/>
          </p:nvSpPr>
          <p:spPr>
            <a:xfrm>
              <a:off x="563865" y="2442802"/>
              <a:ext cx="790601" cy="369332"/>
            </a:xfrm>
            <a:prstGeom prst="rect">
              <a:avLst/>
            </a:prstGeom>
            <a:noFill/>
          </p:spPr>
          <p:txBody>
            <a:bodyPr wrap="none" rtlCol="0">
              <a:spAutoFit/>
            </a:bodyPr>
            <a:lstStyle/>
            <a:p>
              <a:r>
                <a:rPr lang="en-US" dirty="0" err="1"/>
                <a:t>nG</a:t>
              </a:r>
              <a:r>
                <a:rPr lang="en-US" dirty="0"/>
                <a:t> = 1</a:t>
              </a:r>
            </a:p>
          </p:txBody>
        </p:sp>
        <p:grpSp>
          <p:nvGrpSpPr>
            <p:cNvPr id="1212" name="Group 1211">
              <a:extLst>
                <a:ext uri="{FF2B5EF4-FFF2-40B4-BE49-F238E27FC236}">
                  <a16:creationId xmlns:a16="http://schemas.microsoft.com/office/drawing/2014/main" id="{1928E977-C0E2-0343-BFD6-E5CD5ACC5B1E}"/>
                </a:ext>
              </a:extLst>
            </p:cNvPr>
            <p:cNvGrpSpPr/>
            <p:nvPr/>
          </p:nvGrpSpPr>
          <p:grpSpPr>
            <a:xfrm>
              <a:off x="2561287" y="2715336"/>
              <a:ext cx="563131" cy="707989"/>
              <a:chOff x="363875" y="413442"/>
              <a:chExt cx="1306980" cy="1643178"/>
            </a:xfrm>
          </p:grpSpPr>
          <p:sp>
            <p:nvSpPr>
              <p:cNvPr id="1315" name="Oval 1314">
                <a:extLst>
                  <a:ext uri="{FF2B5EF4-FFF2-40B4-BE49-F238E27FC236}">
                    <a16:creationId xmlns:a16="http://schemas.microsoft.com/office/drawing/2014/main" id="{6101E21A-3998-D444-83F5-F36BC333AB4F}"/>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316" name="Rectangle 1315">
                <a:extLst>
                  <a:ext uri="{FF2B5EF4-FFF2-40B4-BE49-F238E27FC236}">
                    <a16:creationId xmlns:a16="http://schemas.microsoft.com/office/drawing/2014/main" id="{5AFC405A-50DD-5F4B-BCBF-4CDAE0E9DF2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17" name="Rectangle 1316">
                <a:extLst>
                  <a:ext uri="{FF2B5EF4-FFF2-40B4-BE49-F238E27FC236}">
                    <a16:creationId xmlns:a16="http://schemas.microsoft.com/office/drawing/2014/main" id="{4B1EAB48-5054-D145-BA2B-FD86E5A4CACC}"/>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18" name="Rectangle 1317">
                <a:extLst>
                  <a:ext uri="{FF2B5EF4-FFF2-40B4-BE49-F238E27FC236}">
                    <a16:creationId xmlns:a16="http://schemas.microsoft.com/office/drawing/2014/main" id="{6E05278C-2A83-4C49-B2E3-77DCDD4FF6F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19" name="Rectangle 1318">
                <a:extLst>
                  <a:ext uri="{FF2B5EF4-FFF2-40B4-BE49-F238E27FC236}">
                    <a16:creationId xmlns:a16="http://schemas.microsoft.com/office/drawing/2014/main" id="{0A4186F2-CBDF-DB48-BC4B-D64E216B715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320" name="Picture 1319">
                <a:extLst>
                  <a:ext uri="{FF2B5EF4-FFF2-40B4-BE49-F238E27FC236}">
                    <a16:creationId xmlns:a16="http://schemas.microsoft.com/office/drawing/2014/main" id="{762E0B23-8D06-EE48-BB6B-1917CDD7926E}"/>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321" name="Picture 1320">
                <a:extLst>
                  <a:ext uri="{FF2B5EF4-FFF2-40B4-BE49-F238E27FC236}">
                    <a16:creationId xmlns:a16="http://schemas.microsoft.com/office/drawing/2014/main" id="{0D52FC34-6ACF-C049-9E7B-E9D206C722D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322" name="Picture 1321">
                <a:extLst>
                  <a:ext uri="{FF2B5EF4-FFF2-40B4-BE49-F238E27FC236}">
                    <a16:creationId xmlns:a16="http://schemas.microsoft.com/office/drawing/2014/main" id="{B21C14CD-2E02-CC46-B0C8-7E66E5CB71E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323" name="Picture 1322">
                <a:extLst>
                  <a:ext uri="{FF2B5EF4-FFF2-40B4-BE49-F238E27FC236}">
                    <a16:creationId xmlns:a16="http://schemas.microsoft.com/office/drawing/2014/main" id="{CCF9356B-E921-7448-B272-80A4433409A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324" name="Picture 1323">
                <a:extLst>
                  <a:ext uri="{FF2B5EF4-FFF2-40B4-BE49-F238E27FC236}">
                    <a16:creationId xmlns:a16="http://schemas.microsoft.com/office/drawing/2014/main" id="{23E3BF27-D460-C243-921E-BF252CEE8D1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325" name="Picture 1324">
                <a:extLst>
                  <a:ext uri="{FF2B5EF4-FFF2-40B4-BE49-F238E27FC236}">
                    <a16:creationId xmlns:a16="http://schemas.microsoft.com/office/drawing/2014/main" id="{F3ABB869-5FC6-E749-9B0E-88F2142BCA75}"/>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326" name="Picture 1325">
                <a:extLst>
                  <a:ext uri="{FF2B5EF4-FFF2-40B4-BE49-F238E27FC236}">
                    <a16:creationId xmlns:a16="http://schemas.microsoft.com/office/drawing/2014/main" id="{F4B1DC2B-6393-E54D-84A6-D3DA05868BBE}"/>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327" name="Straight Arrow Connector 1326">
                <a:extLst>
                  <a:ext uri="{FF2B5EF4-FFF2-40B4-BE49-F238E27FC236}">
                    <a16:creationId xmlns:a16="http://schemas.microsoft.com/office/drawing/2014/main" id="{F73EFEEA-8693-4149-83B5-5400353E0E35}"/>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28" name="Picture 1327">
                <a:extLst>
                  <a:ext uri="{FF2B5EF4-FFF2-40B4-BE49-F238E27FC236}">
                    <a16:creationId xmlns:a16="http://schemas.microsoft.com/office/drawing/2014/main" id="{A72A124F-0230-B14F-9EED-A2F04294F64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329" name="Picture 1328">
                <a:extLst>
                  <a:ext uri="{FF2B5EF4-FFF2-40B4-BE49-F238E27FC236}">
                    <a16:creationId xmlns:a16="http://schemas.microsoft.com/office/drawing/2014/main" id="{11C092B4-4289-E54E-9F88-D186E36DB42D}"/>
                  </a:ext>
                </a:extLst>
              </p:cNvPr>
              <p:cNvPicPr>
                <a:picLocks noChangeAspect="1"/>
              </p:cNvPicPr>
              <p:nvPr/>
            </p:nvPicPr>
            <p:blipFill>
              <a:blip r:embed="rId5"/>
              <a:stretch>
                <a:fillRect/>
              </a:stretch>
            </p:blipFill>
            <p:spPr>
              <a:xfrm>
                <a:off x="1459482" y="540898"/>
                <a:ext cx="211373" cy="253207"/>
              </a:xfrm>
              <a:prstGeom prst="rect">
                <a:avLst/>
              </a:prstGeom>
            </p:spPr>
          </p:pic>
        </p:grpSp>
        <p:sp>
          <p:nvSpPr>
            <p:cNvPr id="1213" name="Right Brace 1212">
              <a:extLst>
                <a:ext uri="{FF2B5EF4-FFF2-40B4-BE49-F238E27FC236}">
                  <a16:creationId xmlns:a16="http://schemas.microsoft.com/office/drawing/2014/main" id="{5D6C57A8-9CA1-3A46-B576-0501ED6574BC}"/>
                </a:ext>
              </a:extLst>
            </p:cNvPr>
            <p:cNvSpPr/>
            <p:nvPr/>
          </p:nvSpPr>
          <p:spPr>
            <a:xfrm>
              <a:off x="6216517" y="2810775"/>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214" name="TextBox 1213">
              <a:extLst>
                <a:ext uri="{FF2B5EF4-FFF2-40B4-BE49-F238E27FC236}">
                  <a16:creationId xmlns:a16="http://schemas.microsoft.com/office/drawing/2014/main" id="{EC579182-E7F6-4F48-BDDA-2A6B343558A2}"/>
                </a:ext>
              </a:extLst>
            </p:cNvPr>
            <p:cNvSpPr txBox="1"/>
            <p:nvPr/>
          </p:nvSpPr>
          <p:spPr>
            <a:xfrm>
              <a:off x="6366575" y="2899036"/>
              <a:ext cx="667170" cy="369332"/>
            </a:xfrm>
            <a:prstGeom prst="rect">
              <a:avLst/>
            </a:prstGeom>
            <a:noFill/>
          </p:spPr>
          <p:txBody>
            <a:bodyPr wrap="none" rtlCol="0">
              <a:spAutoFit/>
            </a:bodyPr>
            <a:lstStyle/>
            <a:p>
              <a:r>
                <a:rPr lang="en-US" dirty="0"/>
                <a:t>H = 1</a:t>
              </a:r>
            </a:p>
          </p:txBody>
        </p:sp>
        <p:grpSp>
          <p:nvGrpSpPr>
            <p:cNvPr id="1215" name="Group 1214">
              <a:extLst>
                <a:ext uri="{FF2B5EF4-FFF2-40B4-BE49-F238E27FC236}">
                  <a16:creationId xmlns:a16="http://schemas.microsoft.com/office/drawing/2014/main" id="{4E6E75DB-28FD-8043-B11A-22E30FC9CB41}"/>
                </a:ext>
              </a:extLst>
            </p:cNvPr>
            <p:cNvGrpSpPr/>
            <p:nvPr/>
          </p:nvGrpSpPr>
          <p:grpSpPr>
            <a:xfrm>
              <a:off x="2561287" y="3459228"/>
              <a:ext cx="1744166" cy="717345"/>
              <a:chOff x="4932888" y="-169"/>
              <a:chExt cx="3048520" cy="1253803"/>
            </a:xfrm>
          </p:grpSpPr>
          <p:grpSp>
            <p:nvGrpSpPr>
              <p:cNvPr id="1267" name="Group 1266">
                <a:extLst>
                  <a:ext uri="{FF2B5EF4-FFF2-40B4-BE49-F238E27FC236}">
                    <a16:creationId xmlns:a16="http://schemas.microsoft.com/office/drawing/2014/main" id="{19914931-15E4-2945-96D7-D88AA3E0DC56}"/>
                  </a:ext>
                </a:extLst>
              </p:cNvPr>
              <p:cNvGrpSpPr/>
              <p:nvPr/>
            </p:nvGrpSpPr>
            <p:grpSpPr>
              <a:xfrm>
                <a:off x="4932888" y="16184"/>
                <a:ext cx="984262" cy="1237450"/>
                <a:chOff x="363875" y="413442"/>
                <a:chExt cx="1306980" cy="1643178"/>
              </a:xfrm>
            </p:grpSpPr>
            <p:sp>
              <p:nvSpPr>
                <p:cNvPr id="1300" name="Oval 1299">
                  <a:extLst>
                    <a:ext uri="{FF2B5EF4-FFF2-40B4-BE49-F238E27FC236}">
                      <a16:creationId xmlns:a16="http://schemas.microsoft.com/office/drawing/2014/main" id="{0B86AD91-3114-F545-9E8F-0A632A6CC09B}"/>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301" name="Rectangle 1300">
                  <a:extLst>
                    <a:ext uri="{FF2B5EF4-FFF2-40B4-BE49-F238E27FC236}">
                      <a16:creationId xmlns:a16="http://schemas.microsoft.com/office/drawing/2014/main" id="{8A575249-A102-904B-84E7-C93B0257268F}"/>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02" name="Rectangle 1301">
                  <a:extLst>
                    <a:ext uri="{FF2B5EF4-FFF2-40B4-BE49-F238E27FC236}">
                      <a16:creationId xmlns:a16="http://schemas.microsoft.com/office/drawing/2014/main" id="{6F56762E-3CC8-674E-B23F-4B2B83619E4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03" name="Rectangle 1302">
                  <a:extLst>
                    <a:ext uri="{FF2B5EF4-FFF2-40B4-BE49-F238E27FC236}">
                      <a16:creationId xmlns:a16="http://schemas.microsoft.com/office/drawing/2014/main" id="{20598BD0-A23C-1F45-99FA-DD6EB1051EE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04" name="Rectangle 1303">
                  <a:extLst>
                    <a:ext uri="{FF2B5EF4-FFF2-40B4-BE49-F238E27FC236}">
                      <a16:creationId xmlns:a16="http://schemas.microsoft.com/office/drawing/2014/main" id="{6B645508-B7BE-1B46-90BB-4DA929F1F4E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305" name="Picture 1304">
                  <a:extLst>
                    <a:ext uri="{FF2B5EF4-FFF2-40B4-BE49-F238E27FC236}">
                      <a16:creationId xmlns:a16="http://schemas.microsoft.com/office/drawing/2014/main" id="{A24E12BF-B77D-F64B-9BEC-3A9822C9D95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306" name="Picture 1305">
                  <a:extLst>
                    <a:ext uri="{FF2B5EF4-FFF2-40B4-BE49-F238E27FC236}">
                      <a16:creationId xmlns:a16="http://schemas.microsoft.com/office/drawing/2014/main" id="{1C838D19-D45F-6542-82A7-89B4B687A26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307" name="Picture 1306">
                  <a:extLst>
                    <a:ext uri="{FF2B5EF4-FFF2-40B4-BE49-F238E27FC236}">
                      <a16:creationId xmlns:a16="http://schemas.microsoft.com/office/drawing/2014/main" id="{E9939C27-35ED-DA40-9DCA-D4E7534FDA56}"/>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308" name="Picture 1307">
                  <a:extLst>
                    <a:ext uri="{FF2B5EF4-FFF2-40B4-BE49-F238E27FC236}">
                      <a16:creationId xmlns:a16="http://schemas.microsoft.com/office/drawing/2014/main" id="{CA3A95BD-8AA9-1C4D-BE77-5BFBD09335B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309" name="Picture 1308">
                  <a:extLst>
                    <a:ext uri="{FF2B5EF4-FFF2-40B4-BE49-F238E27FC236}">
                      <a16:creationId xmlns:a16="http://schemas.microsoft.com/office/drawing/2014/main" id="{B7636DD7-9000-2444-B4A5-18BE613BC82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310" name="Picture 1309">
                  <a:extLst>
                    <a:ext uri="{FF2B5EF4-FFF2-40B4-BE49-F238E27FC236}">
                      <a16:creationId xmlns:a16="http://schemas.microsoft.com/office/drawing/2014/main" id="{030BC542-4348-6349-9546-F62328653E2C}"/>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311" name="Picture 1310">
                  <a:extLst>
                    <a:ext uri="{FF2B5EF4-FFF2-40B4-BE49-F238E27FC236}">
                      <a16:creationId xmlns:a16="http://schemas.microsoft.com/office/drawing/2014/main" id="{3BA7A31C-2E88-8442-865F-B934C26882F0}"/>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312" name="Straight Arrow Connector 1311">
                  <a:extLst>
                    <a:ext uri="{FF2B5EF4-FFF2-40B4-BE49-F238E27FC236}">
                      <a16:creationId xmlns:a16="http://schemas.microsoft.com/office/drawing/2014/main" id="{F20C12D4-ED12-734F-A377-995FFB4BEB88}"/>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13" name="Picture 1312">
                  <a:extLst>
                    <a:ext uri="{FF2B5EF4-FFF2-40B4-BE49-F238E27FC236}">
                      <a16:creationId xmlns:a16="http://schemas.microsoft.com/office/drawing/2014/main" id="{B2F41C97-0273-8140-8287-05727A94941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314" name="Picture 1313">
                  <a:extLst>
                    <a:ext uri="{FF2B5EF4-FFF2-40B4-BE49-F238E27FC236}">
                      <a16:creationId xmlns:a16="http://schemas.microsoft.com/office/drawing/2014/main" id="{9FDB8C66-8ED0-8D47-9E4D-63D8C301504C}"/>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68" name="Group 1267">
                <a:extLst>
                  <a:ext uri="{FF2B5EF4-FFF2-40B4-BE49-F238E27FC236}">
                    <a16:creationId xmlns:a16="http://schemas.microsoft.com/office/drawing/2014/main" id="{334B32BE-7D8E-2B4D-A04A-066E794ED609}"/>
                  </a:ext>
                </a:extLst>
              </p:cNvPr>
              <p:cNvGrpSpPr/>
              <p:nvPr/>
            </p:nvGrpSpPr>
            <p:grpSpPr>
              <a:xfrm>
                <a:off x="5979220" y="-169"/>
                <a:ext cx="984262" cy="1237450"/>
                <a:chOff x="363875" y="413442"/>
                <a:chExt cx="1306980" cy="1643178"/>
              </a:xfrm>
            </p:grpSpPr>
            <p:sp>
              <p:nvSpPr>
                <p:cNvPr id="1285" name="Oval 1284">
                  <a:extLst>
                    <a:ext uri="{FF2B5EF4-FFF2-40B4-BE49-F238E27FC236}">
                      <a16:creationId xmlns:a16="http://schemas.microsoft.com/office/drawing/2014/main" id="{2FB49E3D-8954-4B4B-9EA8-EDF150668858}"/>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86" name="Rectangle 1285">
                  <a:extLst>
                    <a:ext uri="{FF2B5EF4-FFF2-40B4-BE49-F238E27FC236}">
                      <a16:creationId xmlns:a16="http://schemas.microsoft.com/office/drawing/2014/main" id="{185CC578-6AF3-8842-9BB8-CDAC75770BB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87" name="Rectangle 1286">
                  <a:extLst>
                    <a:ext uri="{FF2B5EF4-FFF2-40B4-BE49-F238E27FC236}">
                      <a16:creationId xmlns:a16="http://schemas.microsoft.com/office/drawing/2014/main" id="{3AF4313E-8971-B34E-A3FF-85630AA97124}"/>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88" name="Rectangle 1287">
                  <a:extLst>
                    <a:ext uri="{FF2B5EF4-FFF2-40B4-BE49-F238E27FC236}">
                      <a16:creationId xmlns:a16="http://schemas.microsoft.com/office/drawing/2014/main" id="{0A40C96A-2810-0048-8480-F7EB9CA423F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89" name="Rectangle 1288">
                  <a:extLst>
                    <a:ext uri="{FF2B5EF4-FFF2-40B4-BE49-F238E27FC236}">
                      <a16:creationId xmlns:a16="http://schemas.microsoft.com/office/drawing/2014/main" id="{B473C035-1BC8-A247-9FEF-0C17D7AC4A24}"/>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90" name="Picture 1289">
                  <a:extLst>
                    <a:ext uri="{FF2B5EF4-FFF2-40B4-BE49-F238E27FC236}">
                      <a16:creationId xmlns:a16="http://schemas.microsoft.com/office/drawing/2014/main" id="{FCB5804C-4557-AA41-8E3B-276918EC134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91" name="Picture 1290">
                  <a:extLst>
                    <a:ext uri="{FF2B5EF4-FFF2-40B4-BE49-F238E27FC236}">
                      <a16:creationId xmlns:a16="http://schemas.microsoft.com/office/drawing/2014/main" id="{DBACD748-3953-2744-96EE-A997F2237B2A}"/>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92" name="Picture 1291">
                  <a:extLst>
                    <a:ext uri="{FF2B5EF4-FFF2-40B4-BE49-F238E27FC236}">
                      <a16:creationId xmlns:a16="http://schemas.microsoft.com/office/drawing/2014/main" id="{530F3B24-7415-A94F-BCA9-C62BDDE1C87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93" name="Picture 1292">
                  <a:extLst>
                    <a:ext uri="{FF2B5EF4-FFF2-40B4-BE49-F238E27FC236}">
                      <a16:creationId xmlns:a16="http://schemas.microsoft.com/office/drawing/2014/main" id="{71425EA8-8A7E-FC44-A1DE-C0ED1A12CBBC}"/>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94" name="Picture 1293">
                  <a:extLst>
                    <a:ext uri="{FF2B5EF4-FFF2-40B4-BE49-F238E27FC236}">
                      <a16:creationId xmlns:a16="http://schemas.microsoft.com/office/drawing/2014/main" id="{D26142A1-34BF-5841-938C-E024D740BA8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95" name="Picture 1294">
                  <a:extLst>
                    <a:ext uri="{FF2B5EF4-FFF2-40B4-BE49-F238E27FC236}">
                      <a16:creationId xmlns:a16="http://schemas.microsoft.com/office/drawing/2014/main" id="{061D836B-4655-954A-AE77-777D1AE8C13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96" name="Picture 1295">
                  <a:extLst>
                    <a:ext uri="{FF2B5EF4-FFF2-40B4-BE49-F238E27FC236}">
                      <a16:creationId xmlns:a16="http://schemas.microsoft.com/office/drawing/2014/main" id="{0D6ED90E-963C-2744-84CE-9B2BFDF417CD}"/>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97" name="Straight Arrow Connector 1296">
                  <a:extLst>
                    <a:ext uri="{FF2B5EF4-FFF2-40B4-BE49-F238E27FC236}">
                      <a16:creationId xmlns:a16="http://schemas.microsoft.com/office/drawing/2014/main" id="{0B7D8C1F-2020-4043-A055-6B0FAA3B3F1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8" name="Picture 1297">
                  <a:extLst>
                    <a:ext uri="{FF2B5EF4-FFF2-40B4-BE49-F238E27FC236}">
                      <a16:creationId xmlns:a16="http://schemas.microsoft.com/office/drawing/2014/main" id="{3829669D-FF9F-0A46-B6B5-782C0A5A506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99" name="Picture 1298">
                  <a:extLst>
                    <a:ext uri="{FF2B5EF4-FFF2-40B4-BE49-F238E27FC236}">
                      <a16:creationId xmlns:a16="http://schemas.microsoft.com/office/drawing/2014/main" id="{CDF4F6A5-7F0F-794C-AE89-D6891594FEB5}"/>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69" name="Group 1268">
                <a:extLst>
                  <a:ext uri="{FF2B5EF4-FFF2-40B4-BE49-F238E27FC236}">
                    <a16:creationId xmlns:a16="http://schemas.microsoft.com/office/drawing/2014/main" id="{3962BBF3-8B48-AE42-BB6A-EEC3EE7D51DF}"/>
                  </a:ext>
                </a:extLst>
              </p:cNvPr>
              <p:cNvGrpSpPr/>
              <p:nvPr/>
            </p:nvGrpSpPr>
            <p:grpSpPr>
              <a:xfrm>
                <a:off x="6997146" y="-169"/>
                <a:ext cx="984262" cy="1237450"/>
                <a:chOff x="363875" y="413442"/>
                <a:chExt cx="1306980" cy="1643178"/>
              </a:xfrm>
            </p:grpSpPr>
            <p:sp>
              <p:nvSpPr>
                <p:cNvPr id="1270" name="Oval 1269">
                  <a:extLst>
                    <a:ext uri="{FF2B5EF4-FFF2-40B4-BE49-F238E27FC236}">
                      <a16:creationId xmlns:a16="http://schemas.microsoft.com/office/drawing/2014/main" id="{0F8E8F48-C103-D141-83FD-BE25F82C7F51}"/>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71" name="Rectangle 1270">
                  <a:extLst>
                    <a:ext uri="{FF2B5EF4-FFF2-40B4-BE49-F238E27FC236}">
                      <a16:creationId xmlns:a16="http://schemas.microsoft.com/office/drawing/2014/main" id="{51B2095C-1086-B34A-9F5E-AA10F360E08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72" name="Rectangle 1271">
                  <a:extLst>
                    <a:ext uri="{FF2B5EF4-FFF2-40B4-BE49-F238E27FC236}">
                      <a16:creationId xmlns:a16="http://schemas.microsoft.com/office/drawing/2014/main" id="{906D2D3B-C2AB-4641-8E44-0CD07B07EDBE}"/>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73" name="Rectangle 1272">
                  <a:extLst>
                    <a:ext uri="{FF2B5EF4-FFF2-40B4-BE49-F238E27FC236}">
                      <a16:creationId xmlns:a16="http://schemas.microsoft.com/office/drawing/2014/main" id="{157C583C-E655-C747-9548-4A170805E1A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74" name="Rectangle 1273">
                  <a:extLst>
                    <a:ext uri="{FF2B5EF4-FFF2-40B4-BE49-F238E27FC236}">
                      <a16:creationId xmlns:a16="http://schemas.microsoft.com/office/drawing/2014/main" id="{AEE3E4F6-9D75-1F4E-AD92-960E6E344C3D}"/>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75" name="Picture 1274">
                  <a:extLst>
                    <a:ext uri="{FF2B5EF4-FFF2-40B4-BE49-F238E27FC236}">
                      <a16:creationId xmlns:a16="http://schemas.microsoft.com/office/drawing/2014/main" id="{B8692DA2-EFBC-F345-8775-1E0ADFAA9859}"/>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76" name="Picture 1275">
                  <a:extLst>
                    <a:ext uri="{FF2B5EF4-FFF2-40B4-BE49-F238E27FC236}">
                      <a16:creationId xmlns:a16="http://schemas.microsoft.com/office/drawing/2014/main" id="{F814E003-9FA4-0B4A-A24F-172BECA058ED}"/>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77" name="Picture 1276">
                  <a:extLst>
                    <a:ext uri="{FF2B5EF4-FFF2-40B4-BE49-F238E27FC236}">
                      <a16:creationId xmlns:a16="http://schemas.microsoft.com/office/drawing/2014/main" id="{D9CC0A05-0D04-F44B-9E1A-B5D08AF143A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78" name="Picture 1277">
                  <a:extLst>
                    <a:ext uri="{FF2B5EF4-FFF2-40B4-BE49-F238E27FC236}">
                      <a16:creationId xmlns:a16="http://schemas.microsoft.com/office/drawing/2014/main" id="{6EFDDBE1-B8E7-2143-B896-C5516F3AA286}"/>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79" name="Picture 1278">
                  <a:extLst>
                    <a:ext uri="{FF2B5EF4-FFF2-40B4-BE49-F238E27FC236}">
                      <a16:creationId xmlns:a16="http://schemas.microsoft.com/office/drawing/2014/main" id="{19FF336A-23F4-034F-A134-0CEA5CDD0E5F}"/>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80" name="Picture 1279">
                  <a:extLst>
                    <a:ext uri="{FF2B5EF4-FFF2-40B4-BE49-F238E27FC236}">
                      <a16:creationId xmlns:a16="http://schemas.microsoft.com/office/drawing/2014/main" id="{6D4D175A-FD43-7649-B185-73818E5FAB0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81" name="Picture 1280">
                  <a:extLst>
                    <a:ext uri="{FF2B5EF4-FFF2-40B4-BE49-F238E27FC236}">
                      <a16:creationId xmlns:a16="http://schemas.microsoft.com/office/drawing/2014/main" id="{4DFB09E4-3A18-9C4A-AD23-9F31B3DAA999}"/>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82" name="Straight Arrow Connector 1281">
                  <a:extLst>
                    <a:ext uri="{FF2B5EF4-FFF2-40B4-BE49-F238E27FC236}">
                      <a16:creationId xmlns:a16="http://schemas.microsoft.com/office/drawing/2014/main" id="{7C3411A8-31E4-B046-986F-45E48B8C7F14}"/>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83" name="Picture 1282">
                  <a:extLst>
                    <a:ext uri="{FF2B5EF4-FFF2-40B4-BE49-F238E27FC236}">
                      <a16:creationId xmlns:a16="http://schemas.microsoft.com/office/drawing/2014/main" id="{D5B57121-92D8-F645-BB8F-E1B7036FC73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84" name="Picture 1283">
                  <a:extLst>
                    <a:ext uri="{FF2B5EF4-FFF2-40B4-BE49-F238E27FC236}">
                      <a16:creationId xmlns:a16="http://schemas.microsoft.com/office/drawing/2014/main" id="{750B278C-6284-DB4C-AFC2-A01B2ED1DB4B}"/>
                    </a:ext>
                  </a:extLst>
                </p:cNvPr>
                <p:cNvPicPr>
                  <a:picLocks noChangeAspect="1"/>
                </p:cNvPicPr>
                <p:nvPr/>
              </p:nvPicPr>
              <p:blipFill>
                <a:blip r:embed="rId5"/>
                <a:stretch>
                  <a:fillRect/>
                </a:stretch>
              </p:blipFill>
              <p:spPr>
                <a:xfrm>
                  <a:off x="1459482" y="540898"/>
                  <a:ext cx="211373" cy="253207"/>
                </a:xfrm>
                <a:prstGeom prst="rect">
                  <a:avLst/>
                </a:prstGeom>
              </p:spPr>
            </p:pic>
          </p:grpSp>
        </p:grpSp>
        <p:grpSp>
          <p:nvGrpSpPr>
            <p:cNvPr id="1216" name="Group 1215">
              <a:extLst>
                <a:ext uri="{FF2B5EF4-FFF2-40B4-BE49-F238E27FC236}">
                  <a16:creationId xmlns:a16="http://schemas.microsoft.com/office/drawing/2014/main" id="{AD96C33D-56F6-E44B-8BE8-A31C520E2E72}"/>
                </a:ext>
              </a:extLst>
            </p:cNvPr>
            <p:cNvGrpSpPr/>
            <p:nvPr/>
          </p:nvGrpSpPr>
          <p:grpSpPr>
            <a:xfrm>
              <a:off x="4341744" y="3445278"/>
              <a:ext cx="1744166" cy="717345"/>
              <a:chOff x="4932888" y="-169"/>
              <a:chExt cx="3048520" cy="1253803"/>
            </a:xfrm>
          </p:grpSpPr>
          <p:grpSp>
            <p:nvGrpSpPr>
              <p:cNvPr id="1219" name="Group 1218">
                <a:extLst>
                  <a:ext uri="{FF2B5EF4-FFF2-40B4-BE49-F238E27FC236}">
                    <a16:creationId xmlns:a16="http://schemas.microsoft.com/office/drawing/2014/main" id="{17083EED-20A5-0A42-ACFE-C0744281CDBB}"/>
                  </a:ext>
                </a:extLst>
              </p:cNvPr>
              <p:cNvGrpSpPr/>
              <p:nvPr/>
            </p:nvGrpSpPr>
            <p:grpSpPr>
              <a:xfrm>
                <a:off x="4932888" y="16184"/>
                <a:ext cx="984262" cy="1237450"/>
                <a:chOff x="363875" y="413442"/>
                <a:chExt cx="1306980" cy="1643178"/>
              </a:xfrm>
            </p:grpSpPr>
            <p:sp>
              <p:nvSpPr>
                <p:cNvPr id="1252" name="Oval 1251">
                  <a:extLst>
                    <a:ext uri="{FF2B5EF4-FFF2-40B4-BE49-F238E27FC236}">
                      <a16:creationId xmlns:a16="http://schemas.microsoft.com/office/drawing/2014/main" id="{5A5FF18B-7836-E246-9B6A-466E5B565E86}"/>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53" name="Rectangle 1252">
                  <a:extLst>
                    <a:ext uri="{FF2B5EF4-FFF2-40B4-BE49-F238E27FC236}">
                      <a16:creationId xmlns:a16="http://schemas.microsoft.com/office/drawing/2014/main" id="{ACC03F55-707E-B540-987F-68D378CFE088}"/>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54" name="Rectangle 1253">
                  <a:extLst>
                    <a:ext uri="{FF2B5EF4-FFF2-40B4-BE49-F238E27FC236}">
                      <a16:creationId xmlns:a16="http://schemas.microsoft.com/office/drawing/2014/main" id="{E1534456-C56A-6D40-AF4E-7B49ACBDCCA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55" name="Rectangle 1254">
                  <a:extLst>
                    <a:ext uri="{FF2B5EF4-FFF2-40B4-BE49-F238E27FC236}">
                      <a16:creationId xmlns:a16="http://schemas.microsoft.com/office/drawing/2014/main" id="{48B45B32-CED2-0D48-AFEB-671B58C28E88}"/>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56" name="Rectangle 1255">
                  <a:extLst>
                    <a:ext uri="{FF2B5EF4-FFF2-40B4-BE49-F238E27FC236}">
                      <a16:creationId xmlns:a16="http://schemas.microsoft.com/office/drawing/2014/main" id="{201404BD-192A-364E-BA7B-AB50E9B5628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57" name="Picture 1256">
                  <a:extLst>
                    <a:ext uri="{FF2B5EF4-FFF2-40B4-BE49-F238E27FC236}">
                      <a16:creationId xmlns:a16="http://schemas.microsoft.com/office/drawing/2014/main" id="{9DEF8A2C-30B7-B94D-8391-B4081AED02B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58" name="Picture 1257">
                  <a:extLst>
                    <a:ext uri="{FF2B5EF4-FFF2-40B4-BE49-F238E27FC236}">
                      <a16:creationId xmlns:a16="http://schemas.microsoft.com/office/drawing/2014/main" id="{406A15F5-4B70-F040-A8A3-AD2C214A8A6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59" name="Picture 1258">
                  <a:extLst>
                    <a:ext uri="{FF2B5EF4-FFF2-40B4-BE49-F238E27FC236}">
                      <a16:creationId xmlns:a16="http://schemas.microsoft.com/office/drawing/2014/main" id="{1F235199-4A3C-CB46-A3F9-A31E7F26EB9D}"/>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60" name="Picture 1259">
                  <a:extLst>
                    <a:ext uri="{FF2B5EF4-FFF2-40B4-BE49-F238E27FC236}">
                      <a16:creationId xmlns:a16="http://schemas.microsoft.com/office/drawing/2014/main" id="{DBFBB4D0-2AAC-524F-83AF-2CBE2EC5AFD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61" name="Picture 1260">
                  <a:extLst>
                    <a:ext uri="{FF2B5EF4-FFF2-40B4-BE49-F238E27FC236}">
                      <a16:creationId xmlns:a16="http://schemas.microsoft.com/office/drawing/2014/main" id="{547A5C01-295A-3749-89E2-84A05F534B5A}"/>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62" name="Picture 1261">
                  <a:extLst>
                    <a:ext uri="{FF2B5EF4-FFF2-40B4-BE49-F238E27FC236}">
                      <a16:creationId xmlns:a16="http://schemas.microsoft.com/office/drawing/2014/main" id="{C192DA7C-7EBE-2D4E-8A01-B674736841A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63" name="Picture 1262">
                  <a:extLst>
                    <a:ext uri="{FF2B5EF4-FFF2-40B4-BE49-F238E27FC236}">
                      <a16:creationId xmlns:a16="http://schemas.microsoft.com/office/drawing/2014/main" id="{E11B4574-D110-F24F-8082-F8A34C84E0FA}"/>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64" name="Straight Arrow Connector 1263">
                  <a:extLst>
                    <a:ext uri="{FF2B5EF4-FFF2-40B4-BE49-F238E27FC236}">
                      <a16:creationId xmlns:a16="http://schemas.microsoft.com/office/drawing/2014/main" id="{B9E39CF0-CC61-2B48-9C80-56063FCC952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65" name="Picture 1264">
                  <a:extLst>
                    <a:ext uri="{FF2B5EF4-FFF2-40B4-BE49-F238E27FC236}">
                      <a16:creationId xmlns:a16="http://schemas.microsoft.com/office/drawing/2014/main" id="{D48BEDD8-72CE-9140-B593-204DC32FF1B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66" name="Picture 1265">
                  <a:extLst>
                    <a:ext uri="{FF2B5EF4-FFF2-40B4-BE49-F238E27FC236}">
                      <a16:creationId xmlns:a16="http://schemas.microsoft.com/office/drawing/2014/main" id="{8721F498-7F72-1147-8071-154E444D35C7}"/>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20" name="Group 1219">
                <a:extLst>
                  <a:ext uri="{FF2B5EF4-FFF2-40B4-BE49-F238E27FC236}">
                    <a16:creationId xmlns:a16="http://schemas.microsoft.com/office/drawing/2014/main" id="{2ED7EA59-FFF6-694E-A2FC-7C0E0FEE3F8F}"/>
                  </a:ext>
                </a:extLst>
              </p:cNvPr>
              <p:cNvGrpSpPr/>
              <p:nvPr/>
            </p:nvGrpSpPr>
            <p:grpSpPr>
              <a:xfrm>
                <a:off x="5979220" y="-169"/>
                <a:ext cx="984262" cy="1237450"/>
                <a:chOff x="363875" y="413442"/>
                <a:chExt cx="1306980" cy="1643178"/>
              </a:xfrm>
            </p:grpSpPr>
            <p:sp>
              <p:nvSpPr>
                <p:cNvPr id="1237" name="Oval 1236">
                  <a:extLst>
                    <a:ext uri="{FF2B5EF4-FFF2-40B4-BE49-F238E27FC236}">
                      <a16:creationId xmlns:a16="http://schemas.microsoft.com/office/drawing/2014/main" id="{AD232264-125E-3545-B9FB-3A0827B1C95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38" name="Rectangle 1237">
                  <a:extLst>
                    <a:ext uri="{FF2B5EF4-FFF2-40B4-BE49-F238E27FC236}">
                      <a16:creationId xmlns:a16="http://schemas.microsoft.com/office/drawing/2014/main" id="{A24A45E0-1F15-824A-8B14-40D10BC9525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39" name="Rectangle 1238">
                  <a:extLst>
                    <a:ext uri="{FF2B5EF4-FFF2-40B4-BE49-F238E27FC236}">
                      <a16:creationId xmlns:a16="http://schemas.microsoft.com/office/drawing/2014/main" id="{7D83C55C-AF67-8E41-B007-EC6C13B9F53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40" name="Rectangle 1239">
                  <a:extLst>
                    <a:ext uri="{FF2B5EF4-FFF2-40B4-BE49-F238E27FC236}">
                      <a16:creationId xmlns:a16="http://schemas.microsoft.com/office/drawing/2014/main" id="{6190FB49-64DD-1649-8837-1D2F14EC78E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41" name="Rectangle 1240">
                  <a:extLst>
                    <a:ext uri="{FF2B5EF4-FFF2-40B4-BE49-F238E27FC236}">
                      <a16:creationId xmlns:a16="http://schemas.microsoft.com/office/drawing/2014/main" id="{4E0C85F6-148C-3542-B725-7E71EDD51C6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42" name="Picture 1241">
                  <a:extLst>
                    <a:ext uri="{FF2B5EF4-FFF2-40B4-BE49-F238E27FC236}">
                      <a16:creationId xmlns:a16="http://schemas.microsoft.com/office/drawing/2014/main" id="{71353898-3E19-454A-909B-588AD52439B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43" name="Picture 1242">
                  <a:extLst>
                    <a:ext uri="{FF2B5EF4-FFF2-40B4-BE49-F238E27FC236}">
                      <a16:creationId xmlns:a16="http://schemas.microsoft.com/office/drawing/2014/main" id="{060DA70D-37F6-DD40-A817-29C7AAE993D6}"/>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44" name="Picture 1243">
                  <a:extLst>
                    <a:ext uri="{FF2B5EF4-FFF2-40B4-BE49-F238E27FC236}">
                      <a16:creationId xmlns:a16="http://schemas.microsoft.com/office/drawing/2014/main" id="{5708CF3A-4DF0-D143-9090-A53B3F5392B2}"/>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45" name="Picture 1244">
                  <a:extLst>
                    <a:ext uri="{FF2B5EF4-FFF2-40B4-BE49-F238E27FC236}">
                      <a16:creationId xmlns:a16="http://schemas.microsoft.com/office/drawing/2014/main" id="{27F39F8D-31FA-1C4E-B5A1-310501E4161E}"/>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46" name="Picture 1245">
                  <a:extLst>
                    <a:ext uri="{FF2B5EF4-FFF2-40B4-BE49-F238E27FC236}">
                      <a16:creationId xmlns:a16="http://schemas.microsoft.com/office/drawing/2014/main" id="{24FFD8D9-5472-D844-8B47-F4BC7DE7DC69}"/>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47" name="Picture 1246">
                  <a:extLst>
                    <a:ext uri="{FF2B5EF4-FFF2-40B4-BE49-F238E27FC236}">
                      <a16:creationId xmlns:a16="http://schemas.microsoft.com/office/drawing/2014/main" id="{E52C2555-AC00-E34C-A72A-FB835CEEA96E}"/>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48" name="Picture 1247">
                  <a:extLst>
                    <a:ext uri="{FF2B5EF4-FFF2-40B4-BE49-F238E27FC236}">
                      <a16:creationId xmlns:a16="http://schemas.microsoft.com/office/drawing/2014/main" id="{07ACA6DC-A1FD-5C4B-B7F5-66784A06616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49" name="Straight Arrow Connector 1248">
                  <a:extLst>
                    <a:ext uri="{FF2B5EF4-FFF2-40B4-BE49-F238E27FC236}">
                      <a16:creationId xmlns:a16="http://schemas.microsoft.com/office/drawing/2014/main" id="{31E04E98-48A3-454A-A412-48772987EDA2}"/>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50" name="Picture 1249">
                  <a:extLst>
                    <a:ext uri="{FF2B5EF4-FFF2-40B4-BE49-F238E27FC236}">
                      <a16:creationId xmlns:a16="http://schemas.microsoft.com/office/drawing/2014/main" id="{45C06C92-1C6E-BC4B-8337-C499E7BE42E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51" name="Picture 1250">
                  <a:extLst>
                    <a:ext uri="{FF2B5EF4-FFF2-40B4-BE49-F238E27FC236}">
                      <a16:creationId xmlns:a16="http://schemas.microsoft.com/office/drawing/2014/main" id="{502BD0EE-985A-3F40-8BA8-9CD2B6FD039D}"/>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221" name="Group 1220">
                <a:extLst>
                  <a:ext uri="{FF2B5EF4-FFF2-40B4-BE49-F238E27FC236}">
                    <a16:creationId xmlns:a16="http://schemas.microsoft.com/office/drawing/2014/main" id="{BF73079F-43D6-2A41-BB63-F2F1AF5DEE88}"/>
                  </a:ext>
                </a:extLst>
              </p:cNvPr>
              <p:cNvGrpSpPr/>
              <p:nvPr/>
            </p:nvGrpSpPr>
            <p:grpSpPr>
              <a:xfrm>
                <a:off x="6997146" y="-169"/>
                <a:ext cx="984262" cy="1237450"/>
                <a:chOff x="363875" y="413442"/>
                <a:chExt cx="1306980" cy="1643178"/>
              </a:xfrm>
            </p:grpSpPr>
            <p:sp>
              <p:nvSpPr>
                <p:cNvPr id="1222" name="Oval 1221">
                  <a:extLst>
                    <a:ext uri="{FF2B5EF4-FFF2-40B4-BE49-F238E27FC236}">
                      <a16:creationId xmlns:a16="http://schemas.microsoft.com/office/drawing/2014/main" id="{DC88A592-BF34-9E4B-9F7C-253AE6967F9E}"/>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223" name="Rectangle 1222">
                  <a:extLst>
                    <a:ext uri="{FF2B5EF4-FFF2-40B4-BE49-F238E27FC236}">
                      <a16:creationId xmlns:a16="http://schemas.microsoft.com/office/drawing/2014/main" id="{1F110D8F-EACB-2A4D-AA07-6BD35A3F108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24" name="Rectangle 1223">
                  <a:extLst>
                    <a:ext uri="{FF2B5EF4-FFF2-40B4-BE49-F238E27FC236}">
                      <a16:creationId xmlns:a16="http://schemas.microsoft.com/office/drawing/2014/main" id="{4FE27D91-5558-EF4C-B73B-DC953B7E0021}"/>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25" name="Rectangle 1224">
                  <a:extLst>
                    <a:ext uri="{FF2B5EF4-FFF2-40B4-BE49-F238E27FC236}">
                      <a16:creationId xmlns:a16="http://schemas.microsoft.com/office/drawing/2014/main" id="{9EED0A0B-6941-9B45-9957-5B40F1AF80E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226" name="Rectangle 1225">
                  <a:extLst>
                    <a:ext uri="{FF2B5EF4-FFF2-40B4-BE49-F238E27FC236}">
                      <a16:creationId xmlns:a16="http://schemas.microsoft.com/office/drawing/2014/main" id="{22E5FE8E-5485-D94E-BA18-BD7CF4FC9472}"/>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227" name="Picture 1226">
                  <a:extLst>
                    <a:ext uri="{FF2B5EF4-FFF2-40B4-BE49-F238E27FC236}">
                      <a16:creationId xmlns:a16="http://schemas.microsoft.com/office/drawing/2014/main" id="{B5BCBC80-BF52-274D-AA3F-AB8D77B3345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228" name="Picture 1227">
                  <a:extLst>
                    <a:ext uri="{FF2B5EF4-FFF2-40B4-BE49-F238E27FC236}">
                      <a16:creationId xmlns:a16="http://schemas.microsoft.com/office/drawing/2014/main" id="{3CDD8463-E0BF-2245-9A44-B1159592BAC2}"/>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229" name="Picture 1228">
                  <a:extLst>
                    <a:ext uri="{FF2B5EF4-FFF2-40B4-BE49-F238E27FC236}">
                      <a16:creationId xmlns:a16="http://schemas.microsoft.com/office/drawing/2014/main" id="{AF3D5BF4-BB02-3540-A422-018956DDE11B}"/>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230" name="Picture 1229">
                  <a:extLst>
                    <a:ext uri="{FF2B5EF4-FFF2-40B4-BE49-F238E27FC236}">
                      <a16:creationId xmlns:a16="http://schemas.microsoft.com/office/drawing/2014/main" id="{868356DF-461C-FF40-8368-1E9615B1FB4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231" name="Picture 1230">
                  <a:extLst>
                    <a:ext uri="{FF2B5EF4-FFF2-40B4-BE49-F238E27FC236}">
                      <a16:creationId xmlns:a16="http://schemas.microsoft.com/office/drawing/2014/main" id="{4C9E513E-1A96-1E4A-A93C-6D2683A25F6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232" name="Picture 1231">
                  <a:extLst>
                    <a:ext uri="{FF2B5EF4-FFF2-40B4-BE49-F238E27FC236}">
                      <a16:creationId xmlns:a16="http://schemas.microsoft.com/office/drawing/2014/main" id="{FD7B6F1D-4508-AF46-A503-7598B2A1123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233" name="Picture 1232">
                  <a:extLst>
                    <a:ext uri="{FF2B5EF4-FFF2-40B4-BE49-F238E27FC236}">
                      <a16:creationId xmlns:a16="http://schemas.microsoft.com/office/drawing/2014/main" id="{77A48139-750E-834B-951A-63C801110B61}"/>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234" name="Straight Arrow Connector 1233">
                  <a:extLst>
                    <a:ext uri="{FF2B5EF4-FFF2-40B4-BE49-F238E27FC236}">
                      <a16:creationId xmlns:a16="http://schemas.microsoft.com/office/drawing/2014/main" id="{D8E51526-5D53-CB4E-8491-746CC9D0CAA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35" name="Picture 1234">
                  <a:extLst>
                    <a:ext uri="{FF2B5EF4-FFF2-40B4-BE49-F238E27FC236}">
                      <a16:creationId xmlns:a16="http://schemas.microsoft.com/office/drawing/2014/main" id="{FC7D292E-34DA-3347-A5F6-409E535BC7A2}"/>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236" name="Picture 1235">
                  <a:extLst>
                    <a:ext uri="{FF2B5EF4-FFF2-40B4-BE49-F238E27FC236}">
                      <a16:creationId xmlns:a16="http://schemas.microsoft.com/office/drawing/2014/main" id="{45CFEE1C-4248-564A-867B-68E1E84FD4DB}"/>
                    </a:ext>
                  </a:extLst>
                </p:cNvPr>
                <p:cNvPicPr>
                  <a:picLocks noChangeAspect="1"/>
                </p:cNvPicPr>
                <p:nvPr/>
              </p:nvPicPr>
              <p:blipFill>
                <a:blip r:embed="rId5"/>
                <a:stretch>
                  <a:fillRect/>
                </a:stretch>
              </p:blipFill>
              <p:spPr>
                <a:xfrm>
                  <a:off x="1459482" y="540898"/>
                  <a:ext cx="211373" cy="253207"/>
                </a:xfrm>
                <a:prstGeom prst="rect">
                  <a:avLst/>
                </a:prstGeom>
              </p:spPr>
            </p:pic>
          </p:grpSp>
        </p:grpSp>
        <p:sp>
          <p:nvSpPr>
            <p:cNvPr id="1217" name="Right Brace 1216">
              <a:extLst>
                <a:ext uri="{FF2B5EF4-FFF2-40B4-BE49-F238E27FC236}">
                  <a16:creationId xmlns:a16="http://schemas.microsoft.com/office/drawing/2014/main" id="{F2709841-BEDD-DA4F-825A-9B373F014C86}"/>
                </a:ext>
              </a:extLst>
            </p:cNvPr>
            <p:cNvSpPr/>
            <p:nvPr/>
          </p:nvSpPr>
          <p:spPr>
            <a:xfrm>
              <a:off x="6216517" y="3550171"/>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218" name="TextBox 1217">
              <a:extLst>
                <a:ext uri="{FF2B5EF4-FFF2-40B4-BE49-F238E27FC236}">
                  <a16:creationId xmlns:a16="http://schemas.microsoft.com/office/drawing/2014/main" id="{992BAE40-FA07-944C-B411-33B66A7D7B9B}"/>
                </a:ext>
              </a:extLst>
            </p:cNvPr>
            <p:cNvSpPr txBox="1"/>
            <p:nvPr/>
          </p:nvSpPr>
          <p:spPr>
            <a:xfrm>
              <a:off x="6366575" y="3638432"/>
              <a:ext cx="667170" cy="369332"/>
            </a:xfrm>
            <a:prstGeom prst="rect">
              <a:avLst/>
            </a:prstGeom>
            <a:noFill/>
          </p:spPr>
          <p:txBody>
            <a:bodyPr wrap="none" rtlCol="0">
              <a:spAutoFit/>
            </a:bodyPr>
            <a:lstStyle/>
            <a:p>
              <a:r>
                <a:rPr lang="en-US" dirty="0"/>
                <a:t>H = 6</a:t>
              </a:r>
            </a:p>
          </p:txBody>
        </p:sp>
        <p:sp>
          <p:nvSpPr>
            <p:cNvPr id="1376" name="TextBox 1375">
              <a:extLst>
                <a:ext uri="{FF2B5EF4-FFF2-40B4-BE49-F238E27FC236}">
                  <a16:creationId xmlns:a16="http://schemas.microsoft.com/office/drawing/2014/main" id="{CC1B9A68-3297-6E4D-A1CF-537778DBEFDA}"/>
                </a:ext>
              </a:extLst>
            </p:cNvPr>
            <p:cNvSpPr txBox="1"/>
            <p:nvPr/>
          </p:nvSpPr>
          <p:spPr>
            <a:xfrm>
              <a:off x="563865" y="4112531"/>
              <a:ext cx="790601" cy="369332"/>
            </a:xfrm>
            <a:prstGeom prst="rect">
              <a:avLst/>
            </a:prstGeom>
            <a:noFill/>
          </p:spPr>
          <p:txBody>
            <a:bodyPr wrap="none" rtlCol="0">
              <a:spAutoFit/>
            </a:bodyPr>
            <a:lstStyle/>
            <a:p>
              <a:r>
                <a:rPr lang="en-US" dirty="0" err="1"/>
                <a:t>nG</a:t>
              </a:r>
              <a:r>
                <a:rPr lang="en-US" dirty="0"/>
                <a:t> = 0</a:t>
              </a:r>
            </a:p>
          </p:txBody>
        </p:sp>
        <p:grpSp>
          <p:nvGrpSpPr>
            <p:cNvPr id="1379" name="Group 1378">
              <a:extLst>
                <a:ext uri="{FF2B5EF4-FFF2-40B4-BE49-F238E27FC236}">
                  <a16:creationId xmlns:a16="http://schemas.microsoft.com/office/drawing/2014/main" id="{2D4E2324-9950-4242-8DCB-2E152A25E735}"/>
                </a:ext>
              </a:extLst>
            </p:cNvPr>
            <p:cNvGrpSpPr/>
            <p:nvPr/>
          </p:nvGrpSpPr>
          <p:grpSpPr>
            <a:xfrm>
              <a:off x="2561287" y="4385065"/>
              <a:ext cx="563131" cy="707989"/>
              <a:chOff x="363875" y="413442"/>
              <a:chExt cx="1306980" cy="1643178"/>
            </a:xfrm>
          </p:grpSpPr>
          <p:sp>
            <p:nvSpPr>
              <p:cNvPr id="1482" name="Oval 1481">
                <a:extLst>
                  <a:ext uri="{FF2B5EF4-FFF2-40B4-BE49-F238E27FC236}">
                    <a16:creationId xmlns:a16="http://schemas.microsoft.com/office/drawing/2014/main" id="{9011F329-BFAD-8B49-9B7E-91AE4D9049E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83" name="Rectangle 1482">
                <a:extLst>
                  <a:ext uri="{FF2B5EF4-FFF2-40B4-BE49-F238E27FC236}">
                    <a16:creationId xmlns:a16="http://schemas.microsoft.com/office/drawing/2014/main" id="{3A16F263-F372-7D4F-848B-B8C28D9F21C1}"/>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84" name="Rectangle 1483">
                <a:extLst>
                  <a:ext uri="{FF2B5EF4-FFF2-40B4-BE49-F238E27FC236}">
                    <a16:creationId xmlns:a16="http://schemas.microsoft.com/office/drawing/2014/main" id="{07A62EC9-9408-D344-8FA4-286BC07755EB}"/>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85" name="Rectangle 1484">
                <a:extLst>
                  <a:ext uri="{FF2B5EF4-FFF2-40B4-BE49-F238E27FC236}">
                    <a16:creationId xmlns:a16="http://schemas.microsoft.com/office/drawing/2014/main" id="{E4007EA1-2A7D-204B-A8E7-A33F8294897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86" name="Rectangle 1485">
                <a:extLst>
                  <a:ext uri="{FF2B5EF4-FFF2-40B4-BE49-F238E27FC236}">
                    <a16:creationId xmlns:a16="http://schemas.microsoft.com/office/drawing/2014/main" id="{FF38820C-AC9C-6F4A-B388-FCD20D8AAABF}"/>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87" name="Picture 1486">
                <a:extLst>
                  <a:ext uri="{FF2B5EF4-FFF2-40B4-BE49-F238E27FC236}">
                    <a16:creationId xmlns:a16="http://schemas.microsoft.com/office/drawing/2014/main" id="{B552316F-DE11-F24D-B258-1CFDCA369FD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88" name="Picture 1487">
                <a:extLst>
                  <a:ext uri="{FF2B5EF4-FFF2-40B4-BE49-F238E27FC236}">
                    <a16:creationId xmlns:a16="http://schemas.microsoft.com/office/drawing/2014/main" id="{B1E669EC-39C5-404F-BDD7-1C856901C73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89" name="Picture 1488">
                <a:extLst>
                  <a:ext uri="{FF2B5EF4-FFF2-40B4-BE49-F238E27FC236}">
                    <a16:creationId xmlns:a16="http://schemas.microsoft.com/office/drawing/2014/main" id="{F9F5E687-679A-5941-9A4A-EBEEA654500A}"/>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90" name="Picture 1489">
                <a:extLst>
                  <a:ext uri="{FF2B5EF4-FFF2-40B4-BE49-F238E27FC236}">
                    <a16:creationId xmlns:a16="http://schemas.microsoft.com/office/drawing/2014/main" id="{A0830EEA-B6EB-B14D-BA65-DE2324E5D898}"/>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91" name="Picture 1490">
                <a:extLst>
                  <a:ext uri="{FF2B5EF4-FFF2-40B4-BE49-F238E27FC236}">
                    <a16:creationId xmlns:a16="http://schemas.microsoft.com/office/drawing/2014/main" id="{E111334C-2C2E-F64C-9D01-A9BB0F3A2FD3}"/>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92" name="Picture 1491">
                <a:extLst>
                  <a:ext uri="{FF2B5EF4-FFF2-40B4-BE49-F238E27FC236}">
                    <a16:creationId xmlns:a16="http://schemas.microsoft.com/office/drawing/2014/main" id="{84DF5921-A5FD-104B-B201-4974A2B67CFB}"/>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93" name="Picture 1492">
                <a:extLst>
                  <a:ext uri="{FF2B5EF4-FFF2-40B4-BE49-F238E27FC236}">
                    <a16:creationId xmlns:a16="http://schemas.microsoft.com/office/drawing/2014/main" id="{10E84402-6ADA-C940-AD32-DFC3AE08F408}"/>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94" name="Straight Arrow Connector 1493">
                <a:extLst>
                  <a:ext uri="{FF2B5EF4-FFF2-40B4-BE49-F238E27FC236}">
                    <a16:creationId xmlns:a16="http://schemas.microsoft.com/office/drawing/2014/main" id="{55186161-D48D-1B4A-9C44-25481CE0CC77}"/>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95" name="Picture 1494">
                <a:extLst>
                  <a:ext uri="{FF2B5EF4-FFF2-40B4-BE49-F238E27FC236}">
                    <a16:creationId xmlns:a16="http://schemas.microsoft.com/office/drawing/2014/main" id="{9F98F828-A77B-884A-86F2-6E0DAD3FFC0E}"/>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96" name="Picture 1495">
                <a:extLst>
                  <a:ext uri="{FF2B5EF4-FFF2-40B4-BE49-F238E27FC236}">
                    <a16:creationId xmlns:a16="http://schemas.microsoft.com/office/drawing/2014/main" id="{5FB1FCA4-7A66-D447-872F-E6B7CFB904FD}"/>
                  </a:ext>
                </a:extLst>
              </p:cNvPr>
              <p:cNvPicPr>
                <a:picLocks noChangeAspect="1"/>
              </p:cNvPicPr>
              <p:nvPr/>
            </p:nvPicPr>
            <p:blipFill>
              <a:blip r:embed="rId5"/>
              <a:stretch>
                <a:fillRect/>
              </a:stretch>
            </p:blipFill>
            <p:spPr>
              <a:xfrm>
                <a:off x="1459482" y="540898"/>
                <a:ext cx="211373" cy="253207"/>
              </a:xfrm>
              <a:prstGeom prst="rect">
                <a:avLst/>
              </a:prstGeom>
            </p:spPr>
          </p:pic>
        </p:grpSp>
        <p:sp>
          <p:nvSpPr>
            <p:cNvPr id="1380" name="Right Brace 1379">
              <a:extLst>
                <a:ext uri="{FF2B5EF4-FFF2-40B4-BE49-F238E27FC236}">
                  <a16:creationId xmlns:a16="http://schemas.microsoft.com/office/drawing/2014/main" id="{97F306D5-104C-FE4F-90E8-B40573BDDE8F}"/>
                </a:ext>
              </a:extLst>
            </p:cNvPr>
            <p:cNvSpPr/>
            <p:nvPr/>
          </p:nvSpPr>
          <p:spPr>
            <a:xfrm>
              <a:off x="6216517" y="4480504"/>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381" name="TextBox 1380">
              <a:extLst>
                <a:ext uri="{FF2B5EF4-FFF2-40B4-BE49-F238E27FC236}">
                  <a16:creationId xmlns:a16="http://schemas.microsoft.com/office/drawing/2014/main" id="{971164E9-4C44-234C-84DC-D828180B97F6}"/>
                </a:ext>
              </a:extLst>
            </p:cNvPr>
            <p:cNvSpPr txBox="1"/>
            <p:nvPr/>
          </p:nvSpPr>
          <p:spPr>
            <a:xfrm>
              <a:off x="6366575" y="4568765"/>
              <a:ext cx="667170" cy="369332"/>
            </a:xfrm>
            <a:prstGeom prst="rect">
              <a:avLst/>
            </a:prstGeom>
            <a:noFill/>
          </p:spPr>
          <p:txBody>
            <a:bodyPr wrap="none" rtlCol="0">
              <a:spAutoFit/>
            </a:bodyPr>
            <a:lstStyle/>
            <a:p>
              <a:r>
                <a:rPr lang="en-US" dirty="0"/>
                <a:t>H = 1</a:t>
              </a:r>
            </a:p>
          </p:txBody>
        </p:sp>
        <p:grpSp>
          <p:nvGrpSpPr>
            <p:cNvPr id="1382" name="Group 1381">
              <a:extLst>
                <a:ext uri="{FF2B5EF4-FFF2-40B4-BE49-F238E27FC236}">
                  <a16:creationId xmlns:a16="http://schemas.microsoft.com/office/drawing/2014/main" id="{D7F38EF6-B2FC-5E45-8944-CE45E0559E37}"/>
                </a:ext>
              </a:extLst>
            </p:cNvPr>
            <p:cNvGrpSpPr/>
            <p:nvPr/>
          </p:nvGrpSpPr>
          <p:grpSpPr>
            <a:xfrm>
              <a:off x="2561287" y="5128957"/>
              <a:ext cx="1744166" cy="717345"/>
              <a:chOff x="4932888" y="-169"/>
              <a:chExt cx="3048520" cy="1253803"/>
            </a:xfrm>
          </p:grpSpPr>
          <p:grpSp>
            <p:nvGrpSpPr>
              <p:cNvPr id="1434" name="Group 1433">
                <a:extLst>
                  <a:ext uri="{FF2B5EF4-FFF2-40B4-BE49-F238E27FC236}">
                    <a16:creationId xmlns:a16="http://schemas.microsoft.com/office/drawing/2014/main" id="{D104E102-76E8-0E4E-8A99-1EB0EBAF6F72}"/>
                  </a:ext>
                </a:extLst>
              </p:cNvPr>
              <p:cNvGrpSpPr/>
              <p:nvPr/>
            </p:nvGrpSpPr>
            <p:grpSpPr>
              <a:xfrm>
                <a:off x="4932888" y="16184"/>
                <a:ext cx="984262" cy="1237450"/>
                <a:chOff x="363875" y="413442"/>
                <a:chExt cx="1306980" cy="1643178"/>
              </a:xfrm>
            </p:grpSpPr>
            <p:sp>
              <p:nvSpPr>
                <p:cNvPr id="1467" name="Oval 1466">
                  <a:extLst>
                    <a:ext uri="{FF2B5EF4-FFF2-40B4-BE49-F238E27FC236}">
                      <a16:creationId xmlns:a16="http://schemas.microsoft.com/office/drawing/2014/main" id="{A4EC6FD5-9D9E-9949-BDA5-83BFF43FD287}"/>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68" name="Rectangle 1467">
                  <a:extLst>
                    <a:ext uri="{FF2B5EF4-FFF2-40B4-BE49-F238E27FC236}">
                      <a16:creationId xmlns:a16="http://schemas.microsoft.com/office/drawing/2014/main" id="{F2EB7BF0-20D9-1E41-885A-71FFC0B0BDE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69" name="Rectangle 1468">
                  <a:extLst>
                    <a:ext uri="{FF2B5EF4-FFF2-40B4-BE49-F238E27FC236}">
                      <a16:creationId xmlns:a16="http://schemas.microsoft.com/office/drawing/2014/main" id="{BDA0134E-E7CD-C34B-A187-A180A70ACB9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70" name="Rectangle 1469">
                  <a:extLst>
                    <a:ext uri="{FF2B5EF4-FFF2-40B4-BE49-F238E27FC236}">
                      <a16:creationId xmlns:a16="http://schemas.microsoft.com/office/drawing/2014/main" id="{95DAE031-7B80-5A4E-9FE5-173D20778019}"/>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71" name="Rectangle 1470">
                  <a:extLst>
                    <a:ext uri="{FF2B5EF4-FFF2-40B4-BE49-F238E27FC236}">
                      <a16:creationId xmlns:a16="http://schemas.microsoft.com/office/drawing/2014/main" id="{4C838898-A82D-224F-B506-A8DD64FAA34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72" name="Picture 1471">
                  <a:extLst>
                    <a:ext uri="{FF2B5EF4-FFF2-40B4-BE49-F238E27FC236}">
                      <a16:creationId xmlns:a16="http://schemas.microsoft.com/office/drawing/2014/main" id="{9AF1D8B4-2772-6C4A-9B8E-EC1242A85ECC}"/>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73" name="Picture 1472">
                  <a:extLst>
                    <a:ext uri="{FF2B5EF4-FFF2-40B4-BE49-F238E27FC236}">
                      <a16:creationId xmlns:a16="http://schemas.microsoft.com/office/drawing/2014/main" id="{1EECFC90-6CC0-1C43-A314-69A66B46C524}"/>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74" name="Picture 1473">
                  <a:extLst>
                    <a:ext uri="{FF2B5EF4-FFF2-40B4-BE49-F238E27FC236}">
                      <a16:creationId xmlns:a16="http://schemas.microsoft.com/office/drawing/2014/main" id="{632A29B2-ADA7-1B4D-AFA0-5D84723B9F4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75" name="Picture 1474">
                  <a:extLst>
                    <a:ext uri="{FF2B5EF4-FFF2-40B4-BE49-F238E27FC236}">
                      <a16:creationId xmlns:a16="http://schemas.microsoft.com/office/drawing/2014/main" id="{40190F19-94CA-8C44-9FA7-9F84B010A8B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76" name="Picture 1475">
                  <a:extLst>
                    <a:ext uri="{FF2B5EF4-FFF2-40B4-BE49-F238E27FC236}">
                      <a16:creationId xmlns:a16="http://schemas.microsoft.com/office/drawing/2014/main" id="{2625D750-63C0-9B4F-B977-074CE0AD646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77" name="Picture 1476">
                  <a:extLst>
                    <a:ext uri="{FF2B5EF4-FFF2-40B4-BE49-F238E27FC236}">
                      <a16:creationId xmlns:a16="http://schemas.microsoft.com/office/drawing/2014/main" id="{3EF6AEC1-2A91-1C4B-A753-74621FCD5F6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78" name="Picture 1477">
                  <a:extLst>
                    <a:ext uri="{FF2B5EF4-FFF2-40B4-BE49-F238E27FC236}">
                      <a16:creationId xmlns:a16="http://schemas.microsoft.com/office/drawing/2014/main" id="{981E0B9E-E251-504A-ACA9-080B103A7EF0}"/>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79" name="Straight Arrow Connector 1478">
                  <a:extLst>
                    <a:ext uri="{FF2B5EF4-FFF2-40B4-BE49-F238E27FC236}">
                      <a16:creationId xmlns:a16="http://schemas.microsoft.com/office/drawing/2014/main" id="{B29731A0-10A4-0B4A-9310-4B14B3DEEDD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80" name="Picture 1479">
                  <a:extLst>
                    <a:ext uri="{FF2B5EF4-FFF2-40B4-BE49-F238E27FC236}">
                      <a16:creationId xmlns:a16="http://schemas.microsoft.com/office/drawing/2014/main" id="{C3A5C97F-0A98-004D-88E7-54FBEA5E5A96}"/>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81" name="Picture 1480">
                  <a:extLst>
                    <a:ext uri="{FF2B5EF4-FFF2-40B4-BE49-F238E27FC236}">
                      <a16:creationId xmlns:a16="http://schemas.microsoft.com/office/drawing/2014/main" id="{F1956D43-9E94-2949-ACC5-5F0B179BFCF1}"/>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435" name="Group 1434">
                <a:extLst>
                  <a:ext uri="{FF2B5EF4-FFF2-40B4-BE49-F238E27FC236}">
                    <a16:creationId xmlns:a16="http://schemas.microsoft.com/office/drawing/2014/main" id="{12CB07D6-893F-2644-BAB1-73798EA149E3}"/>
                  </a:ext>
                </a:extLst>
              </p:cNvPr>
              <p:cNvGrpSpPr/>
              <p:nvPr/>
            </p:nvGrpSpPr>
            <p:grpSpPr>
              <a:xfrm>
                <a:off x="5979220" y="-169"/>
                <a:ext cx="984262" cy="1237450"/>
                <a:chOff x="363875" y="413442"/>
                <a:chExt cx="1306980" cy="1643178"/>
              </a:xfrm>
            </p:grpSpPr>
            <p:sp>
              <p:nvSpPr>
                <p:cNvPr id="1452" name="Oval 1451">
                  <a:extLst>
                    <a:ext uri="{FF2B5EF4-FFF2-40B4-BE49-F238E27FC236}">
                      <a16:creationId xmlns:a16="http://schemas.microsoft.com/office/drawing/2014/main" id="{5E1D91ED-9619-0C47-AC9C-D092704CA0F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53" name="Rectangle 1452">
                  <a:extLst>
                    <a:ext uri="{FF2B5EF4-FFF2-40B4-BE49-F238E27FC236}">
                      <a16:creationId xmlns:a16="http://schemas.microsoft.com/office/drawing/2014/main" id="{7B9E0CF7-1B78-A846-84EA-4C240C13550E}"/>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54" name="Rectangle 1453">
                  <a:extLst>
                    <a:ext uri="{FF2B5EF4-FFF2-40B4-BE49-F238E27FC236}">
                      <a16:creationId xmlns:a16="http://schemas.microsoft.com/office/drawing/2014/main" id="{8B33332D-278A-CE48-8F1F-225624200FA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55" name="Rectangle 1454">
                  <a:extLst>
                    <a:ext uri="{FF2B5EF4-FFF2-40B4-BE49-F238E27FC236}">
                      <a16:creationId xmlns:a16="http://schemas.microsoft.com/office/drawing/2014/main" id="{FAF493C9-5343-314B-B950-DF98BA53FDBD}"/>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56" name="Rectangle 1455">
                  <a:extLst>
                    <a:ext uri="{FF2B5EF4-FFF2-40B4-BE49-F238E27FC236}">
                      <a16:creationId xmlns:a16="http://schemas.microsoft.com/office/drawing/2014/main" id="{B5946E52-47C3-874B-B096-B85E698D08EC}"/>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57" name="Picture 1456">
                  <a:extLst>
                    <a:ext uri="{FF2B5EF4-FFF2-40B4-BE49-F238E27FC236}">
                      <a16:creationId xmlns:a16="http://schemas.microsoft.com/office/drawing/2014/main" id="{640D7874-6125-9249-9FB1-083327173DA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58" name="Picture 1457">
                  <a:extLst>
                    <a:ext uri="{FF2B5EF4-FFF2-40B4-BE49-F238E27FC236}">
                      <a16:creationId xmlns:a16="http://schemas.microsoft.com/office/drawing/2014/main" id="{B70CACC4-54AE-884E-8446-A764AA79F43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59" name="Picture 1458">
                  <a:extLst>
                    <a:ext uri="{FF2B5EF4-FFF2-40B4-BE49-F238E27FC236}">
                      <a16:creationId xmlns:a16="http://schemas.microsoft.com/office/drawing/2014/main" id="{47E41830-E8F5-5840-8413-FF2F3FD07AFE}"/>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60" name="Picture 1459">
                  <a:extLst>
                    <a:ext uri="{FF2B5EF4-FFF2-40B4-BE49-F238E27FC236}">
                      <a16:creationId xmlns:a16="http://schemas.microsoft.com/office/drawing/2014/main" id="{0BE75240-7892-684A-BE3B-F08CA689493B}"/>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61" name="Picture 1460">
                  <a:extLst>
                    <a:ext uri="{FF2B5EF4-FFF2-40B4-BE49-F238E27FC236}">
                      <a16:creationId xmlns:a16="http://schemas.microsoft.com/office/drawing/2014/main" id="{97BF49BC-7C96-F547-A0E3-768281289556}"/>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62" name="Picture 1461">
                  <a:extLst>
                    <a:ext uri="{FF2B5EF4-FFF2-40B4-BE49-F238E27FC236}">
                      <a16:creationId xmlns:a16="http://schemas.microsoft.com/office/drawing/2014/main" id="{C8E050B5-3F2B-5D4F-900B-BE7DB6B037A0}"/>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63" name="Picture 1462">
                  <a:extLst>
                    <a:ext uri="{FF2B5EF4-FFF2-40B4-BE49-F238E27FC236}">
                      <a16:creationId xmlns:a16="http://schemas.microsoft.com/office/drawing/2014/main" id="{B7848889-9A72-2041-AE60-0EF3BA3D4D2C}"/>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64" name="Straight Arrow Connector 1463">
                  <a:extLst>
                    <a:ext uri="{FF2B5EF4-FFF2-40B4-BE49-F238E27FC236}">
                      <a16:creationId xmlns:a16="http://schemas.microsoft.com/office/drawing/2014/main" id="{D1ED61F6-9184-FC46-8E1E-039EB0800B9E}"/>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65" name="Picture 1464">
                  <a:extLst>
                    <a:ext uri="{FF2B5EF4-FFF2-40B4-BE49-F238E27FC236}">
                      <a16:creationId xmlns:a16="http://schemas.microsoft.com/office/drawing/2014/main" id="{2E46EFA0-07E7-CA42-95E7-D7AB09F56104}"/>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66" name="Picture 1465">
                  <a:extLst>
                    <a:ext uri="{FF2B5EF4-FFF2-40B4-BE49-F238E27FC236}">
                      <a16:creationId xmlns:a16="http://schemas.microsoft.com/office/drawing/2014/main" id="{222A2EAD-2EBE-504C-A17A-171E471301C5}"/>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436" name="Group 1435">
                <a:extLst>
                  <a:ext uri="{FF2B5EF4-FFF2-40B4-BE49-F238E27FC236}">
                    <a16:creationId xmlns:a16="http://schemas.microsoft.com/office/drawing/2014/main" id="{9A79C73C-7032-5E48-8CBC-12C73E81D2A3}"/>
                  </a:ext>
                </a:extLst>
              </p:cNvPr>
              <p:cNvGrpSpPr/>
              <p:nvPr/>
            </p:nvGrpSpPr>
            <p:grpSpPr>
              <a:xfrm>
                <a:off x="6997146" y="-169"/>
                <a:ext cx="984262" cy="1237450"/>
                <a:chOff x="363875" y="413442"/>
                <a:chExt cx="1306980" cy="1643178"/>
              </a:xfrm>
            </p:grpSpPr>
            <p:sp>
              <p:nvSpPr>
                <p:cNvPr id="1437" name="Oval 1436">
                  <a:extLst>
                    <a:ext uri="{FF2B5EF4-FFF2-40B4-BE49-F238E27FC236}">
                      <a16:creationId xmlns:a16="http://schemas.microsoft.com/office/drawing/2014/main" id="{2F3DEBDE-07A0-754F-9813-9ECBF5A3A7C9}"/>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38" name="Rectangle 1437">
                  <a:extLst>
                    <a:ext uri="{FF2B5EF4-FFF2-40B4-BE49-F238E27FC236}">
                      <a16:creationId xmlns:a16="http://schemas.microsoft.com/office/drawing/2014/main" id="{36EDE62A-0B67-A84C-8BA9-4B74A9351904}"/>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39" name="Rectangle 1438">
                  <a:extLst>
                    <a:ext uri="{FF2B5EF4-FFF2-40B4-BE49-F238E27FC236}">
                      <a16:creationId xmlns:a16="http://schemas.microsoft.com/office/drawing/2014/main" id="{6FD5EA6D-E57F-8A49-89AE-747DC199020D}"/>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40" name="Rectangle 1439">
                  <a:extLst>
                    <a:ext uri="{FF2B5EF4-FFF2-40B4-BE49-F238E27FC236}">
                      <a16:creationId xmlns:a16="http://schemas.microsoft.com/office/drawing/2014/main" id="{9187CE91-793E-F84C-B18D-1497B1F2475E}"/>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41" name="Rectangle 1440">
                  <a:extLst>
                    <a:ext uri="{FF2B5EF4-FFF2-40B4-BE49-F238E27FC236}">
                      <a16:creationId xmlns:a16="http://schemas.microsoft.com/office/drawing/2014/main" id="{403D9205-6E9F-6244-AEE0-0502C63B7036}"/>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42" name="Picture 1441">
                  <a:extLst>
                    <a:ext uri="{FF2B5EF4-FFF2-40B4-BE49-F238E27FC236}">
                      <a16:creationId xmlns:a16="http://schemas.microsoft.com/office/drawing/2014/main" id="{5110713A-3FC8-7043-9B4D-2EF61FF0CFC5}"/>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43" name="Picture 1442">
                  <a:extLst>
                    <a:ext uri="{FF2B5EF4-FFF2-40B4-BE49-F238E27FC236}">
                      <a16:creationId xmlns:a16="http://schemas.microsoft.com/office/drawing/2014/main" id="{733CDA7B-E653-9D4E-BF8A-8A453770E87F}"/>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44" name="Picture 1443">
                  <a:extLst>
                    <a:ext uri="{FF2B5EF4-FFF2-40B4-BE49-F238E27FC236}">
                      <a16:creationId xmlns:a16="http://schemas.microsoft.com/office/drawing/2014/main" id="{127C46EB-7E7B-CD45-8583-46EE5AC4C71F}"/>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45" name="Picture 1444">
                  <a:extLst>
                    <a:ext uri="{FF2B5EF4-FFF2-40B4-BE49-F238E27FC236}">
                      <a16:creationId xmlns:a16="http://schemas.microsoft.com/office/drawing/2014/main" id="{8CA4C6E5-C948-5E47-A89A-16D4AEBA37B4}"/>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46" name="Picture 1445">
                  <a:extLst>
                    <a:ext uri="{FF2B5EF4-FFF2-40B4-BE49-F238E27FC236}">
                      <a16:creationId xmlns:a16="http://schemas.microsoft.com/office/drawing/2014/main" id="{A54055BC-ED6F-E943-A1B8-638E30FB3B72}"/>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47" name="Picture 1446">
                  <a:extLst>
                    <a:ext uri="{FF2B5EF4-FFF2-40B4-BE49-F238E27FC236}">
                      <a16:creationId xmlns:a16="http://schemas.microsoft.com/office/drawing/2014/main" id="{B5CB5293-541C-FC46-A3DF-399E5393D7D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48" name="Picture 1447">
                  <a:extLst>
                    <a:ext uri="{FF2B5EF4-FFF2-40B4-BE49-F238E27FC236}">
                      <a16:creationId xmlns:a16="http://schemas.microsoft.com/office/drawing/2014/main" id="{F9F10F09-3743-AD46-87B5-9BD5025A7BC5}"/>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49" name="Straight Arrow Connector 1448">
                  <a:extLst>
                    <a:ext uri="{FF2B5EF4-FFF2-40B4-BE49-F238E27FC236}">
                      <a16:creationId xmlns:a16="http://schemas.microsoft.com/office/drawing/2014/main" id="{EA2A8EC7-80F1-0E4C-BB94-49688955A3D9}"/>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50" name="Picture 1449">
                  <a:extLst>
                    <a:ext uri="{FF2B5EF4-FFF2-40B4-BE49-F238E27FC236}">
                      <a16:creationId xmlns:a16="http://schemas.microsoft.com/office/drawing/2014/main" id="{A122A5E2-6F96-704A-AE02-66D08826E0B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51" name="Picture 1450">
                  <a:extLst>
                    <a:ext uri="{FF2B5EF4-FFF2-40B4-BE49-F238E27FC236}">
                      <a16:creationId xmlns:a16="http://schemas.microsoft.com/office/drawing/2014/main" id="{7AD8CED4-DD56-1447-BFBA-9F965E074F1D}"/>
                    </a:ext>
                  </a:extLst>
                </p:cNvPr>
                <p:cNvPicPr>
                  <a:picLocks noChangeAspect="1"/>
                </p:cNvPicPr>
                <p:nvPr/>
              </p:nvPicPr>
              <p:blipFill>
                <a:blip r:embed="rId5"/>
                <a:stretch>
                  <a:fillRect/>
                </a:stretch>
              </p:blipFill>
              <p:spPr>
                <a:xfrm>
                  <a:off x="1459482" y="540898"/>
                  <a:ext cx="211373" cy="253207"/>
                </a:xfrm>
                <a:prstGeom prst="rect">
                  <a:avLst/>
                </a:prstGeom>
              </p:spPr>
            </p:pic>
          </p:grpSp>
        </p:grpSp>
        <p:grpSp>
          <p:nvGrpSpPr>
            <p:cNvPr id="1383" name="Group 1382">
              <a:extLst>
                <a:ext uri="{FF2B5EF4-FFF2-40B4-BE49-F238E27FC236}">
                  <a16:creationId xmlns:a16="http://schemas.microsoft.com/office/drawing/2014/main" id="{B0795E0C-E3E2-784A-9D40-D2F3843E572B}"/>
                </a:ext>
              </a:extLst>
            </p:cNvPr>
            <p:cNvGrpSpPr/>
            <p:nvPr/>
          </p:nvGrpSpPr>
          <p:grpSpPr>
            <a:xfrm>
              <a:off x="4341744" y="5115007"/>
              <a:ext cx="1744166" cy="717345"/>
              <a:chOff x="4932888" y="-169"/>
              <a:chExt cx="3048520" cy="1253803"/>
            </a:xfrm>
          </p:grpSpPr>
          <p:grpSp>
            <p:nvGrpSpPr>
              <p:cNvPr id="1386" name="Group 1385">
                <a:extLst>
                  <a:ext uri="{FF2B5EF4-FFF2-40B4-BE49-F238E27FC236}">
                    <a16:creationId xmlns:a16="http://schemas.microsoft.com/office/drawing/2014/main" id="{7C97D51F-77AC-514D-88C9-6FAD0040C9D8}"/>
                  </a:ext>
                </a:extLst>
              </p:cNvPr>
              <p:cNvGrpSpPr/>
              <p:nvPr/>
            </p:nvGrpSpPr>
            <p:grpSpPr>
              <a:xfrm>
                <a:off x="4932888" y="16184"/>
                <a:ext cx="984262" cy="1237450"/>
                <a:chOff x="363875" y="413442"/>
                <a:chExt cx="1306980" cy="1643178"/>
              </a:xfrm>
            </p:grpSpPr>
            <p:sp>
              <p:nvSpPr>
                <p:cNvPr id="1419" name="Oval 1418">
                  <a:extLst>
                    <a:ext uri="{FF2B5EF4-FFF2-40B4-BE49-F238E27FC236}">
                      <a16:creationId xmlns:a16="http://schemas.microsoft.com/office/drawing/2014/main" id="{5227DDF3-B1AA-9B48-8154-1113175328E3}"/>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20" name="Rectangle 1419">
                  <a:extLst>
                    <a:ext uri="{FF2B5EF4-FFF2-40B4-BE49-F238E27FC236}">
                      <a16:creationId xmlns:a16="http://schemas.microsoft.com/office/drawing/2014/main" id="{B37F106E-686D-B94E-B814-A53578DB41D2}"/>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21" name="Rectangle 1420">
                  <a:extLst>
                    <a:ext uri="{FF2B5EF4-FFF2-40B4-BE49-F238E27FC236}">
                      <a16:creationId xmlns:a16="http://schemas.microsoft.com/office/drawing/2014/main" id="{CB38DFB6-DDED-CD47-9F3E-E515157C0D98}"/>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22" name="Rectangle 1421">
                  <a:extLst>
                    <a:ext uri="{FF2B5EF4-FFF2-40B4-BE49-F238E27FC236}">
                      <a16:creationId xmlns:a16="http://schemas.microsoft.com/office/drawing/2014/main" id="{4967F0E7-3B34-1F4A-A1CA-0561F590EB77}"/>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23" name="Rectangle 1422">
                  <a:extLst>
                    <a:ext uri="{FF2B5EF4-FFF2-40B4-BE49-F238E27FC236}">
                      <a16:creationId xmlns:a16="http://schemas.microsoft.com/office/drawing/2014/main" id="{A4060209-2FC9-5B4E-A420-145037FDD9A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24" name="Picture 1423">
                  <a:extLst>
                    <a:ext uri="{FF2B5EF4-FFF2-40B4-BE49-F238E27FC236}">
                      <a16:creationId xmlns:a16="http://schemas.microsoft.com/office/drawing/2014/main" id="{3C5D1F74-A20D-F948-8C0D-D8CB5EC5DC92}"/>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25" name="Picture 1424">
                  <a:extLst>
                    <a:ext uri="{FF2B5EF4-FFF2-40B4-BE49-F238E27FC236}">
                      <a16:creationId xmlns:a16="http://schemas.microsoft.com/office/drawing/2014/main" id="{57E35833-E67E-4649-98E5-3476B4C21D6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26" name="Picture 1425">
                  <a:extLst>
                    <a:ext uri="{FF2B5EF4-FFF2-40B4-BE49-F238E27FC236}">
                      <a16:creationId xmlns:a16="http://schemas.microsoft.com/office/drawing/2014/main" id="{458A210E-383C-094C-8E53-E1823E499B8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27" name="Picture 1426">
                  <a:extLst>
                    <a:ext uri="{FF2B5EF4-FFF2-40B4-BE49-F238E27FC236}">
                      <a16:creationId xmlns:a16="http://schemas.microsoft.com/office/drawing/2014/main" id="{4BB76205-CC18-8D48-92AA-8D169CA2FE1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28" name="Picture 1427">
                  <a:extLst>
                    <a:ext uri="{FF2B5EF4-FFF2-40B4-BE49-F238E27FC236}">
                      <a16:creationId xmlns:a16="http://schemas.microsoft.com/office/drawing/2014/main" id="{566C157B-AB30-8B44-A897-0C499A1FA237}"/>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29" name="Picture 1428">
                  <a:extLst>
                    <a:ext uri="{FF2B5EF4-FFF2-40B4-BE49-F238E27FC236}">
                      <a16:creationId xmlns:a16="http://schemas.microsoft.com/office/drawing/2014/main" id="{D4D27CD1-DDEA-5149-9C94-08CD96DE53B1}"/>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30" name="Picture 1429">
                  <a:extLst>
                    <a:ext uri="{FF2B5EF4-FFF2-40B4-BE49-F238E27FC236}">
                      <a16:creationId xmlns:a16="http://schemas.microsoft.com/office/drawing/2014/main" id="{A004FA5D-3C4C-5F45-AF51-03296F5EC268}"/>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31" name="Straight Arrow Connector 1430">
                  <a:extLst>
                    <a:ext uri="{FF2B5EF4-FFF2-40B4-BE49-F238E27FC236}">
                      <a16:creationId xmlns:a16="http://schemas.microsoft.com/office/drawing/2014/main" id="{29F97DC9-BADF-CA4B-B21E-3EE22D92CA96}"/>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32" name="Picture 1431">
                  <a:extLst>
                    <a:ext uri="{FF2B5EF4-FFF2-40B4-BE49-F238E27FC236}">
                      <a16:creationId xmlns:a16="http://schemas.microsoft.com/office/drawing/2014/main" id="{78E8E340-48B6-BA47-BCFD-6884D006DC7C}"/>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33" name="Picture 1432">
                  <a:extLst>
                    <a:ext uri="{FF2B5EF4-FFF2-40B4-BE49-F238E27FC236}">
                      <a16:creationId xmlns:a16="http://schemas.microsoft.com/office/drawing/2014/main" id="{2F36BD9E-03D3-E44F-834B-5BD349379237}"/>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387" name="Group 1386">
                <a:extLst>
                  <a:ext uri="{FF2B5EF4-FFF2-40B4-BE49-F238E27FC236}">
                    <a16:creationId xmlns:a16="http://schemas.microsoft.com/office/drawing/2014/main" id="{C30F854F-BAD8-4B45-A68E-73DE8EE126AD}"/>
                  </a:ext>
                </a:extLst>
              </p:cNvPr>
              <p:cNvGrpSpPr/>
              <p:nvPr/>
            </p:nvGrpSpPr>
            <p:grpSpPr>
              <a:xfrm>
                <a:off x="5979220" y="-169"/>
                <a:ext cx="984262" cy="1237450"/>
                <a:chOff x="363875" y="413442"/>
                <a:chExt cx="1306980" cy="1643178"/>
              </a:xfrm>
            </p:grpSpPr>
            <p:sp>
              <p:nvSpPr>
                <p:cNvPr id="1404" name="Oval 1403">
                  <a:extLst>
                    <a:ext uri="{FF2B5EF4-FFF2-40B4-BE49-F238E27FC236}">
                      <a16:creationId xmlns:a16="http://schemas.microsoft.com/office/drawing/2014/main" id="{FB898AEF-86F8-7148-8047-177472F0DA7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405" name="Rectangle 1404">
                  <a:extLst>
                    <a:ext uri="{FF2B5EF4-FFF2-40B4-BE49-F238E27FC236}">
                      <a16:creationId xmlns:a16="http://schemas.microsoft.com/office/drawing/2014/main" id="{C74F7F87-9055-644F-B9FE-15856B8BAE35}"/>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06" name="Rectangle 1405">
                  <a:extLst>
                    <a:ext uri="{FF2B5EF4-FFF2-40B4-BE49-F238E27FC236}">
                      <a16:creationId xmlns:a16="http://schemas.microsoft.com/office/drawing/2014/main" id="{E8C0F85D-C0F7-854F-B811-0801E0953E0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07" name="Rectangle 1406">
                  <a:extLst>
                    <a:ext uri="{FF2B5EF4-FFF2-40B4-BE49-F238E27FC236}">
                      <a16:creationId xmlns:a16="http://schemas.microsoft.com/office/drawing/2014/main" id="{FD036799-6012-E142-A5B0-429688F3F684}"/>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408" name="Rectangle 1407">
                  <a:extLst>
                    <a:ext uri="{FF2B5EF4-FFF2-40B4-BE49-F238E27FC236}">
                      <a16:creationId xmlns:a16="http://schemas.microsoft.com/office/drawing/2014/main" id="{E5B88A1C-70F0-7F4C-A435-9F6A7B733247}"/>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409" name="Picture 1408">
                  <a:extLst>
                    <a:ext uri="{FF2B5EF4-FFF2-40B4-BE49-F238E27FC236}">
                      <a16:creationId xmlns:a16="http://schemas.microsoft.com/office/drawing/2014/main" id="{3003B778-EC9A-D34C-9A64-F3D9E0D4F5E0}"/>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410" name="Picture 1409">
                  <a:extLst>
                    <a:ext uri="{FF2B5EF4-FFF2-40B4-BE49-F238E27FC236}">
                      <a16:creationId xmlns:a16="http://schemas.microsoft.com/office/drawing/2014/main" id="{85C244F0-BB9F-AF41-852F-81BC30650906}"/>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411" name="Picture 1410">
                  <a:extLst>
                    <a:ext uri="{FF2B5EF4-FFF2-40B4-BE49-F238E27FC236}">
                      <a16:creationId xmlns:a16="http://schemas.microsoft.com/office/drawing/2014/main" id="{69A951D8-618F-9F4B-A0C4-7BC699CE33E7}"/>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412" name="Picture 1411">
                  <a:extLst>
                    <a:ext uri="{FF2B5EF4-FFF2-40B4-BE49-F238E27FC236}">
                      <a16:creationId xmlns:a16="http://schemas.microsoft.com/office/drawing/2014/main" id="{CD7829B8-0D5D-C040-89B9-501E0F654B7A}"/>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413" name="Picture 1412">
                  <a:extLst>
                    <a:ext uri="{FF2B5EF4-FFF2-40B4-BE49-F238E27FC236}">
                      <a16:creationId xmlns:a16="http://schemas.microsoft.com/office/drawing/2014/main" id="{B4F37FBD-1942-EC46-82BA-043D1FD34678}"/>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414" name="Picture 1413">
                  <a:extLst>
                    <a:ext uri="{FF2B5EF4-FFF2-40B4-BE49-F238E27FC236}">
                      <a16:creationId xmlns:a16="http://schemas.microsoft.com/office/drawing/2014/main" id="{A9C94DBD-08D8-0745-BA2B-AAACF534AF3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15" name="Picture 1414">
                  <a:extLst>
                    <a:ext uri="{FF2B5EF4-FFF2-40B4-BE49-F238E27FC236}">
                      <a16:creationId xmlns:a16="http://schemas.microsoft.com/office/drawing/2014/main" id="{58AA25FF-098E-E44F-90FD-BD578FBEF7FF}"/>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16" name="Straight Arrow Connector 1415">
                  <a:extLst>
                    <a:ext uri="{FF2B5EF4-FFF2-40B4-BE49-F238E27FC236}">
                      <a16:creationId xmlns:a16="http://schemas.microsoft.com/office/drawing/2014/main" id="{B5206B97-D969-E549-B444-1B73C1058C9B}"/>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17" name="Picture 1416">
                  <a:extLst>
                    <a:ext uri="{FF2B5EF4-FFF2-40B4-BE49-F238E27FC236}">
                      <a16:creationId xmlns:a16="http://schemas.microsoft.com/office/drawing/2014/main" id="{EC9BD1C1-2B5C-9E47-B88A-0B50F2B257C4}"/>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18" name="Picture 1417">
                  <a:extLst>
                    <a:ext uri="{FF2B5EF4-FFF2-40B4-BE49-F238E27FC236}">
                      <a16:creationId xmlns:a16="http://schemas.microsoft.com/office/drawing/2014/main" id="{4ED923BC-2458-5445-9745-E3099DBC7D7A}"/>
                    </a:ext>
                  </a:extLst>
                </p:cNvPr>
                <p:cNvPicPr>
                  <a:picLocks noChangeAspect="1"/>
                </p:cNvPicPr>
                <p:nvPr/>
              </p:nvPicPr>
              <p:blipFill>
                <a:blip r:embed="rId5"/>
                <a:stretch>
                  <a:fillRect/>
                </a:stretch>
              </p:blipFill>
              <p:spPr>
                <a:xfrm>
                  <a:off x="1459482" y="540898"/>
                  <a:ext cx="211373" cy="253207"/>
                </a:xfrm>
                <a:prstGeom prst="rect">
                  <a:avLst/>
                </a:prstGeom>
              </p:spPr>
            </p:pic>
          </p:grpSp>
          <p:grpSp>
            <p:nvGrpSpPr>
              <p:cNvPr id="1388" name="Group 1387">
                <a:extLst>
                  <a:ext uri="{FF2B5EF4-FFF2-40B4-BE49-F238E27FC236}">
                    <a16:creationId xmlns:a16="http://schemas.microsoft.com/office/drawing/2014/main" id="{38002C5B-1710-3543-8A92-A59D4F792ADA}"/>
                  </a:ext>
                </a:extLst>
              </p:cNvPr>
              <p:cNvGrpSpPr/>
              <p:nvPr/>
            </p:nvGrpSpPr>
            <p:grpSpPr>
              <a:xfrm>
                <a:off x="6997146" y="-169"/>
                <a:ext cx="984262" cy="1237450"/>
                <a:chOff x="363875" y="413442"/>
                <a:chExt cx="1306980" cy="1643178"/>
              </a:xfrm>
            </p:grpSpPr>
            <p:sp>
              <p:nvSpPr>
                <p:cNvPr id="1389" name="Oval 1388">
                  <a:extLst>
                    <a:ext uri="{FF2B5EF4-FFF2-40B4-BE49-F238E27FC236}">
                      <a16:creationId xmlns:a16="http://schemas.microsoft.com/office/drawing/2014/main" id="{E6DB708D-A8E6-314D-89F9-9B393CB06F3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390" name="Rectangle 1389">
                  <a:extLst>
                    <a:ext uri="{FF2B5EF4-FFF2-40B4-BE49-F238E27FC236}">
                      <a16:creationId xmlns:a16="http://schemas.microsoft.com/office/drawing/2014/main" id="{CCD32AA6-FDD8-B84A-83E5-64CD0C62ACD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91" name="Rectangle 1390">
                  <a:extLst>
                    <a:ext uri="{FF2B5EF4-FFF2-40B4-BE49-F238E27FC236}">
                      <a16:creationId xmlns:a16="http://schemas.microsoft.com/office/drawing/2014/main" id="{B8F06B6F-7EA6-B14C-86CC-CD45683F0AE6}"/>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92" name="Rectangle 1391">
                  <a:extLst>
                    <a:ext uri="{FF2B5EF4-FFF2-40B4-BE49-F238E27FC236}">
                      <a16:creationId xmlns:a16="http://schemas.microsoft.com/office/drawing/2014/main" id="{F9617722-2A29-1D43-AE65-ADA604F7B74C}"/>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393" name="Rectangle 1392">
                  <a:extLst>
                    <a:ext uri="{FF2B5EF4-FFF2-40B4-BE49-F238E27FC236}">
                      <a16:creationId xmlns:a16="http://schemas.microsoft.com/office/drawing/2014/main" id="{35DCBB19-CC8B-4D44-A40D-9D49F72573A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394" name="Picture 1393">
                  <a:extLst>
                    <a:ext uri="{FF2B5EF4-FFF2-40B4-BE49-F238E27FC236}">
                      <a16:creationId xmlns:a16="http://schemas.microsoft.com/office/drawing/2014/main" id="{77D2BEEE-2642-EC49-A35E-606B3CFEA0CA}"/>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395" name="Picture 1394">
                  <a:extLst>
                    <a:ext uri="{FF2B5EF4-FFF2-40B4-BE49-F238E27FC236}">
                      <a16:creationId xmlns:a16="http://schemas.microsoft.com/office/drawing/2014/main" id="{EC21BAA0-B6FF-0049-A725-F23413AB3435}"/>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396" name="Picture 1395">
                  <a:extLst>
                    <a:ext uri="{FF2B5EF4-FFF2-40B4-BE49-F238E27FC236}">
                      <a16:creationId xmlns:a16="http://schemas.microsoft.com/office/drawing/2014/main" id="{964A9088-12BD-1D4F-81F2-500BC97A674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397" name="Picture 1396">
                  <a:extLst>
                    <a:ext uri="{FF2B5EF4-FFF2-40B4-BE49-F238E27FC236}">
                      <a16:creationId xmlns:a16="http://schemas.microsoft.com/office/drawing/2014/main" id="{E6B5FC3A-33B2-AF4A-A491-D4BD7B8DA369}"/>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398" name="Picture 1397">
                  <a:extLst>
                    <a:ext uri="{FF2B5EF4-FFF2-40B4-BE49-F238E27FC236}">
                      <a16:creationId xmlns:a16="http://schemas.microsoft.com/office/drawing/2014/main" id="{44681C64-FF7F-9B49-8816-8C3E569C2DB1}"/>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399" name="Picture 1398">
                  <a:extLst>
                    <a:ext uri="{FF2B5EF4-FFF2-40B4-BE49-F238E27FC236}">
                      <a16:creationId xmlns:a16="http://schemas.microsoft.com/office/drawing/2014/main" id="{11B93DEC-2050-9B4B-8C62-5404DA8D4F6D}"/>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400" name="Picture 1399">
                  <a:extLst>
                    <a:ext uri="{FF2B5EF4-FFF2-40B4-BE49-F238E27FC236}">
                      <a16:creationId xmlns:a16="http://schemas.microsoft.com/office/drawing/2014/main" id="{4AF975C7-33AB-E440-9A2B-3FDC79A79EAB}"/>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401" name="Straight Arrow Connector 1400">
                  <a:extLst>
                    <a:ext uri="{FF2B5EF4-FFF2-40B4-BE49-F238E27FC236}">
                      <a16:creationId xmlns:a16="http://schemas.microsoft.com/office/drawing/2014/main" id="{03F85ED2-6C19-9647-A868-8A4E0F32BC1A}"/>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02" name="Picture 1401">
                  <a:extLst>
                    <a:ext uri="{FF2B5EF4-FFF2-40B4-BE49-F238E27FC236}">
                      <a16:creationId xmlns:a16="http://schemas.microsoft.com/office/drawing/2014/main" id="{A160C8CB-05AE-6E4C-9800-22BDD35FFA8F}"/>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403" name="Picture 1402">
                  <a:extLst>
                    <a:ext uri="{FF2B5EF4-FFF2-40B4-BE49-F238E27FC236}">
                      <a16:creationId xmlns:a16="http://schemas.microsoft.com/office/drawing/2014/main" id="{139837C9-64BC-3547-A901-B2F1F43CCE8E}"/>
                    </a:ext>
                  </a:extLst>
                </p:cNvPr>
                <p:cNvPicPr>
                  <a:picLocks noChangeAspect="1"/>
                </p:cNvPicPr>
                <p:nvPr/>
              </p:nvPicPr>
              <p:blipFill>
                <a:blip r:embed="rId5"/>
                <a:stretch>
                  <a:fillRect/>
                </a:stretch>
              </p:blipFill>
              <p:spPr>
                <a:xfrm>
                  <a:off x="1459482" y="540898"/>
                  <a:ext cx="211373" cy="253207"/>
                </a:xfrm>
                <a:prstGeom prst="rect">
                  <a:avLst/>
                </a:prstGeom>
              </p:spPr>
            </p:pic>
          </p:grpSp>
        </p:grpSp>
        <p:sp>
          <p:nvSpPr>
            <p:cNvPr id="1384" name="Right Brace 1383">
              <a:extLst>
                <a:ext uri="{FF2B5EF4-FFF2-40B4-BE49-F238E27FC236}">
                  <a16:creationId xmlns:a16="http://schemas.microsoft.com/office/drawing/2014/main" id="{FEE280B6-DC23-4943-B0FA-49F317DDB1F6}"/>
                </a:ext>
              </a:extLst>
            </p:cNvPr>
            <p:cNvSpPr/>
            <p:nvPr/>
          </p:nvSpPr>
          <p:spPr>
            <a:xfrm>
              <a:off x="6216517" y="5219900"/>
              <a:ext cx="142241" cy="5215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385" name="TextBox 1384">
              <a:extLst>
                <a:ext uri="{FF2B5EF4-FFF2-40B4-BE49-F238E27FC236}">
                  <a16:creationId xmlns:a16="http://schemas.microsoft.com/office/drawing/2014/main" id="{FD32CB3D-20BC-BC46-A0B5-9F3767B34F9C}"/>
                </a:ext>
              </a:extLst>
            </p:cNvPr>
            <p:cNvSpPr txBox="1"/>
            <p:nvPr/>
          </p:nvSpPr>
          <p:spPr>
            <a:xfrm>
              <a:off x="6366575" y="5308161"/>
              <a:ext cx="667170" cy="369332"/>
            </a:xfrm>
            <a:prstGeom prst="rect">
              <a:avLst/>
            </a:prstGeom>
            <a:noFill/>
          </p:spPr>
          <p:txBody>
            <a:bodyPr wrap="none" rtlCol="0">
              <a:spAutoFit/>
            </a:bodyPr>
            <a:lstStyle/>
            <a:p>
              <a:r>
                <a:rPr lang="en-US" dirty="0"/>
                <a:t>H = 6</a:t>
              </a:r>
            </a:p>
          </p:txBody>
        </p:sp>
        <p:grpSp>
          <p:nvGrpSpPr>
            <p:cNvPr id="1542" name="Group 1541">
              <a:extLst>
                <a:ext uri="{FF2B5EF4-FFF2-40B4-BE49-F238E27FC236}">
                  <a16:creationId xmlns:a16="http://schemas.microsoft.com/office/drawing/2014/main" id="{9E38525D-DB8C-9447-B266-556A8FB0F928}"/>
                </a:ext>
              </a:extLst>
            </p:cNvPr>
            <p:cNvGrpSpPr/>
            <p:nvPr/>
          </p:nvGrpSpPr>
          <p:grpSpPr>
            <a:xfrm>
              <a:off x="1866292" y="4385575"/>
              <a:ext cx="572616" cy="707989"/>
              <a:chOff x="363875" y="413442"/>
              <a:chExt cx="1328994" cy="1643178"/>
            </a:xfrm>
          </p:grpSpPr>
          <p:sp>
            <p:nvSpPr>
              <p:cNvPr id="1543" name="Oval 1542">
                <a:extLst>
                  <a:ext uri="{FF2B5EF4-FFF2-40B4-BE49-F238E27FC236}">
                    <a16:creationId xmlns:a16="http://schemas.microsoft.com/office/drawing/2014/main" id="{4032E832-963E-314D-AD5F-B479C7E3278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44" name="Rectangle 1543">
                <a:extLst>
                  <a:ext uri="{FF2B5EF4-FFF2-40B4-BE49-F238E27FC236}">
                    <a16:creationId xmlns:a16="http://schemas.microsoft.com/office/drawing/2014/main" id="{5910D4BA-B0B6-AB41-AFB8-00D2ED88B3BC}"/>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5" name="Rectangle 1544">
                <a:extLst>
                  <a:ext uri="{FF2B5EF4-FFF2-40B4-BE49-F238E27FC236}">
                    <a16:creationId xmlns:a16="http://schemas.microsoft.com/office/drawing/2014/main" id="{1E5878DF-9AC5-C041-940B-9A2C69D8F42A}"/>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6" name="Rectangle 1545">
                <a:extLst>
                  <a:ext uri="{FF2B5EF4-FFF2-40B4-BE49-F238E27FC236}">
                    <a16:creationId xmlns:a16="http://schemas.microsoft.com/office/drawing/2014/main" id="{E2F60200-4A57-D547-9B63-9D8F7E278EF3}"/>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47" name="Rectangle 1546">
                <a:extLst>
                  <a:ext uri="{FF2B5EF4-FFF2-40B4-BE49-F238E27FC236}">
                    <a16:creationId xmlns:a16="http://schemas.microsoft.com/office/drawing/2014/main" id="{73AF507D-DD83-BD44-8720-A93C244E9040}"/>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48" name="Picture 1547">
                <a:extLst>
                  <a:ext uri="{FF2B5EF4-FFF2-40B4-BE49-F238E27FC236}">
                    <a16:creationId xmlns:a16="http://schemas.microsoft.com/office/drawing/2014/main" id="{303F2A6B-2CCF-CC42-B200-6E942A2E50C3}"/>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49" name="Picture 1548">
                <a:extLst>
                  <a:ext uri="{FF2B5EF4-FFF2-40B4-BE49-F238E27FC236}">
                    <a16:creationId xmlns:a16="http://schemas.microsoft.com/office/drawing/2014/main" id="{6C4F6BCE-DDE7-564B-A826-B198C9DB309E}"/>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50" name="Picture 1549">
                <a:extLst>
                  <a:ext uri="{FF2B5EF4-FFF2-40B4-BE49-F238E27FC236}">
                    <a16:creationId xmlns:a16="http://schemas.microsoft.com/office/drawing/2014/main" id="{837FB93A-A758-7F48-ABE2-EE157325E033}"/>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51" name="Picture 1550">
                <a:extLst>
                  <a:ext uri="{FF2B5EF4-FFF2-40B4-BE49-F238E27FC236}">
                    <a16:creationId xmlns:a16="http://schemas.microsoft.com/office/drawing/2014/main" id="{21BA6512-188D-914E-91E1-7702A45031C0}"/>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52" name="Picture 1551">
                <a:extLst>
                  <a:ext uri="{FF2B5EF4-FFF2-40B4-BE49-F238E27FC236}">
                    <a16:creationId xmlns:a16="http://schemas.microsoft.com/office/drawing/2014/main" id="{FD985058-A7FC-B542-A59F-275F985C487E}"/>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53" name="Picture 1552">
                <a:extLst>
                  <a:ext uri="{FF2B5EF4-FFF2-40B4-BE49-F238E27FC236}">
                    <a16:creationId xmlns:a16="http://schemas.microsoft.com/office/drawing/2014/main" id="{D3D42FF1-88C5-F24D-B114-789D0DB2F046}"/>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54" name="Picture 1553">
                <a:extLst>
                  <a:ext uri="{FF2B5EF4-FFF2-40B4-BE49-F238E27FC236}">
                    <a16:creationId xmlns:a16="http://schemas.microsoft.com/office/drawing/2014/main" id="{AAB5979F-7C64-D44A-A4EC-26F33B5C9AA7}"/>
                  </a:ext>
                </a:extLst>
              </p:cNvPr>
              <p:cNvPicPr>
                <a:picLocks noChangeAspect="1"/>
              </p:cNvPicPr>
              <p:nvPr/>
            </p:nvPicPr>
            <p:blipFill>
              <a:blip r:embed="rId4"/>
              <a:stretch>
                <a:fillRect/>
              </a:stretch>
            </p:blipFill>
            <p:spPr>
              <a:xfrm>
                <a:off x="937795" y="1380560"/>
                <a:ext cx="181412" cy="181411"/>
              </a:xfrm>
              <a:prstGeom prst="rect">
                <a:avLst/>
              </a:prstGeom>
            </p:spPr>
          </p:pic>
          <p:cxnSp>
            <p:nvCxnSpPr>
              <p:cNvPr id="1555" name="Straight Arrow Connector 1554">
                <a:extLst>
                  <a:ext uri="{FF2B5EF4-FFF2-40B4-BE49-F238E27FC236}">
                    <a16:creationId xmlns:a16="http://schemas.microsoft.com/office/drawing/2014/main" id="{A8075F5B-ADA0-FC42-A87E-601B85612894}"/>
                  </a:ext>
                </a:extLst>
              </p:cNvPr>
              <p:cNvCxnSpPr>
                <a:cxnSpLocks/>
              </p:cNvCxnSpPr>
              <p:nvPr/>
            </p:nvCxnSpPr>
            <p:spPr>
              <a:xfrm flipV="1">
                <a:off x="1012591" y="1563443"/>
                <a:ext cx="0" cy="198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56" name="Picture 1555">
                <a:extLst>
                  <a:ext uri="{FF2B5EF4-FFF2-40B4-BE49-F238E27FC236}">
                    <a16:creationId xmlns:a16="http://schemas.microsoft.com/office/drawing/2014/main" id="{BBA413F1-3C70-A743-A3FE-4B0638C451A3}"/>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557" name="Picture 1556">
                <a:extLst>
                  <a:ext uri="{FF2B5EF4-FFF2-40B4-BE49-F238E27FC236}">
                    <a16:creationId xmlns:a16="http://schemas.microsoft.com/office/drawing/2014/main" id="{F5B0AB53-61D2-8945-B9FF-F200F3FB8AF5}"/>
                  </a:ext>
                </a:extLst>
              </p:cNvPr>
              <p:cNvPicPr>
                <a:picLocks noChangeAspect="1"/>
              </p:cNvPicPr>
              <p:nvPr/>
            </p:nvPicPr>
            <p:blipFill>
              <a:blip r:embed="rId5"/>
              <a:stretch>
                <a:fillRect/>
              </a:stretch>
            </p:blipFill>
            <p:spPr>
              <a:xfrm>
                <a:off x="1481496" y="531344"/>
                <a:ext cx="211373" cy="253207"/>
              </a:xfrm>
              <a:prstGeom prst="rect">
                <a:avLst/>
              </a:prstGeom>
            </p:spPr>
          </p:pic>
        </p:grpSp>
      </p:grpSp>
      <p:grpSp>
        <p:nvGrpSpPr>
          <p:cNvPr id="1558" name="Group 1557">
            <a:extLst>
              <a:ext uri="{FF2B5EF4-FFF2-40B4-BE49-F238E27FC236}">
                <a16:creationId xmlns:a16="http://schemas.microsoft.com/office/drawing/2014/main" id="{B3D1998F-CC48-AF4B-8C42-1A5C5BCAB6FB}"/>
              </a:ext>
            </a:extLst>
          </p:cNvPr>
          <p:cNvGrpSpPr/>
          <p:nvPr/>
        </p:nvGrpSpPr>
        <p:grpSpPr>
          <a:xfrm>
            <a:off x="593687" y="704173"/>
            <a:ext cx="2113497" cy="5824837"/>
            <a:chOff x="4288166" y="-15875"/>
            <a:chExt cx="2113497" cy="5824837"/>
          </a:xfrm>
        </p:grpSpPr>
        <p:sp>
          <p:nvSpPr>
            <p:cNvPr id="1559" name="TextBox 1558">
              <a:extLst>
                <a:ext uri="{FF2B5EF4-FFF2-40B4-BE49-F238E27FC236}">
                  <a16:creationId xmlns:a16="http://schemas.microsoft.com/office/drawing/2014/main" id="{415C66B1-4C3B-1441-866F-7E4229C76BA4}"/>
                </a:ext>
              </a:extLst>
            </p:cNvPr>
            <p:cNvSpPr txBox="1"/>
            <p:nvPr/>
          </p:nvSpPr>
          <p:spPr>
            <a:xfrm rot="5400000">
              <a:off x="4337200" y="4648607"/>
              <a:ext cx="1843656" cy="477054"/>
            </a:xfrm>
            <a:prstGeom prst="rect">
              <a:avLst/>
            </a:prstGeom>
            <a:noFill/>
          </p:spPr>
          <p:txBody>
            <a:bodyPr wrap="square" rtlCol="0">
              <a:spAutoFit/>
            </a:bodyPr>
            <a:lstStyle/>
            <a:p>
              <a:pPr algn="ctr"/>
              <a:r>
                <a:rPr lang="en-US" sz="2500" b="1" dirty="0">
                  <a:latin typeface="Arial"/>
                  <a:cs typeface="Arial"/>
                </a:rPr>
                <a:t>…</a:t>
              </a:r>
            </a:p>
          </p:txBody>
        </p:sp>
        <p:sp>
          <p:nvSpPr>
            <p:cNvPr id="1560" name="TextBox 1559">
              <a:extLst>
                <a:ext uri="{FF2B5EF4-FFF2-40B4-BE49-F238E27FC236}">
                  <a16:creationId xmlns:a16="http://schemas.microsoft.com/office/drawing/2014/main" id="{4FDD98C0-89B3-1D46-AA3D-65BB08260714}"/>
                </a:ext>
              </a:extLst>
            </p:cNvPr>
            <p:cNvSpPr txBox="1"/>
            <p:nvPr/>
          </p:nvSpPr>
          <p:spPr>
            <a:xfrm>
              <a:off x="4288166" y="-15875"/>
              <a:ext cx="369886" cy="461665"/>
            </a:xfrm>
            <a:prstGeom prst="rect">
              <a:avLst/>
            </a:prstGeom>
            <a:noFill/>
          </p:spPr>
          <p:txBody>
            <a:bodyPr wrap="square" rtlCol="0">
              <a:spAutoFit/>
            </a:bodyPr>
            <a:lstStyle/>
            <a:p>
              <a:endParaRPr lang="en-US" sz="2400" b="1" dirty="0">
                <a:latin typeface="Arial"/>
                <a:cs typeface="Arial"/>
              </a:endParaRPr>
            </a:p>
          </p:txBody>
        </p:sp>
        <p:grpSp>
          <p:nvGrpSpPr>
            <p:cNvPr id="1561" name="Group 1560">
              <a:extLst>
                <a:ext uri="{FF2B5EF4-FFF2-40B4-BE49-F238E27FC236}">
                  <a16:creationId xmlns:a16="http://schemas.microsoft.com/office/drawing/2014/main" id="{9D40C3B3-6F71-4E4C-B1AE-55E64E581E53}"/>
                </a:ext>
              </a:extLst>
            </p:cNvPr>
            <p:cNvGrpSpPr/>
            <p:nvPr/>
          </p:nvGrpSpPr>
          <p:grpSpPr>
            <a:xfrm>
              <a:off x="4672968" y="76762"/>
              <a:ext cx="984262" cy="1281159"/>
              <a:chOff x="363875" y="413442"/>
              <a:chExt cx="1306980" cy="1701220"/>
            </a:xfrm>
          </p:grpSpPr>
          <p:sp>
            <p:nvSpPr>
              <p:cNvPr id="1597" name="Oval 1596">
                <a:extLst>
                  <a:ext uri="{FF2B5EF4-FFF2-40B4-BE49-F238E27FC236}">
                    <a16:creationId xmlns:a16="http://schemas.microsoft.com/office/drawing/2014/main" id="{2CA7770D-0CFD-264E-9BCF-7FA51B53BD7D}"/>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98" name="Rectangle 1597">
                <a:extLst>
                  <a:ext uri="{FF2B5EF4-FFF2-40B4-BE49-F238E27FC236}">
                    <a16:creationId xmlns:a16="http://schemas.microsoft.com/office/drawing/2014/main" id="{C0900804-D224-A34D-96D6-B76F5C94805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99" name="Rectangle 1598">
                <a:extLst>
                  <a:ext uri="{FF2B5EF4-FFF2-40B4-BE49-F238E27FC236}">
                    <a16:creationId xmlns:a16="http://schemas.microsoft.com/office/drawing/2014/main" id="{86E60F87-7401-8E45-A761-196813F6C81F}"/>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0" name="Rectangle 1599">
                <a:extLst>
                  <a:ext uri="{FF2B5EF4-FFF2-40B4-BE49-F238E27FC236}">
                    <a16:creationId xmlns:a16="http://schemas.microsoft.com/office/drawing/2014/main" id="{191FA4F7-CB9A-8346-B0EC-147D651C523F}"/>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601" name="Rectangle 1600">
                <a:extLst>
                  <a:ext uri="{FF2B5EF4-FFF2-40B4-BE49-F238E27FC236}">
                    <a16:creationId xmlns:a16="http://schemas.microsoft.com/office/drawing/2014/main" id="{580552A5-DE36-D940-9FF1-F054E601BB43}"/>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602" name="Picture 1601">
                <a:extLst>
                  <a:ext uri="{FF2B5EF4-FFF2-40B4-BE49-F238E27FC236}">
                    <a16:creationId xmlns:a16="http://schemas.microsoft.com/office/drawing/2014/main" id="{CD8743A0-77DD-2142-8696-B99160B72991}"/>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603" name="Picture 1602">
                <a:extLst>
                  <a:ext uri="{FF2B5EF4-FFF2-40B4-BE49-F238E27FC236}">
                    <a16:creationId xmlns:a16="http://schemas.microsoft.com/office/drawing/2014/main" id="{404E5CB4-0562-334E-9D90-234A3D004D1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604" name="Picture 1603">
                <a:extLst>
                  <a:ext uri="{FF2B5EF4-FFF2-40B4-BE49-F238E27FC236}">
                    <a16:creationId xmlns:a16="http://schemas.microsoft.com/office/drawing/2014/main" id="{356B5FEF-B67F-E241-9ADC-0C9BB9BDFE60}"/>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605" name="Picture 1604">
                <a:extLst>
                  <a:ext uri="{FF2B5EF4-FFF2-40B4-BE49-F238E27FC236}">
                    <a16:creationId xmlns:a16="http://schemas.microsoft.com/office/drawing/2014/main" id="{A55F16D9-BF88-C845-8554-7883E31155F7}"/>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606" name="Picture 1605">
                <a:extLst>
                  <a:ext uri="{FF2B5EF4-FFF2-40B4-BE49-F238E27FC236}">
                    <a16:creationId xmlns:a16="http://schemas.microsoft.com/office/drawing/2014/main" id="{1337F2D0-B225-AE40-B635-8E6695F22345}"/>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607" name="Picture 1606">
                <a:extLst>
                  <a:ext uri="{FF2B5EF4-FFF2-40B4-BE49-F238E27FC236}">
                    <a16:creationId xmlns:a16="http://schemas.microsoft.com/office/drawing/2014/main" id="{4D026E51-1613-6041-9A4F-342DA1A7826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608" name="Picture 1607">
                <a:extLst>
                  <a:ext uri="{FF2B5EF4-FFF2-40B4-BE49-F238E27FC236}">
                    <a16:creationId xmlns:a16="http://schemas.microsoft.com/office/drawing/2014/main" id="{6FFDEB02-1F2C-0947-B870-3C057BF59328}"/>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609" name="Picture 1608">
                <a:extLst>
                  <a:ext uri="{FF2B5EF4-FFF2-40B4-BE49-F238E27FC236}">
                    <a16:creationId xmlns:a16="http://schemas.microsoft.com/office/drawing/2014/main" id="{7CFD1AEF-41F0-C34C-9B6A-A8CED41558CB}"/>
                  </a:ext>
                </a:extLst>
              </p:cNvPr>
              <p:cNvPicPr>
                <a:picLocks noChangeAspect="1"/>
              </p:cNvPicPr>
              <p:nvPr/>
            </p:nvPicPr>
            <p:blipFill>
              <a:blip r:embed="rId5"/>
              <a:stretch>
                <a:fillRect/>
              </a:stretch>
            </p:blipFill>
            <p:spPr>
              <a:xfrm>
                <a:off x="1459482" y="540898"/>
                <a:ext cx="211373" cy="253207"/>
              </a:xfrm>
              <a:prstGeom prst="rect">
                <a:avLst/>
              </a:prstGeom>
            </p:spPr>
          </p:pic>
          <p:pic>
            <p:nvPicPr>
              <p:cNvPr id="1610" name="Picture 1609">
                <a:extLst>
                  <a:ext uri="{FF2B5EF4-FFF2-40B4-BE49-F238E27FC236}">
                    <a16:creationId xmlns:a16="http://schemas.microsoft.com/office/drawing/2014/main" id="{12AAF199-5337-2E48-B98D-9EE59D296EE8}"/>
                  </a:ext>
                </a:extLst>
              </p:cNvPr>
              <p:cNvPicPr>
                <a:picLocks noChangeAspect="1"/>
              </p:cNvPicPr>
              <p:nvPr/>
            </p:nvPicPr>
            <p:blipFill>
              <a:blip r:embed="rId5"/>
              <a:stretch>
                <a:fillRect/>
              </a:stretch>
            </p:blipFill>
            <p:spPr>
              <a:xfrm>
                <a:off x="902980" y="1861455"/>
                <a:ext cx="211373" cy="253207"/>
              </a:xfrm>
              <a:prstGeom prst="rect">
                <a:avLst/>
              </a:prstGeom>
            </p:spPr>
          </p:pic>
        </p:grpSp>
        <p:grpSp>
          <p:nvGrpSpPr>
            <p:cNvPr id="1562" name="Group 1561">
              <a:extLst>
                <a:ext uri="{FF2B5EF4-FFF2-40B4-BE49-F238E27FC236}">
                  <a16:creationId xmlns:a16="http://schemas.microsoft.com/office/drawing/2014/main" id="{DAB02F25-D040-9444-AB62-4232C49629A3}"/>
                </a:ext>
              </a:extLst>
            </p:cNvPr>
            <p:cNvGrpSpPr/>
            <p:nvPr/>
          </p:nvGrpSpPr>
          <p:grpSpPr>
            <a:xfrm>
              <a:off x="4683335" y="3322589"/>
              <a:ext cx="984262" cy="1281159"/>
              <a:chOff x="363875" y="413442"/>
              <a:chExt cx="1306980" cy="1701220"/>
            </a:xfrm>
          </p:grpSpPr>
          <p:sp>
            <p:nvSpPr>
              <p:cNvPr id="1583" name="Oval 1582">
                <a:extLst>
                  <a:ext uri="{FF2B5EF4-FFF2-40B4-BE49-F238E27FC236}">
                    <a16:creationId xmlns:a16="http://schemas.microsoft.com/office/drawing/2014/main" id="{D62965BF-9E8F-6F4F-828C-AB6E7013963A}"/>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84" name="Rectangle 1583">
                <a:extLst>
                  <a:ext uri="{FF2B5EF4-FFF2-40B4-BE49-F238E27FC236}">
                    <a16:creationId xmlns:a16="http://schemas.microsoft.com/office/drawing/2014/main" id="{C2E7874B-18C8-D145-A631-1D33F607046A}"/>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85" name="Rectangle 1584">
                <a:extLst>
                  <a:ext uri="{FF2B5EF4-FFF2-40B4-BE49-F238E27FC236}">
                    <a16:creationId xmlns:a16="http://schemas.microsoft.com/office/drawing/2014/main" id="{77223D7B-2D34-E242-82D5-02EF98ABDE19}"/>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86" name="Rectangle 1585">
                <a:extLst>
                  <a:ext uri="{FF2B5EF4-FFF2-40B4-BE49-F238E27FC236}">
                    <a16:creationId xmlns:a16="http://schemas.microsoft.com/office/drawing/2014/main" id="{2C5DE34D-77B0-8346-91F6-9B0A0F218081}"/>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87" name="Rectangle 1586">
                <a:extLst>
                  <a:ext uri="{FF2B5EF4-FFF2-40B4-BE49-F238E27FC236}">
                    <a16:creationId xmlns:a16="http://schemas.microsoft.com/office/drawing/2014/main" id="{34D1CB88-9748-E043-A4CC-4263D30F138E}"/>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88" name="Picture 1587">
                <a:extLst>
                  <a:ext uri="{FF2B5EF4-FFF2-40B4-BE49-F238E27FC236}">
                    <a16:creationId xmlns:a16="http://schemas.microsoft.com/office/drawing/2014/main" id="{FE25603A-E324-6A4F-8542-F195E6F1C116}"/>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89" name="Picture 1588">
                <a:extLst>
                  <a:ext uri="{FF2B5EF4-FFF2-40B4-BE49-F238E27FC236}">
                    <a16:creationId xmlns:a16="http://schemas.microsoft.com/office/drawing/2014/main" id="{A8E01758-8658-BC42-842A-0B677AF2DB0B}"/>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90" name="Picture 1589">
                <a:extLst>
                  <a:ext uri="{FF2B5EF4-FFF2-40B4-BE49-F238E27FC236}">
                    <a16:creationId xmlns:a16="http://schemas.microsoft.com/office/drawing/2014/main" id="{4034F699-ABC4-D443-BF1D-D762F7A63CD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91" name="Picture 1590">
                <a:extLst>
                  <a:ext uri="{FF2B5EF4-FFF2-40B4-BE49-F238E27FC236}">
                    <a16:creationId xmlns:a16="http://schemas.microsoft.com/office/drawing/2014/main" id="{EA2F4632-2300-EB44-90BE-3B0A04F40115}"/>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92" name="Picture 1591">
                <a:extLst>
                  <a:ext uri="{FF2B5EF4-FFF2-40B4-BE49-F238E27FC236}">
                    <a16:creationId xmlns:a16="http://schemas.microsoft.com/office/drawing/2014/main" id="{94E98D49-7D09-894A-9F51-40C7085137FC}"/>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93" name="Picture 1592">
                <a:extLst>
                  <a:ext uri="{FF2B5EF4-FFF2-40B4-BE49-F238E27FC236}">
                    <a16:creationId xmlns:a16="http://schemas.microsoft.com/office/drawing/2014/main" id="{CB880319-4DE7-A347-8ACB-19322F0ABD27}"/>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94" name="Picture 1593">
                <a:extLst>
                  <a:ext uri="{FF2B5EF4-FFF2-40B4-BE49-F238E27FC236}">
                    <a16:creationId xmlns:a16="http://schemas.microsoft.com/office/drawing/2014/main" id="{D4CE4FFC-FE1E-7E48-B3E7-AE69A9931252}"/>
                  </a:ext>
                </a:extLst>
              </p:cNvPr>
              <p:cNvPicPr>
                <a:picLocks noChangeAspect="1"/>
              </p:cNvPicPr>
              <p:nvPr/>
            </p:nvPicPr>
            <p:blipFill>
              <a:blip r:embed="rId5"/>
              <a:stretch>
                <a:fillRect/>
              </a:stretch>
            </p:blipFill>
            <p:spPr>
              <a:xfrm>
                <a:off x="363875" y="545829"/>
                <a:ext cx="211373" cy="253207"/>
              </a:xfrm>
              <a:prstGeom prst="rect">
                <a:avLst/>
              </a:prstGeom>
            </p:spPr>
          </p:pic>
          <p:pic>
            <p:nvPicPr>
              <p:cNvPr id="1595" name="Picture 1594">
                <a:extLst>
                  <a:ext uri="{FF2B5EF4-FFF2-40B4-BE49-F238E27FC236}">
                    <a16:creationId xmlns:a16="http://schemas.microsoft.com/office/drawing/2014/main" id="{FD04D36C-E3BB-5B43-8AB6-CF4B154CE946}"/>
                  </a:ext>
                </a:extLst>
              </p:cNvPr>
              <p:cNvPicPr>
                <a:picLocks noChangeAspect="1"/>
              </p:cNvPicPr>
              <p:nvPr/>
            </p:nvPicPr>
            <p:blipFill>
              <a:blip r:embed="rId5"/>
              <a:stretch>
                <a:fillRect/>
              </a:stretch>
            </p:blipFill>
            <p:spPr>
              <a:xfrm>
                <a:off x="1459482" y="540898"/>
                <a:ext cx="211373" cy="253207"/>
              </a:xfrm>
              <a:prstGeom prst="rect">
                <a:avLst/>
              </a:prstGeom>
            </p:spPr>
          </p:pic>
          <p:pic>
            <p:nvPicPr>
              <p:cNvPr id="1596" name="Picture 1595">
                <a:extLst>
                  <a:ext uri="{FF2B5EF4-FFF2-40B4-BE49-F238E27FC236}">
                    <a16:creationId xmlns:a16="http://schemas.microsoft.com/office/drawing/2014/main" id="{76EA83B8-09CD-4444-AB15-5E6598745286}"/>
                  </a:ext>
                </a:extLst>
              </p:cNvPr>
              <p:cNvPicPr>
                <a:picLocks noChangeAspect="1"/>
              </p:cNvPicPr>
              <p:nvPr/>
            </p:nvPicPr>
            <p:blipFill>
              <a:blip r:embed="rId5"/>
              <a:stretch>
                <a:fillRect/>
              </a:stretch>
            </p:blipFill>
            <p:spPr>
              <a:xfrm>
                <a:off x="902980" y="1861455"/>
                <a:ext cx="211373" cy="253207"/>
              </a:xfrm>
              <a:prstGeom prst="rect">
                <a:avLst/>
              </a:prstGeom>
            </p:spPr>
          </p:pic>
        </p:grpSp>
        <p:grpSp>
          <p:nvGrpSpPr>
            <p:cNvPr id="1563" name="Group 1562">
              <a:extLst>
                <a:ext uri="{FF2B5EF4-FFF2-40B4-BE49-F238E27FC236}">
                  <a16:creationId xmlns:a16="http://schemas.microsoft.com/office/drawing/2014/main" id="{CCD7FC05-184A-4248-8B04-0417EC8D52C9}"/>
                </a:ext>
              </a:extLst>
            </p:cNvPr>
            <p:cNvGrpSpPr/>
            <p:nvPr/>
          </p:nvGrpSpPr>
          <p:grpSpPr>
            <a:xfrm>
              <a:off x="4668211" y="1682424"/>
              <a:ext cx="1013383" cy="1270599"/>
              <a:chOff x="343849" y="369423"/>
              <a:chExt cx="1345649" cy="1687197"/>
            </a:xfrm>
          </p:grpSpPr>
          <p:sp>
            <p:nvSpPr>
              <p:cNvPr id="1569" name="Oval 1568">
                <a:extLst>
                  <a:ext uri="{FF2B5EF4-FFF2-40B4-BE49-F238E27FC236}">
                    <a16:creationId xmlns:a16="http://schemas.microsoft.com/office/drawing/2014/main" id="{60B9056E-FF45-1544-B607-307BE89C3D8C}"/>
                  </a:ext>
                </a:extLst>
              </p:cNvPr>
              <p:cNvSpPr/>
              <p:nvPr/>
            </p:nvSpPr>
            <p:spPr>
              <a:xfrm>
                <a:off x="420654" y="677389"/>
                <a:ext cx="1194445" cy="113110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p>
            </p:txBody>
          </p:sp>
          <p:sp>
            <p:nvSpPr>
              <p:cNvPr id="1570" name="Rectangle 1569">
                <a:extLst>
                  <a:ext uri="{FF2B5EF4-FFF2-40B4-BE49-F238E27FC236}">
                    <a16:creationId xmlns:a16="http://schemas.microsoft.com/office/drawing/2014/main" id="{636F7DA7-8EBE-CC41-A293-70A04A8670E6}"/>
                  </a:ext>
                </a:extLst>
              </p:cNvPr>
              <p:cNvSpPr/>
              <p:nvPr/>
            </p:nvSpPr>
            <p:spPr>
              <a:xfrm>
                <a:off x="845429" y="1485231"/>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71" name="Rectangle 1570">
                <a:extLst>
                  <a:ext uri="{FF2B5EF4-FFF2-40B4-BE49-F238E27FC236}">
                    <a16:creationId xmlns:a16="http://schemas.microsoft.com/office/drawing/2014/main" id="{9B718EA9-7C69-8646-ACF3-5B974A53ED10}"/>
                  </a:ext>
                </a:extLst>
              </p:cNvPr>
              <p:cNvSpPr/>
              <p:nvPr/>
            </p:nvSpPr>
            <p:spPr>
              <a:xfrm>
                <a:off x="1132773" y="1482666"/>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72" name="Rectangle 1571">
                <a:extLst>
                  <a:ext uri="{FF2B5EF4-FFF2-40B4-BE49-F238E27FC236}">
                    <a16:creationId xmlns:a16="http://schemas.microsoft.com/office/drawing/2014/main" id="{C8ABECF8-4A6F-5D49-B74A-03FDBF12C236}"/>
                  </a:ext>
                </a:extLst>
              </p:cNvPr>
              <p:cNvSpPr/>
              <p:nvPr/>
            </p:nvSpPr>
            <p:spPr>
              <a:xfrm>
                <a:off x="836276" y="700495"/>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sp>
            <p:nvSpPr>
              <p:cNvPr id="1573" name="Rectangle 1572">
                <a:extLst>
                  <a:ext uri="{FF2B5EF4-FFF2-40B4-BE49-F238E27FC236}">
                    <a16:creationId xmlns:a16="http://schemas.microsoft.com/office/drawing/2014/main" id="{B5A5F928-2CFA-2347-9B08-7590E0EF3E01}"/>
                  </a:ext>
                </a:extLst>
              </p:cNvPr>
              <p:cNvSpPr/>
              <p:nvPr/>
            </p:nvSpPr>
            <p:spPr>
              <a:xfrm>
                <a:off x="1123620" y="697930"/>
                <a:ext cx="66705" cy="323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a:p>
            </p:txBody>
          </p:sp>
          <p:pic>
            <p:nvPicPr>
              <p:cNvPr id="1574" name="Picture 1573">
                <a:extLst>
                  <a:ext uri="{FF2B5EF4-FFF2-40B4-BE49-F238E27FC236}">
                    <a16:creationId xmlns:a16="http://schemas.microsoft.com/office/drawing/2014/main" id="{908968ED-1D9A-734E-AE0C-8175E4065E38}"/>
                  </a:ext>
                </a:extLst>
              </p:cNvPr>
              <p:cNvPicPr>
                <a:picLocks noChangeAspect="1"/>
              </p:cNvPicPr>
              <p:nvPr/>
            </p:nvPicPr>
            <p:blipFill>
              <a:blip r:embed="rId3"/>
              <a:stretch>
                <a:fillRect/>
              </a:stretch>
            </p:blipFill>
            <p:spPr>
              <a:xfrm>
                <a:off x="948147" y="413442"/>
                <a:ext cx="128888" cy="211110"/>
              </a:xfrm>
              <a:prstGeom prst="rect">
                <a:avLst/>
              </a:prstGeom>
            </p:spPr>
          </p:pic>
          <p:pic>
            <p:nvPicPr>
              <p:cNvPr id="1575" name="Picture 1574">
                <a:extLst>
                  <a:ext uri="{FF2B5EF4-FFF2-40B4-BE49-F238E27FC236}">
                    <a16:creationId xmlns:a16="http://schemas.microsoft.com/office/drawing/2014/main" id="{AE93292D-991B-BC42-9161-442CBF78D483}"/>
                  </a:ext>
                </a:extLst>
              </p:cNvPr>
              <p:cNvPicPr>
                <a:picLocks noChangeAspect="1"/>
              </p:cNvPicPr>
              <p:nvPr/>
            </p:nvPicPr>
            <p:blipFill>
              <a:blip r:embed="rId3"/>
              <a:stretch>
                <a:fillRect/>
              </a:stretch>
            </p:blipFill>
            <p:spPr>
              <a:xfrm>
                <a:off x="403262" y="594940"/>
                <a:ext cx="128888" cy="211110"/>
              </a:xfrm>
              <a:prstGeom prst="rect">
                <a:avLst/>
              </a:prstGeom>
            </p:spPr>
          </p:pic>
          <p:pic>
            <p:nvPicPr>
              <p:cNvPr id="1576" name="Picture 1575">
                <a:extLst>
                  <a:ext uri="{FF2B5EF4-FFF2-40B4-BE49-F238E27FC236}">
                    <a16:creationId xmlns:a16="http://schemas.microsoft.com/office/drawing/2014/main" id="{5A5A9060-79E3-0544-AC58-B8C578682301}"/>
                  </a:ext>
                </a:extLst>
              </p:cNvPr>
              <p:cNvPicPr>
                <a:picLocks noChangeAspect="1"/>
              </p:cNvPicPr>
              <p:nvPr/>
            </p:nvPicPr>
            <p:blipFill>
              <a:blip r:embed="rId3"/>
              <a:stretch>
                <a:fillRect/>
              </a:stretch>
            </p:blipFill>
            <p:spPr>
              <a:xfrm>
                <a:off x="1493031" y="588545"/>
                <a:ext cx="128888" cy="211110"/>
              </a:xfrm>
              <a:prstGeom prst="rect">
                <a:avLst/>
              </a:prstGeom>
            </p:spPr>
          </p:pic>
          <p:pic>
            <p:nvPicPr>
              <p:cNvPr id="1577" name="Picture 1576">
                <a:extLst>
                  <a:ext uri="{FF2B5EF4-FFF2-40B4-BE49-F238E27FC236}">
                    <a16:creationId xmlns:a16="http://schemas.microsoft.com/office/drawing/2014/main" id="{7E7EF1D1-F0B8-F843-8398-358BB95218DD}"/>
                  </a:ext>
                </a:extLst>
              </p:cNvPr>
              <p:cNvPicPr>
                <a:picLocks noChangeAspect="1"/>
              </p:cNvPicPr>
              <p:nvPr/>
            </p:nvPicPr>
            <p:blipFill>
              <a:blip r:embed="rId3"/>
              <a:stretch>
                <a:fillRect/>
              </a:stretch>
            </p:blipFill>
            <p:spPr>
              <a:xfrm>
                <a:off x="1495876" y="1666954"/>
                <a:ext cx="128888" cy="211110"/>
              </a:xfrm>
              <a:prstGeom prst="rect">
                <a:avLst/>
              </a:prstGeom>
            </p:spPr>
          </p:pic>
          <p:pic>
            <p:nvPicPr>
              <p:cNvPr id="1578" name="Picture 1577">
                <a:extLst>
                  <a:ext uri="{FF2B5EF4-FFF2-40B4-BE49-F238E27FC236}">
                    <a16:creationId xmlns:a16="http://schemas.microsoft.com/office/drawing/2014/main" id="{CD2A5EF0-2D8A-6A4C-96EF-37C1F223E774}"/>
                  </a:ext>
                </a:extLst>
              </p:cNvPr>
              <p:cNvPicPr>
                <a:picLocks noChangeAspect="1"/>
              </p:cNvPicPr>
              <p:nvPr/>
            </p:nvPicPr>
            <p:blipFill>
              <a:blip r:embed="rId3"/>
              <a:stretch>
                <a:fillRect/>
              </a:stretch>
            </p:blipFill>
            <p:spPr>
              <a:xfrm>
                <a:off x="400309" y="1678098"/>
                <a:ext cx="128888" cy="211110"/>
              </a:xfrm>
              <a:prstGeom prst="rect">
                <a:avLst/>
              </a:prstGeom>
            </p:spPr>
          </p:pic>
          <p:pic>
            <p:nvPicPr>
              <p:cNvPr id="1579" name="Picture 1578">
                <a:extLst>
                  <a:ext uri="{FF2B5EF4-FFF2-40B4-BE49-F238E27FC236}">
                    <a16:creationId xmlns:a16="http://schemas.microsoft.com/office/drawing/2014/main" id="{E98E6F06-8C2A-3F40-9C52-C05E2DAE2EF3}"/>
                  </a:ext>
                </a:extLst>
              </p:cNvPr>
              <p:cNvPicPr>
                <a:picLocks noChangeAspect="1"/>
              </p:cNvPicPr>
              <p:nvPr/>
            </p:nvPicPr>
            <p:blipFill>
              <a:blip r:embed="rId3"/>
              <a:stretch>
                <a:fillRect/>
              </a:stretch>
            </p:blipFill>
            <p:spPr>
              <a:xfrm>
                <a:off x="948147" y="1845510"/>
                <a:ext cx="128888" cy="211110"/>
              </a:xfrm>
              <a:prstGeom prst="rect">
                <a:avLst/>
              </a:prstGeom>
            </p:spPr>
          </p:pic>
          <p:pic>
            <p:nvPicPr>
              <p:cNvPr id="1580" name="Picture 1579">
                <a:extLst>
                  <a:ext uri="{FF2B5EF4-FFF2-40B4-BE49-F238E27FC236}">
                    <a16:creationId xmlns:a16="http://schemas.microsoft.com/office/drawing/2014/main" id="{F71BBD76-48A6-E745-879E-DE6BA3D8331C}"/>
                  </a:ext>
                </a:extLst>
              </p:cNvPr>
              <p:cNvPicPr>
                <a:picLocks noChangeAspect="1"/>
              </p:cNvPicPr>
              <p:nvPr/>
            </p:nvPicPr>
            <p:blipFill>
              <a:blip r:embed="rId5"/>
              <a:stretch>
                <a:fillRect/>
              </a:stretch>
            </p:blipFill>
            <p:spPr>
              <a:xfrm>
                <a:off x="343849" y="1672824"/>
                <a:ext cx="211373" cy="253207"/>
              </a:xfrm>
              <a:prstGeom prst="rect">
                <a:avLst/>
              </a:prstGeom>
            </p:spPr>
          </p:pic>
          <p:pic>
            <p:nvPicPr>
              <p:cNvPr id="1581" name="Picture 1580">
                <a:extLst>
                  <a:ext uri="{FF2B5EF4-FFF2-40B4-BE49-F238E27FC236}">
                    <a16:creationId xmlns:a16="http://schemas.microsoft.com/office/drawing/2014/main" id="{583065BA-AB9E-A147-B799-2025C004475B}"/>
                  </a:ext>
                </a:extLst>
              </p:cNvPr>
              <p:cNvPicPr>
                <a:picLocks noChangeAspect="1"/>
              </p:cNvPicPr>
              <p:nvPr/>
            </p:nvPicPr>
            <p:blipFill>
              <a:blip r:embed="rId5"/>
              <a:stretch>
                <a:fillRect/>
              </a:stretch>
            </p:blipFill>
            <p:spPr>
              <a:xfrm>
                <a:off x="1478125" y="1672503"/>
                <a:ext cx="211373" cy="253207"/>
              </a:xfrm>
              <a:prstGeom prst="rect">
                <a:avLst/>
              </a:prstGeom>
            </p:spPr>
          </p:pic>
          <p:pic>
            <p:nvPicPr>
              <p:cNvPr id="1582" name="Picture 1581">
                <a:extLst>
                  <a:ext uri="{FF2B5EF4-FFF2-40B4-BE49-F238E27FC236}">
                    <a16:creationId xmlns:a16="http://schemas.microsoft.com/office/drawing/2014/main" id="{B51E05F2-E066-8D49-8B5D-82C13F2538ED}"/>
                  </a:ext>
                </a:extLst>
              </p:cNvPr>
              <p:cNvPicPr>
                <a:picLocks noChangeAspect="1"/>
              </p:cNvPicPr>
              <p:nvPr/>
            </p:nvPicPr>
            <p:blipFill>
              <a:blip r:embed="rId5"/>
              <a:stretch>
                <a:fillRect/>
              </a:stretch>
            </p:blipFill>
            <p:spPr>
              <a:xfrm>
                <a:off x="911736" y="369423"/>
                <a:ext cx="211373" cy="253207"/>
              </a:xfrm>
              <a:prstGeom prst="rect">
                <a:avLst/>
              </a:prstGeom>
            </p:spPr>
          </p:pic>
        </p:grpSp>
        <mc:AlternateContent xmlns:mc="http://schemas.openxmlformats.org/markup-compatibility/2006" xmlns:a14="http://schemas.microsoft.com/office/drawing/2010/main">
          <mc:Choice Requires="a14">
            <p:sp>
              <p:nvSpPr>
                <p:cNvPr id="1564" name="TextBox 1563">
                  <a:extLst>
                    <a:ext uri="{FF2B5EF4-FFF2-40B4-BE49-F238E27FC236}">
                      <a16:creationId xmlns:a16="http://schemas.microsoft.com/office/drawing/2014/main" id="{7972AC69-2564-B44E-86E0-51C1ACADE8EA}"/>
                    </a:ext>
                  </a:extLst>
                </p:cNvPr>
                <p:cNvSpPr txBox="1"/>
                <p:nvPr/>
              </p:nvSpPr>
              <p:spPr>
                <a:xfrm rot="5400000">
                  <a:off x="4277025" y="132942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4" name="TextBox 1563">
                  <a:extLst>
                    <a:ext uri="{FF2B5EF4-FFF2-40B4-BE49-F238E27FC236}">
                      <a16:creationId xmlns:a16="http://schemas.microsoft.com/office/drawing/2014/main" id="{7972AC69-2564-B44E-86E0-51C1ACADE8EA}"/>
                    </a:ext>
                  </a:extLst>
                </p:cNvPr>
                <p:cNvSpPr txBox="1">
                  <a:spLocks noRot="1" noChangeAspect="1" noMove="1" noResize="1" noEditPoints="1" noAdjustHandles="1" noChangeArrowheads="1" noChangeShapeType="1" noTextEdit="1"/>
                </p:cNvSpPr>
                <p:nvPr/>
              </p:nvSpPr>
              <p:spPr>
                <a:xfrm rot="5400000">
                  <a:off x="4277025" y="1329424"/>
                  <a:ext cx="1843656"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5" name="TextBox 1564">
                  <a:extLst>
                    <a:ext uri="{FF2B5EF4-FFF2-40B4-BE49-F238E27FC236}">
                      <a16:creationId xmlns:a16="http://schemas.microsoft.com/office/drawing/2014/main" id="{A4A6552A-0543-9D48-B6F3-BBA529365926}"/>
                    </a:ext>
                  </a:extLst>
                </p:cNvPr>
                <p:cNvSpPr txBox="1"/>
                <p:nvPr/>
              </p:nvSpPr>
              <p:spPr>
                <a:xfrm rot="5400000">
                  <a:off x="4288207" y="2936934"/>
                  <a:ext cx="1843656" cy="4770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cs typeface="Arial"/>
                          </a:rPr>
                          <m:t>→</m:t>
                        </m:r>
                      </m:oMath>
                    </m:oMathPara>
                  </a14:m>
                  <a:endParaRPr lang="en-US" sz="2500" b="1" dirty="0">
                    <a:latin typeface="Arial"/>
                    <a:cs typeface="Arial"/>
                  </a:endParaRPr>
                </a:p>
              </p:txBody>
            </p:sp>
          </mc:Choice>
          <mc:Fallback xmlns="">
            <p:sp>
              <p:nvSpPr>
                <p:cNvPr id="1565" name="TextBox 1564">
                  <a:extLst>
                    <a:ext uri="{FF2B5EF4-FFF2-40B4-BE49-F238E27FC236}">
                      <a16:creationId xmlns:a16="http://schemas.microsoft.com/office/drawing/2014/main" id="{A4A6552A-0543-9D48-B6F3-BBA529365926}"/>
                    </a:ext>
                  </a:extLst>
                </p:cNvPr>
                <p:cNvSpPr txBox="1">
                  <a:spLocks noRot="1" noChangeAspect="1" noMove="1" noResize="1" noEditPoints="1" noAdjustHandles="1" noChangeArrowheads="1" noChangeShapeType="1" noTextEdit="1"/>
                </p:cNvSpPr>
                <p:nvPr/>
              </p:nvSpPr>
              <p:spPr>
                <a:xfrm rot="5400000">
                  <a:off x="4288207" y="2936934"/>
                  <a:ext cx="1843656" cy="477054"/>
                </a:xfrm>
                <a:prstGeom prst="rect">
                  <a:avLst/>
                </a:prstGeom>
                <a:blipFill>
                  <a:blip r:embed="rId6"/>
                  <a:stretch>
                    <a:fillRect/>
                  </a:stretch>
                </a:blipFill>
              </p:spPr>
              <p:txBody>
                <a:bodyPr/>
                <a:lstStyle/>
                <a:p>
                  <a:r>
                    <a:rPr lang="en-US">
                      <a:noFill/>
                    </a:rPr>
                    <a:t> </a:t>
                  </a:r>
                </a:p>
              </p:txBody>
            </p:sp>
          </mc:Fallback>
        </mc:AlternateContent>
        <p:sp>
          <p:nvSpPr>
            <p:cNvPr id="1566" name="TextBox 1565">
              <a:extLst>
                <a:ext uri="{FF2B5EF4-FFF2-40B4-BE49-F238E27FC236}">
                  <a16:creationId xmlns:a16="http://schemas.microsoft.com/office/drawing/2014/main" id="{57B4D6C0-ECEF-4C41-BB99-71626BCE52CD}"/>
                </a:ext>
              </a:extLst>
            </p:cNvPr>
            <p:cNvSpPr txBox="1"/>
            <p:nvPr/>
          </p:nvSpPr>
          <p:spPr>
            <a:xfrm>
              <a:off x="5681594" y="513631"/>
              <a:ext cx="667170" cy="369332"/>
            </a:xfrm>
            <a:prstGeom prst="rect">
              <a:avLst/>
            </a:prstGeom>
            <a:noFill/>
          </p:spPr>
          <p:txBody>
            <a:bodyPr wrap="none" rtlCol="0">
              <a:spAutoFit/>
            </a:bodyPr>
            <a:lstStyle/>
            <a:p>
              <a:r>
                <a:rPr lang="en-US" dirty="0"/>
                <a:t>H = 1</a:t>
              </a:r>
            </a:p>
          </p:txBody>
        </p:sp>
        <p:sp>
          <p:nvSpPr>
            <p:cNvPr id="1567" name="TextBox 1566">
              <a:extLst>
                <a:ext uri="{FF2B5EF4-FFF2-40B4-BE49-F238E27FC236}">
                  <a16:creationId xmlns:a16="http://schemas.microsoft.com/office/drawing/2014/main" id="{B486CC5D-8FF8-2C4A-9730-048E08F065B3}"/>
                </a:ext>
              </a:extLst>
            </p:cNvPr>
            <p:cNvSpPr txBox="1"/>
            <p:nvPr/>
          </p:nvSpPr>
          <p:spPr>
            <a:xfrm>
              <a:off x="5681594" y="2118855"/>
              <a:ext cx="720069" cy="369332"/>
            </a:xfrm>
            <a:prstGeom prst="rect">
              <a:avLst/>
            </a:prstGeom>
            <a:noFill/>
          </p:spPr>
          <p:txBody>
            <a:bodyPr wrap="none" rtlCol="0">
              <a:spAutoFit/>
            </a:bodyPr>
            <a:lstStyle/>
            <a:p>
              <a:r>
                <a:rPr lang="en-US" dirty="0"/>
                <a:t>H = 6 </a:t>
              </a:r>
            </a:p>
          </p:txBody>
        </p:sp>
        <p:sp>
          <p:nvSpPr>
            <p:cNvPr id="1568" name="TextBox 1567">
              <a:extLst>
                <a:ext uri="{FF2B5EF4-FFF2-40B4-BE49-F238E27FC236}">
                  <a16:creationId xmlns:a16="http://schemas.microsoft.com/office/drawing/2014/main" id="{A45DAD3D-9C32-874B-9B23-DECAA415C0E7}"/>
                </a:ext>
              </a:extLst>
            </p:cNvPr>
            <p:cNvSpPr txBox="1"/>
            <p:nvPr/>
          </p:nvSpPr>
          <p:spPr>
            <a:xfrm>
              <a:off x="5666360" y="3780274"/>
              <a:ext cx="667170" cy="369332"/>
            </a:xfrm>
            <a:prstGeom prst="rect">
              <a:avLst/>
            </a:prstGeom>
            <a:noFill/>
          </p:spPr>
          <p:txBody>
            <a:bodyPr wrap="none" rtlCol="0">
              <a:spAutoFit/>
            </a:bodyPr>
            <a:lstStyle/>
            <a:p>
              <a:r>
                <a:rPr lang="en-US" dirty="0"/>
                <a:t>H = 1</a:t>
              </a:r>
            </a:p>
          </p:txBody>
        </p:sp>
      </p:grpSp>
    </p:spTree>
    <p:extLst>
      <p:ext uri="{BB962C8B-B14F-4D97-AF65-F5344CB8AC3E}">
        <p14:creationId xmlns:p14="http://schemas.microsoft.com/office/powerpoint/2010/main" val="223358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282177-076F-A04C-9B5A-12447B08547D}"/>
                  </a:ext>
                </a:extLst>
              </p:cNvPr>
              <p:cNvSpPr txBox="1"/>
              <p:nvPr/>
            </p:nvSpPr>
            <p:spPr>
              <a:xfrm>
                <a:off x="2044340" y="1037024"/>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smtClean="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4" name="TextBox 3">
                <a:extLst>
                  <a:ext uri="{FF2B5EF4-FFF2-40B4-BE49-F238E27FC236}">
                    <a16:creationId xmlns:a16="http://schemas.microsoft.com/office/drawing/2014/main" id="{51282177-076F-A04C-9B5A-12447B08547D}"/>
                  </a:ext>
                </a:extLst>
              </p:cNvPr>
              <p:cNvSpPr txBox="1">
                <a:spLocks noRot="1" noChangeAspect="1" noMove="1" noResize="1" noEditPoints="1" noAdjustHandles="1" noChangeArrowheads="1" noChangeShapeType="1" noTextEdit="1"/>
              </p:cNvSpPr>
              <p:nvPr/>
            </p:nvSpPr>
            <p:spPr>
              <a:xfrm>
                <a:off x="2044340" y="1037024"/>
                <a:ext cx="420852" cy="236668"/>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667009-914E-7241-A7F6-F4ED1B0A40B0}"/>
              </a:ext>
            </a:extLst>
          </p:cNvPr>
          <p:cNvSpPr txBox="1"/>
          <p:nvPr/>
        </p:nvSpPr>
        <p:spPr>
          <a:xfrm>
            <a:off x="602659" y="1768620"/>
            <a:ext cx="1609353" cy="523220"/>
          </a:xfrm>
          <a:prstGeom prst="rect">
            <a:avLst/>
          </a:prstGeom>
          <a:noFill/>
        </p:spPr>
        <p:txBody>
          <a:bodyPr wrap="square" rtlCol="0">
            <a:spAutoFit/>
          </a:bodyPr>
          <a:lstStyle/>
          <a:p>
            <a:pPr algn="ctr"/>
            <a:r>
              <a:rPr lang="en-US" sz="1400" dirty="0">
                <a:latin typeface="Arial"/>
                <a:cs typeface="Arial"/>
              </a:rPr>
              <a:t>Trial 1 cue</a:t>
            </a:r>
          </a:p>
          <a:p>
            <a:pPr algn="ctr"/>
            <a:r>
              <a:rPr lang="en-US" sz="1400" dirty="0">
                <a:latin typeface="Arial"/>
                <a:cs typeface="Arial"/>
              </a:rPr>
              <a:t>(guided)</a:t>
            </a:r>
          </a:p>
        </p:txBody>
      </p:sp>
      <p:sp>
        <p:nvSpPr>
          <p:cNvPr id="9" name="TextBox 8">
            <a:extLst>
              <a:ext uri="{FF2B5EF4-FFF2-40B4-BE49-F238E27FC236}">
                <a16:creationId xmlns:a16="http://schemas.microsoft.com/office/drawing/2014/main" id="{33D07970-00F1-B34E-940C-FFC9BFC60E83}"/>
              </a:ext>
            </a:extLst>
          </p:cNvPr>
          <p:cNvSpPr txBox="1"/>
          <p:nvPr/>
        </p:nvSpPr>
        <p:spPr>
          <a:xfrm>
            <a:off x="1289580" y="1044788"/>
            <a:ext cx="193553" cy="182487"/>
          </a:xfrm>
          <a:prstGeom prst="rect">
            <a:avLst/>
          </a:prstGeom>
          <a:noFill/>
        </p:spPr>
        <p:txBody>
          <a:bodyPr wrap="square" rtlCol="0">
            <a:spAutoFit/>
          </a:bodyPr>
          <a:lstStyle/>
          <a:p>
            <a:pPr algn="ctr"/>
            <a:r>
              <a:rPr lang="en-US" sz="586" dirty="0"/>
              <a:t>+</a:t>
            </a:r>
          </a:p>
        </p:txBody>
      </p:sp>
      <p:sp>
        <p:nvSpPr>
          <p:cNvPr id="10" name="Rounded Rectangle 234">
            <a:extLst>
              <a:ext uri="{FF2B5EF4-FFF2-40B4-BE49-F238E27FC236}">
                <a16:creationId xmlns:a16="http://schemas.microsoft.com/office/drawing/2014/main" id="{4832AED7-EA14-9F40-BFCF-CC6615774F85}"/>
              </a:ext>
            </a:extLst>
          </p:cNvPr>
          <p:cNvSpPr/>
          <p:nvPr/>
        </p:nvSpPr>
        <p:spPr>
          <a:xfrm>
            <a:off x="682195" y="533539"/>
            <a:ext cx="1408323" cy="12146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1" name="TextBox 10">
            <a:extLst>
              <a:ext uri="{FF2B5EF4-FFF2-40B4-BE49-F238E27FC236}">
                <a16:creationId xmlns:a16="http://schemas.microsoft.com/office/drawing/2014/main" id="{72CBDDFB-6448-6D4F-A335-004B0BD7877E}"/>
              </a:ext>
            </a:extLst>
          </p:cNvPr>
          <p:cNvSpPr txBox="1">
            <a:spLocks/>
          </p:cNvSpPr>
          <p:nvPr/>
        </p:nvSpPr>
        <p:spPr>
          <a:xfrm>
            <a:off x="952107" y="680417"/>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2" name="TextBox 11">
            <a:extLst>
              <a:ext uri="{FF2B5EF4-FFF2-40B4-BE49-F238E27FC236}">
                <a16:creationId xmlns:a16="http://schemas.microsoft.com/office/drawing/2014/main" id="{DE8BD976-AD69-984A-9881-4D2918C568E0}"/>
              </a:ext>
            </a:extLst>
          </p:cNvPr>
          <p:cNvSpPr txBox="1">
            <a:spLocks/>
          </p:cNvSpPr>
          <p:nvPr/>
        </p:nvSpPr>
        <p:spPr>
          <a:xfrm>
            <a:off x="952107" y="1270302"/>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3" name="TextBox 12">
            <a:extLst>
              <a:ext uri="{FF2B5EF4-FFF2-40B4-BE49-F238E27FC236}">
                <a16:creationId xmlns:a16="http://schemas.microsoft.com/office/drawing/2014/main" id="{8B5F99FF-57B9-8042-88C4-7FAA5A09E59E}"/>
              </a:ext>
            </a:extLst>
          </p:cNvPr>
          <p:cNvSpPr txBox="1">
            <a:spLocks/>
          </p:cNvSpPr>
          <p:nvPr/>
        </p:nvSpPr>
        <p:spPr>
          <a:xfrm>
            <a:off x="952107" y="977813"/>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14" name="Group 13">
            <a:extLst>
              <a:ext uri="{FF2B5EF4-FFF2-40B4-BE49-F238E27FC236}">
                <a16:creationId xmlns:a16="http://schemas.microsoft.com/office/drawing/2014/main" id="{8F13D289-6EFC-7D4A-9715-FDD1010E60FE}"/>
              </a:ext>
            </a:extLst>
          </p:cNvPr>
          <p:cNvGrpSpPr/>
          <p:nvPr/>
        </p:nvGrpSpPr>
        <p:grpSpPr>
          <a:xfrm>
            <a:off x="1532030" y="680417"/>
            <a:ext cx="292212" cy="884534"/>
            <a:chOff x="2046576" y="1165086"/>
            <a:chExt cx="548640" cy="1372516"/>
          </a:xfrm>
        </p:grpSpPr>
        <p:sp>
          <p:nvSpPr>
            <p:cNvPr id="15" name="TextBox 14">
              <a:extLst>
                <a:ext uri="{FF2B5EF4-FFF2-40B4-BE49-F238E27FC236}">
                  <a16:creationId xmlns:a16="http://schemas.microsoft.com/office/drawing/2014/main" id="{192D581B-EA58-A24B-903A-1337B81DEA60}"/>
                </a:ext>
              </a:extLst>
            </p:cNvPr>
            <p:cNvSpPr txBox="1">
              <a:spLocks/>
            </p:cNvSpPr>
            <p:nvPr/>
          </p:nvSpPr>
          <p:spPr>
            <a:xfrm>
              <a:off x="2046576" y="1165086"/>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6" name="TextBox 15">
              <a:extLst>
                <a:ext uri="{FF2B5EF4-FFF2-40B4-BE49-F238E27FC236}">
                  <a16:creationId xmlns:a16="http://schemas.microsoft.com/office/drawing/2014/main" id="{E83CD57E-6DEC-3F42-98DD-5CE7335C5A22}"/>
                </a:ext>
              </a:extLst>
            </p:cNvPr>
            <p:cNvSpPr txBox="1">
              <a:spLocks/>
            </p:cNvSpPr>
            <p:nvPr/>
          </p:nvSpPr>
          <p:spPr>
            <a:xfrm>
              <a:off x="2046576" y="208040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 name="TextBox 16">
              <a:extLst>
                <a:ext uri="{FF2B5EF4-FFF2-40B4-BE49-F238E27FC236}">
                  <a16:creationId xmlns:a16="http://schemas.microsoft.com/office/drawing/2014/main" id="{B83D0C63-BB99-3C4B-A262-814DC71F7B4D}"/>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grpSp>
        <p:nvGrpSpPr>
          <p:cNvPr id="18" name="Group 17">
            <a:extLst>
              <a:ext uri="{FF2B5EF4-FFF2-40B4-BE49-F238E27FC236}">
                <a16:creationId xmlns:a16="http://schemas.microsoft.com/office/drawing/2014/main" id="{D30B8A8E-6F4E-0948-A84C-449CB9AA9B96}"/>
              </a:ext>
            </a:extLst>
          </p:cNvPr>
          <p:cNvGrpSpPr/>
          <p:nvPr/>
        </p:nvGrpSpPr>
        <p:grpSpPr>
          <a:xfrm>
            <a:off x="725276" y="1076991"/>
            <a:ext cx="1320180" cy="204847"/>
            <a:chOff x="5040442" y="4579632"/>
            <a:chExt cx="1161886" cy="148996"/>
          </a:xfrm>
        </p:grpSpPr>
        <p:sp>
          <p:nvSpPr>
            <p:cNvPr id="19" name="Oval 18">
              <a:extLst>
                <a:ext uri="{FF2B5EF4-FFF2-40B4-BE49-F238E27FC236}">
                  <a16:creationId xmlns:a16="http://schemas.microsoft.com/office/drawing/2014/main" id="{2426F7C1-4C52-6640-8F3E-C9EE3797B73C}"/>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0" name="Straight Connector 19">
              <a:extLst>
                <a:ext uri="{FF2B5EF4-FFF2-40B4-BE49-F238E27FC236}">
                  <a16:creationId xmlns:a16="http://schemas.microsoft.com/office/drawing/2014/main" id="{6180366B-F11D-3D4B-AC6B-496EFF642059}"/>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FC61CE14-84CD-604E-8D47-C00C15F5A17B}"/>
                </a:ext>
              </a:extLst>
            </p:cNvPr>
            <p:cNvGrpSpPr/>
            <p:nvPr/>
          </p:nvGrpSpPr>
          <p:grpSpPr>
            <a:xfrm>
              <a:off x="6000438" y="4579632"/>
              <a:ext cx="201890" cy="141683"/>
              <a:chOff x="6044051" y="1773957"/>
              <a:chExt cx="430699" cy="302256"/>
            </a:xfrm>
            <a:solidFill>
              <a:srgbClr val="000090"/>
            </a:solidFill>
          </p:grpSpPr>
          <p:cxnSp>
            <p:nvCxnSpPr>
              <p:cNvPr id="22" name="Straight Connector 21">
                <a:extLst>
                  <a:ext uri="{FF2B5EF4-FFF2-40B4-BE49-F238E27FC236}">
                    <a16:creationId xmlns:a16="http://schemas.microsoft.com/office/drawing/2014/main" id="{B05DF84C-525D-9248-9F81-B2B5D78DEF8D}"/>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971D025D-A7AB-DB48-87E7-19FDF05CC813}"/>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24" name="TextBox 23">
            <a:extLst>
              <a:ext uri="{FF2B5EF4-FFF2-40B4-BE49-F238E27FC236}">
                <a16:creationId xmlns:a16="http://schemas.microsoft.com/office/drawing/2014/main" id="{6CD47CD2-87CB-6D40-8469-87DA556FA404}"/>
              </a:ext>
            </a:extLst>
          </p:cNvPr>
          <p:cNvSpPr txBox="1"/>
          <p:nvPr/>
        </p:nvSpPr>
        <p:spPr>
          <a:xfrm>
            <a:off x="2285579" y="1776389"/>
            <a:ext cx="1609353" cy="307777"/>
          </a:xfrm>
          <a:prstGeom prst="rect">
            <a:avLst/>
          </a:prstGeom>
          <a:noFill/>
        </p:spPr>
        <p:txBody>
          <a:bodyPr wrap="square" rtlCol="0">
            <a:spAutoFit/>
          </a:bodyPr>
          <a:lstStyle/>
          <a:p>
            <a:pPr algn="ctr"/>
            <a:r>
              <a:rPr lang="en-US" sz="1400" dirty="0">
                <a:latin typeface="Arial"/>
                <a:cs typeface="Arial"/>
              </a:rPr>
              <a:t>Trial 1 response</a:t>
            </a:r>
          </a:p>
        </p:txBody>
      </p:sp>
      <p:sp>
        <p:nvSpPr>
          <p:cNvPr id="25" name="TextBox 24">
            <a:extLst>
              <a:ext uri="{FF2B5EF4-FFF2-40B4-BE49-F238E27FC236}">
                <a16:creationId xmlns:a16="http://schemas.microsoft.com/office/drawing/2014/main" id="{9B9EDB20-E147-D142-8E23-FBEB5BC1CADD}"/>
              </a:ext>
            </a:extLst>
          </p:cNvPr>
          <p:cNvSpPr txBox="1"/>
          <p:nvPr/>
        </p:nvSpPr>
        <p:spPr>
          <a:xfrm>
            <a:off x="2972500" y="1052556"/>
            <a:ext cx="193553" cy="182487"/>
          </a:xfrm>
          <a:prstGeom prst="rect">
            <a:avLst/>
          </a:prstGeom>
          <a:noFill/>
        </p:spPr>
        <p:txBody>
          <a:bodyPr wrap="square" rtlCol="0">
            <a:spAutoFit/>
          </a:bodyPr>
          <a:lstStyle/>
          <a:p>
            <a:pPr algn="ctr"/>
            <a:r>
              <a:rPr lang="en-US" sz="586" dirty="0"/>
              <a:t>+</a:t>
            </a:r>
          </a:p>
        </p:txBody>
      </p:sp>
      <p:sp>
        <p:nvSpPr>
          <p:cNvPr id="26" name="Rounded Rectangle 234">
            <a:extLst>
              <a:ext uri="{FF2B5EF4-FFF2-40B4-BE49-F238E27FC236}">
                <a16:creationId xmlns:a16="http://schemas.microsoft.com/office/drawing/2014/main" id="{9B4BA952-DEC6-5B48-A15D-1C23D631EBFF}"/>
              </a:ext>
            </a:extLst>
          </p:cNvPr>
          <p:cNvSpPr/>
          <p:nvPr/>
        </p:nvSpPr>
        <p:spPr>
          <a:xfrm>
            <a:off x="2365115" y="541306"/>
            <a:ext cx="1408323" cy="12146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7" name="TextBox 26">
            <a:extLst>
              <a:ext uri="{FF2B5EF4-FFF2-40B4-BE49-F238E27FC236}">
                <a16:creationId xmlns:a16="http://schemas.microsoft.com/office/drawing/2014/main" id="{D926DFEB-7A63-E843-99A4-6F4505F37EAC}"/>
              </a:ext>
            </a:extLst>
          </p:cNvPr>
          <p:cNvSpPr txBox="1">
            <a:spLocks/>
          </p:cNvSpPr>
          <p:nvPr/>
        </p:nvSpPr>
        <p:spPr>
          <a:xfrm>
            <a:off x="2635027" y="688185"/>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8" name="TextBox 27">
            <a:extLst>
              <a:ext uri="{FF2B5EF4-FFF2-40B4-BE49-F238E27FC236}">
                <a16:creationId xmlns:a16="http://schemas.microsoft.com/office/drawing/2014/main" id="{E944ACFB-5ADF-1346-8AD2-A8DFFB10BB88}"/>
              </a:ext>
            </a:extLst>
          </p:cNvPr>
          <p:cNvSpPr txBox="1">
            <a:spLocks/>
          </p:cNvSpPr>
          <p:nvPr/>
        </p:nvSpPr>
        <p:spPr>
          <a:xfrm>
            <a:off x="2635027" y="1280849"/>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29" name="TextBox 28">
            <a:extLst>
              <a:ext uri="{FF2B5EF4-FFF2-40B4-BE49-F238E27FC236}">
                <a16:creationId xmlns:a16="http://schemas.microsoft.com/office/drawing/2014/main" id="{AA3EEE8A-7123-6947-A475-88444A567AFC}"/>
              </a:ext>
            </a:extLst>
          </p:cNvPr>
          <p:cNvSpPr txBox="1">
            <a:spLocks/>
          </p:cNvSpPr>
          <p:nvPr/>
        </p:nvSpPr>
        <p:spPr>
          <a:xfrm>
            <a:off x="2635027" y="985582"/>
            <a:ext cx="292212" cy="294647"/>
          </a:xfrm>
          <a:prstGeom prst="rect">
            <a:avLst/>
          </a:prstGeom>
          <a:noFill/>
          <a:ln w="19050" cmpd="sng">
            <a:solidFill>
              <a:srgbClr val="800000"/>
            </a:solidFill>
          </a:ln>
        </p:spPr>
        <p:txBody>
          <a:bodyPr wrap="none" rtlCol="0" anchor="ctr" anchorCtr="0">
            <a:noAutofit/>
          </a:bodyPr>
          <a:lstStyle/>
          <a:p>
            <a:pPr algn="ctr"/>
            <a:endParaRPr lang="en-US" sz="586" dirty="0">
              <a:solidFill>
                <a:srgbClr val="5BF06C"/>
              </a:solidFill>
              <a:latin typeface="Helvetica"/>
              <a:cs typeface="Helvetica"/>
            </a:endParaRPr>
          </a:p>
        </p:txBody>
      </p:sp>
      <p:grpSp>
        <p:nvGrpSpPr>
          <p:cNvPr id="30" name="Group 29">
            <a:extLst>
              <a:ext uri="{FF2B5EF4-FFF2-40B4-BE49-F238E27FC236}">
                <a16:creationId xmlns:a16="http://schemas.microsoft.com/office/drawing/2014/main" id="{F7B31291-2B3D-AE40-93F8-2A2EB13EACBA}"/>
              </a:ext>
            </a:extLst>
          </p:cNvPr>
          <p:cNvGrpSpPr/>
          <p:nvPr/>
        </p:nvGrpSpPr>
        <p:grpSpPr>
          <a:xfrm>
            <a:off x="3214950" y="688185"/>
            <a:ext cx="292212" cy="887311"/>
            <a:chOff x="2046576" y="1165086"/>
            <a:chExt cx="548640" cy="1376826"/>
          </a:xfrm>
        </p:grpSpPr>
        <p:sp>
          <p:nvSpPr>
            <p:cNvPr id="31" name="TextBox 30">
              <a:extLst>
                <a:ext uri="{FF2B5EF4-FFF2-40B4-BE49-F238E27FC236}">
                  <a16:creationId xmlns:a16="http://schemas.microsoft.com/office/drawing/2014/main" id="{BB57BC59-FA8D-134C-8887-A1F8AA6B1D90}"/>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32" name="TextBox 31">
              <a:extLst>
                <a:ext uri="{FF2B5EF4-FFF2-40B4-BE49-F238E27FC236}">
                  <a16:creationId xmlns:a16="http://schemas.microsoft.com/office/drawing/2014/main" id="{AC3EB344-0A62-A749-8112-3680592EF485}"/>
                </a:ext>
              </a:extLst>
            </p:cNvPr>
            <p:cNvSpPr txBox="1">
              <a:spLocks/>
            </p:cNvSpPr>
            <p:nvPr/>
          </p:nvSpPr>
          <p:spPr>
            <a:xfrm>
              <a:off x="2046576" y="208471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33" name="TextBox 32">
              <a:extLst>
                <a:ext uri="{FF2B5EF4-FFF2-40B4-BE49-F238E27FC236}">
                  <a16:creationId xmlns:a16="http://schemas.microsoft.com/office/drawing/2014/main" id="{A6793079-E08F-3E48-88A0-17104194DC9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endParaRPr lang="en-US" sz="586" dirty="0">
                <a:solidFill>
                  <a:srgbClr val="000000"/>
                </a:solidFill>
                <a:latin typeface="Helvetica"/>
                <a:cs typeface="Helvetica"/>
              </a:endParaRPr>
            </a:p>
          </p:txBody>
        </p:sp>
      </p:grpSp>
      <p:sp>
        <p:nvSpPr>
          <p:cNvPr id="35" name="Oval 34">
            <a:extLst>
              <a:ext uri="{FF2B5EF4-FFF2-40B4-BE49-F238E27FC236}">
                <a16:creationId xmlns:a16="http://schemas.microsoft.com/office/drawing/2014/main" id="{3B5016C5-2866-B14C-9CFF-FDAEC4F32D1E}"/>
              </a:ext>
            </a:extLst>
          </p:cNvPr>
          <p:cNvSpPr>
            <a:spLocks noChangeAspect="1"/>
          </p:cNvSpPr>
          <p:nvPr/>
        </p:nvSpPr>
        <p:spPr>
          <a:xfrm flipH="1">
            <a:off x="2408196" y="1092954"/>
            <a:ext cx="51949" cy="62858"/>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36" name="Straight Connector 35">
            <a:extLst>
              <a:ext uri="{FF2B5EF4-FFF2-40B4-BE49-F238E27FC236}">
                <a16:creationId xmlns:a16="http://schemas.microsoft.com/office/drawing/2014/main" id="{22D7A673-D537-BD40-9927-55422DC08B8E}"/>
              </a:ext>
            </a:extLst>
          </p:cNvPr>
          <p:cNvCxnSpPr/>
          <p:nvPr/>
        </p:nvCxnSpPr>
        <p:spPr>
          <a:xfrm flipH="1" flipV="1">
            <a:off x="2456068" y="1143693"/>
            <a:ext cx="181840" cy="145914"/>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92" name="Group 91">
            <a:extLst>
              <a:ext uri="{FF2B5EF4-FFF2-40B4-BE49-F238E27FC236}">
                <a16:creationId xmlns:a16="http://schemas.microsoft.com/office/drawing/2014/main" id="{7716A0A4-3716-8746-9F6E-460B66D90ED7}"/>
              </a:ext>
            </a:extLst>
          </p:cNvPr>
          <p:cNvGrpSpPr/>
          <p:nvPr/>
        </p:nvGrpSpPr>
        <p:grpSpPr>
          <a:xfrm>
            <a:off x="343462" y="2440997"/>
            <a:ext cx="1878646" cy="1758303"/>
            <a:chOff x="3740345" y="533537"/>
            <a:chExt cx="1878646" cy="175830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B57AE0-AC06-FF42-A3DF-F8E5D70B2A53}"/>
                    </a:ext>
                  </a:extLst>
                </p:cNvPr>
                <p:cNvSpPr txBox="1"/>
                <p:nvPr/>
              </p:nvSpPr>
              <p:spPr>
                <a:xfrm>
                  <a:off x="3740345" y="1007386"/>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6" name="TextBox 5">
                  <a:extLst>
                    <a:ext uri="{FF2B5EF4-FFF2-40B4-BE49-F238E27FC236}">
                      <a16:creationId xmlns:a16="http://schemas.microsoft.com/office/drawing/2014/main" id="{36B57AE0-AC06-FF42-A3DF-F8E5D70B2A53}"/>
                    </a:ext>
                  </a:extLst>
                </p:cNvPr>
                <p:cNvSpPr txBox="1">
                  <a:spLocks noRot="1" noChangeAspect="1" noMove="1" noResize="1" noEditPoints="1" noAdjustHandles="1" noChangeArrowheads="1" noChangeShapeType="1" noTextEdit="1"/>
                </p:cNvSpPr>
                <p:nvPr/>
              </p:nvSpPr>
              <p:spPr>
                <a:xfrm>
                  <a:off x="3740345" y="1007386"/>
                  <a:ext cx="420852" cy="236668"/>
                </a:xfrm>
                <a:prstGeom prst="rect">
                  <a:avLst/>
                </a:prstGeom>
                <a:blipFill>
                  <a:blip r:embed="rId4"/>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FCFC707A-69AA-1645-9A04-8BCDE1EC5E26}"/>
                </a:ext>
              </a:extLst>
            </p:cNvPr>
            <p:cNvSpPr txBox="1"/>
            <p:nvPr/>
          </p:nvSpPr>
          <p:spPr>
            <a:xfrm>
              <a:off x="4009638" y="1768620"/>
              <a:ext cx="1609353" cy="523220"/>
            </a:xfrm>
            <a:prstGeom prst="rect">
              <a:avLst/>
            </a:prstGeom>
            <a:noFill/>
          </p:spPr>
          <p:txBody>
            <a:bodyPr wrap="square" rtlCol="0">
              <a:spAutoFit/>
            </a:bodyPr>
            <a:lstStyle/>
            <a:p>
              <a:pPr algn="ctr"/>
              <a:r>
                <a:rPr lang="en-US" sz="1400" dirty="0">
                  <a:latin typeface="Arial"/>
                  <a:cs typeface="Arial"/>
                </a:rPr>
                <a:t>Trial </a:t>
              </a:r>
              <a:r>
                <a:rPr lang="en-US" altLang="zh-TW" sz="1400" dirty="0">
                  <a:latin typeface="Arial"/>
                  <a:cs typeface="Arial"/>
                </a:rPr>
                <a:t>2 cue</a:t>
              </a:r>
            </a:p>
            <a:p>
              <a:pPr algn="ctr"/>
              <a:r>
                <a:rPr lang="en-US" sz="1400" dirty="0">
                  <a:latin typeface="Arial"/>
                  <a:cs typeface="Arial"/>
                </a:rPr>
                <a:t>(free)</a:t>
              </a:r>
            </a:p>
          </p:txBody>
        </p:sp>
        <p:sp>
          <p:nvSpPr>
            <p:cNvPr id="41" name="TextBox 40">
              <a:extLst>
                <a:ext uri="{FF2B5EF4-FFF2-40B4-BE49-F238E27FC236}">
                  <a16:creationId xmlns:a16="http://schemas.microsoft.com/office/drawing/2014/main" id="{99D59531-58A0-2C4D-B644-9B854274336D}"/>
                </a:ext>
              </a:extLst>
            </p:cNvPr>
            <p:cNvSpPr txBox="1"/>
            <p:nvPr/>
          </p:nvSpPr>
          <p:spPr>
            <a:xfrm>
              <a:off x="4696559" y="1044788"/>
              <a:ext cx="193553" cy="182487"/>
            </a:xfrm>
            <a:prstGeom prst="rect">
              <a:avLst/>
            </a:prstGeom>
            <a:noFill/>
          </p:spPr>
          <p:txBody>
            <a:bodyPr wrap="square" rtlCol="0">
              <a:spAutoFit/>
            </a:bodyPr>
            <a:lstStyle/>
            <a:p>
              <a:pPr algn="ctr"/>
              <a:r>
                <a:rPr lang="en-US" sz="586" dirty="0"/>
                <a:t>+</a:t>
              </a:r>
            </a:p>
          </p:txBody>
        </p:sp>
        <p:sp>
          <p:nvSpPr>
            <p:cNvPr id="42" name="Rounded Rectangle 234">
              <a:extLst>
                <a:ext uri="{FF2B5EF4-FFF2-40B4-BE49-F238E27FC236}">
                  <a16:creationId xmlns:a16="http://schemas.microsoft.com/office/drawing/2014/main" id="{92A77A13-D0AF-E448-8565-4EC30B6651A9}"/>
                </a:ext>
              </a:extLst>
            </p:cNvPr>
            <p:cNvSpPr/>
            <p:nvPr/>
          </p:nvSpPr>
          <p:spPr>
            <a:xfrm>
              <a:off x="4089174" y="533537"/>
              <a:ext cx="1408323" cy="122243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43" name="TextBox 42">
              <a:extLst>
                <a:ext uri="{FF2B5EF4-FFF2-40B4-BE49-F238E27FC236}">
                  <a16:creationId xmlns:a16="http://schemas.microsoft.com/office/drawing/2014/main" id="{78C048F5-A464-6D41-890B-ECD21DB4BB3E}"/>
                </a:ext>
              </a:extLst>
            </p:cNvPr>
            <p:cNvSpPr txBox="1">
              <a:spLocks/>
            </p:cNvSpPr>
            <p:nvPr/>
          </p:nvSpPr>
          <p:spPr>
            <a:xfrm>
              <a:off x="4359086" y="680417"/>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44" name="TextBox 43">
              <a:extLst>
                <a:ext uri="{FF2B5EF4-FFF2-40B4-BE49-F238E27FC236}">
                  <a16:creationId xmlns:a16="http://schemas.microsoft.com/office/drawing/2014/main" id="{F8FFA3E0-2125-3045-8494-D0D9F2783CF6}"/>
                </a:ext>
              </a:extLst>
            </p:cNvPr>
            <p:cNvSpPr txBox="1">
              <a:spLocks/>
            </p:cNvSpPr>
            <p:nvPr/>
          </p:nvSpPr>
          <p:spPr>
            <a:xfrm>
              <a:off x="4359086" y="1269712"/>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45" name="TextBox 44">
              <a:extLst>
                <a:ext uri="{FF2B5EF4-FFF2-40B4-BE49-F238E27FC236}">
                  <a16:creationId xmlns:a16="http://schemas.microsoft.com/office/drawing/2014/main" id="{8F1452C0-55C2-4C44-B1FE-EAAD2C305168}"/>
                </a:ext>
              </a:extLst>
            </p:cNvPr>
            <p:cNvSpPr txBox="1">
              <a:spLocks/>
            </p:cNvSpPr>
            <p:nvPr/>
          </p:nvSpPr>
          <p:spPr>
            <a:xfrm>
              <a:off x="4359086" y="977813"/>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46" name="Group 45">
              <a:extLst>
                <a:ext uri="{FF2B5EF4-FFF2-40B4-BE49-F238E27FC236}">
                  <a16:creationId xmlns:a16="http://schemas.microsoft.com/office/drawing/2014/main" id="{57F1E72E-13DE-9A4C-BC48-28F571F5EEC0}"/>
                </a:ext>
              </a:extLst>
            </p:cNvPr>
            <p:cNvGrpSpPr/>
            <p:nvPr/>
          </p:nvGrpSpPr>
          <p:grpSpPr>
            <a:xfrm>
              <a:off x="4939009" y="680417"/>
              <a:ext cx="292212" cy="883943"/>
              <a:chOff x="2046576" y="1165086"/>
              <a:chExt cx="548640" cy="1371600"/>
            </a:xfrm>
          </p:grpSpPr>
          <p:sp>
            <p:nvSpPr>
              <p:cNvPr id="47" name="TextBox 46">
                <a:extLst>
                  <a:ext uri="{FF2B5EF4-FFF2-40B4-BE49-F238E27FC236}">
                    <a16:creationId xmlns:a16="http://schemas.microsoft.com/office/drawing/2014/main" id="{32578B22-AA34-B74E-AD4C-80522DA1C5EA}"/>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48" name="TextBox 47">
                <a:extLst>
                  <a:ext uri="{FF2B5EF4-FFF2-40B4-BE49-F238E27FC236}">
                    <a16:creationId xmlns:a16="http://schemas.microsoft.com/office/drawing/2014/main" id="{A9FC20DF-CEB5-DB41-9CC0-ACD4CED80EDE}"/>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49" name="TextBox 48">
                <a:extLst>
                  <a:ext uri="{FF2B5EF4-FFF2-40B4-BE49-F238E27FC236}">
                    <a16:creationId xmlns:a16="http://schemas.microsoft.com/office/drawing/2014/main" id="{E6DEFDCB-A547-404E-AE00-F9A9BBF53A4B}"/>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50" name="Group 49">
              <a:extLst>
                <a:ext uri="{FF2B5EF4-FFF2-40B4-BE49-F238E27FC236}">
                  <a16:creationId xmlns:a16="http://schemas.microsoft.com/office/drawing/2014/main" id="{A86866BB-A7C6-6A4D-B2FD-19F844342582}"/>
                </a:ext>
              </a:extLst>
            </p:cNvPr>
            <p:cNvGrpSpPr/>
            <p:nvPr/>
          </p:nvGrpSpPr>
          <p:grpSpPr>
            <a:xfrm>
              <a:off x="4132255" y="1076991"/>
              <a:ext cx="1320180" cy="204847"/>
              <a:chOff x="5040442" y="4579632"/>
              <a:chExt cx="1161886" cy="148996"/>
            </a:xfrm>
          </p:grpSpPr>
          <p:sp>
            <p:nvSpPr>
              <p:cNvPr id="51" name="Oval 50">
                <a:extLst>
                  <a:ext uri="{FF2B5EF4-FFF2-40B4-BE49-F238E27FC236}">
                    <a16:creationId xmlns:a16="http://schemas.microsoft.com/office/drawing/2014/main" id="{E7670B0D-7D7F-874F-97D2-4AAA3907DC60}"/>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52" name="Straight Connector 51">
                <a:extLst>
                  <a:ext uri="{FF2B5EF4-FFF2-40B4-BE49-F238E27FC236}">
                    <a16:creationId xmlns:a16="http://schemas.microsoft.com/office/drawing/2014/main" id="{91E7FA89-B1B3-7F4B-8D47-2C01860EC34B}"/>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457D66E6-7F3B-C54E-885F-EEC55F14359E}"/>
                  </a:ext>
                </a:extLst>
              </p:cNvPr>
              <p:cNvGrpSpPr/>
              <p:nvPr/>
            </p:nvGrpSpPr>
            <p:grpSpPr>
              <a:xfrm>
                <a:off x="6000438" y="4579632"/>
                <a:ext cx="201890" cy="141683"/>
                <a:chOff x="6044051" y="1773957"/>
                <a:chExt cx="430699" cy="302256"/>
              </a:xfrm>
              <a:solidFill>
                <a:srgbClr val="000090"/>
              </a:solidFill>
            </p:grpSpPr>
            <p:cxnSp>
              <p:nvCxnSpPr>
                <p:cNvPr id="54" name="Straight Connector 53">
                  <a:extLst>
                    <a:ext uri="{FF2B5EF4-FFF2-40B4-BE49-F238E27FC236}">
                      <a16:creationId xmlns:a16="http://schemas.microsoft.com/office/drawing/2014/main" id="{D50C857C-73C3-DB48-91D1-5AE2A54D4B6E}"/>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D863CFE8-7EF2-AF4D-9532-438C8AAE2839}"/>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grpSp>
      <p:grpSp>
        <p:nvGrpSpPr>
          <p:cNvPr id="93" name="Group 92">
            <a:extLst>
              <a:ext uri="{FF2B5EF4-FFF2-40B4-BE49-F238E27FC236}">
                <a16:creationId xmlns:a16="http://schemas.microsoft.com/office/drawing/2014/main" id="{A53ED492-2272-A24C-95F1-3B67413F4F35}"/>
              </a:ext>
            </a:extLst>
          </p:cNvPr>
          <p:cNvGrpSpPr/>
          <p:nvPr/>
        </p:nvGrpSpPr>
        <p:grpSpPr>
          <a:xfrm>
            <a:off x="2046096" y="2452486"/>
            <a:ext cx="1864104" cy="1542863"/>
            <a:chOff x="5526170" y="533534"/>
            <a:chExt cx="1864104" cy="1542863"/>
          </a:xfrm>
        </p:grpSpPr>
        <p:grpSp>
          <p:nvGrpSpPr>
            <p:cNvPr id="37" name="Group 36">
              <a:extLst>
                <a:ext uri="{FF2B5EF4-FFF2-40B4-BE49-F238E27FC236}">
                  <a16:creationId xmlns:a16="http://schemas.microsoft.com/office/drawing/2014/main" id="{C6FCB78B-D946-B84F-9B03-C79BC353DED5}"/>
                </a:ext>
              </a:extLst>
            </p:cNvPr>
            <p:cNvGrpSpPr/>
            <p:nvPr/>
          </p:nvGrpSpPr>
          <p:grpSpPr>
            <a:xfrm>
              <a:off x="7004310" y="1072999"/>
              <a:ext cx="229392" cy="194793"/>
              <a:chOff x="12625460" y="1755725"/>
              <a:chExt cx="430693" cy="302259"/>
            </a:xfrm>
            <a:solidFill>
              <a:srgbClr val="000090"/>
            </a:solidFill>
          </p:grpSpPr>
          <p:cxnSp>
            <p:nvCxnSpPr>
              <p:cNvPr id="38" name="Straight Connector 37">
                <a:extLst>
                  <a:ext uri="{FF2B5EF4-FFF2-40B4-BE49-F238E27FC236}">
                    <a16:creationId xmlns:a16="http://schemas.microsoft.com/office/drawing/2014/main" id="{0B06CA12-4F2E-3543-9937-5CAE5CEDE7C4}"/>
                  </a:ext>
                </a:extLst>
              </p:cNvPr>
              <p:cNvCxnSpPr>
                <a:cxnSpLocks/>
              </p:cNvCxnSpPr>
              <p:nvPr/>
            </p:nvCxnSpPr>
            <p:spPr>
              <a:xfrm flipV="1">
                <a:off x="12625460" y="1831572"/>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A548B8C4-8B18-3041-A54A-C6DFC8F18D73}"/>
                  </a:ext>
                </a:extLst>
              </p:cNvPr>
              <p:cNvSpPr/>
              <p:nvPr/>
            </p:nvSpPr>
            <p:spPr>
              <a:xfrm>
                <a:off x="12958617" y="1755725"/>
                <a:ext cx="97536" cy="97537"/>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5EEEB36-0DA1-3040-A337-C6EB9CE0C86F}"/>
                    </a:ext>
                  </a:extLst>
                </p:cNvPr>
                <p:cNvSpPr txBox="1"/>
                <p:nvPr/>
              </p:nvSpPr>
              <p:spPr>
                <a:xfrm>
                  <a:off x="5526170" y="1017786"/>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7" name="TextBox 6">
                  <a:extLst>
                    <a:ext uri="{FF2B5EF4-FFF2-40B4-BE49-F238E27FC236}">
                      <a16:creationId xmlns:a16="http://schemas.microsoft.com/office/drawing/2014/main" id="{A5EEEB36-0DA1-3040-A337-C6EB9CE0C86F}"/>
                    </a:ext>
                  </a:extLst>
                </p:cNvPr>
                <p:cNvSpPr txBox="1">
                  <a:spLocks noRot="1" noChangeAspect="1" noMove="1" noResize="1" noEditPoints="1" noAdjustHandles="1" noChangeArrowheads="1" noChangeShapeType="1" noTextEdit="1"/>
                </p:cNvSpPr>
                <p:nvPr/>
              </p:nvSpPr>
              <p:spPr>
                <a:xfrm>
                  <a:off x="5526170" y="1017786"/>
                  <a:ext cx="420852" cy="236668"/>
                </a:xfrm>
                <a:prstGeom prst="rect">
                  <a:avLst/>
                </a:prstGeom>
                <a:blipFill>
                  <a:blip r:embed="rId5"/>
                  <a:stretch>
                    <a:fillRect/>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B8538E02-104A-5241-9AC8-27A7105D1AB5}"/>
                </a:ext>
              </a:extLst>
            </p:cNvPr>
            <p:cNvSpPr txBox="1"/>
            <p:nvPr/>
          </p:nvSpPr>
          <p:spPr>
            <a:xfrm>
              <a:off x="5780921" y="1768620"/>
              <a:ext cx="1609353" cy="307777"/>
            </a:xfrm>
            <a:prstGeom prst="rect">
              <a:avLst/>
            </a:prstGeom>
            <a:noFill/>
          </p:spPr>
          <p:txBody>
            <a:bodyPr wrap="square" rtlCol="0">
              <a:spAutoFit/>
            </a:bodyPr>
            <a:lstStyle/>
            <a:p>
              <a:pPr algn="ctr"/>
              <a:r>
                <a:rPr lang="en-US" sz="1400" dirty="0">
                  <a:latin typeface="Arial"/>
                  <a:cs typeface="Arial"/>
                </a:rPr>
                <a:t>Trial </a:t>
              </a:r>
              <a:r>
                <a:rPr lang="en-US" altLang="zh-TW" sz="1400" dirty="0">
                  <a:latin typeface="Arial"/>
                  <a:cs typeface="Arial"/>
                </a:rPr>
                <a:t>2 choice</a:t>
              </a:r>
              <a:endParaRPr lang="en-US" sz="1400" dirty="0">
                <a:latin typeface="Arial"/>
                <a:cs typeface="Arial"/>
              </a:endParaRPr>
            </a:p>
          </p:txBody>
        </p:sp>
        <p:sp>
          <p:nvSpPr>
            <p:cNvPr id="57" name="TextBox 56">
              <a:extLst>
                <a:ext uri="{FF2B5EF4-FFF2-40B4-BE49-F238E27FC236}">
                  <a16:creationId xmlns:a16="http://schemas.microsoft.com/office/drawing/2014/main" id="{F9FE4DA6-F654-D644-BBCC-66CD0FB3A449}"/>
                </a:ext>
              </a:extLst>
            </p:cNvPr>
            <p:cNvSpPr txBox="1"/>
            <p:nvPr/>
          </p:nvSpPr>
          <p:spPr>
            <a:xfrm>
              <a:off x="6467846" y="1044783"/>
              <a:ext cx="193553" cy="182487"/>
            </a:xfrm>
            <a:prstGeom prst="rect">
              <a:avLst/>
            </a:prstGeom>
            <a:noFill/>
          </p:spPr>
          <p:txBody>
            <a:bodyPr wrap="square" rtlCol="0">
              <a:spAutoFit/>
            </a:bodyPr>
            <a:lstStyle/>
            <a:p>
              <a:pPr algn="ctr"/>
              <a:r>
                <a:rPr lang="en-US" sz="586" dirty="0"/>
                <a:t>+</a:t>
              </a:r>
            </a:p>
          </p:txBody>
        </p:sp>
        <p:sp>
          <p:nvSpPr>
            <p:cNvPr id="58" name="Rounded Rectangle 234">
              <a:extLst>
                <a:ext uri="{FF2B5EF4-FFF2-40B4-BE49-F238E27FC236}">
                  <a16:creationId xmlns:a16="http://schemas.microsoft.com/office/drawing/2014/main" id="{D340A6B1-442D-C441-8367-4EF8ACEBF2D9}"/>
                </a:ext>
              </a:extLst>
            </p:cNvPr>
            <p:cNvSpPr/>
            <p:nvPr/>
          </p:nvSpPr>
          <p:spPr>
            <a:xfrm>
              <a:off x="5860457" y="533534"/>
              <a:ext cx="1408323" cy="1214663"/>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59" name="TextBox 58">
              <a:extLst>
                <a:ext uri="{FF2B5EF4-FFF2-40B4-BE49-F238E27FC236}">
                  <a16:creationId xmlns:a16="http://schemas.microsoft.com/office/drawing/2014/main" id="{154C35E6-DC68-BF45-B573-1CCEC4F368D9}"/>
                </a:ext>
              </a:extLst>
            </p:cNvPr>
            <p:cNvSpPr txBox="1">
              <a:spLocks/>
            </p:cNvSpPr>
            <p:nvPr/>
          </p:nvSpPr>
          <p:spPr>
            <a:xfrm>
              <a:off x="6130373" y="680412"/>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60" name="TextBox 59">
              <a:extLst>
                <a:ext uri="{FF2B5EF4-FFF2-40B4-BE49-F238E27FC236}">
                  <a16:creationId xmlns:a16="http://schemas.microsoft.com/office/drawing/2014/main" id="{A71A31BE-65A1-BB41-A2AD-B2B61EBC648F}"/>
                </a:ext>
              </a:extLst>
            </p:cNvPr>
            <p:cNvSpPr txBox="1">
              <a:spLocks/>
            </p:cNvSpPr>
            <p:nvPr/>
          </p:nvSpPr>
          <p:spPr>
            <a:xfrm>
              <a:off x="6130373" y="127029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61" name="TextBox 60">
              <a:extLst>
                <a:ext uri="{FF2B5EF4-FFF2-40B4-BE49-F238E27FC236}">
                  <a16:creationId xmlns:a16="http://schemas.microsoft.com/office/drawing/2014/main" id="{0383A59A-86FD-F542-87A5-40FD579F5916}"/>
                </a:ext>
              </a:extLst>
            </p:cNvPr>
            <p:cNvSpPr txBox="1">
              <a:spLocks/>
            </p:cNvSpPr>
            <p:nvPr/>
          </p:nvSpPr>
          <p:spPr>
            <a:xfrm>
              <a:off x="6130373" y="977809"/>
              <a:ext cx="292212" cy="294647"/>
            </a:xfrm>
            <a:prstGeom prst="rect">
              <a:avLst/>
            </a:prstGeom>
            <a:noFill/>
            <a:ln w="19050" cmpd="sng">
              <a:solidFill>
                <a:srgbClr val="800000"/>
              </a:solidFill>
            </a:ln>
          </p:spPr>
          <p:txBody>
            <a:bodyPr wrap="none" rtlCol="0" anchor="ctr" anchorCtr="0">
              <a:noAutofit/>
            </a:bodyPr>
            <a:lstStyle/>
            <a:p>
              <a:pPr algn="ctr"/>
              <a:r>
                <a:rPr lang="en-US" sz="1375">
                  <a:latin typeface="Helvetica"/>
                  <a:cs typeface="Helvetica"/>
                </a:rPr>
                <a:t>5</a:t>
              </a:r>
              <a:endParaRPr lang="en-US" sz="1375" dirty="0">
                <a:latin typeface="Helvetica"/>
                <a:cs typeface="Helvetica"/>
              </a:endParaRPr>
            </a:p>
          </p:txBody>
        </p:sp>
        <p:grpSp>
          <p:nvGrpSpPr>
            <p:cNvPr id="62" name="Group 61">
              <a:extLst>
                <a:ext uri="{FF2B5EF4-FFF2-40B4-BE49-F238E27FC236}">
                  <a16:creationId xmlns:a16="http://schemas.microsoft.com/office/drawing/2014/main" id="{F249D179-0BD7-8F46-8CF2-C4E5D666728F}"/>
                </a:ext>
              </a:extLst>
            </p:cNvPr>
            <p:cNvGrpSpPr/>
            <p:nvPr/>
          </p:nvGrpSpPr>
          <p:grpSpPr>
            <a:xfrm>
              <a:off x="6710296" y="680412"/>
              <a:ext cx="292212" cy="884534"/>
              <a:chOff x="2046576" y="1165086"/>
              <a:chExt cx="548640" cy="1372516"/>
            </a:xfrm>
          </p:grpSpPr>
          <p:sp>
            <p:nvSpPr>
              <p:cNvPr id="63" name="TextBox 62">
                <a:extLst>
                  <a:ext uri="{FF2B5EF4-FFF2-40B4-BE49-F238E27FC236}">
                    <a16:creationId xmlns:a16="http://schemas.microsoft.com/office/drawing/2014/main" id="{12D81CA0-E693-9B47-B23E-274A01545D9A}"/>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64" name="TextBox 63">
                <a:extLst>
                  <a:ext uri="{FF2B5EF4-FFF2-40B4-BE49-F238E27FC236}">
                    <a16:creationId xmlns:a16="http://schemas.microsoft.com/office/drawing/2014/main" id="{81350C29-C023-F949-816E-103FEFB13ECC}"/>
                  </a:ext>
                </a:extLst>
              </p:cNvPr>
              <p:cNvSpPr txBox="1">
                <a:spLocks/>
              </p:cNvSpPr>
              <p:nvPr/>
            </p:nvSpPr>
            <p:spPr>
              <a:xfrm>
                <a:off x="2046576" y="2080402"/>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65" name="TextBox 64">
                <a:extLst>
                  <a:ext uri="{FF2B5EF4-FFF2-40B4-BE49-F238E27FC236}">
                    <a16:creationId xmlns:a16="http://schemas.microsoft.com/office/drawing/2014/main" id="{36A652A8-F97C-864F-8419-C650DFCFFEC3}"/>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66" name="Group 65">
              <a:extLst>
                <a:ext uri="{FF2B5EF4-FFF2-40B4-BE49-F238E27FC236}">
                  <a16:creationId xmlns:a16="http://schemas.microsoft.com/office/drawing/2014/main" id="{EE4687AA-F344-A046-9032-8A37197E9967}"/>
                </a:ext>
              </a:extLst>
            </p:cNvPr>
            <p:cNvGrpSpPr/>
            <p:nvPr/>
          </p:nvGrpSpPr>
          <p:grpSpPr>
            <a:xfrm rot="17810112">
              <a:off x="5869712" y="1266738"/>
              <a:ext cx="277952" cy="162523"/>
              <a:chOff x="4945434" y="1021243"/>
              <a:chExt cx="202169" cy="143036"/>
            </a:xfrm>
          </p:grpSpPr>
          <p:sp>
            <p:nvSpPr>
              <p:cNvPr id="67" name="Oval 66">
                <a:extLst>
                  <a:ext uri="{FF2B5EF4-FFF2-40B4-BE49-F238E27FC236}">
                    <a16:creationId xmlns:a16="http://schemas.microsoft.com/office/drawing/2014/main" id="{3A777A8F-18FF-9B40-A01E-93753F868BB8}"/>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68" name="Straight Connector 67">
                <a:extLst>
                  <a:ext uri="{FF2B5EF4-FFF2-40B4-BE49-F238E27FC236}">
                    <a16:creationId xmlns:a16="http://schemas.microsoft.com/office/drawing/2014/main" id="{146F1CAF-FF36-144D-B680-974079E2E778}"/>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grpSp>
        <p:nvGrpSpPr>
          <p:cNvPr id="69" name="Group 68">
            <a:extLst>
              <a:ext uri="{FF2B5EF4-FFF2-40B4-BE49-F238E27FC236}">
                <a16:creationId xmlns:a16="http://schemas.microsoft.com/office/drawing/2014/main" id="{E51C2A9A-AE03-3149-865A-BE53813B969F}"/>
              </a:ext>
            </a:extLst>
          </p:cNvPr>
          <p:cNvGrpSpPr/>
          <p:nvPr/>
        </p:nvGrpSpPr>
        <p:grpSpPr>
          <a:xfrm rot="3758706">
            <a:off x="3491028" y="1282692"/>
            <a:ext cx="277568" cy="160986"/>
            <a:chOff x="6044051" y="1773957"/>
            <a:chExt cx="430699" cy="302256"/>
          </a:xfrm>
          <a:solidFill>
            <a:srgbClr val="000090"/>
          </a:solidFill>
        </p:grpSpPr>
        <p:cxnSp>
          <p:nvCxnSpPr>
            <p:cNvPr id="70" name="Straight Connector 69">
              <a:extLst>
                <a:ext uri="{FF2B5EF4-FFF2-40B4-BE49-F238E27FC236}">
                  <a16:creationId xmlns:a16="http://schemas.microsoft.com/office/drawing/2014/main" id="{9821ADB4-5E21-CA49-8381-E6B616A52B6D}"/>
                </a:ext>
              </a:extLst>
            </p:cNvPr>
            <p:cNvCxnSpPr>
              <a:cxnSpLocks/>
            </p:cNvCxnSpPr>
            <p:nvPr/>
          </p:nvCxnSpPr>
          <p:spPr>
            <a:xfrm flipV="1">
              <a:off x="6044051" y="1849801"/>
              <a:ext cx="341412"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F43DD01A-794E-5D4B-9145-38F0E575B77D}"/>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sp>
        <p:nvSpPr>
          <p:cNvPr id="89" name="TextBox 88">
            <a:extLst>
              <a:ext uri="{FF2B5EF4-FFF2-40B4-BE49-F238E27FC236}">
                <a16:creationId xmlns:a16="http://schemas.microsoft.com/office/drawing/2014/main" id="{DD6ACDD4-42DE-6847-BD38-370D38CBF8DA}"/>
              </a:ext>
            </a:extLst>
          </p:cNvPr>
          <p:cNvSpPr txBox="1"/>
          <p:nvPr/>
        </p:nvSpPr>
        <p:spPr>
          <a:xfrm>
            <a:off x="211415" y="210377"/>
            <a:ext cx="369886" cy="461665"/>
          </a:xfrm>
          <a:prstGeom prst="rect">
            <a:avLst/>
          </a:prstGeom>
          <a:noFill/>
        </p:spPr>
        <p:txBody>
          <a:bodyPr wrap="square" rtlCol="0">
            <a:spAutoFit/>
          </a:bodyPr>
          <a:lstStyle/>
          <a:p>
            <a:r>
              <a:rPr lang="en-US" sz="2400" b="1" dirty="0">
                <a:latin typeface="Arial"/>
                <a:cs typeface="Arial"/>
              </a:rPr>
              <a:t>A</a:t>
            </a:r>
          </a:p>
        </p:txBody>
      </p:sp>
      <p:sp>
        <p:nvSpPr>
          <p:cNvPr id="90" name="TextBox 89">
            <a:extLst>
              <a:ext uri="{FF2B5EF4-FFF2-40B4-BE49-F238E27FC236}">
                <a16:creationId xmlns:a16="http://schemas.microsoft.com/office/drawing/2014/main" id="{03F27CF6-A271-C349-99FF-F49B43DF4C4E}"/>
              </a:ext>
            </a:extLst>
          </p:cNvPr>
          <p:cNvSpPr txBox="1"/>
          <p:nvPr/>
        </p:nvSpPr>
        <p:spPr>
          <a:xfrm>
            <a:off x="3999939" y="236280"/>
            <a:ext cx="369886" cy="461665"/>
          </a:xfrm>
          <a:prstGeom prst="rect">
            <a:avLst/>
          </a:prstGeom>
          <a:noFill/>
        </p:spPr>
        <p:txBody>
          <a:bodyPr wrap="square" rtlCol="0">
            <a:spAutoFit/>
          </a:bodyPr>
          <a:lstStyle/>
          <a:p>
            <a:r>
              <a:rPr lang="en-US" sz="2400" b="1" dirty="0">
                <a:latin typeface="Arial"/>
                <a:cs typeface="Arial"/>
              </a:rPr>
              <a:t>B</a:t>
            </a:r>
          </a:p>
        </p:txBody>
      </p:sp>
      <p:grpSp>
        <p:nvGrpSpPr>
          <p:cNvPr id="188" name="Group 187">
            <a:extLst>
              <a:ext uri="{FF2B5EF4-FFF2-40B4-BE49-F238E27FC236}">
                <a16:creationId xmlns:a16="http://schemas.microsoft.com/office/drawing/2014/main" id="{1E14885C-6221-BB4E-87C8-05A214C0D42F}"/>
              </a:ext>
            </a:extLst>
          </p:cNvPr>
          <p:cNvGrpSpPr/>
          <p:nvPr/>
        </p:nvGrpSpPr>
        <p:grpSpPr>
          <a:xfrm>
            <a:off x="6163468" y="541306"/>
            <a:ext cx="1408323" cy="1261791"/>
            <a:chOff x="2291544" y="2744495"/>
            <a:chExt cx="1408323" cy="1261791"/>
          </a:xfrm>
        </p:grpSpPr>
        <p:sp>
          <p:nvSpPr>
            <p:cNvPr id="106" name="TextBox 105">
              <a:extLst>
                <a:ext uri="{FF2B5EF4-FFF2-40B4-BE49-F238E27FC236}">
                  <a16:creationId xmlns:a16="http://schemas.microsoft.com/office/drawing/2014/main" id="{0E4813FC-0557-E24F-B349-C6E456508B04}"/>
                </a:ext>
              </a:extLst>
            </p:cNvPr>
            <p:cNvSpPr txBox="1"/>
            <p:nvPr/>
          </p:nvSpPr>
          <p:spPr>
            <a:xfrm>
              <a:off x="2898929" y="3255746"/>
              <a:ext cx="193553" cy="182487"/>
            </a:xfrm>
            <a:prstGeom prst="rect">
              <a:avLst/>
            </a:prstGeom>
            <a:noFill/>
          </p:spPr>
          <p:txBody>
            <a:bodyPr wrap="square" rtlCol="0">
              <a:spAutoFit/>
            </a:bodyPr>
            <a:lstStyle/>
            <a:p>
              <a:pPr algn="ctr"/>
              <a:r>
                <a:rPr lang="en-US" sz="586" dirty="0"/>
                <a:t>+</a:t>
              </a:r>
            </a:p>
          </p:txBody>
        </p:sp>
        <p:sp>
          <p:nvSpPr>
            <p:cNvPr id="107" name="Rounded Rectangle 234">
              <a:extLst>
                <a:ext uri="{FF2B5EF4-FFF2-40B4-BE49-F238E27FC236}">
                  <a16:creationId xmlns:a16="http://schemas.microsoft.com/office/drawing/2014/main" id="{5108A409-CCC6-0246-AFBE-91A5B834DCDD}"/>
                </a:ext>
              </a:extLst>
            </p:cNvPr>
            <p:cNvSpPr/>
            <p:nvPr/>
          </p:nvSpPr>
          <p:spPr>
            <a:xfrm>
              <a:off x="2291544" y="2744495"/>
              <a:ext cx="1408323" cy="126179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08" name="TextBox 107">
              <a:extLst>
                <a:ext uri="{FF2B5EF4-FFF2-40B4-BE49-F238E27FC236}">
                  <a16:creationId xmlns:a16="http://schemas.microsoft.com/office/drawing/2014/main" id="{E22CCC43-FABD-FE4C-A704-1FD746FAE684}"/>
                </a:ext>
              </a:extLst>
            </p:cNvPr>
            <p:cNvSpPr txBox="1">
              <a:spLocks/>
            </p:cNvSpPr>
            <p:nvPr/>
          </p:nvSpPr>
          <p:spPr>
            <a:xfrm>
              <a:off x="2561456" y="2891375"/>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5</a:t>
              </a:r>
            </a:p>
          </p:txBody>
        </p:sp>
        <p:sp>
          <p:nvSpPr>
            <p:cNvPr id="109" name="TextBox 108">
              <a:extLst>
                <a:ext uri="{FF2B5EF4-FFF2-40B4-BE49-F238E27FC236}">
                  <a16:creationId xmlns:a16="http://schemas.microsoft.com/office/drawing/2014/main" id="{9AC07443-6BA8-B947-9FCB-644BBF31A728}"/>
                </a:ext>
              </a:extLst>
            </p:cNvPr>
            <p:cNvSpPr txBox="1">
              <a:spLocks/>
            </p:cNvSpPr>
            <p:nvPr/>
          </p:nvSpPr>
          <p:spPr>
            <a:xfrm>
              <a:off x="2561456" y="348067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10" name="TextBox 109">
              <a:extLst>
                <a:ext uri="{FF2B5EF4-FFF2-40B4-BE49-F238E27FC236}">
                  <a16:creationId xmlns:a16="http://schemas.microsoft.com/office/drawing/2014/main" id="{087E2FAA-3A8B-B644-AA4F-72B5A01963C0}"/>
                </a:ext>
              </a:extLst>
            </p:cNvPr>
            <p:cNvSpPr txBox="1">
              <a:spLocks/>
            </p:cNvSpPr>
            <p:nvPr/>
          </p:nvSpPr>
          <p:spPr>
            <a:xfrm>
              <a:off x="2561456" y="3188771"/>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111" name="Group 110">
              <a:extLst>
                <a:ext uri="{FF2B5EF4-FFF2-40B4-BE49-F238E27FC236}">
                  <a16:creationId xmlns:a16="http://schemas.microsoft.com/office/drawing/2014/main" id="{CBF8A190-B5AB-E243-A5F8-CA7873127006}"/>
                </a:ext>
              </a:extLst>
            </p:cNvPr>
            <p:cNvGrpSpPr/>
            <p:nvPr/>
          </p:nvGrpSpPr>
          <p:grpSpPr>
            <a:xfrm>
              <a:off x="3141379" y="2891375"/>
              <a:ext cx="292212" cy="883943"/>
              <a:chOff x="2046576" y="1165086"/>
              <a:chExt cx="548640" cy="1371600"/>
            </a:xfrm>
          </p:grpSpPr>
          <p:sp>
            <p:nvSpPr>
              <p:cNvPr id="112" name="TextBox 111">
                <a:extLst>
                  <a:ext uri="{FF2B5EF4-FFF2-40B4-BE49-F238E27FC236}">
                    <a16:creationId xmlns:a16="http://schemas.microsoft.com/office/drawing/2014/main" id="{592E9AF6-53AE-7B44-8641-37BF5EF5C011}"/>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13" name="TextBox 112">
                <a:extLst>
                  <a:ext uri="{FF2B5EF4-FFF2-40B4-BE49-F238E27FC236}">
                    <a16:creationId xmlns:a16="http://schemas.microsoft.com/office/drawing/2014/main" id="{2E469250-0A1B-6A4F-822A-6A3D6C59261E}"/>
                  </a:ext>
                </a:extLst>
              </p:cNvPr>
              <p:cNvSpPr txBox="1">
                <a:spLocks/>
              </p:cNvSpPr>
              <p:nvPr/>
            </p:nvSpPr>
            <p:spPr>
              <a:xfrm>
                <a:off x="2046576" y="2079486"/>
                <a:ext cx="548640" cy="457200"/>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14" name="TextBox 113">
                <a:extLst>
                  <a:ext uri="{FF2B5EF4-FFF2-40B4-BE49-F238E27FC236}">
                    <a16:creationId xmlns:a16="http://schemas.microsoft.com/office/drawing/2014/main" id="{5EB34071-8552-4C40-B163-71570A514E82}"/>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115" name="Group 114">
              <a:extLst>
                <a:ext uri="{FF2B5EF4-FFF2-40B4-BE49-F238E27FC236}">
                  <a16:creationId xmlns:a16="http://schemas.microsoft.com/office/drawing/2014/main" id="{3F04602D-E5AB-EB42-AD25-602ED764F6B1}"/>
                </a:ext>
              </a:extLst>
            </p:cNvPr>
            <p:cNvGrpSpPr/>
            <p:nvPr/>
          </p:nvGrpSpPr>
          <p:grpSpPr>
            <a:xfrm>
              <a:off x="2334625" y="3287949"/>
              <a:ext cx="1320180" cy="204847"/>
              <a:chOff x="5040442" y="4579632"/>
              <a:chExt cx="1161886" cy="148996"/>
            </a:xfrm>
          </p:grpSpPr>
          <p:sp>
            <p:nvSpPr>
              <p:cNvPr id="116" name="Oval 115">
                <a:extLst>
                  <a:ext uri="{FF2B5EF4-FFF2-40B4-BE49-F238E27FC236}">
                    <a16:creationId xmlns:a16="http://schemas.microsoft.com/office/drawing/2014/main" id="{03653165-6015-E44E-8AD5-E21AF3596B48}"/>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17" name="Straight Connector 116">
                <a:extLst>
                  <a:ext uri="{FF2B5EF4-FFF2-40B4-BE49-F238E27FC236}">
                    <a16:creationId xmlns:a16="http://schemas.microsoft.com/office/drawing/2014/main" id="{EF66A93B-F59D-7640-AE42-3457B7F0935E}"/>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18" name="Group 117">
                <a:extLst>
                  <a:ext uri="{FF2B5EF4-FFF2-40B4-BE49-F238E27FC236}">
                    <a16:creationId xmlns:a16="http://schemas.microsoft.com/office/drawing/2014/main" id="{078FE683-72CF-084F-9725-F4EFF57FD804}"/>
                  </a:ext>
                </a:extLst>
              </p:cNvPr>
              <p:cNvGrpSpPr/>
              <p:nvPr/>
            </p:nvGrpSpPr>
            <p:grpSpPr>
              <a:xfrm>
                <a:off x="6000438" y="4579632"/>
                <a:ext cx="201890" cy="141683"/>
                <a:chOff x="6044051" y="1773957"/>
                <a:chExt cx="430699" cy="302256"/>
              </a:xfrm>
              <a:solidFill>
                <a:srgbClr val="000090"/>
              </a:solidFill>
            </p:grpSpPr>
            <p:cxnSp>
              <p:nvCxnSpPr>
                <p:cNvPr id="119" name="Straight Connector 118">
                  <a:extLst>
                    <a:ext uri="{FF2B5EF4-FFF2-40B4-BE49-F238E27FC236}">
                      <a16:creationId xmlns:a16="http://schemas.microsoft.com/office/drawing/2014/main" id="{90762B48-BA07-3245-B11E-3EC0FF79A277}"/>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20" name="Oval 119">
                  <a:extLst>
                    <a:ext uri="{FF2B5EF4-FFF2-40B4-BE49-F238E27FC236}">
                      <a16:creationId xmlns:a16="http://schemas.microsoft.com/office/drawing/2014/main" id="{05182E23-5A80-3444-A7BC-8EF6EE560432}"/>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grpSp>
      <p:grpSp>
        <p:nvGrpSpPr>
          <p:cNvPr id="189" name="Group 188">
            <a:extLst>
              <a:ext uri="{FF2B5EF4-FFF2-40B4-BE49-F238E27FC236}">
                <a16:creationId xmlns:a16="http://schemas.microsoft.com/office/drawing/2014/main" id="{69F4DD00-78C7-854F-9F85-0B843FEBE843}"/>
              </a:ext>
            </a:extLst>
          </p:cNvPr>
          <p:cNvGrpSpPr/>
          <p:nvPr/>
        </p:nvGrpSpPr>
        <p:grpSpPr>
          <a:xfrm>
            <a:off x="4472622" y="543400"/>
            <a:ext cx="1408323" cy="885612"/>
            <a:chOff x="600698" y="2746589"/>
            <a:chExt cx="1408323" cy="885612"/>
          </a:xfrm>
        </p:grpSpPr>
        <p:sp>
          <p:nvSpPr>
            <p:cNvPr id="137" name="TextBox 136">
              <a:extLst>
                <a:ext uri="{FF2B5EF4-FFF2-40B4-BE49-F238E27FC236}">
                  <a16:creationId xmlns:a16="http://schemas.microsoft.com/office/drawing/2014/main" id="{DE242F20-E892-C94B-8B13-81488734ED45}"/>
                </a:ext>
              </a:extLst>
            </p:cNvPr>
            <p:cNvSpPr txBox="1"/>
            <p:nvPr/>
          </p:nvSpPr>
          <p:spPr>
            <a:xfrm>
              <a:off x="1208083" y="3257839"/>
              <a:ext cx="193553" cy="182487"/>
            </a:xfrm>
            <a:prstGeom prst="rect">
              <a:avLst/>
            </a:prstGeom>
            <a:noFill/>
          </p:spPr>
          <p:txBody>
            <a:bodyPr wrap="square" rtlCol="0">
              <a:spAutoFit/>
            </a:bodyPr>
            <a:lstStyle/>
            <a:p>
              <a:pPr algn="ctr"/>
              <a:r>
                <a:rPr lang="en-US" sz="586" dirty="0"/>
                <a:t>+</a:t>
              </a:r>
            </a:p>
          </p:txBody>
        </p:sp>
        <p:sp>
          <p:nvSpPr>
            <p:cNvPr id="138" name="Rounded Rectangle 234">
              <a:extLst>
                <a:ext uri="{FF2B5EF4-FFF2-40B4-BE49-F238E27FC236}">
                  <a16:creationId xmlns:a16="http://schemas.microsoft.com/office/drawing/2014/main" id="{5DDB4F86-03AB-F042-98F3-30B1F3587CC1}"/>
                </a:ext>
              </a:extLst>
            </p:cNvPr>
            <p:cNvSpPr/>
            <p:nvPr/>
          </p:nvSpPr>
          <p:spPr>
            <a:xfrm>
              <a:off x="600698" y="2746589"/>
              <a:ext cx="1408323" cy="88561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39" name="TextBox 138">
              <a:extLst>
                <a:ext uri="{FF2B5EF4-FFF2-40B4-BE49-F238E27FC236}">
                  <a16:creationId xmlns:a16="http://schemas.microsoft.com/office/drawing/2014/main" id="{37C4790D-6FAE-D541-A8E7-D493556F39F3}"/>
                </a:ext>
              </a:extLst>
            </p:cNvPr>
            <p:cNvSpPr txBox="1">
              <a:spLocks/>
            </p:cNvSpPr>
            <p:nvPr/>
          </p:nvSpPr>
          <p:spPr>
            <a:xfrm>
              <a:off x="870610" y="2893468"/>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41" name="TextBox 140">
              <a:extLst>
                <a:ext uri="{FF2B5EF4-FFF2-40B4-BE49-F238E27FC236}">
                  <a16:creationId xmlns:a16="http://schemas.microsoft.com/office/drawing/2014/main" id="{2D927F1E-5654-8940-BCBF-7B0E5EC60275}"/>
                </a:ext>
              </a:extLst>
            </p:cNvPr>
            <p:cNvSpPr txBox="1">
              <a:spLocks/>
            </p:cNvSpPr>
            <p:nvPr/>
          </p:nvSpPr>
          <p:spPr>
            <a:xfrm>
              <a:off x="870610" y="319086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grpSp>
          <p:nvGrpSpPr>
            <p:cNvPr id="142" name="Group 141">
              <a:extLst>
                <a:ext uri="{FF2B5EF4-FFF2-40B4-BE49-F238E27FC236}">
                  <a16:creationId xmlns:a16="http://schemas.microsoft.com/office/drawing/2014/main" id="{FF2A260C-2132-FE4F-A446-FF1F302C436C}"/>
                </a:ext>
              </a:extLst>
            </p:cNvPr>
            <p:cNvGrpSpPr/>
            <p:nvPr/>
          </p:nvGrpSpPr>
          <p:grpSpPr>
            <a:xfrm>
              <a:off x="1450533" y="2893468"/>
              <a:ext cx="292212" cy="592044"/>
              <a:chOff x="2046576" y="1165086"/>
              <a:chExt cx="548640" cy="918665"/>
            </a:xfrm>
          </p:grpSpPr>
          <p:sp>
            <p:nvSpPr>
              <p:cNvPr id="143" name="TextBox 142">
                <a:extLst>
                  <a:ext uri="{FF2B5EF4-FFF2-40B4-BE49-F238E27FC236}">
                    <a16:creationId xmlns:a16="http://schemas.microsoft.com/office/drawing/2014/main" id="{4C341923-1578-A142-891C-FD72BDCB5991}"/>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2</a:t>
                </a:r>
              </a:p>
            </p:txBody>
          </p:sp>
          <p:sp>
            <p:nvSpPr>
              <p:cNvPr id="145" name="TextBox 144">
                <a:extLst>
                  <a:ext uri="{FF2B5EF4-FFF2-40B4-BE49-F238E27FC236}">
                    <a16:creationId xmlns:a16="http://schemas.microsoft.com/office/drawing/2014/main" id="{2FC577FB-C9EC-4E4A-9AB2-E8E5EAF57911}"/>
                  </a:ext>
                </a:extLst>
              </p:cNvPr>
              <p:cNvSpPr txBox="1">
                <a:spLocks/>
              </p:cNvSpPr>
              <p:nvPr/>
            </p:nvSpPr>
            <p:spPr>
              <a:xfrm>
                <a:off x="2046576" y="1626552"/>
                <a:ext cx="548640" cy="457199"/>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grpSp>
          <p:nvGrpSpPr>
            <p:cNvPr id="146" name="Group 145">
              <a:extLst>
                <a:ext uri="{FF2B5EF4-FFF2-40B4-BE49-F238E27FC236}">
                  <a16:creationId xmlns:a16="http://schemas.microsoft.com/office/drawing/2014/main" id="{2710AA18-5CA0-0840-806D-5458064022A0}"/>
                </a:ext>
              </a:extLst>
            </p:cNvPr>
            <p:cNvGrpSpPr/>
            <p:nvPr/>
          </p:nvGrpSpPr>
          <p:grpSpPr>
            <a:xfrm>
              <a:off x="643779" y="3290042"/>
              <a:ext cx="1320180" cy="204847"/>
              <a:chOff x="5040442" y="4579632"/>
              <a:chExt cx="1161886" cy="148996"/>
            </a:xfrm>
          </p:grpSpPr>
          <p:sp>
            <p:nvSpPr>
              <p:cNvPr id="147" name="Oval 146">
                <a:extLst>
                  <a:ext uri="{FF2B5EF4-FFF2-40B4-BE49-F238E27FC236}">
                    <a16:creationId xmlns:a16="http://schemas.microsoft.com/office/drawing/2014/main" id="{4D5EDB91-4F8E-BF42-A536-A8B83441CECD}"/>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48" name="Straight Connector 147">
                <a:extLst>
                  <a:ext uri="{FF2B5EF4-FFF2-40B4-BE49-F238E27FC236}">
                    <a16:creationId xmlns:a16="http://schemas.microsoft.com/office/drawing/2014/main" id="{EAC6CBF8-C0C3-7C43-A184-8D1DDA5755E1}"/>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B9977845-B452-414B-9781-360674C77339}"/>
                  </a:ext>
                </a:extLst>
              </p:cNvPr>
              <p:cNvGrpSpPr/>
              <p:nvPr/>
            </p:nvGrpSpPr>
            <p:grpSpPr>
              <a:xfrm>
                <a:off x="6000438" y="4579632"/>
                <a:ext cx="201890" cy="141683"/>
                <a:chOff x="6044051" y="1773957"/>
                <a:chExt cx="430699" cy="302256"/>
              </a:xfrm>
              <a:solidFill>
                <a:srgbClr val="000090"/>
              </a:solidFill>
            </p:grpSpPr>
            <p:cxnSp>
              <p:nvCxnSpPr>
                <p:cNvPr id="150" name="Straight Connector 149">
                  <a:extLst>
                    <a:ext uri="{FF2B5EF4-FFF2-40B4-BE49-F238E27FC236}">
                      <a16:creationId xmlns:a16="http://schemas.microsoft.com/office/drawing/2014/main" id="{C672E63A-DB76-CE4F-B21D-384008CEEF0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51" name="Oval 150">
                  <a:extLst>
                    <a:ext uri="{FF2B5EF4-FFF2-40B4-BE49-F238E27FC236}">
                      <a16:creationId xmlns:a16="http://schemas.microsoft.com/office/drawing/2014/main" id="{383146F8-1C9C-1249-BE06-20DCCE726E7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grpSp>
      <p:grpSp>
        <p:nvGrpSpPr>
          <p:cNvPr id="187" name="Group 186">
            <a:extLst>
              <a:ext uri="{FF2B5EF4-FFF2-40B4-BE49-F238E27FC236}">
                <a16:creationId xmlns:a16="http://schemas.microsoft.com/office/drawing/2014/main" id="{AD024F17-5BEA-C447-9335-0DEFFB87DEB8}"/>
              </a:ext>
            </a:extLst>
          </p:cNvPr>
          <p:cNvGrpSpPr/>
          <p:nvPr/>
        </p:nvGrpSpPr>
        <p:grpSpPr>
          <a:xfrm>
            <a:off x="7876717" y="531725"/>
            <a:ext cx="1408323" cy="2066562"/>
            <a:chOff x="4004793" y="2734914"/>
            <a:chExt cx="1408323" cy="2066562"/>
          </a:xfrm>
        </p:grpSpPr>
        <p:sp>
          <p:nvSpPr>
            <p:cNvPr id="121" name="TextBox 120">
              <a:extLst>
                <a:ext uri="{FF2B5EF4-FFF2-40B4-BE49-F238E27FC236}">
                  <a16:creationId xmlns:a16="http://schemas.microsoft.com/office/drawing/2014/main" id="{D2A8128C-5511-1E47-A2DC-CB8CDD338A78}"/>
                </a:ext>
              </a:extLst>
            </p:cNvPr>
            <p:cNvSpPr txBox="1"/>
            <p:nvPr/>
          </p:nvSpPr>
          <p:spPr>
            <a:xfrm>
              <a:off x="4612178" y="3246164"/>
              <a:ext cx="193553" cy="182487"/>
            </a:xfrm>
            <a:prstGeom prst="rect">
              <a:avLst/>
            </a:prstGeom>
            <a:noFill/>
          </p:spPr>
          <p:txBody>
            <a:bodyPr wrap="square" rtlCol="0">
              <a:spAutoFit/>
            </a:bodyPr>
            <a:lstStyle/>
            <a:p>
              <a:pPr algn="ctr"/>
              <a:r>
                <a:rPr lang="en-US" sz="586" dirty="0"/>
                <a:t>+</a:t>
              </a:r>
            </a:p>
          </p:txBody>
        </p:sp>
        <p:sp>
          <p:nvSpPr>
            <p:cNvPr id="122" name="Rounded Rectangle 234">
              <a:extLst>
                <a:ext uri="{FF2B5EF4-FFF2-40B4-BE49-F238E27FC236}">
                  <a16:creationId xmlns:a16="http://schemas.microsoft.com/office/drawing/2014/main" id="{771E2B8E-4F29-1042-BBF6-37F0D95477A0}"/>
                </a:ext>
              </a:extLst>
            </p:cNvPr>
            <p:cNvSpPr/>
            <p:nvPr/>
          </p:nvSpPr>
          <p:spPr>
            <a:xfrm>
              <a:off x="4004793" y="2734914"/>
              <a:ext cx="1408323" cy="20665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23" name="TextBox 122">
              <a:extLst>
                <a:ext uri="{FF2B5EF4-FFF2-40B4-BE49-F238E27FC236}">
                  <a16:creationId xmlns:a16="http://schemas.microsoft.com/office/drawing/2014/main" id="{9ECA84AF-0F9F-DB4C-ACBB-DBB748D39923}"/>
                </a:ext>
              </a:extLst>
            </p:cNvPr>
            <p:cNvSpPr txBox="1">
              <a:spLocks/>
            </p:cNvSpPr>
            <p:nvPr/>
          </p:nvSpPr>
          <p:spPr>
            <a:xfrm>
              <a:off x="4274705" y="2881793"/>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24" name="TextBox 123">
              <a:extLst>
                <a:ext uri="{FF2B5EF4-FFF2-40B4-BE49-F238E27FC236}">
                  <a16:creationId xmlns:a16="http://schemas.microsoft.com/office/drawing/2014/main" id="{FD4A28CB-E720-4F4A-B09B-1754E1D03124}"/>
                </a:ext>
              </a:extLst>
            </p:cNvPr>
            <p:cNvSpPr txBox="1">
              <a:spLocks/>
            </p:cNvSpPr>
            <p:nvPr/>
          </p:nvSpPr>
          <p:spPr>
            <a:xfrm>
              <a:off x="4274705" y="347108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25" name="TextBox 124">
              <a:extLst>
                <a:ext uri="{FF2B5EF4-FFF2-40B4-BE49-F238E27FC236}">
                  <a16:creationId xmlns:a16="http://schemas.microsoft.com/office/drawing/2014/main" id="{4BFB461B-0616-EB4B-9BC1-394882CDDE46}"/>
                </a:ext>
              </a:extLst>
            </p:cNvPr>
            <p:cNvSpPr txBox="1">
              <a:spLocks/>
            </p:cNvSpPr>
            <p:nvPr/>
          </p:nvSpPr>
          <p:spPr>
            <a:xfrm>
              <a:off x="4274705" y="3179189"/>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sp>
          <p:nvSpPr>
            <p:cNvPr id="127" name="TextBox 126">
              <a:extLst>
                <a:ext uri="{FF2B5EF4-FFF2-40B4-BE49-F238E27FC236}">
                  <a16:creationId xmlns:a16="http://schemas.microsoft.com/office/drawing/2014/main" id="{EEA473C4-E48A-3B4A-8D3D-1C0B28A7AFA6}"/>
                </a:ext>
              </a:extLst>
            </p:cNvPr>
            <p:cNvSpPr txBox="1">
              <a:spLocks/>
            </p:cNvSpPr>
            <p:nvPr/>
          </p:nvSpPr>
          <p:spPr>
            <a:xfrm>
              <a:off x="4854628" y="2881793"/>
              <a:ext cx="292212" cy="294648"/>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1</a:t>
              </a:r>
            </a:p>
          </p:txBody>
        </p:sp>
        <p:sp>
          <p:nvSpPr>
            <p:cNvPr id="128" name="TextBox 127">
              <a:extLst>
                <a:ext uri="{FF2B5EF4-FFF2-40B4-BE49-F238E27FC236}">
                  <a16:creationId xmlns:a16="http://schemas.microsoft.com/office/drawing/2014/main" id="{2AB6607D-7949-F24A-A56A-9668E3AE3081}"/>
                </a:ext>
              </a:extLst>
            </p:cNvPr>
            <p:cNvSpPr txBox="1">
              <a:spLocks/>
            </p:cNvSpPr>
            <p:nvPr/>
          </p:nvSpPr>
          <p:spPr>
            <a:xfrm>
              <a:off x="4854628" y="347108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29" name="TextBox 128">
              <a:extLst>
                <a:ext uri="{FF2B5EF4-FFF2-40B4-BE49-F238E27FC236}">
                  <a16:creationId xmlns:a16="http://schemas.microsoft.com/office/drawing/2014/main" id="{080FDE22-4960-1E49-A61A-0861713642B1}"/>
                </a:ext>
              </a:extLst>
            </p:cNvPr>
            <p:cNvSpPr txBox="1">
              <a:spLocks/>
            </p:cNvSpPr>
            <p:nvPr/>
          </p:nvSpPr>
          <p:spPr>
            <a:xfrm>
              <a:off x="4854628" y="3179190"/>
              <a:ext cx="292212" cy="294647"/>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nvGrpSpPr>
            <p:cNvPr id="130" name="Group 129">
              <a:extLst>
                <a:ext uri="{FF2B5EF4-FFF2-40B4-BE49-F238E27FC236}">
                  <a16:creationId xmlns:a16="http://schemas.microsoft.com/office/drawing/2014/main" id="{35FEFBAF-0B71-2742-B304-B9E9F70B0036}"/>
                </a:ext>
              </a:extLst>
            </p:cNvPr>
            <p:cNvGrpSpPr/>
            <p:nvPr/>
          </p:nvGrpSpPr>
          <p:grpSpPr>
            <a:xfrm>
              <a:off x="4047874" y="3278367"/>
              <a:ext cx="1320180" cy="204847"/>
              <a:chOff x="5040442" y="4579632"/>
              <a:chExt cx="1161886" cy="148996"/>
            </a:xfrm>
          </p:grpSpPr>
          <p:sp>
            <p:nvSpPr>
              <p:cNvPr id="131" name="Oval 130">
                <a:extLst>
                  <a:ext uri="{FF2B5EF4-FFF2-40B4-BE49-F238E27FC236}">
                    <a16:creationId xmlns:a16="http://schemas.microsoft.com/office/drawing/2014/main" id="{84EE79B3-4020-8A47-8B3C-1271C6CEBDC2}"/>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32" name="Straight Connector 131">
                <a:extLst>
                  <a:ext uri="{FF2B5EF4-FFF2-40B4-BE49-F238E27FC236}">
                    <a16:creationId xmlns:a16="http://schemas.microsoft.com/office/drawing/2014/main" id="{3699EFE9-2035-154E-B8C8-D985B870BB56}"/>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33" name="Group 132">
                <a:extLst>
                  <a:ext uri="{FF2B5EF4-FFF2-40B4-BE49-F238E27FC236}">
                    <a16:creationId xmlns:a16="http://schemas.microsoft.com/office/drawing/2014/main" id="{50001CF9-4600-5941-9E1B-8DCFEE0D5CDB}"/>
                  </a:ext>
                </a:extLst>
              </p:cNvPr>
              <p:cNvGrpSpPr/>
              <p:nvPr/>
            </p:nvGrpSpPr>
            <p:grpSpPr>
              <a:xfrm>
                <a:off x="6000438" y="4579632"/>
                <a:ext cx="201890" cy="141683"/>
                <a:chOff x="6044051" y="1773957"/>
                <a:chExt cx="430699" cy="302256"/>
              </a:xfrm>
              <a:solidFill>
                <a:srgbClr val="000090"/>
              </a:solidFill>
            </p:grpSpPr>
            <p:cxnSp>
              <p:nvCxnSpPr>
                <p:cNvPr id="134" name="Straight Connector 133">
                  <a:extLst>
                    <a:ext uri="{FF2B5EF4-FFF2-40B4-BE49-F238E27FC236}">
                      <a16:creationId xmlns:a16="http://schemas.microsoft.com/office/drawing/2014/main" id="{21A095C7-38A4-A341-9862-FCD88642A507}"/>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35" name="Oval 134">
                  <a:extLst>
                    <a:ext uri="{FF2B5EF4-FFF2-40B4-BE49-F238E27FC236}">
                      <a16:creationId xmlns:a16="http://schemas.microsoft.com/office/drawing/2014/main" id="{A408F31D-969E-5741-BD97-07DA6CC50E6B}"/>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152" name="TextBox 151">
              <a:extLst>
                <a:ext uri="{FF2B5EF4-FFF2-40B4-BE49-F238E27FC236}">
                  <a16:creationId xmlns:a16="http://schemas.microsoft.com/office/drawing/2014/main" id="{2481F379-8298-4E4D-85CD-2FAD73B8B211}"/>
                </a:ext>
              </a:extLst>
            </p:cNvPr>
            <p:cNvSpPr txBox="1">
              <a:spLocks/>
            </p:cNvSpPr>
            <p:nvPr/>
          </p:nvSpPr>
          <p:spPr>
            <a:xfrm>
              <a:off x="4274705" y="376318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53" name="TextBox 152">
              <a:extLst>
                <a:ext uri="{FF2B5EF4-FFF2-40B4-BE49-F238E27FC236}">
                  <a16:creationId xmlns:a16="http://schemas.microsoft.com/office/drawing/2014/main" id="{759DAD41-8D95-174F-94E0-38A2C4CF1C0F}"/>
                </a:ext>
              </a:extLst>
            </p:cNvPr>
            <p:cNvSpPr txBox="1">
              <a:spLocks/>
            </p:cNvSpPr>
            <p:nvPr/>
          </p:nvSpPr>
          <p:spPr>
            <a:xfrm>
              <a:off x="4854628" y="376318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54" name="TextBox 153">
              <a:extLst>
                <a:ext uri="{FF2B5EF4-FFF2-40B4-BE49-F238E27FC236}">
                  <a16:creationId xmlns:a16="http://schemas.microsoft.com/office/drawing/2014/main" id="{4B892753-E84D-CB4A-91BD-8317C1855AE2}"/>
                </a:ext>
              </a:extLst>
            </p:cNvPr>
            <p:cNvSpPr txBox="1">
              <a:spLocks/>
            </p:cNvSpPr>
            <p:nvPr/>
          </p:nvSpPr>
          <p:spPr>
            <a:xfrm>
              <a:off x="4274705" y="407133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55" name="TextBox 154">
              <a:extLst>
                <a:ext uri="{FF2B5EF4-FFF2-40B4-BE49-F238E27FC236}">
                  <a16:creationId xmlns:a16="http://schemas.microsoft.com/office/drawing/2014/main" id="{3B6CDB10-B01F-7244-9260-98B27C2000C5}"/>
                </a:ext>
              </a:extLst>
            </p:cNvPr>
            <p:cNvSpPr txBox="1">
              <a:spLocks/>
            </p:cNvSpPr>
            <p:nvPr/>
          </p:nvSpPr>
          <p:spPr>
            <a:xfrm>
              <a:off x="4854628" y="407133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56" name="TextBox 155">
              <a:extLst>
                <a:ext uri="{FF2B5EF4-FFF2-40B4-BE49-F238E27FC236}">
                  <a16:creationId xmlns:a16="http://schemas.microsoft.com/office/drawing/2014/main" id="{89089517-B798-8D4F-BD74-8C0606D1485F}"/>
                </a:ext>
              </a:extLst>
            </p:cNvPr>
            <p:cNvSpPr txBox="1">
              <a:spLocks/>
            </p:cNvSpPr>
            <p:nvPr/>
          </p:nvSpPr>
          <p:spPr>
            <a:xfrm>
              <a:off x="4274705" y="436322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57" name="TextBox 156">
              <a:extLst>
                <a:ext uri="{FF2B5EF4-FFF2-40B4-BE49-F238E27FC236}">
                  <a16:creationId xmlns:a16="http://schemas.microsoft.com/office/drawing/2014/main" id="{2A9DC68C-16F1-204F-A6AE-5B730287F36B}"/>
                </a:ext>
              </a:extLst>
            </p:cNvPr>
            <p:cNvSpPr txBox="1">
              <a:spLocks/>
            </p:cNvSpPr>
            <p:nvPr/>
          </p:nvSpPr>
          <p:spPr>
            <a:xfrm>
              <a:off x="4854628" y="436322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grpSp>
      <p:sp>
        <p:nvSpPr>
          <p:cNvPr id="190" name="TextBox 189">
            <a:extLst>
              <a:ext uri="{FF2B5EF4-FFF2-40B4-BE49-F238E27FC236}">
                <a16:creationId xmlns:a16="http://schemas.microsoft.com/office/drawing/2014/main" id="{DD5E6898-95B8-3D40-9E08-789983086404}"/>
              </a:ext>
            </a:extLst>
          </p:cNvPr>
          <p:cNvSpPr txBox="1"/>
          <p:nvPr/>
        </p:nvSpPr>
        <p:spPr>
          <a:xfrm>
            <a:off x="4869072" y="1433765"/>
            <a:ext cx="667170" cy="369332"/>
          </a:xfrm>
          <a:prstGeom prst="rect">
            <a:avLst/>
          </a:prstGeom>
          <a:noFill/>
        </p:spPr>
        <p:txBody>
          <a:bodyPr wrap="none" rtlCol="0">
            <a:spAutoFit/>
          </a:bodyPr>
          <a:lstStyle/>
          <a:p>
            <a:r>
              <a:rPr lang="en-US" dirty="0"/>
              <a:t>H = 1</a:t>
            </a:r>
          </a:p>
        </p:txBody>
      </p:sp>
      <p:sp>
        <p:nvSpPr>
          <p:cNvPr id="191" name="TextBox 190">
            <a:extLst>
              <a:ext uri="{FF2B5EF4-FFF2-40B4-BE49-F238E27FC236}">
                <a16:creationId xmlns:a16="http://schemas.microsoft.com/office/drawing/2014/main" id="{B9BF7AD7-C8F6-A242-A86E-8FD039E98012}"/>
              </a:ext>
            </a:extLst>
          </p:cNvPr>
          <p:cNvSpPr txBox="1"/>
          <p:nvPr/>
        </p:nvSpPr>
        <p:spPr>
          <a:xfrm>
            <a:off x="6550085" y="1826364"/>
            <a:ext cx="667170" cy="369332"/>
          </a:xfrm>
          <a:prstGeom prst="rect">
            <a:avLst/>
          </a:prstGeom>
          <a:noFill/>
        </p:spPr>
        <p:txBody>
          <a:bodyPr wrap="none" rtlCol="0">
            <a:spAutoFit/>
          </a:bodyPr>
          <a:lstStyle/>
          <a:p>
            <a:r>
              <a:rPr lang="en-US" dirty="0"/>
              <a:t>H = 2</a:t>
            </a:r>
          </a:p>
        </p:txBody>
      </p:sp>
      <p:sp>
        <p:nvSpPr>
          <p:cNvPr id="192" name="TextBox 191">
            <a:extLst>
              <a:ext uri="{FF2B5EF4-FFF2-40B4-BE49-F238E27FC236}">
                <a16:creationId xmlns:a16="http://schemas.microsoft.com/office/drawing/2014/main" id="{6723E09C-941B-7448-8C66-53631C72EE6C}"/>
              </a:ext>
            </a:extLst>
          </p:cNvPr>
          <p:cNvSpPr txBox="1"/>
          <p:nvPr/>
        </p:nvSpPr>
        <p:spPr>
          <a:xfrm>
            <a:off x="8247293" y="2608083"/>
            <a:ext cx="667170" cy="369332"/>
          </a:xfrm>
          <a:prstGeom prst="rect">
            <a:avLst/>
          </a:prstGeom>
          <a:noFill/>
        </p:spPr>
        <p:txBody>
          <a:bodyPr wrap="none" rtlCol="0">
            <a:spAutoFit/>
          </a:bodyPr>
          <a:lstStyle/>
          <a:p>
            <a:r>
              <a:rPr lang="en-US" dirty="0"/>
              <a:t>H = 5</a:t>
            </a:r>
          </a:p>
        </p:txBody>
      </p:sp>
      <p:grpSp>
        <p:nvGrpSpPr>
          <p:cNvPr id="2" name="Group 1">
            <a:extLst>
              <a:ext uri="{FF2B5EF4-FFF2-40B4-BE49-F238E27FC236}">
                <a16:creationId xmlns:a16="http://schemas.microsoft.com/office/drawing/2014/main" id="{1F1DA1C8-514A-8F4B-877C-DD6D11E92244}"/>
              </a:ext>
            </a:extLst>
          </p:cNvPr>
          <p:cNvGrpSpPr/>
          <p:nvPr/>
        </p:nvGrpSpPr>
        <p:grpSpPr>
          <a:xfrm>
            <a:off x="9656181" y="543399"/>
            <a:ext cx="1408323" cy="3845284"/>
            <a:chOff x="5987461" y="3025985"/>
            <a:chExt cx="1408323" cy="3845284"/>
          </a:xfrm>
        </p:grpSpPr>
        <p:sp>
          <p:nvSpPr>
            <p:cNvPr id="158" name="TextBox 157">
              <a:extLst>
                <a:ext uri="{FF2B5EF4-FFF2-40B4-BE49-F238E27FC236}">
                  <a16:creationId xmlns:a16="http://schemas.microsoft.com/office/drawing/2014/main" id="{4A848EA0-4AEE-0947-9121-2517E73D653E}"/>
                </a:ext>
              </a:extLst>
            </p:cNvPr>
            <p:cNvSpPr txBox="1"/>
            <p:nvPr/>
          </p:nvSpPr>
          <p:spPr>
            <a:xfrm>
              <a:off x="6594846" y="3537236"/>
              <a:ext cx="193553" cy="182487"/>
            </a:xfrm>
            <a:prstGeom prst="rect">
              <a:avLst/>
            </a:prstGeom>
            <a:noFill/>
          </p:spPr>
          <p:txBody>
            <a:bodyPr wrap="square" rtlCol="0">
              <a:spAutoFit/>
            </a:bodyPr>
            <a:lstStyle/>
            <a:p>
              <a:pPr algn="ctr"/>
              <a:r>
                <a:rPr lang="en-US" sz="586" dirty="0"/>
                <a:t>+</a:t>
              </a:r>
            </a:p>
          </p:txBody>
        </p:sp>
        <p:sp>
          <p:nvSpPr>
            <p:cNvPr id="159" name="Rounded Rectangle 234">
              <a:extLst>
                <a:ext uri="{FF2B5EF4-FFF2-40B4-BE49-F238E27FC236}">
                  <a16:creationId xmlns:a16="http://schemas.microsoft.com/office/drawing/2014/main" id="{D276AB57-DA66-D840-A921-F69882257C43}"/>
                </a:ext>
              </a:extLst>
            </p:cNvPr>
            <p:cNvSpPr/>
            <p:nvPr/>
          </p:nvSpPr>
          <p:spPr>
            <a:xfrm>
              <a:off x="5987461" y="3025985"/>
              <a:ext cx="1408323" cy="3475951"/>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160" name="TextBox 159">
              <a:extLst>
                <a:ext uri="{FF2B5EF4-FFF2-40B4-BE49-F238E27FC236}">
                  <a16:creationId xmlns:a16="http://schemas.microsoft.com/office/drawing/2014/main" id="{04DB848A-4113-D84A-A0C5-26CEAC9FB678}"/>
                </a:ext>
              </a:extLst>
            </p:cNvPr>
            <p:cNvSpPr txBox="1">
              <a:spLocks/>
            </p:cNvSpPr>
            <p:nvPr/>
          </p:nvSpPr>
          <p:spPr>
            <a:xfrm>
              <a:off x="6257373" y="3172865"/>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4</a:t>
              </a:r>
            </a:p>
          </p:txBody>
        </p:sp>
        <p:sp>
          <p:nvSpPr>
            <p:cNvPr id="161" name="TextBox 160">
              <a:extLst>
                <a:ext uri="{FF2B5EF4-FFF2-40B4-BE49-F238E27FC236}">
                  <a16:creationId xmlns:a16="http://schemas.microsoft.com/office/drawing/2014/main" id="{F9E83E4F-83C4-D34B-865A-DE211ACBA8D9}"/>
                </a:ext>
              </a:extLst>
            </p:cNvPr>
            <p:cNvSpPr txBox="1">
              <a:spLocks/>
            </p:cNvSpPr>
            <p:nvPr/>
          </p:nvSpPr>
          <p:spPr>
            <a:xfrm>
              <a:off x="6257373" y="376216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62" name="TextBox 161">
              <a:extLst>
                <a:ext uri="{FF2B5EF4-FFF2-40B4-BE49-F238E27FC236}">
                  <a16:creationId xmlns:a16="http://schemas.microsoft.com/office/drawing/2014/main" id="{0A9117E8-07F5-CC43-A11C-A440F0A54A68}"/>
                </a:ext>
              </a:extLst>
            </p:cNvPr>
            <p:cNvSpPr txBox="1">
              <a:spLocks/>
            </p:cNvSpPr>
            <p:nvPr/>
          </p:nvSpPr>
          <p:spPr>
            <a:xfrm>
              <a:off x="6257373" y="3470261"/>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819" dirty="0">
                <a:latin typeface="Helvetica"/>
                <a:cs typeface="Helvetica"/>
              </a:endParaRPr>
            </a:p>
          </p:txBody>
        </p:sp>
        <p:sp>
          <p:nvSpPr>
            <p:cNvPr id="163" name="TextBox 162">
              <a:extLst>
                <a:ext uri="{FF2B5EF4-FFF2-40B4-BE49-F238E27FC236}">
                  <a16:creationId xmlns:a16="http://schemas.microsoft.com/office/drawing/2014/main" id="{96B45BD9-86DB-2848-83DF-10802C2DA70F}"/>
                </a:ext>
              </a:extLst>
            </p:cNvPr>
            <p:cNvSpPr txBox="1">
              <a:spLocks/>
            </p:cNvSpPr>
            <p:nvPr/>
          </p:nvSpPr>
          <p:spPr>
            <a:xfrm>
              <a:off x="6837296" y="3172865"/>
              <a:ext cx="292212" cy="294648"/>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164" name="TextBox 163">
              <a:extLst>
                <a:ext uri="{FF2B5EF4-FFF2-40B4-BE49-F238E27FC236}">
                  <a16:creationId xmlns:a16="http://schemas.microsoft.com/office/drawing/2014/main" id="{E1055E38-7484-3D40-AC5D-979BA189E78A}"/>
                </a:ext>
              </a:extLst>
            </p:cNvPr>
            <p:cNvSpPr txBox="1">
              <a:spLocks/>
            </p:cNvSpPr>
            <p:nvPr/>
          </p:nvSpPr>
          <p:spPr>
            <a:xfrm>
              <a:off x="6837296" y="376216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65" name="TextBox 164">
              <a:extLst>
                <a:ext uri="{FF2B5EF4-FFF2-40B4-BE49-F238E27FC236}">
                  <a16:creationId xmlns:a16="http://schemas.microsoft.com/office/drawing/2014/main" id="{AC677920-BC61-E343-B33F-D480ED68B25B}"/>
                </a:ext>
              </a:extLst>
            </p:cNvPr>
            <p:cNvSpPr txBox="1">
              <a:spLocks/>
            </p:cNvSpPr>
            <p:nvPr/>
          </p:nvSpPr>
          <p:spPr>
            <a:xfrm>
              <a:off x="6837296" y="3470262"/>
              <a:ext cx="292212" cy="294647"/>
            </a:xfrm>
            <a:prstGeom prst="rect">
              <a:avLst/>
            </a:prstGeom>
            <a:solidFill>
              <a:srgbClr val="5BEF6C"/>
            </a:solidFill>
            <a:ln w="19050" cmpd="sng">
              <a:solidFill>
                <a:srgbClr val="000090"/>
              </a:solidFill>
            </a:ln>
          </p:spPr>
          <p:txBody>
            <a:bodyPr wrap="none" rtlCol="0" anchor="ctr" anchorCtr="0">
              <a:noAutofit/>
            </a:bodyPr>
            <a:lstStyle/>
            <a:p>
              <a:pPr algn="ctr"/>
              <a:endParaRPr lang="en-US" sz="688" dirty="0">
                <a:solidFill>
                  <a:srgbClr val="000000"/>
                </a:solidFill>
                <a:latin typeface="Helvetica"/>
                <a:cs typeface="Helvetica"/>
              </a:endParaRPr>
            </a:p>
          </p:txBody>
        </p:sp>
        <p:grpSp>
          <p:nvGrpSpPr>
            <p:cNvPr id="166" name="Group 165">
              <a:extLst>
                <a:ext uri="{FF2B5EF4-FFF2-40B4-BE49-F238E27FC236}">
                  <a16:creationId xmlns:a16="http://schemas.microsoft.com/office/drawing/2014/main" id="{693AB1D6-818C-1749-9FDA-B860673340A2}"/>
                </a:ext>
              </a:extLst>
            </p:cNvPr>
            <p:cNvGrpSpPr/>
            <p:nvPr/>
          </p:nvGrpSpPr>
          <p:grpSpPr>
            <a:xfrm>
              <a:off x="6030542" y="3569439"/>
              <a:ext cx="1320180" cy="204847"/>
              <a:chOff x="5040442" y="4579632"/>
              <a:chExt cx="1161886" cy="148996"/>
            </a:xfrm>
          </p:grpSpPr>
          <p:sp>
            <p:nvSpPr>
              <p:cNvPr id="167" name="Oval 166">
                <a:extLst>
                  <a:ext uri="{FF2B5EF4-FFF2-40B4-BE49-F238E27FC236}">
                    <a16:creationId xmlns:a16="http://schemas.microsoft.com/office/drawing/2014/main" id="{C04EC922-1E13-AD4F-A431-20306C6060B6}"/>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168" name="Straight Connector 167">
                <a:extLst>
                  <a:ext uri="{FF2B5EF4-FFF2-40B4-BE49-F238E27FC236}">
                    <a16:creationId xmlns:a16="http://schemas.microsoft.com/office/drawing/2014/main" id="{574DFC56-70A4-7944-8BDB-2672677EABCC}"/>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169" name="Group 168">
                <a:extLst>
                  <a:ext uri="{FF2B5EF4-FFF2-40B4-BE49-F238E27FC236}">
                    <a16:creationId xmlns:a16="http://schemas.microsoft.com/office/drawing/2014/main" id="{64AAFB66-FA2F-6542-80E3-99BAAE9D1871}"/>
                  </a:ext>
                </a:extLst>
              </p:cNvPr>
              <p:cNvGrpSpPr/>
              <p:nvPr/>
            </p:nvGrpSpPr>
            <p:grpSpPr>
              <a:xfrm>
                <a:off x="6000438" y="4579632"/>
                <a:ext cx="201890" cy="141683"/>
                <a:chOff x="6044051" y="1773957"/>
                <a:chExt cx="430699" cy="302256"/>
              </a:xfrm>
              <a:solidFill>
                <a:srgbClr val="000090"/>
              </a:solidFill>
            </p:grpSpPr>
            <p:cxnSp>
              <p:nvCxnSpPr>
                <p:cNvPr id="170" name="Straight Connector 169">
                  <a:extLst>
                    <a:ext uri="{FF2B5EF4-FFF2-40B4-BE49-F238E27FC236}">
                      <a16:creationId xmlns:a16="http://schemas.microsoft.com/office/drawing/2014/main" id="{8EA5560A-B17A-C74D-B431-0CCACD0FF464}"/>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171" name="Oval 170">
                  <a:extLst>
                    <a:ext uri="{FF2B5EF4-FFF2-40B4-BE49-F238E27FC236}">
                      <a16:creationId xmlns:a16="http://schemas.microsoft.com/office/drawing/2014/main" id="{EEC04E75-ACE7-E24B-BD34-BE6CB6B7FCD4}"/>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p:sp>
          <p:nvSpPr>
            <p:cNvPr id="172" name="TextBox 171">
              <a:extLst>
                <a:ext uri="{FF2B5EF4-FFF2-40B4-BE49-F238E27FC236}">
                  <a16:creationId xmlns:a16="http://schemas.microsoft.com/office/drawing/2014/main" id="{767EB5D7-4C14-A145-92BF-F37E1CEA3215}"/>
                </a:ext>
              </a:extLst>
            </p:cNvPr>
            <p:cNvSpPr txBox="1">
              <a:spLocks/>
            </p:cNvSpPr>
            <p:nvPr/>
          </p:nvSpPr>
          <p:spPr>
            <a:xfrm>
              <a:off x="6257373" y="405426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3" name="TextBox 172">
              <a:extLst>
                <a:ext uri="{FF2B5EF4-FFF2-40B4-BE49-F238E27FC236}">
                  <a16:creationId xmlns:a16="http://schemas.microsoft.com/office/drawing/2014/main" id="{40310068-DEF2-234A-9102-2E3EFBC71CA7}"/>
                </a:ext>
              </a:extLst>
            </p:cNvPr>
            <p:cNvSpPr txBox="1">
              <a:spLocks/>
            </p:cNvSpPr>
            <p:nvPr/>
          </p:nvSpPr>
          <p:spPr>
            <a:xfrm>
              <a:off x="6837296" y="405426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4" name="TextBox 173">
              <a:extLst>
                <a:ext uri="{FF2B5EF4-FFF2-40B4-BE49-F238E27FC236}">
                  <a16:creationId xmlns:a16="http://schemas.microsoft.com/office/drawing/2014/main" id="{03A82A6B-B2D5-FC4D-A77B-628F2435881C}"/>
                </a:ext>
              </a:extLst>
            </p:cNvPr>
            <p:cNvSpPr txBox="1">
              <a:spLocks/>
            </p:cNvSpPr>
            <p:nvPr/>
          </p:nvSpPr>
          <p:spPr>
            <a:xfrm>
              <a:off x="6257373" y="4346360"/>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5" name="TextBox 174">
              <a:extLst>
                <a:ext uri="{FF2B5EF4-FFF2-40B4-BE49-F238E27FC236}">
                  <a16:creationId xmlns:a16="http://schemas.microsoft.com/office/drawing/2014/main" id="{FADF37F8-7FFF-7748-B2EA-5A8B71B5D638}"/>
                </a:ext>
              </a:extLst>
            </p:cNvPr>
            <p:cNvSpPr txBox="1">
              <a:spLocks/>
            </p:cNvSpPr>
            <p:nvPr/>
          </p:nvSpPr>
          <p:spPr>
            <a:xfrm>
              <a:off x="6837296" y="4346360"/>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6" name="TextBox 175">
              <a:extLst>
                <a:ext uri="{FF2B5EF4-FFF2-40B4-BE49-F238E27FC236}">
                  <a16:creationId xmlns:a16="http://schemas.microsoft.com/office/drawing/2014/main" id="{56FC5BB4-257C-D94F-B387-8A1DDC3096A9}"/>
                </a:ext>
              </a:extLst>
            </p:cNvPr>
            <p:cNvSpPr txBox="1">
              <a:spLocks/>
            </p:cNvSpPr>
            <p:nvPr/>
          </p:nvSpPr>
          <p:spPr>
            <a:xfrm>
              <a:off x="6257373" y="46382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7" name="TextBox 176">
              <a:extLst>
                <a:ext uri="{FF2B5EF4-FFF2-40B4-BE49-F238E27FC236}">
                  <a16:creationId xmlns:a16="http://schemas.microsoft.com/office/drawing/2014/main" id="{6F522AEE-6604-4247-A67A-02766516065B}"/>
                </a:ext>
              </a:extLst>
            </p:cNvPr>
            <p:cNvSpPr txBox="1">
              <a:spLocks/>
            </p:cNvSpPr>
            <p:nvPr/>
          </p:nvSpPr>
          <p:spPr>
            <a:xfrm>
              <a:off x="6837296" y="46382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78" name="TextBox 177">
              <a:extLst>
                <a:ext uri="{FF2B5EF4-FFF2-40B4-BE49-F238E27FC236}">
                  <a16:creationId xmlns:a16="http://schemas.microsoft.com/office/drawing/2014/main" id="{A5418082-6431-4946-B55E-D632DB803B9D}"/>
                </a:ext>
              </a:extLst>
            </p:cNvPr>
            <p:cNvSpPr txBox="1">
              <a:spLocks/>
            </p:cNvSpPr>
            <p:nvPr/>
          </p:nvSpPr>
          <p:spPr>
            <a:xfrm>
              <a:off x="6257373" y="49303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79" name="TextBox 178">
              <a:extLst>
                <a:ext uri="{FF2B5EF4-FFF2-40B4-BE49-F238E27FC236}">
                  <a16:creationId xmlns:a16="http://schemas.microsoft.com/office/drawing/2014/main" id="{A86C9D6A-14B7-FA4E-A360-62DD77938AD7}"/>
                </a:ext>
              </a:extLst>
            </p:cNvPr>
            <p:cNvSpPr txBox="1">
              <a:spLocks/>
            </p:cNvSpPr>
            <p:nvPr/>
          </p:nvSpPr>
          <p:spPr>
            <a:xfrm>
              <a:off x="6837296" y="49303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80" name="TextBox 179">
              <a:extLst>
                <a:ext uri="{FF2B5EF4-FFF2-40B4-BE49-F238E27FC236}">
                  <a16:creationId xmlns:a16="http://schemas.microsoft.com/office/drawing/2014/main" id="{F821B51C-5245-134A-996E-BDD39FF223D2}"/>
                </a:ext>
              </a:extLst>
            </p:cNvPr>
            <p:cNvSpPr txBox="1">
              <a:spLocks/>
            </p:cNvSpPr>
            <p:nvPr/>
          </p:nvSpPr>
          <p:spPr>
            <a:xfrm>
              <a:off x="6257373" y="52224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81" name="TextBox 180">
              <a:extLst>
                <a:ext uri="{FF2B5EF4-FFF2-40B4-BE49-F238E27FC236}">
                  <a16:creationId xmlns:a16="http://schemas.microsoft.com/office/drawing/2014/main" id="{8DE27A93-F98C-1E4B-A35E-E4B4279798DC}"/>
                </a:ext>
              </a:extLst>
            </p:cNvPr>
            <p:cNvSpPr txBox="1">
              <a:spLocks/>
            </p:cNvSpPr>
            <p:nvPr/>
          </p:nvSpPr>
          <p:spPr>
            <a:xfrm>
              <a:off x="6837296" y="52224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82" name="TextBox 181">
              <a:extLst>
                <a:ext uri="{FF2B5EF4-FFF2-40B4-BE49-F238E27FC236}">
                  <a16:creationId xmlns:a16="http://schemas.microsoft.com/office/drawing/2014/main" id="{1E0ECD60-26F7-244C-B982-EA94E56F43E0}"/>
                </a:ext>
              </a:extLst>
            </p:cNvPr>
            <p:cNvSpPr txBox="1">
              <a:spLocks/>
            </p:cNvSpPr>
            <p:nvPr/>
          </p:nvSpPr>
          <p:spPr>
            <a:xfrm>
              <a:off x="6257373" y="55145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83" name="TextBox 182">
              <a:extLst>
                <a:ext uri="{FF2B5EF4-FFF2-40B4-BE49-F238E27FC236}">
                  <a16:creationId xmlns:a16="http://schemas.microsoft.com/office/drawing/2014/main" id="{B9AC4DDB-BB61-EB4C-A339-54002C135192}"/>
                </a:ext>
              </a:extLst>
            </p:cNvPr>
            <p:cNvSpPr txBox="1">
              <a:spLocks/>
            </p:cNvSpPr>
            <p:nvPr/>
          </p:nvSpPr>
          <p:spPr>
            <a:xfrm>
              <a:off x="6837296" y="55145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84" name="TextBox 183">
              <a:extLst>
                <a:ext uri="{FF2B5EF4-FFF2-40B4-BE49-F238E27FC236}">
                  <a16:creationId xmlns:a16="http://schemas.microsoft.com/office/drawing/2014/main" id="{2E0BABA1-84F4-C24A-9A2A-A5017E7423AC}"/>
                </a:ext>
              </a:extLst>
            </p:cNvPr>
            <p:cNvSpPr txBox="1">
              <a:spLocks/>
            </p:cNvSpPr>
            <p:nvPr/>
          </p:nvSpPr>
          <p:spPr>
            <a:xfrm>
              <a:off x="6257373" y="581935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85" name="TextBox 184">
              <a:extLst>
                <a:ext uri="{FF2B5EF4-FFF2-40B4-BE49-F238E27FC236}">
                  <a16:creationId xmlns:a16="http://schemas.microsoft.com/office/drawing/2014/main" id="{813CA05E-E141-6F44-8304-A879018F1047}"/>
                </a:ext>
              </a:extLst>
            </p:cNvPr>
            <p:cNvSpPr txBox="1">
              <a:spLocks/>
            </p:cNvSpPr>
            <p:nvPr/>
          </p:nvSpPr>
          <p:spPr>
            <a:xfrm>
              <a:off x="6837296" y="5819358"/>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193" name="TextBox 192">
              <a:extLst>
                <a:ext uri="{FF2B5EF4-FFF2-40B4-BE49-F238E27FC236}">
                  <a16:creationId xmlns:a16="http://schemas.microsoft.com/office/drawing/2014/main" id="{C837C362-0EC4-E646-B6B3-FA2CB6CCC077}"/>
                </a:ext>
              </a:extLst>
            </p:cNvPr>
            <p:cNvSpPr txBox="1"/>
            <p:nvPr/>
          </p:nvSpPr>
          <p:spPr>
            <a:xfrm>
              <a:off x="6358037" y="6501937"/>
              <a:ext cx="784189" cy="369332"/>
            </a:xfrm>
            <a:prstGeom prst="rect">
              <a:avLst/>
            </a:prstGeom>
            <a:noFill/>
          </p:spPr>
          <p:txBody>
            <a:bodyPr wrap="none" rtlCol="0">
              <a:spAutoFit/>
            </a:bodyPr>
            <a:lstStyle/>
            <a:p>
              <a:r>
                <a:rPr lang="en-US" dirty="0"/>
                <a:t>H = 10</a:t>
              </a:r>
            </a:p>
          </p:txBody>
        </p:sp>
        <p:sp>
          <p:nvSpPr>
            <p:cNvPr id="194" name="TextBox 193">
              <a:extLst>
                <a:ext uri="{FF2B5EF4-FFF2-40B4-BE49-F238E27FC236}">
                  <a16:creationId xmlns:a16="http://schemas.microsoft.com/office/drawing/2014/main" id="{3AFE5787-D2FB-DD45-A67B-30CED6A81B64}"/>
                </a:ext>
              </a:extLst>
            </p:cNvPr>
            <p:cNvSpPr txBox="1">
              <a:spLocks/>
            </p:cNvSpPr>
            <p:nvPr/>
          </p:nvSpPr>
          <p:spPr>
            <a:xfrm>
              <a:off x="6252605" y="6114638"/>
              <a:ext cx="292212" cy="294647"/>
            </a:xfrm>
            <a:prstGeom prst="rect">
              <a:avLst/>
            </a:prstGeom>
            <a:no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197" name="TextBox 196">
              <a:extLst>
                <a:ext uri="{FF2B5EF4-FFF2-40B4-BE49-F238E27FC236}">
                  <a16:creationId xmlns:a16="http://schemas.microsoft.com/office/drawing/2014/main" id="{050A35E6-C88C-EC4E-82F2-F2923A876F3C}"/>
                </a:ext>
              </a:extLst>
            </p:cNvPr>
            <p:cNvSpPr txBox="1">
              <a:spLocks/>
            </p:cNvSpPr>
            <p:nvPr/>
          </p:nvSpPr>
          <p:spPr>
            <a:xfrm>
              <a:off x="6837296" y="6113046"/>
              <a:ext cx="292212" cy="294648"/>
            </a:xfrm>
            <a:prstGeom prst="rect">
              <a:avLst/>
            </a:prstGeom>
            <a:no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360E66-2B76-F147-BF7F-0CF75F00FE8A}"/>
                  </a:ext>
                </a:extLst>
              </p:cNvPr>
              <p:cNvSpPr txBox="1"/>
              <p:nvPr/>
            </p:nvSpPr>
            <p:spPr>
              <a:xfrm>
                <a:off x="343462" y="4813710"/>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5" name="TextBox 4">
                <a:extLst>
                  <a:ext uri="{FF2B5EF4-FFF2-40B4-BE49-F238E27FC236}">
                    <a16:creationId xmlns:a16="http://schemas.microsoft.com/office/drawing/2014/main" id="{CA360E66-2B76-F147-BF7F-0CF75F00FE8A}"/>
                  </a:ext>
                </a:extLst>
              </p:cNvPr>
              <p:cNvSpPr txBox="1">
                <a:spLocks noRot="1" noChangeAspect="1" noMove="1" noResize="1" noEditPoints="1" noAdjustHandles="1" noChangeArrowheads="1" noChangeShapeType="1" noTextEdit="1"/>
              </p:cNvSpPr>
              <p:nvPr/>
            </p:nvSpPr>
            <p:spPr>
              <a:xfrm>
                <a:off x="343462" y="4813710"/>
                <a:ext cx="420852" cy="236668"/>
              </a:xfrm>
              <a:prstGeom prst="rect">
                <a:avLst/>
              </a:prstGeom>
              <a:blipFill>
                <a:blip r:embed="rId6"/>
                <a:stretch>
                  <a:fillRect/>
                </a:stretch>
              </a:blipFill>
            </p:spPr>
            <p:txBody>
              <a:bodyPr/>
              <a:lstStyle/>
              <a:p>
                <a:r>
                  <a:rPr lang="en-US">
                    <a:noFill/>
                  </a:rPr>
                  <a:t> </a:t>
                </a:r>
              </a:p>
            </p:txBody>
          </p:sp>
        </mc:Fallback>
      </mc:AlternateContent>
      <p:sp>
        <p:nvSpPr>
          <p:cNvPr id="72" name="TextBox 71">
            <a:extLst>
              <a:ext uri="{FF2B5EF4-FFF2-40B4-BE49-F238E27FC236}">
                <a16:creationId xmlns:a16="http://schemas.microsoft.com/office/drawing/2014/main" id="{CFFEF922-EDEE-D94E-A5EE-F0A9253C70F3}"/>
              </a:ext>
            </a:extLst>
          </p:cNvPr>
          <p:cNvSpPr txBox="1"/>
          <p:nvPr/>
        </p:nvSpPr>
        <p:spPr>
          <a:xfrm>
            <a:off x="624946" y="5571212"/>
            <a:ext cx="1609353" cy="523220"/>
          </a:xfrm>
          <a:prstGeom prst="rect">
            <a:avLst/>
          </a:prstGeom>
          <a:noFill/>
        </p:spPr>
        <p:txBody>
          <a:bodyPr wrap="square" rtlCol="0">
            <a:spAutoFit/>
          </a:bodyPr>
          <a:lstStyle/>
          <a:p>
            <a:pPr algn="ctr"/>
            <a:r>
              <a:rPr lang="en-US" sz="1400" dirty="0">
                <a:latin typeface="Arial"/>
                <a:cs typeface="Arial"/>
              </a:rPr>
              <a:t>Trial 3</a:t>
            </a:r>
            <a:r>
              <a:rPr lang="en-US" altLang="zh-TW" sz="1400" dirty="0">
                <a:latin typeface="Arial"/>
                <a:cs typeface="Arial"/>
              </a:rPr>
              <a:t> cue</a:t>
            </a:r>
          </a:p>
          <a:p>
            <a:pPr algn="ctr"/>
            <a:r>
              <a:rPr lang="en-US" sz="1400" dirty="0">
                <a:latin typeface="Arial"/>
                <a:cs typeface="Arial"/>
              </a:rPr>
              <a:t>(free)</a:t>
            </a:r>
          </a:p>
        </p:txBody>
      </p:sp>
      <p:sp>
        <p:nvSpPr>
          <p:cNvPr id="73" name="TextBox 72">
            <a:extLst>
              <a:ext uri="{FF2B5EF4-FFF2-40B4-BE49-F238E27FC236}">
                <a16:creationId xmlns:a16="http://schemas.microsoft.com/office/drawing/2014/main" id="{AF4B7C97-C73A-744F-8BCF-402E5AA943E9}"/>
              </a:ext>
            </a:extLst>
          </p:cNvPr>
          <p:cNvSpPr txBox="1"/>
          <p:nvPr/>
        </p:nvSpPr>
        <p:spPr>
          <a:xfrm>
            <a:off x="1311867" y="4847379"/>
            <a:ext cx="193553" cy="182487"/>
          </a:xfrm>
          <a:prstGeom prst="rect">
            <a:avLst/>
          </a:prstGeom>
          <a:noFill/>
        </p:spPr>
        <p:txBody>
          <a:bodyPr wrap="square" rtlCol="0">
            <a:spAutoFit/>
          </a:bodyPr>
          <a:lstStyle/>
          <a:p>
            <a:pPr algn="ctr"/>
            <a:r>
              <a:rPr lang="en-US" sz="586" dirty="0"/>
              <a:t>+</a:t>
            </a:r>
          </a:p>
        </p:txBody>
      </p:sp>
      <p:sp>
        <p:nvSpPr>
          <p:cNvPr id="74" name="Rounded Rectangle 234">
            <a:extLst>
              <a:ext uri="{FF2B5EF4-FFF2-40B4-BE49-F238E27FC236}">
                <a16:creationId xmlns:a16="http://schemas.microsoft.com/office/drawing/2014/main" id="{2F8B50E4-7816-114B-8816-B5A12E7AA883}"/>
              </a:ext>
            </a:extLst>
          </p:cNvPr>
          <p:cNvSpPr/>
          <p:nvPr/>
        </p:nvSpPr>
        <p:spPr>
          <a:xfrm>
            <a:off x="704482" y="4336130"/>
            <a:ext cx="1408323" cy="1214662"/>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75" name="TextBox 74">
            <a:extLst>
              <a:ext uri="{FF2B5EF4-FFF2-40B4-BE49-F238E27FC236}">
                <a16:creationId xmlns:a16="http://schemas.microsoft.com/office/drawing/2014/main" id="{D5DB0299-A02E-0E4B-A830-333FBB1701AF}"/>
              </a:ext>
            </a:extLst>
          </p:cNvPr>
          <p:cNvSpPr txBox="1">
            <a:spLocks/>
          </p:cNvSpPr>
          <p:nvPr/>
        </p:nvSpPr>
        <p:spPr>
          <a:xfrm>
            <a:off x="974394" y="4483009"/>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76" name="TextBox 75">
            <a:extLst>
              <a:ext uri="{FF2B5EF4-FFF2-40B4-BE49-F238E27FC236}">
                <a16:creationId xmlns:a16="http://schemas.microsoft.com/office/drawing/2014/main" id="{EC28D3D4-D99D-944B-935F-EBDFCE62FE59}"/>
              </a:ext>
            </a:extLst>
          </p:cNvPr>
          <p:cNvSpPr txBox="1">
            <a:spLocks/>
          </p:cNvSpPr>
          <p:nvPr/>
        </p:nvSpPr>
        <p:spPr>
          <a:xfrm>
            <a:off x="974394" y="5072894"/>
            <a:ext cx="292212" cy="294647"/>
          </a:xfrm>
          <a:prstGeom prst="rect">
            <a:avLst/>
          </a:prstGeom>
          <a:solidFill>
            <a:srgbClr val="5BEF6C"/>
          </a:solidFill>
          <a:ln w="19050" cmpd="sng">
            <a:solidFill>
              <a:srgbClr val="800000"/>
            </a:solidFill>
          </a:ln>
        </p:spPr>
        <p:txBody>
          <a:bodyPr wrap="none" rtlCol="0" anchor="ctr" anchorCtr="0">
            <a:noAutofit/>
          </a:bodyPr>
          <a:lstStyle/>
          <a:p>
            <a:pPr algn="ctr"/>
            <a:endParaRPr lang="en-US" sz="688" dirty="0">
              <a:solidFill>
                <a:srgbClr val="000000"/>
              </a:solidFill>
              <a:latin typeface="Helvetica"/>
              <a:cs typeface="Helvetica"/>
            </a:endParaRPr>
          </a:p>
        </p:txBody>
      </p:sp>
      <p:sp>
        <p:nvSpPr>
          <p:cNvPr id="77" name="TextBox 76">
            <a:extLst>
              <a:ext uri="{FF2B5EF4-FFF2-40B4-BE49-F238E27FC236}">
                <a16:creationId xmlns:a16="http://schemas.microsoft.com/office/drawing/2014/main" id="{4F8E33DD-EB57-0341-A1CD-CBC7FB0F37CB}"/>
              </a:ext>
            </a:extLst>
          </p:cNvPr>
          <p:cNvSpPr txBox="1">
            <a:spLocks/>
          </p:cNvSpPr>
          <p:nvPr/>
        </p:nvSpPr>
        <p:spPr>
          <a:xfrm>
            <a:off x="974394" y="4780405"/>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78" name="Group 77">
            <a:extLst>
              <a:ext uri="{FF2B5EF4-FFF2-40B4-BE49-F238E27FC236}">
                <a16:creationId xmlns:a16="http://schemas.microsoft.com/office/drawing/2014/main" id="{25CE84B6-3C09-5649-B84A-2144C32437A3}"/>
              </a:ext>
            </a:extLst>
          </p:cNvPr>
          <p:cNvGrpSpPr/>
          <p:nvPr/>
        </p:nvGrpSpPr>
        <p:grpSpPr>
          <a:xfrm>
            <a:off x="1554317" y="4483009"/>
            <a:ext cx="292212" cy="884534"/>
            <a:chOff x="2046576" y="1165086"/>
            <a:chExt cx="548640" cy="1372516"/>
          </a:xfrm>
        </p:grpSpPr>
        <p:sp>
          <p:nvSpPr>
            <p:cNvPr id="79" name="TextBox 78">
              <a:extLst>
                <a:ext uri="{FF2B5EF4-FFF2-40B4-BE49-F238E27FC236}">
                  <a16:creationId xmlns:a16="http://schemas.microsoft.com/office/drawing/2014/main" id="{2A7DFFAE-ECEB-2448-AE51-2DFB5D7355B1}"/>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80" name="TextBox 79">
              <a:extLst>
                <a:ext uri="{FF2B5EF4-FFF2-40B4-BE49-F238E27FC236}">
                  <a16:creationId xmlns:a16="http://schemas.microsoft.com/office/drawing/2014/main" id="{2B376F7C-DF8A-3548-AAAC-D94378D5EECA}"/>
                </a:ext>
              </a:extLst>
            </p:cNvPr>
            <p:cNvSpPr txBox="1">
              <a:spLocks/>
            </p:cNvSpPr>
            <p:nvPr/>
          </p:nvSpPr>
          <p:spPr>
            <a:xfrm>
              <a:off x="2046576" y="2080402"/>
              <a:ext cx="548640" cy="457200"/>
            </a:xfrm>
            <a:prstGeom prst="rect">
              <a:avLst/>
            </a:prstGeom>
            <a:solidFill>
              <a:srgbClr val="5BEF6C"/>
            </a:solidFill>
            <a:ln w="19050" cmpd="sng">
              <a:solidFill>
                <a:srgbClr val="000090"/>
              </a:solidFill>
            </a:ln>
          </p:spPr>
          <p:txBody>
            <a:bodyPr wrap="none" rtlCol="0" anchor="ctr" anchorCtr="0">
              <a:noAutofit/>
            </a:bodyPr>
            <a:lstStyle/>
            <a:p>
              <a:pPr algn="ctr"/>
              <a:endParaRPr lang="en-US" sz="820" dirty="0">
                <a:solidFill>
                  <a:srgbClr val="000000"/>
                </a:solidFill>
                <a:latin typeface="Helvetica"/>
                <a:cs typeface="Helvetica"/>
              </a:endParaRPr>
            </a:p>
          </p:txBody>
        </p:sp>
        <p:sp>
          <p:nvSpPr>
            <p:cNvPr id="81" name="TextBox 80">
              <a:extLst>
                <a:ext uri="{FF2B5EF4-FFF2-40B4-BE49-F238E27FC236}">
                  <a16:creationId xmlns:a16="http://schemas.microsoft.com/office/drawing/2014/main" id="{1AD62CBF-FE2B-584A-9120-7E20411FAAD9}"/>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82" name="Group 81">
            <a:extLst>
              <a:ext uri="{FF2B5EF4-FFF2-40B4-BE49-F238E27FC236}">
                <a16:creationId xmlns:a16="http://schemas.microsoft.com/office/drawing/2014/main" id="{A19FC7F7-55B4-E746-A59C-C45BD10AD981}"/>
              </a:ext>
            </a:extLst>
          </p:cNvPr>
          <p:cNvGrpSpPr/>
          <p:nvPr/>
        </p:nvGrpSpPr>
        <p:grpSpPr>
          <a:xfrm>
            <a:off x="747563" y="4879583"/>
            <a:ext cx="1320180" cy="204847"/>
            <a:chOff x="5040442" y="4579632"/>
            <a:chExt cx="1161886" cy="148996"/>
          </a:xfrm>
        </p:grpSpPr>
        <p:sp>
          <p:nvSpPr>
            <p:cNvPr id="83" name="Oval 82">
              <a:extLst>
                <a:ext uri="{FF2B5EF4-FFF2-40B4-BE49-F238E27FC236}">
                  <a16:creationId xmlns:a16="http://schemas.microsoft.com/office/drawing/2014/main" id="{A2864416-666A-A949-BAD0-F4EF34FDE37A}"/>
                </a:ext>
              </a:extLst>
            </p:cNvPr>
            <p:cNvSpPr>
              <a:spLocks noChangeAspect="1"/>
            </p:cNvSpPr>
            <p:nvPr/>
          </p:nvSpPr>
          <p:spPr>
            <a:xfrm flipH="1">
              <a:off x="5040442" y="4585592"/>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84" name="Straight Connector 83">
              <a:extLst>
                <a:ext uri="{FF2B5EF4-FFF2-40B4-BE49-F238E27FC236}">
                  <a16:creationId xmlns:a16="http://schemas.microsoft.com/office/drawing/2014/main" id="{DBF4D0C8-FAE8-AC45-AEA2-73D0E9CEAC47}"/>
                </a:ext>
              </a:extLst>
            </p:cNvPr>
            <p:cNvCxnSpPr/>
            <p:nvPr/>
          </p:nvCxnSpPr>
          <p:spPr>
            <a:xfrm flipH="1" flipV="1">
              <a:off x="5082574" y="4622497"/>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0D05E67A-4E00-2B49-B868-60E269C983DB}"/>
                </a:ext>
              </a:extLst>
            </p:cNvPr>
            <p:cNvGrpSpPr/>
            <p:nvPr/>
          </p:nvGrpSpPr>
          <p:grpSpPr>
            <a:xfrm>
              <a:off x="6000438" y="4579632"/>
              <a:ext cx="201890" cy="141683"/>
              <a:chOff x="6044051" y="1773957"/>
              <a:chExt cx="430699" cy="302256"/>
            </a:xfrm>
            <a:solidFill>
              <a:srgbClr val="000090"/>
            </a:solidFill>
          </p:grpSpPr>
          <p:cxnSp>
            <p:nvCxnSpPr>
              <p:cNvPr id="86" name="Straight Connector 85">
                <a:extLst>
                  <a:ext uri="{FF2B5EF4-FFF2-40B4-BE49-F238E27FC236}">
                    <a16:creationId xmlns:a16="http://schemas.microsoft.com/office/drawing/2014/main" id="{2E9B89C5-6F67-6C45-A5E5-45DCD0744641}"/>
                  </a:ext>
                </a:extLst>
              </p:cNvPr>
              <p:cNvCxnSpPr/>
              <p:nvPr/>
            </p:nvCxnSpPr>
            <p:spPr>
              <a:xfrm flipV="1">
                <a:off x="6044051" y="1849801"/>
                <a:ext cx="341413" cy="226412"/>
              </a:xfrm>
              <a:prstGeom prst="line">
                <a:avLst/>
              </a:prstGeom>
              <a:grpFill/>
              <a:ln w="19050" cmpd="sng">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87" name="Oval 86">
                <a:extLst>
                  <a:ext uri="{FF2B5EF4-FFF2-40B4-BE49-F238E27FC236}">
                    <a16:creationId xmlns:a16="http://schemas.microsoft.com/office/drawing/2014/main" id="{D10D6726-A8B0-EF49-AA71-6504BA2F0016}"/>
                  </a:ext>
                </a:extLst>
              </p:cNvPr>
              <p:cNvSpPr/>
              <p:nvPr/>
            </p:nvSpPr>
            <p:spPr>
              <a:xfrm>
                <a:off x="6377214" y="1773957"/>
                <a:ext cx="97536" cy="97536"/>
              </a:xfrm>
              <a:prstGeom prst="ellipse">
                <a:avLst/>
              </a:prstGeom>
              <a:grp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grpSp>
      </p:gr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7CCE4C28-D3DD-3947-8446-354A2BAF8339}"/>
                  </a:ext>
                </a:extLst>
              </p:cNvPr>
              <p:cNvSpPr txBox="1"/>
              <p:nvPr/>
            </p:nvSpPr>
            <p:spPr>
              <a:xfrm>
                <a:off x="2065424" y="4809527"/>
                <a:ext cx="420852" cy="2366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938" b="1" i="1" dirty="0">
                          <a:latin typeface="Cambria Math" panose="02040503050406030204" pitchFamily="18" charset="0"/>
                          <a:cs typeface="Arial"/>
                        </a:rPr>
                        <m:t>−&gt;</m:t>
                      </m:r>
                    </m:oMath>
                  </m:oMathPara>
                </a14:m>
                <a:endParaRPr lang="en-US" sz="938" b="1" dirty="0">
                  <a:latin typeface="Arial"/>
                  <a:cs typeface="Arial"/>
                </a:endParaRPr>
              </a:p>
            </p:txBody>
          </p:sp>
        </mc:Choice>
        <mc:Fallback xmlns="">
          <p:sp>
            <p:nvSpPr>
              <p:cNvPr id="88" name="TextBox 87">
                <a:extLst>
                  <a:ext uri="{FF2B5EF4-FFF2-40B4-BE49-F238E27FC236}">
                    <a16:creationId xmlns:a16="http://schemas.microsoft.com/office/drawing/2014/main" id="{7CCE4C28-D3DD-3947-8446-354A2BAF8339}"/>
                  </a:ext>
                </a:extLst>
              </p:cNvPr>
              <p:cNvSpPr txBox="1">
                <a:spLocks noRot="1" noChangeAspect="1" noMove="1" noResize="1" noEditPoints="1" noAdjustHandles="1" noChangeArrowheads="1" noChangeShapeType="1" noTextEdit="1"/>
              </p:cNvSpPr>
              <p:nvPr/>
            </p:nvSpPr>
            <p:spPr>
              <a:xfrm>
                <a:off x="2065424" y="4809527"/>
                <a:ext cx="420852" cy="236668"/>
              </a:xfrm>
              <a:prstGeom prst="rect">
                <a:avLst/>
              </a:prstGeom>
              <a:blipFill>
                <a:blip r:embed="rId7"/>
                <a:stretch>
                  <a:fillRect/>
                </a:stretch>
              </a:blipFill>
            </p:spPr>
            <p:txBody>
              <a:bodyPr/>
              <a:lstStyle/>
              <a:p>
                <a:r>
                  <a:rPr lang="en-US">
                    <a:noFill/>
                  </a:rPr>
                  <a:t> </a:t>
                </a:r>
              </a:p>
            </p:txBody>
          </p:sp>
        </mc:Fallback>
      </mc:AlternateContent>
      <p:grpSp>
        <p:nvGrpSpPr>
          <p:cNvPr id="95" name="Group 94">
            <a:extLst>
              <a:ext uri="{FF2B5EF4-FFF2-40B4-BE49-F238E27FC236}">
                <a16:creationId xmlns:a16="http://schemas.microsoft.com/office/drawing/2014/main" id="{9A1CDA45-F75C-394A-8933-83FD552E60C0}"/>
              </a:ext>
            </a:extLst>
          </p:cNvPr>
          <p:cNvGrpSpPr/>
          <p:nvPr/>
        </p:nvGrpSpPr>
        <p:grpSpPr>
          <a:xfrm>
            <a:off x="2291764" y="4327121"/>
            <a:ext cx="1609353" cy="1528968"/>
            <a:chOff x="2403695" y="4358985"/>
            <a:chExt cx="1609353" cy="1528968"/>
          </a:xfrm>
        </p:grpSpPr>
        <p:grpSp>
          <p:nvGrpSpPr>
            <p:cNvPr id="198" name="Group 197">
              <a:extLst>
                <a:ext uri="{FF2B5EF4-FFF2-40B4-BE49-F238E27FC236}">
                  <a16:creationId xmlns:a16="http://schemas.microsoft.com/office/drawing/2014/main" id="{27797CEE-FBA5-874C-B75A-8E246A70187E}"/>
                </a:ext>
              </a:extLst>
            </p:cNvPr>
            <p:cNvGrpSpPr/>
            <p:nvPr/>
          </p:nvGrpSpPr>
          <p:grpSpPr>
            <a:xfrm>
              <a:off x="2504211" y="4358985"/>
              <a:ext cx="1408323" cy="1214663"/>
              <a:chOff x="5860457" y="533534"/>
              <a:chExt cx="1408323" cy="1214663"/>
            </a:xfrm>
          </p:grpSpPr>
          <p:sp>
            <p:nvSpPr>
              <p:cNvPr id="199" name="TextBox 198">
                <a:extLst>
                  <a:ext uri="{FF2B5EF4-FFF2-40B4-BE49-F238E27FC236}">
                    <a16:creationId xmlns:a16="http://schemas.microsoft.com/office/drawing/2014/main" id="{1B6E6AC0-D9A7-194D-B056-9C2B7F2A3027}"/>
                  </a:ext>
                </a:extLst>
              </p:cNvPr>
              <p:cNvSpPr txBox="1"/>
              <p:nvPr/>
            </p:nvSpPr>
            <p:spPr>
              <a:xfrm>
                <a:off x="6467846" y="1044783"/>
                <a:ext cx="193553" cy="182487"/>
              </a:xfrm>
              <a:prstGeom prst="rect">
                <a:avLst/>
              </a:prstGeom>
              <a:noFill/>
            </p:spPr>
            <p:txBody>
              <a:bodyPr wrap="square" rtlCol="0">
                <a:spAutoFit/>
              </a:bodyPr>
              <a:lstStyle/>
              <a:p>
                <a:pPr algn="ctr"/>
                <a:r>
                  <a:rPr lang="en-US" sz="586" dirty="0"/>
                  <a:t>+</a:t>
                </a:r>
              </a:p>
            </p:txBody>
          </p:sp>
          <p:sp>
            <p:nvSpPr>
              <p:cNvPr id="200" name="Rounded Rectangle 234">
                <a:extLst>
                  <a:ext uri="{FF2B5EF4-FFF2-40B4-BE49-F238E27FC236}">
                    <a16:creationId xmlns:a16="http://schemas.microsoft.com/office/drawing/2014/main" id="{4F421005-46B5-6B4E-B23E-111BF57466B3}"/>
                  </a:ext>
                </a:extLst>
              </p:cNvPr>
              <p:cNvSpPr/>
              <p:nvPr/>
            </p:nvSpPr>
            <p:spPr>
              <a:xfrm>
                <a:off x="5860457" y="533534"/>
                <a:ext cx="1408323" cy="1214663"/>
              </a:xfrm>
              <a:prstGeom prst="roundRect">
                <a:avLst>
                  <a:gd name="adj" fmla="val 8020"/>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p>
            </p:txBody>
          </p:sp>
          <p:sp>
            <p:nvSpPr>
              <p:cNvPr id="201" name="TextBox 200">
                <a:extLst>
                  <a:ext uri="{FF2B5EF4-FFF2-40B4-BE49-F238E27FC236}">
                    <a16:creationId xmlns:a16="http://schemas.microsoft.com/office/drawing/2014/main" id="{E8AE4296-A506-7D42-8C2D-19DE9C2ED202}"/>
                  </a:ext>
                </a:extLst>
              </p:cNvPr>
              <p:cNvSpPr txBox="1">
                <a:spLocks/>
              </p:cNvSpPr>
              <p:nvPr/>
            </p:nvSpPr>
            <p:spPr>
              <a:xfrm>
                <a:off x="6130373" y="680412"/>
                <a:ext cx="292212" cy="294647"/>
              </a:xfrm>
              <a:prstGeom prst="rect">
                <a:avLst/>
              </a:prstGeom>
              <a:noFill/>
              <a:ln w="19050" cmpd="sng">
                <a:solidFill>
                  <a:srgbClr val="800000"/>
                </a:solidFill>
              </a:ln>
            </p:spPr>
            <p:txBody>
              <a:bodyPr wrap="none" rtlCol="0" anchor="ctr" anchorCtr="0">
                <a:noAutofit/>
              </a:bodyPr>
              <a:lstStyle/>
              <a:p>
                <a:pPr algn="ctr"/>
                <a:r>
                  <a:rPr lang="en-US" sz="1375" dirty="0">
                    <a:solidFill>
                      <a:srgbClr val="000000"/>
                    </a:solidFill>
                    <a:latin typeface="Helvetica"/>
                    <a:cs typeface="Helvetica"/>
                  </a:rPr>
                  <a:t>XX</a:t>
                </a:r>
              </a:p>
            </p:txBody>
          </p:sp>
          <p:sp>
            <p:nvSpPr>
              <p:cNvPr id="202" name="TextBox 201">
                <a:extLst>
                  <a:ext uri="{FF2B5EF4-FFF2-40B4-BE49-F238E27FC236}">
                    <a16:creationId xmlns:a16="http://schemas.microsoft.com/office/drawing/2014/main" id="{0A322090-9C23-3045-87ED-79F1D70C09A3}"/>
                  </a:ext>
                </a:extLst>
              </p:cNvPr>
              <p:cNvSpPr txBox="1">
                <a:spLocks/>
              </p:cNvSpPr>
              <p:nvPr/>
            </p:nvSpPr>
            <p:spPr>
              <a:xfrm>
                <a:off x="6130373" y="1270298"/>
                <a:ext cx="292212" cy="294647"/>
              </a:xfrm>
              <a:prstGeom prst="rect">
                <a:avLst/>
              </a:prstGeom>
              <a:noFill/>
              <a:ln w="19050" cmpd="sng">
                <a:solidFill>
                  <a:srgbClr val="800000"/>
                </a:solidFill>
              </a:ln>
            </p:spPr>
            <p:txBody>
              <a:bodyPr wrap="none" rtlCol="0" anchor="ctr" anchorCtr="0">
                <a:noAutofit/>
              </a:bodyPr>
              <a:lstStyle/>
              <a:p>
                <a:pPr algn="ctr"/>
                <a:r>
                  <a:rPr lang="en-US" sz="1380" dirty="0">
                    <a:solidFill>
                      <a:srgbClr val="000000"/>
                    </a:solidFill>
                    <a:latin typeface="Helvetica"/>
                    <a:cs typeface="Helvetica"/>
                  </a:rPr>
                  <a:t>5</a:t>
                </a:r>
              </a:p>
            </p:txBody>
          </p:sp>
          <p:sp>
            <p:nvSpPr>
              <p:cNvPr id="203" name="TextBox 202">
                <a:extLst>
                  <a:ext uri="{FF2B5EF4-FFF2-40B4-BE49-F238E27FC236}">
                    <a16:creationId xmlns:a16="http://schemas.microsoft.com/office/drawing/2014/main" id="{F7796524-AED2-F040-8F73-783FFA5ED9EE}"/>
                  </a:ext>
                </a:extLst>
              </p:cNvPr>
              <p:cNvSpPr txBox="1">
                <a:spLocks/>
              </p:cNvSpPr>
              <p:nvPr/>
            </p:nvSpPr>
            <p:spPr>
              <a:xfrm>
                <a:off x="6130373" y="977809"/>
                <a:ext cx="292212" cy="294647"/>
              </a:xfrm>
              <a:prstGeom prst="rect">
                <a:avLst/>
              </a:prstGeom>
              <a:noFill/>
              <a:ln w="19050" cmpd="sng">
                <a:solidFill>
                  <a:srgbClr val="800000"/>
                </a:solidFill>
              </a:ln>
            </p:spPr>
            <p:txBody>
              <a:bodyPr wrap="none" rtlCol="0" anchor="ctr" anchorCtr="0">
                <a:noAutofit/>
              </a:bodyPr>
              <a:lstStyle/>
              <a:p>
                <a:pPr algn="ctr"/>
                <a:r>
                  <a:rPr lang="en-US" sz="1375" dirty="0">
                    <a:latin typeface="Helvetica"/>
                    <a:cs typeface="Helvetica"/>
                  </a:rPr>
                  <a:t>5</a:t>
                </a:r>
              </a:p>
            </p:txBody>
          </p:sp>
          <p:grpSp>
            <p:nvGrpSpPr>
              <p:cNvPr id="204" name="Group 203">
                <a:extLst>
                  <a:ext uri="{FF2B5EF4-FFF2-40B4-BE49-F238E27FC236}">
                    <a16:creationId xmlns:a16="http://schemas.microsoft.com/office/drawing/2014/main" id="{AA775E69-10CB-C34E-AA7B-EC0D359B339A}"/>
                  </a:ext>
                </a:extLst>
              </p:cNvPr>
              <p:cNvGrpSpPr/>
              <p:nvPr/>
            </p:nvGrpSpPr>
            <p:grpSpPr>
              <a:xfrm>
                <a:off x="6710296" y="680412"/>
                <a:ext cx="292212" cy="884534"/>
                <a:chOff x="2046576" y="1165086"/>
                <a:chExt cx="548640" cy="1372516"/>
              </a:xfrm>
            </p:grpSpPr>
            <p:sp>
              <p:nvSpPr>
                <p:cNvPr id="208" name="TextBox 207">
                  <a:extLst>
                    <a:ext uri="{FF2B5EF4-FFF2-40B4-BE49-F238E27FC236}">
                      <a16:creationId xmlns:a16="http://schemas.microsoft.com/office/drawing/2014/main" id="{7B6D10DD-E517-D84D-AD14-FBEC6FA9843E}"/>
                    </a:ext>
                  </a:extLst>
                </p:cNvPr>
                <p:cNvSpPr txBox="1">
                  <a:spLocks/>
                </p:cNvSpPr>
                <p:nvPr/>
              </p:nvSpPr>
              <p:spPr>
                <a:xfrm>
                  <a:off x="2046576" y="1165086"/>
                  <a:ext cx="548640" cy="457200"/>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3</a:t>
                  </a:r>
                </a:p>
              </p:txBody>
            </p:sp>
            <p:sp>
              <p:nvSpPr>
                <p:cNvPr id="209" name="TextBox 208">
                  <a:extLst>
                    <a:ext uri="{FF2B5EF4-FFF2-40B4-BE49-F238E27FC236}">
                      <a16:creationId xmlns:a16="http://schemas.microsoft.com/office/drawing/2014/main" id="{CCAEF85E-5DD9-CB4C-A8BF-9E34BF6C5BC6}"/>
                    </a:ext>
                  </a:extLst>
                </p:cNvPr>
                <p:cNvSpPr txBox="1">
                  <a:spLocks/>
                </p:cNvSpPr>
                <p:nvPr/>
              </p:nvSpPr>
              <p:spPr>
                <a:xfrm>
                  <a:off x="2046576" y="2080402"/>
                  <a:ext cx="548640" cy="457200"/>
                </a:xfrm>
                <a:prstGeom prst="rect">
                  <a:avLst/>
                </a:prstGeom>
                <a:noFill/>
                <a:ln w="19050" cmpd="sng">
                  <a:solidFill>
                    <a:srgbClr val="000090"/>
                  </a:solidFill>
                </a:ln>
              </p:spPr>
              <p:txBody>
                <a:bodyPr wrap="none" rtlCol="0" anchor="ctr" anchorCtr="0">
                  <a:noAutofit/>
                </a:bodyPr>
                <a:lstStyle/>
                <a:p>
                  <a:pPr algn="ctr"/>
                  <a:r>
                    <a:rPr lang="en-US" sz="1380" dirty="0">
                      <a:solidFill>
                        <a:srgbClr val="000000"/>
                      </a:solidFill>
                      <a:latin typeface="Helvetica"/>
                      <a:cs typeface="Helvetica"/>
                    </a:rPr>
                    <a:t>XX</a:t>
                  </a:r>
                </a:p>
              </p:txBody>
            </p:sp>
            <p:sp>
              <p:nvSpPr>
                <p:cNvPr id="210" name="TextBox 209">
                  <a:extLst>
                    <a:ext uri="{FF2B5EF4-FFF2-40B4-BE49-F238E27FC236}">
                      <a16:creationId xmlns:a16="http://schemas.microsoft.com/office/drawing/2014/main" id="{342F2634-F056-584A-9577-100160496E47}"/>
                    </a:ext>
                  </a:extLst>
                </p:cNvPr>
                <p:cNvSpPr txBox="1">
                  <a:spLocks/>
                </p:cNvSpPr>
                <p:nvPr/>
              </p:nvSpPr>
              <p:spPr>
                <a:xfrm>
                  <a:off x="2046576" y="1626552"/>
                  <a:ext cx="548640" cy="457199"/>
                </a:xfrm>
                <a:prstGeom prst="rect">
                  <a:avLst/>
                </a:prstGeom>
                <a:noFill/>
                <a:ln w="19050" cmpd="sng">
                  <a:solidFill>
                    <a:srgbClr val="000090"/>
                  </a:solidFill>
                </a:ln>
              </p:spPr>
              <p:txBody>
                <a:bodyPr wrap="none" rtlCol="0" anchor="ctr" anchorCtr="0">
                  <a:noAutofit/>
                </a:bodyPr>
                <a:lstStyle/>
                <a:p>
                  <a:pPr algn="ctr"/>
                  <a:r>
                    <a:rPr lang="en-US" sz="1375" dirty="0">
                      <a:solidFill>
                        <a:srgbClr val="000000"/>
                      </a:solidFill>
                      <a:latin typeface="Helvetica"/>
                      <a:cs typeface="Helvetica"/>
                    </a:rPr>
                    <a:t>XX</a:t>
                  </a:r>
                </a:p>
              </p:txBody>
            </p:sp>
          </p:grpSp>
          <p:grpSp>
            <p:nvGrpSpPr>
              <p:cNvPr id="205" name="Group 204">
                <a:extLst>
                  <a:ext uri="{FF2B5EF4-FFF2-40B4-BE49-F238E27FC236}">
                    <a16:creationId xmlns:a16="http://schemas.microsoft.com/office/drawing/2014/main" id="{9FA32DDC-5917-1445-9EFC-F0213163D97D}"/>
                  </a:ext>
                </a:extLst>
              </p:cNvPr>
              <p:cNvGrpSpPr/>
              <p:nvPr/>
            </p:nvGrpSpPr>
            <p:grpSpPr>
              <a:xfrm rot="17810112">
                <a:off x="5869712" y="1266738"/>
                <a:ext cx="277952" cy="162523"/>
                <a:chOff x="4945434" y="1021243"/>
                <a:chExt cx="202169" cy="143036"/>
              </a:xfrm>
            </p:grpSpPr>
            <p:sp>
              <p:nvSpPr>
                <p:cNvPr id="206" name="Oval 205">
                  <a:extLst>
                    <a:ext uri="{FF2B5EF4-FFF2-40B4-BE49-F238E27FC236}">
                      <a16:creationId xmlns:a16="http://schemas.microsoft.com/office/drawing/2014/main" id="{5A42247A-7CAE-2A45-8233-A8726CFFEB5F}"/>
                    </a:ext>
                  </a:extLst>
                </p:cNvPr>
                <p:cNvSpPr>
                  <a:spLocks noChangeAspect="1"/>
                </p:cNvSpPr>
                <p:nvPr/>
              </p:nvSpPr>
              <p:spPr>
                <a:xfrm flipH="1">
                  <a:off x="4945434" y="1021243"/>
                  <a:ext cx="45720" cy="45720"/>
                </a:xfrm>
                <a:prstGeom prst="ellipse">
                  <a:avLst/>
                </a:prstGeom>
                <a:solidFill>
                  <a:srgbClr val="800000"/>
                </a:solidFill>
                <a:ln w="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dirty="0">
                    <a:solidFill>
                      <a:srgbClr val="000000"/>
                    </a:solidFill>
                    <a:latin typeface="Helvetica"/>
                    <a:cs typeface="Helvetica"/>
                  </a:endParaRPr>
                </a:p>
              </p:txBody>
            </p:sp>
            <p:cxnSp>
              <p:nvCxnSpPr>
                <p:cNvPr id="207" name="Straight Connector 206">
                  <a:extLst>
                    <a:ext uri="{FF2B5EF4-FFF2-40B4-BE49-F238E27FC236}">
                      <a16:creationId xmlns:a16="http://schemas.microsoft.com/office/drawing/2014/main" id="{A69CD8E6-CF29-2941-8370-1C65981491D2}"/>
                    </a:ext>
                  </a:extLst>
                </p:cNvPr>
                <p:cNvCxnSpPr/>
                <p:nvPr/>
              </p:nvCxnSpPr>
              <p:spPr>
                <a:xfrm flipH="1" flipV="1">
                  <a:off x="4987566" y="1058148"/>
                  <a:ext cx="160037" cy="106131"/>
                </a:xfrm>
                <a:prstGeom prst="line">
                  <a:avLst/>
                </a:prstGeom>
                <a:solidFill>
                  <a:srgbClr val="800000"/>
                </a:solidFill>
                <a:ln w="19050" cmpd="sng">
                  <a:solidFill>
                    <a:srgbClr val="800000"/>
                  </a:solidFill>
                </a:ln>
                <a:effectLst/>
              </p:spPr>
              <p:style>
                <a:lnRef idx="2">
                  <a:schemeClr val="accent1"/>
                </a:lnRef>
                <a:fillRef idx="0">
                  <a:schemeClr val="accent1"/>
                </a:fillRef>
                <a:effectRef idx="1">
                  <a:schemeClr val="accent1"/>
                </a:effectRef>
                <a:fontRef idx="minor">
                  <a:schemeClr val="tx1"/>
                </a:fontRef>
              </p:style>
            </p:cxnSp>
          </p:grpSp>
        </p:grpSp>
        <p:sp>
          <p:nvSpPr>
            <p:cNvPr id="211" name="TextBox 210">
              <a:extLst>
                <a:ext uri="{FF2B5EF4-FFF2-40B4-BE49-F238E27FC236}">
                  <a16:creationId xmlns:a16="http://schemas.microsoft.com/office/drawing/2014/main" id="{BCB1CEE0-837F-9048-8D9D-E1B629CDE5E5}"/>
                </a:ext>
              </a:extLst>
            </p:cNvPr>
            <p:cNvSpPr txBox="1"/>
            <p:nvPr/>
          </p:nvSpPr>
          <p:spPr>
            <a:xfrm>
              <a:off x="2403695" y="5580176"/>
              <a:ext cx="1609353" cy="307777"/>
            </a:xfrm>
            <a:prstGeom prst="rect">
              <a:avLst/>
            </a:prstGeom>
            <a:noFill/>
          </p:spPr>
          <p:txBody>
            <a:bodyPr wrap="square" rtlCol="0">
              <a:spAutoFit/>
            </a:bodyPr>
            <a:lstStyle/>
            <a:p>
              <a:pPr algn="ctr"/>
              <a:r>
                <a:rPr lang="en-US" sz="1400" dirty="0">
                  <a:latin typeface="Arial"/>
                  <a:cs typeface="Arial"/>
                </a:rPr>
                <a:t>Trial 3</a:t>
              </a:r>
              <a:r>
                <a:rPr lang="en-US" altLang="zh-TW" sz="1400" dirty="0">
                  <a:latin typeface="Arial"/>
                  <a:cs typeface="Arial"/>
                </a:rPr>
                <a:t> response</a:t>
              </a:r>
              <a:endParaRPr lang="en-US" sz="1400" dirty="0">
                <a:latin typeface="Arial"/>
                <a:cs typeface="Arial"/>
              </a:endParaRPr>
            </a:p>
          </p:txBody>
        </p:sp>
      </p:grpSp>
    </p:spTree>
    <p:extLst>
      <p:ext uri="{BB962C8B-B14F-4D97-AF65-F5344CB8AC3E}">
        <p14:creationId xmlns:p14="http://schemas.microsoft.com/office/powerpoint/2010/main" val="419588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62" name="Group 1651">
            <a:extLst>
              <a:ext uri="{FF2B5EF4-FFF2-40B4-BE49-F238E27FC236}">
                <a16:creationId xmlns:a16="http://schemas.microsoft.com/office/drawing/2014/main" id="{2CD3ED48-7723-4DD2-AC13-7D5DEE7D6387}"/>
              </a:ext>
            </a:extLst>
          </p:cNvPr>
          <p:cNvGrpSpPr>
            <a:grpSpLocks noChangeAspect="1"/>
          </p:cNvGrpSpPr>
          <p:nvPr/>
        </p:nvGrpSpPr>
        <p:grpSpPr bwMode="auto">
          <a:xfrm>
            <a:off x="2054225" y="104775"/>
            <a:ext cx="7912100" cy="6821488"/>
            <a:chOff x="1294" y="66"/>
            <a:chExt cx="4984" cy="4297"/>
          </a:xfrm>
        </p:grpSpPr>
        <p:sp>
          <p:nvSpPr>
            <p:cNvPr id="1663" name="AutoShape 1650">
              <a:extLst>
                <a:ext uri="{FF2B5EF4-FFF2-40B4-BE49-F238E27FC236}">
                  <a16:creationId xmlns:a16="http://schemas.microsoft.com/office/drawing/2014/main" id="{6AA5A8A9-E424-4E2F-BDFB-60A1DF0375A4}"/>
                </a:ext>
              </a:extLst>
            </p:cNvPr>
            <p:cNvSpPr>
              <a:spLocks noChangeAspect="1" noChangeArrowheads="1" noTextEdit="1"/>
            </p:cNvSpPr>
            <p:nvPr/>
          </p:nvSpPr>
          <p:spPr bwMode="auto">
            <a:xfrm>
              <a:off x="1402" y="66"/>
              <a:ext cx="4876" cy="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664" name="Group 1852">
              <a:extLst>
                <a:ext uri="{FF2B5EF4-FFF2-40B4-BE49-F238E27FC236}">
                  <a16:creationId xmlns:a16="http://schemas.microsoft.com/office/drawing/2014/main" id="{9D162CCD-D581-46D0-AD42-488F5EAF9668}"/>
                </a:ext>
              </a:extLst>
            </p:cNvPr>
            <p:cNvGrpSpPr>
              <a:grpSpLocks/>
            </p:cNvGrpSpPr>
            <p:nvPr/>
          </p:nvGrpSpPr>
          <p:grpSpPr bwMode="auto">
            <a:xfrm>
              <a:off x="1294" y="209"/>
              <a:ext cx="4970" cy="1958"/>
              <a:chOff x="1294" y="209"/>
              <a:chExt cx="4970" cy="1958"/>
            </a:xfrm>
          </p:grpSpPr>
          <p:sp>
            <p:nvSpPr>
              <p:cNvPr id="2010" name="Rectangle 1652">
                <a:extLst>
                  <a:ext uri="{FF2B5EF4-FFF2-40B4-BE49-F238E27FC236}">
                    <a16:creationId xmlns:a16="http://schemas.microsoft.com/office/drawing/2014/main" id="{FB2214A9-63C4-4FD5-9837-2A5CB3797A1B}"/>
                  </a:ext>
                </a:extLst>
              </p:cNvPr>
              <p:cNvSpPr>
                <a:spLocks noChangeArrowheads="1"/>
              </p:cNvSpPr>
              <p:nvPr/>
            </p:nvSpPr>
            <p:spPr bwMode="auto">
              <a:xfrm>
                <a:off x="2037" y="278"/>
                <a:ext cx="1830" cy="16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1" name="Line 1653">
                <a:extLst>
                  <a:ext uri="{FF2B5EF4-FFF2-40B4-BE49-F238E27FC236}">
                    <a16:creationId xmlns:a16="http://schemas.microsoft.com/office/drawing/2014/main" id="{CC46A19A-40C3-41CA-B07F-43FCFC57517B}"/>
                  </a:ext>
                </a:extLst>
              </p:cNvPr>
              <p:cNvSpPr>
                <a:spLocks noChangeShapeType="1"/>
              </p:cNvSpPr>
              <p:nvPr/>
            </p:nvSpPr>
            <p:spPr bwMode="auto">
              <a:xfrm>
                <a:off x="2037" y="1912"/>
                <a:ext cx="183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2" name="Line 1654">
                <a:extLst>
                  <a:ext uri="{FF2B5EF4-FFF2-40B4-BE49-F238E27FC236}">
                    <a16:creationId xmlns:a16="http://schemas.microsoft.com/office/drawing/2014/main" id="{F27172C4-2B7D-4FA6-8D0B-03C7FBB8FC8C}"/>
                  </a:ext>
                </a:extLst>
              </p:cNvPr>
              <p:cNvSpPr>
                <a:spLocks noChangeShapeType="1"/>
              </p:cNvSpPr>
              <p:nvPr/>
            </p:nvSpPr>
            <p:spPr bwMode="auto">
              <a:xfrm>
                <a:off x="2586" y="1912"/>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3" name="Line 1655">
                <a:extLst>
                  <a:ext uri="{FF2B5EF4-FFF2-40B4-BE49-F238E27FC236}">
                    <a16:creationId xmlns:a16="http://schemas.microsoft.com/office/drawing/2014/main" id="{DA976764-5706-41BA-B3CD-A7F9A9C400FC}"/>
                  </a:ext>
                </a:extLst>
              </p:cNvPr>
              <p:cNvSpPr>
                <a:spLocks noChangeShapeType="1"/>
              </p:cNvSpPr>
              <p:nvPr/>
            </p:nvSpPr>
            <p:spPr bwMode="auto">
              <a:xfrm>
                <a:off x="3196" y="1912"/>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4" name="Line 1656">
                <a:extLst>
                  <a:ext uri="{FF2B5EF4-FFF2-40B4-BE49-F238E27FC236}">
                    <a16:creationId xmlns:a16="http://schemas.microsoft.com/office/drawing/2014/main" id="{B5376DB5-3C72-4683-AAAD-E36CC7CBDC30}"/>
                  </a:ext>
                </a:extLst>
              </p:cNvPr>
              <p:cNvSpPr>
                <a:spLocks noChangeShapeType="1"/>
              </p:cNvSpPr>
              <p:nvPr/>
            </p:nvSpPr>
            <p:spPr bwMode="auto">
              <a:xfrm>
                <a:off x="3806" y="1912"/>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5" name="Rectangle 1657">
                <a:extLst>
                  <a:ext uri="{FF2B5EF4-FFF2-40B4-BE49-F238E27FC236}">
                    <a16:creationId xmlns:a16="http://schemas.microsoft.com/office/drawing/2014/main" id="{0EB1E699-2964-488F-8CB7-E0257EB94664}"/>
                  </a:ext>
                </a:extLst>
              </p:cNvPr>
              <p:cNvSpPr>
                <a:spLocks noChangeArrowheads="1"/>
              </p:cNvSpPr>
              <p:nvPr/>
            </p:nvSpPr>
            <p:spPr bwMode="auto">
              <a:xfrm>
                <a:off x="2553" y="1985"/>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6" name="Rectangle 1658">
                <a:extLst>
                  <a:ext uri="{FF2B5EF4-FFF2-40B4-BE49-F238E27FC236}">
                    <a16:creationId xmlns:a16="http://schemas.microsoft.com/office/drawing/2014/main" id="{13C413D4-05AD-4C8D-A98A-127735A92775}"/>
                  </a:ext>
                </a:extLst>
              </p:cNvPr>
              <p:cNvSpPr>
                <a:spLocks noChangeArrowheads="1"/>
              </p:cNvSpPr>
              <p:nvPr/>
            </p:nvSpPr>
            <p:spPr bwMode="auto">
              <a:xfrm>
                <a:off x="3124" y="198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7" name="Rectangle 1659">
                <a:extLst>
                  <a:ext uri="{FF2B5EF4-FFF2-40B4-BE49-F238E27FC236}">
                    <a16:creationId xmlns:a16="http://schemas.microsoft.com/office/drawing/2014/main" id="{328DBF80-CB0F-43CB-A335-02E79399085C}"/>
                  </a:ext>
                </a:extLst>
              </p:cNvPr>
              <p:cNvSpPr>
                <a:spLocks noChangeArrowheads="1"/>
              </p:cNvSpPr>
              <p:nvPr/>
            </p:nvSpPr>
            <p:spPr bwMode="auto">
              <a:xfrm>
                <a:off x="3734" y="198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8" name="Line 1660">
                <a:extLst>
                  <a:ext uri="{FF2B5EF4-FFF2-40B4-BE49-F238E27FC236}">
                    <a16:creationId xmlns:a16="http://schemas.microsoft.com/office/drawing/2014/main" id="{6355A8C8-5B79-4DA3-B0F6-60EFF2321D1C}"/>
                  </a:ext>
                </a:extLst>
              </p:cNvPr>
              <p:cNvSpPr>
                <a:spLocks noChangeShapeType="1"/>
              </p:cNvSpPr>
              <p:nvPr/>
            </p:nvSpPr>
            <p:spPr bwMode="auto">
              <a:xfrm flipV="1">
                <a:off x="2037" y="278"/>
                <a:ext cx="0" cy="1634"/>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9" name="Line 1661">
                <a:extLst>
                  <a:ext uri="{FF2B5EF4-FFF2-40B4-BE49-F238E27FC236}">
                    <a16:creationId xmlns:a16="http://schemas.microsoft.com/office/drawing/2014/main" id="{2FB0E69A-8A9D-4BBF-B12B-64D8F1BA1A22}"/>
                  </a:ext>
                </a:extLst>
              </p:cNvPr>
              <p:cNvSpPr>
                <a:spLocks noChangeShapeType="1"/>
              </p:cNvSpPr>
              <p:nvPr/>
            </p:nvSpPr>
            <p:spPr bwMode="auto">
              <a:xfrm flipH="1">
                <a:off x="2019" y="1912"/>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0" name="Line 1662">
                <a:extLst>
                  <a:ext uri="{FF2B5EF4-FFF2-40B4-BE49-F238E27FC236}">
                    <a16:creationId xmlns:a16="http://schemas.microsoft.com/office/drawing/2014/main" id="{CFE56FAC-4DBA-434D-8637-9749E5893D30}"/>
                  </a:ext>
                </a:extLst>
              </p:cNvPr>
              <p:cNvSpPr>
                <a:spLocks noChangeShapeType="1"/>
              </p:cNvSpPr>
              <p:nvPr/>
            </p:nvSpPr>
            <p:spPr bwMode="auto">
              <a:xfrm flipH="1">
                <a:off x="2019" y="1585"/>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1" name="Line 1663">
                <a:extLst>
                  <a:ext uri="{FF2B5EF4-FFF2-40B4-BE49-F238E27FC236}">
                    <a16:creationId xmlns:a16="http://schemas.microsoft.com/office/drawing/2014/main" id="{AA76D128-0BB7-4EE6-9FB0-8514C828BA2F}"/>
                  </a:ext>
                </a:extLst>
              </p:cNvPr>
              <p:cNvSpPr>
                <a:spLocks noChangeShapeType="1"/>
              </p:cNvSpPr>
              <p:nvPr/>
            </p:nvSpPr>
            <p:spPr bwMode="auto">
              <a:xfrm flipH="1">
                <a:off x="2019" y="125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2" name="Line 1664">
                <a:extLst>
                  <a:ext uri="{FF2B5EF4-FFF2-40B4-BE49-F238E27FC236}">
                    <a16:creationId xmlns:a16="http://schemas.microsoft.com/office/drawing/2014/main" id="{DA063D7E-C81E-431C-9F96-19149DB92955}"/>
                  </a:ext>
                </a:extLst>
              </p:cNvPr>
              <p:cNvSpPr>
                <a:spLocks noChangeShapeType="1"/>
              </p:cNvSpPr>
              <p:nvPr/>
            </p:nvSpPr>
            <p:spPr bwMode="auto">
              <a:xfrm flipH="1">
                <a:off x="2019" y="931"/>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3" name="Line 1665">
                <a:extLst>
                  <a:ext uri="{FF2B5EF4-FFF2-40B4-BE49-F238E27FC236}">
                    <a16:creationId xmlns:a16="http://schemas.microsoft.com/office/drawing/2014/main" id="{5C25F24C-EF19-404E-8620-79883F418F77}"/>
                  </a:ext>
                </a:extLst>
              </p:cNvPr>
              <p:cNvSpPr>
                <a:spLocks noChangeShapeType="1"/>
              </p:cNvSpPr>
              <p:nvPr/>
            </p:nvSpPr>
            <p:spPr bwMode="auto">
              <a:xfrm flipH="1">
                <a:off x="2019" y="605"/>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4" name="Line 1666">
                <a:extLst>
                  <a:ext uri="{FF2B5EF4-FFF2-40B4-BE49-F238E27FC236}">
                    <a16:creationId xmlns:a16="http://schemas.microsoft.com/office/drawing/2014/main" id="{A8D353D6-538E-470D-83AD-A4976A0C332B}"/>
                  </a:ext>
                </a:extLst>
              </p:cNvPr>
              <p:cNvSpPr>
                <a:spLocks noChangeShapeType="1"/>
              </p:cNvSpPr>
              <p:nvPr/>
            </p:nvSpPr>
            <p:spPr bwMode="auto">
              <a:xfrm flipH="1">
                <a:off x="2019" y="27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5" name="Rectangle 1667">
                <a:extLst>
                  <a:ext uri="{FF2B5EF4-FFF2-40B4-BE49-F238E27FC236}">
                    <a16:creationId xmlns:a16="http://schemas.microsoft.com/office/drawing/2014/main" id="{287E1C30-06D8-432F-B750-3A0C92893310}"/>
                  </a:ext>
                </a:extLst>
              </p:cNvPr>
              <p:cNvSpPr>
                <a:spLocks noChangeArrowheads="1"/>
              </p:cNvSpPr>
              <p:nvPr/>
            </p:nvSpPr>
            <p:spPr bwMode="auto">
              <a:xfrm>
                <a:off x="1791" y="1843"/>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6" name="Rectangle 1668">
                <a:extLst>
                  <a:ext uri="{FF2B5EF4-FFF2-40B4-BE49-F238E27FC236}">
                    <a16:creationId xmlns:a16="http://schemas.microsoft.com/office/drawing/2014/main" id="{471111C4-913E-4A6E-8AED-E548CE26EC26}"/>
                  </a:ext>
                </a:extLst>
              </p:cNvPr>
              <p:cNvSpPr>
                <a:spLocks noChangeArrowheads="1"/>
              </p:cNvSpPr>
              <p:nvPr/>
            </p:nvSpPr>
            <p:spPr bwMode="auto">
              <a:xfrm>
                <a:off x="1791" y="1518"/>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7" name="Rectangle 1669">
                <a:extLst>
                  <a:ext uri="{FF2B5EF4-FFF2-40B4-BE49-F238E27FC236}">
                    <a16:creationId xmlns:a16="http://schemas.microsoft.com/office/drawing/2014/main" id="{776F0666-DC71-4CB6-95DD-00B885FA516E}"/>
                  </a:ext>
                </a:extLst>
              </p:cNvPr>
              <p:cNvSpPr>
                <a:spLocks noChangeArrowheads="1"/>
              </p:cNvSpPr>
              <p:nvPr/>
            </p:nvSpPr>
            <p:spPr bwMode="auto">
              <a:xfrm>
                <a:off x="1791" y="1188"/>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8" name="Rectangle 1670">
                <a:extLst>
                  <a:ext uri="{FF2B5EF4-FFF2-40B4-BE49-F238E27FC236}">
                    <a16:creationId xmlns:a16="http://schemas.microsoft.com/office/drawing/2014/main" id="{D6B9D29F-1022-4677-869B-93B39AC9E4FF}"/>
                  </a:ext>
                </a:extLst>
              </p:cNvPr>
              <p:cNvSpPr>
                <a:spLocks noChangeArrowheads="1"/>
              </p:cNvSpPr>
              <p:nvPr/>
            </p:nvSpPr>
            <p:spPr bwMode="auto">
              <a:xfrm>
                <a:off x="1791" y="863"/>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9" name="Rectangle 1671">
                <a:extLst>
                  <a:ext uri="{FF2B5EF4-FFF2-40B4-BE49-F238E27FC236}">
                    <a16:creationId xmlns:a16="http://schemas.microsoft.com/office/drawing/2014/main" id="{6E0F25A3-1345-453E-9CCE-857916F5A22D}"/>
                  </a:ext>
                </a:extLst>
              </p:cNvPr>
              <p:cNvSpPr>
                <a:spLocks noChangeArrowheads="1"/>
              </p:cNvSpPr>
              <p:nvPr/>
            </p:nvSpPr>
            <p:spPr bwMode="auto">
              <a:xfrm>
                <a:off x="1791" y="534"/>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0" name="Rectangle 1672">
                <a:extLst>
                  <a:ext uri="{FF2B5EF4-FFF2-40B4-BE49-F238E27FC236}">
                    <a16:creationId xmlns:a16="http://schemas.microsoft.com/office/drawing/2014/main" id="{274848E3-B5BD-48D8-AB4F-616EC881EA74}"/>
                  </a:ext>
                </a:extLst>
              </p:cNvPr>
              <p:cNvSpPr>
                <a:spLocks noChangeArrowheads="1"/>
              </p:cNvSpPr>
              <p:nvPr/>
            </p:nvSpPr>
            <p:spPr bwMode="auto">
              <a:xfrm>
                <a:off x="1904" y="209"/>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1" name="Rectangle 1673">
                <a:extLst>
                  <a:ext uri="{FF2B5EF4-FFF2-40B4-BE49-F238E27FC236}">
                    <a16:creationId xmlns:a16="http://schemas.microsoft.com/office/drawing/2014/main" id="{FCF62B64-6E55-4B39-9B1E-E301B33698F1}"/>
                  </a:ext>
                </a:extLst>
              </p:cNvPr>
              <p:cNvSpPr>
                <a:spLocks noChangeArrowheads="1"/>
              </p:cNvSpPr>
              <p:nvPr/>
            </p:nvSpPr>
            <p:spPr bwMode="auto">
              <a:xfrm rot="16200000">
                <a:off x="1329" y="1157"/>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2" name="Rectangle 1674">
                <a:extLst>
                  <a:ext uri="{FF2B5EF4-FFF2-40B4-BE49-F238E27FC236}">
                    <a16:creationId xmlns:a16="http://schemas.microsoft.com/office/drawing/2014/main" id="{1203AE3D-5CD6-4180-9606-33855CBE6FAF}"/>
                  </a:ext>
                </a:extLst>
              </p:cNvPr>
              <p:cNvSpPr>
                <a:spLocks noChangeArrowheads="1"/>
              </p:cNvSpPr>
              <p:nvPr/>
            </p:nvSpPr>
            <p:spPr bwMode="auto">
              <a:xfrm rot="16200000">
                <a:off x="1329" y="1053"/>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3" name="Rectangle 1675">
                <a:extLst>
                  <a:ext uri="{FF2B5EF4-FFF2-40B4-BE49-F238E27FC236}">
                    <a16:creationId xmlns:a16="http://schemas.microsoft.com/office/drawing/2014/main" id="{C1A33334-EFE5-4395-BEED-1288FD13A602}"/>
                  </a:ext>
                </a:extLst>
              </p:cNvPr>
              <p:cNvSpPr>
                <a:spLocks noChangeArrowheads="1"/>
              </p:cNvSpPr>
              <p:nvPr/>
            </p:nvSpPr>
            <p:spPr bwMode="auto">
              <a:xfrm rot="16200000">
                <a:off x="1302" y="918"/>
                <a:ext cx="25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4" name="Rectangle 1676">
                <a:extLst>
                  <a:ext uri="{FF2B5EF4-FFF2-40B4-BE49-F238E27FC236}">
                    <a16:creationId xmlns:a16="http://schemas.microsoft.com/office/drawing/2014/main" id="{81CF8160-1BBA-4D58-ACA7-36414F773761}"/>
                  </a:ext>
                </a:extLst>
              </p:cNvPr>
              <p:cNvSpPr>
                <a:spLocks noChangeArrowheads="1"/>
              </p:cNvSpPr>
              <p:nvPr/>
            </p:nvSpPr>
            <p:spPr bwMode="auto">
              <a:xfrm rot="16200000">
                <a:off x="1329" y="778"/>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5" name="Rectangle 1677">
                <a:extLst>
                  <a:ext uri="{FF2B5EF4-FFF2-40B4-BE49-F238E27FC236}">
                    <a16:creationId xmlns:a16="http://schemas.microsoft.com/office/drawing/2014/main" id="{1DBB04DE-3677-4EC5-87C7-A5DC3093BABB}"/>
                  </a:ext>
                </a:extLst>
              </p:cNvPr>
              <p:cNvSpPr>
                <a:spLocks noChangeArrowheads="1"/>
              </p:cNvSpPr>
              <p:nvPr/>
            </p:nvSpPr>
            <p:spPr bwMode="auto">
              <a:xfrm rot="16200000">
                <a:off x="1329" y="670"/>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6" name="Rectangle 1678">
                <a:extLst>
                  <a:ext uri="{FF2B5EF4-FFF2-40B4-BE49-F238E27FC236}">
                    <a16:creationId xmlns:a16="http://schemas.microsoft.com/office/drawing/2014/main" id="{1B6F8AFC-7ADD-445E-8239-9A383846AAA9}"/>
                  </a:ext>
                </a:extLst>
              </p:cNvPr>
              <p:cNvSpPr>
                <a:spLocks noChangeArrowheads="1"/>
              </p:cNvSpPr>
              <p:nvPr/>
            </p:nvSpPr>
            <p:spPr bwMode="auto">
              <a:xfrm rot="16200000">
                <a:off x="1580" y="1491"/>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7" name="Rectangle 1679">
                <a:extLst>
                  <a:ext uri="{FF2B5EF4-FFF2-40B4-BE49-F238E27FC236}">
                    <a16:creationId xmlns:a16="http://schemas.microsoft.com/office/drawing/2014/main" id="{73F07A49-3816-494A-9F1B-34648451FDC0}"/>
                  </a:ext>
                </a:extLst>
              </p:cNvPr>
              <p:cNvSpPr>
                <a:spLocks noChangeArrowheads="1"/>
              </p:cNvSpPr>
              <p:nvPr/>
            </p:nvSpPr>
            <p:spPr bwMode="auto">
              <a:xfrm rot="16200000">
                <a:off x="1602" y="1405"/>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8" name="Rectangle 1680">
                <a:extLst>
                  <a:ext uri="{FF2B5EF4-FFF2-40B4-BE49-F238E27FC236}">
                    <a16:creationId xmlns:a16="http://schemas.microsoft.com/office/drawing/2014/main" id="{D56D9023-86CA-49E9-98CA-71E3A3009C2B}"/>
                  </a:ext>
                </a:extLst>
              </p:cNvPr>
              <p:cNvSpPr>
                <a:spLocks noChangeArrowheads="1"/>
              </p:cNvSpPr>
              <p:nvPr/>
            </p:nvSpPr>
            <p:spPr bwMode="auto">
              <a:xfrm rot="16200000">
                <a:off x="1580" y="1319"/>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9" name="Rectangle 1681">
                <a:extLst>
                  <a:ext uri="{FF2B5EF4-FFF2-40B4-BE49-F238E27FC236}">
                    <a16:creationId xmlns:a16="http://schemas.microsoft.com/office/drawing/2014/main" id="{EB03BC8D-BDF1-447A-ABAB-94E9F19D0462}"/>
                  </a:ext>
                </a:extLst>
              </p:cNvPr>
              <p:cNvSpPr>
                <a:spLocks noChangeArrowheads="1"/>
              </p:cNvSpPr>
              <p:nvPr/>
            </p:nvSpPr>
            <p:spPr bwMode="auto">
              <a:xfrm rot="16200000">
                <a:off x="1614" y="1245"/>
                <a:ext cx="1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0" name="Rectangle 1682">
                <a:extLst>
                  <a:ext uri="{FF2B5EF4-FFF2-40B4-BE49-F238E27FC236}">
                    <a16:creationId xmlns:a16="http://schemas.microsoft.com/office/drawing/2014/main" id="{87C7EA3C-7DB2-449D-B7DF-7164413B6D4C}"/>
                  </a:ext>
                </a:extLst>
              </p:cNvPr>
              <p:cNvSpPr>
                <a:spLocks noChangeArrowheads="1"/>
              </p:cNvSpPr>
              <p:nvPr/>
            </p:nvSpPr>
            <p:spPr bwMode="auto">
              <a:xfrm rot="16200000">
                <a:off x="1580" y="1167"/>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1" name="Rectangle 1683">
                <a:extLst>
                  <a:ext uri="{FF2B5EF4-FFF2-40B4-BE49-F238E27FC236}">
                    <a16:creationId xmlns:a16="http://schemas.microsoft.com/office/drawing/2014/main" id="{E169F6B7-9C2A-46AA-A4B4-5255AFFB896C}"/>
                  </a:ext>
                </a:extLst>
              </p:cNvPr>
              <p:cNvSpPr>
                <a:spLocks noChangeArrowheads="1"/>
              </p:cNvSpPr>
              <p:nvPr/>
            </p:nvSpPr>
            <p:spPr bwMode="auto">
              <a:xfrm rot="16200000">
                <a:off x="1580" y="1058"/>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2" name="Rectangle 1684">
                <a:extLst>
                  <a:ext uri="{FF2B5EF4-FFF2-40B4-BE49-F238E27FC236}">
                    <a16:creationId xmlns:a16="http://schemas.microsoft.com/office/drawing/2014/main" id="{7C9E0896-9BB7-4EBC-9865-97EBD299837D}"/>
                  </a:ext>
                </a:extLst>
              </p:cNvPr>
              <p:cNvSpPr>
                <a:spLocks noChangeArrowheads="1"/>
              </p:cNvSpPr>
              <p:nvPr/>
            </p:nvSpPr>
            <p:spPr bwMode="auto">
              <a:xfrm rot="16200000">
                <a:off x="1609" y="979"/>
                <a:ext cx="14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3" name="Rectangle 1685">
                <a:extLst>
                  <a:ext uri="{FF2B5EF4-FFF2-40B4-BE49-F238E27FC236}">
                    <a16:creationId xmlns:a16="http://schemas.microsoft.com/office/drawing/2014/main" id="{02E8ABFD-32C3-4DEE-AD5F-E6858EF3957F}"/>
                  </a:ext>
                </a:extLst>
              </p:cNvPr>
              <p:cNvSpPr>
                <a:spLocks noChangeArrowheads="1"/>
              </p:cNvSpPr>
              <p:nvPr/>
            </p:nvSpPr>
            <p:spPr bwMode="auto">
              <a:xfrm rot="16200000">
                <a:off x="1602" y="918"/>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4" name="Rectangle 1686">
                <a:extLst>
                  <a:ext uri="{FF2B5EF4-FFF2-40B4-BE49-F238E27FC236}">
                    <a16:creationId xmlns:a16="http://schemas.microsoft.com/office/drawing/2014/main" id="{557CC899-BDE0-4E1F-9FA9-36A28CDDA8D6}"/>
                  </a:ext>
                </a:extLst>
              </p:cNvPr>
              <p:cNvSpPr>
                <a:spLocks noChangeArrowheads="1"/>
              </p:cNvSpPr>
              <p:nvPr/>
            </p:nvSpPr>
            <p:spPr bwMode="auto">
              <a:xfrm rot="16200000">
                <a:off x="1580" y="832"/>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5" name="Rectangle 1687">
                <a:extLst>
                  <a:ext uri="{FF2B5EF4-FFF2-40B4-BE49-F238E27FC236}">
                    <a16:creationId xmlns:a16="http://schemas.microsoft.com/office/drawing/2014/main" id="{88DE5374-0707-4BFC-93F5-9C8123498890}"/>
                  </a:ext>
                </a:extLst>
              </p:cNvPr>
              <p:cNvSpPr>
                <a:spLocks noChangeArrowheads="1"/>
              </p:cNvSpPr>
              <p:nvPr/>
            </p:nvSpPr>
            <p:spPr bwMode="auto">
              <a:xfrm rot="16200000">
                <a:off x="1563" y="707"/>
                <a:ext cx="2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6" name="Rectangle 1688">
                <a:extLst>
                  <a:ext uri="{FF2B5EF4-FFF2-40B4-BE49-F238E27FC236}">
                    <a16:creationId xmlns:a16="http://schemas.microsoft.com/office/drawing/2014/main" id="{48A47EE1-71A7-4EEC-9F41-86E5F64D49CA}"/>
                  </a:ext>
                </a:extLst>
              </p:cNvPr>
              <p:cNvSpPr>
                <a:spLocks noChangeArrowheads="1"/>
              </p:cNvSpPr>
              <p:nvPr/>
            </p:nvSpPr>
            <p:spPr bwMode="auto">
              <a:xfrm rot="16200000">
                <a:off x="1580" y="581"/>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7" name="Rectangle 1689">
                <a:extLst>
                  <a:ext uri="{FF2B5EF4-FFF2-40B4-BE49-F238E27FC236}">
                    <a16:creationId xmlns:a16="http://schemas.microsoft.com/office/drawing/2014/main" id="{BD44D907-58B5-4821-BF0C-4CA196453BEE}"/>
                  </a:ext>
                </a:extLst>
              </p:cNvPr>
              <p:cNvSpPr>
                <a:spLocks noChangeArrowheads="1"/>
              </p:cNvSpPr>
              <p:nvPr/>
            </p:nvSpPr>
            <p:spPr bwMode="auto">
              <a:xfrm rot="16200000">
                <a:off x="1602" y="495"/>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8" name="Rectangle 1690">
                <a:extLst>
                  <a:ext uri="{FF2B5EF4-FFF2-40B4-BE49-F238E27FC236}">
                    <a16:creationId xmlns:a16="http://schemas.microsoft.com/office/drawing/2014/main" id="{59D575C3-59EB-4193-B37A-7E72910F43B4}"/>
                  </a:ext>
                </a:extLst>
              </p:cNvPr>
              <p:cNvSpPr>
                <a:spLocks noChangeArrowheads="1"/>
              </p:cNvSpPr>
              <p:nvPr/>
            </p:nvSpPr>
            <p:spPr bwMode="auto">
              <a:xfrm rot="16200000">
                <a:off x="1580" y="410"/>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9" name="Rectangle 1691">
                <a:extLst>
                  <a:ext uri="{FF2B5EF4-FFF2-40B4-BE49-F238E27FC236}">
                    <a16:creationId xmlns:a16="http://schemas.microsoft.com/office/drawing/2014/main" id="{39B8FB32-4DD7-49FD-A9E1-A649BFEC2786}"/>
                  </a:ext>
                </a:extLst>
              </p:cNvPr>
              <p:cNvSpPr>
                <a:spLocks noChangeArrowheads="1"/>
              </p:cNvSpPr>
              <p:nvPr/>
            </p:nvSpPr>
            <p:spPr bwMode="auto">
              <a:xfrm rot="16200000">
                <a:off x="1602" y="323"/>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0" name="Line 1692">
                <a:extLst>
                  <a:ext uri="{FF2B5EF4-FFF2-40B4-BE49-F238E27FC236}">
                    <a16:creationId xmlns:a16="http://schemas.microsoft.com/office/drawing/2014/main" id="{21F9E175-8B45-4EA4-8473-D680DEF88F6A}"/>
                  </a:ext>
                </a:extLst>
              </p:cNvPr>
              <p:cNvSpPr>
                <a:spLocks noChangeShapeType="1"/>
              </p:cNvSpPr>
              <p:nvPr/>
            </p:nvSpPr>
            <p:spPr bwMode="auto">
              <a:xfrm>
                <a:off x="2098" y="1358"/>
                <a:ext cx="0" cy="6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Line 1693">
                <a:extLst>
                  <a:ext uri="{FF2B5EF4-FFF2-40B4-BE49-F238E27FC236}">
                    <a16:creationId xmlns:a16="http://schemas.microsoft.com/office/drawing/2014/main" id="{333C2780-201E-43BE-A1D2-E745AEF8B4A6}"/>
                  </a:ext>
                </a:extLst>
              </p:cNvPr>
              <p:cNvSpPr>
                <a:spLocks noChangeShapeType="1"/>
              </p:cNvSpPr>
              <p:nvPr/>
            </p:nvSpPr>
            <p:spPr bwMode="auto">
              <a:xfrm>
                <a:off x="2220" y="544"/>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Line 1694">
                <a:extLst>
                  <a:ext uri="{FF2B5EF4-FFF2-40B4-BE49-F238E27FC236}">
                    <a16:creationId xmlns:a16="http://schemas.microsoft.com/office/drawing/2014/main" id="{932CC6E1-4EF5-4337-9422-7AA3E630AB4A}"/>
                  </a:ext>
                </a:extLst>
              </p:cNvPr>
              <p:cNvSpPr>
                <a:spLocks noChangeShapeType="1"/>
              </p:cNvSpPr>
              <p:nvPr/>
            </p:nvSpPr>
            <p:spPr bwMode="auto">
              <a:xfrm>
                <a:off x="2342" y="399"/>
                <a:ext cx="0" cy="2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Line 1695">
                <a:extLst>
                  <a:ext uri="{FF2B5EF4-FFF2-40B4-BE49-F238E27FC236}">
                    <a16:creationId xmlns:a16="http://schemas.microsoft.com/office/drawing/2014/main" id="{0D65A0B7-594F-40E6-87BE-2FC54E74A0B9}"/>
                  </a:ext>
                </a:extLst>
              </p:cNvPr>
              <p:cNvSpPr>
                <a:spLocks noChangeShapeType="1"/>
              </p:cNvSpPr>
              <p:nvPr/>
            </p:nvSpPr>
            <p:spPr bwMode="auto">
              <a:xfrm>
                <a:off x="2464" y="343"/>
                <a:ext cx="0" cy="1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Line 1696">
                <a:extLst>
                  <a:ext uri="{FF2B5EF4-FFF2-40B4-BE49-F238E27FC236}">
                    <a16:creationId xmlns:a16="http://schemas.microsoft.com/office/drawing/2014/main" id="{CD95C3AE-0A16-4ED2-9BF6-38786C3F737B}"/>
                  </a:ext>
                </a:extLst>
              </p:cNvPr>
              <p:cNvSpPr>
                <a:spLocks noChangeShapeType="1"/>
              </p:cNvSpPr>
              <p:nvPr/>
            </p:nvSpPr>
            <p:spPr bwMode="auto">
              <a:xfrm>
                <a:off x="2586" y="343"/>
                <a:ext cx="0" cy="1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5" name="Line 1697">
                <a:extLst>
                  <a:ext uri="{FF2B5EF4-FFF2-40B4-BE49-F238E27FC236}">
                    <a16:creationId xmlns:a16="http://schemas.microsoft.com/office/drawing/2014/main" id="{3C45909B-A724-4696-8B30-38F352C7DA25}"/>
                  </a:ext>
                </a:extLst>
              </p:cNvPr>
              <p:cNvSpPr>
                <a:spLocks noChangeShapeType="1"/>
              </p:cNvSpPr>
              <p:nvPr/>
            </p:nvSpPr>
            <p:spPr bwMode="auto">
              <a:xfrm>
                <a:off x="2708" y="334"/>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Line 1698">
                <a:extLst>
                  <a:ext uri="{FF2B5EF4-FFF2-40B4-BE49-F238E27FC236}">
                    <a16:creationId xmlns:a16="http://schemas.microsoft.com/office/drawing/2014/main" id="{889C35E9-3DCA-4B1D-BF9A-DC6B23352275}"/>
                  </a:ext>
                </a:extLst>
              </p:cNvPr>
              <p:cNvSpPr>
                <a:spLocks noChangeShapeType="1"/>
              </p:cNvSpPr>
              <p:nvPr/>
            </p:nvSpPr>
            <p:spPr bwMode="auto">
              <a:xfrm>
                <a:off x="2830" y="328"/>
                <a:ext cx="0" cy="1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7" name="Line 1699">
                <a:extLst>
                  <a:ext uri="{FF2B5EF4-FFF2-40B4-BE49-F238E27FC236}">
                    <a16:creationId xmlns:a16="http://schemas.microsoft.com/office/drawing/2014/main" id="{56288705-11F1-4324-9876-477E1354743F}"/>
                  </a:ext>
                </a:extLst>
              </p:cNvPr>
              <p:cNvSpPr>
                <a:spLocks noChangeShapeType="1"/>
              </p:cNvSpPr>
              <p:nvPr/>
            </p:nvSpPr>
            <p:spPr bwMode="auto">
              <a:xfrm>
                <a:off x="2952" y="327"/>
                <a:ext cx="0" cy="1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Line 1700">
                <a:extLst>
                  <a:ext uri="{FF2B5EF4-FFF2-40B4-BE49-F238E27FC236}">
                    <a16:creationId xmlns:a16="http://schemas.microsoft.com/office/drawing/2014/main" id="{81569748-87B2-4D09-B113-0802754F660D}"/>
                  </a:ext>
                </a:extLst>
              </p:cNvPr>
              <p:cNvSpPr>
                <a:spLocks noChangeShapeType="1"/>
              </p:cNvSpPr>
              <p:nvPr/>
            </p:nvSpPr>
            <p:spPr bwMode="auto">
              <a:xfrm>
                <a:off x="3074" y="318"/>
                <a:ext cx="0" cy="1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9" name="Line 1701">
                <a:extLst>
                  <a:ext uri="{FF2B5EF4-FFF2-40B4-BE49-F238E27FC236}">
                    <a16:creationId xmlns:a16="http://schemas.microsoft.com/office/drawing/2014/main" id="{787D93BA-8C33-4E12-88C3-2A5836CE8320}"/>
                  </a:ext>
                </a:extLst>
              </p:cNvPr>
              <p:cNvSpPr>
                <a:spLocks noChangeShapeType="1"/>
              </p:cNvSpPr>
              <p:nvPr/>
            </p:nvSpPr>
            <p:spPr bwMode="auto">
              <a:xfrm>
                <a:off x="3196" y="329"/>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Line 1702">
                <a:extLst>
                  <a:ext uri="{FF2B5EF4-FFF2-40B4-BE49-F238E27FC236}">
                    <a16:creationId xmlns:a16="http://schemas.microsoft.com/office/drawing/2014/main" id="{65D005C7-6EC6-4883-85B2-CF501CD08968}"/>
                  </a:ext>
                </a:extLst>
              </p:cNvPr>
              <p:cNvSpPr>
                <a:spLocks noChangeShapeType="1"/>
              </p:cNvSpPr>
              <p:nvPr/>
            </p:nvSpPr>
            <p:spPr bwMode="auto">
              <a:xfrm flipV="1">
                <a:off x="2098" y="1292"/>
                <a:ext cx="0" cy="6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Line 1703">
                <a:extLst>
                  <a:ext uri="{FF2B5EF4-FFF2-40B4-BE49-F238E27FC236}">
                    <a16:creationId xmlns:a16="http://schemas.microsoft.com/office/drawing/2014/main" id="{AD89F1CA-8CCB-4534-BDC9-00ADA8EDA2D2}"/>
                  </a:ext>
                </a:extLst>
              </p:cNvPr>
              <p:cNvSpPr>
                <a:spLocks noChangeShapeType="1"/>
              </p:cNvSpPr>
              <p:nvPr/>
            </p:nvSpPr>
            <p:spPr bwMode="auto">
              <a:xfrm flipV="1">
                <a:off x="2220" y="509"/>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Line 1704">
                <a:extLst>
                  <a:ext uri="{FF2B5EF4-FFF2-40B4-BE49-F238E27FC236}">
                    <a16:creationId xmlns:a16="http://schemas.microsoft.com/office/drawing/2014/main" id="{46334F0D-2BE6-40E6-B7D5-BF85DE4F4645}"/>
                  </a:ext>
                </a:extLst>
              </p:cNvPr>
              <p:cNvSpPr>
                <a:spLocks noChangeShapeType="1"/>
              </p:cNvSpPr>
              <p:nvPr/>
            </p:nvSpPr>
            <p:spPr bwMode="auto">
              <a:xfrm flipV="1">
                <a:off x="2342" y="375"/>
                <a:ext cx="0" cy="2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Line 1705">
                <a:extLst>
                  <a:ext uri="{FF2B5EF4-FFF2-40B4-BE49-F238E27FC236}">
                    <a16:creationId xmlns:a16="http://schemas.microsoft.com/office/drawing/2014/main" id="{75E88900-8499-4862-A735-1575F3D1A671}"/>
                  </a:ext>
                </a:extLst>
              </p:cNvPr>
              <p:cNvSpPr>
                <a:spLocks noChangeShapeType="1"/>
              </p:cNvSpPr>
              <p:nvPr/>
            </p:nvSpPr>
            <p:spPr bwMode="auto">
              <a:xfrm flipV="1">
                <a:off x="2464" y="326"/>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Line 1706">
                <a:extLst>
                  <a:ext uri="{FF2B5EF4-FFF2-40B4-BE49-F238E27FC236}">
                    <a16:creationId xmlns:a16="http://schemas.microsoft.com/office/drawing/2014/main" id="{ECED7EE0-F3F9-4507-BE85-1DA363BD8823}"/>
                  </a:ext>
                </a:extLst>
              </p:cNvPr>
              <p:cNvSpPr>
                <a:spLocks noChangeShapeType="1"/>
              </p:cNvSpPr>
              <p:nvPr/>
            </p:nvSpPr>
            <p:spPr bwMode="auto">
              <a:xfrm flipV="1">
                <a:off x="2586" y="325"/>
                <a:ext cx="0" cy="1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5" name="Line 1707">
                <a:extLst>
                  <a:ext uri="{FF2B5EF4-FFF2-40B4-BE49-F238E27FC236}">
                    <a16:creationId xmlns:a16="http://schemas.microsoft.com/office/drawing/2014/main" id="{ED5AF93A-AA10-47A3-ADC4-3D9771DDE6E0}"/>
                  </a:ext>
                </a:extLst>
              </p:cNvPr>
              <p:cNvSpPr>
                <a:spLocks noChangeShapeType="1"/>
              </p:cNvSpPr>
              <p:nvPr/>
            </p:nvSpPr>
            <p:spPr bwMode="auto">
              <a:xfrm flipV="1">
                <a:off x="2708" y="318"/>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Line 1708">
                <a:extLst>
                  <a:ext uri="{FF2B5EF4-FFF2-40B4-BE49-F238E27FC236}">
                    <a16:creationId xmlns:a16="http://schemas.microsoft.com/office/drawing/2014/main" id="{E5ED1B0F-E8F0-4C42-A750-91325788FF37}"/>
                  </a:ext>
                </a:extLst>
              </p:cNvPr>
              <p:cNvSpPr>
                <a:spLocks noChangeShapeType="1"/>
              </p:cNvSpPr>
              <p:nvPr/>
            </p:nvSpPr>
            <p:spPr bwMode="auto">
              <a:xfrm flipV="1">
                <a:off x="2830" y="314"/>
                <a:ext cx="0" cy="1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7" name="Line 1709">
                <a:extLst>
                  <a:ext uri="{FF2B5EF4-FFF2-40B4-BE49-F238E27FC236}">
                    <a16:creationId xmlns:a16="http://schemas.microsoft.com/office/drawing/2014/main" id="{CF9D5CD8-6715-496F-A8E2-D0E4414DAB0E}"/>
                  </a:ext>
                </a:extLst>
              </p:cNvPr>
              <p:cNvSpPr>
                <a:spLocks noChangeShapeType="1"/>
              </p:cNvSpPr>
              <p:nvPr/>
            </p:nvSpPr>
            <p:spPr bwMode="auto">
              <a:xfrm flipV="1">
                <a:off x="2952" y="311"/>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Line 1710">
                <a:extLst>
                  <a:ext uri="{FF2B5EF4-FFF2-40B4-BE49-F238E27FC236}">
                    <a16:creationId xmlns:a16="http://schemas.microsoft.com/office/drawing/2014/main" id="{76DC3322-587D-4EEF-81D8-28E685ECEC35}"/>
                  </a:ext>
                </a:extLst>
              </p:cNvPr>
              <p:cNvSpPr>
                <a:spLocks noChangeShapeType="1"/>
              </p:cNvSpPr>
              <p:nvPr/>
            </p:nvSpPr>
            <p:spPr bwMode="auto">
              <a:xfrm flipV="1">
                <a:off x="3074" y="304"/>
                <a:ext cx="0" cy="1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9" name="Line 1711">
                <a:extLst>
                  <a:ext uri="{FF2B5EF4-FFF2-40B4-BE49-F238E27FC236}">
                    <a16:creationId xmlns:a16="http://schemas.microsoft.com/office/drawing/2014/main" id="{332ACADA-57A0-4306-BF4E-F266A7D2EB6D}"/>
                  </a:ext>
                </a:extLst>
              </p:cNvPr>
              <p:cNvSpPr>
                <a:spLocks noChangeShapeType="1"/>
              </p:cNvSpPr>
              <p:nvPr/>
            </p:nvSpPr>
            <p:spPr bwMode="auto">
              <a:xfrm flipV="1">
                <a:off x="3196" y="314"/>
                <a:ext cx="0" cy="1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Freeform 1712">
                <a:extLst>
                  <a:ext uri="{FF2B5EF4-FFF2-40B4-BE49-F238E27FC236}">
                    <a16:creationId xmlns:a16="http://schemas.microsoft.com/office/drawing/2014/main" id="{312396A2-7B3B-40E5-8B2B-622EED64A5D5}"/>
                  </a:ext>
                </a:extLst>
              </p:cNvPr>
              <p:cNvSpPr>
                <a:spLocks/>
              </p:cNvSpPr>
              <p:nvPr/>
            </p:nvSpPr>
            <p:spPr bwMode="auto">
              <a:xfrm>
                <a:off x="2098" y="318"/>
                <a:ext cx="1098" cy="1040"/>
              </a:xfrm>
              <a:custGeom>
                <a:avLst/>
                <a:gdLst>
                  <a:gd name="T0" fmla="*/ 0 w 1098"/>
                  <a:gd name="T1" fmla="*/ 1040 h 1040"/>
                  <a:gd name="T2" fmla="*/ 122 w 1098"/>
                  <a:gd name="T3" fmla="*/ 226 h 1040"/>
                  <a:gd name="T4" fmla="*/ 244 w 1098"/>
                  <a:gd name="T5" fmla="*/ 81 h 1040"/>
                  <a:gd name="T6" fmla="*/ 366 w 1098"/>
                  <a:gd name="T7" fmla="*/ 25 h 1040"/>
                  <a:gd name="T8" fmla="*/ 488 w 1098"/>
                  <a:gd name="T9" fmla="*/ 25 h 1040"/>
                  <a:gd name="T10" fmla="*/ 610 w 1098"/>
                  <a:gd name="T11" fmla="*/ 16 h 1040"/>
                  <a:gd name="T12" fmla="*/ 732 w 1098"/>
                  <a:gd name="T13" fmla="*/ 10 h 1040"/>
                  <a:gd name="T14" fmla="*/ 854 w 1098"/>
                  <a:gd name="T15" fmla="*/ 9 h 1040"/>
                  <a:gd name="T16" fmla="*/ 976 w 1098"/>
                  <a:gd name="T17" fmla="*/ 0 h 1040"/>
                  <a:gd name="T18" fmla="*/ 1098 w 1098"/>
                  <a:gd name="T19" fmla="*/ 11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8" h="1040">
                    <a:moveTo>
                      <a:pt x="0" y="1040"/>
                    </a:moveTo>
                    <a:lnTo>
                      <a:pt x="122" y="226"/>
                    </a:lnTo>
                    <a:lnTo>
                      <a:pt x="244" y="81"/>
                    </a:lnTo>
                    <a:lnTo>
                      <a:pt x="366" y="25"/>
                    </a:lnTo>
                    <a:lnTo>
                      <a:pt x="488" y="25"/>
                    </a:lnTo>
                    <a:lnTo>
                      <a:pt x="610" y="16"/>
                    </a:lnTo>
                    <a:lnTo>
                      <a:pt x="732" y="10"/>
                    </a:lnTo>
                    <a:lnTo>
                      <a:pt x="854" y="9"/>
                    </a:lnTo>
                    <a:lnTo>
                      <a:pt x="976" y="0"/>
                    </a:lnTo>
                    <a:lnTo>
                      <a:pt x="1098" y="11"/>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1" name="Line 1713">
                <a:extLst>
                  <a:ext uri="{FF2B5EF4-FFF2-40B4-BE49-F238E27FC236}">
                    <a16:creationId xmlns:a16="http://schemas.microsoft.com/office/drawing/2014/main" id="{E735AF2D-3AD0-4444-BF4F-CCF8E9291EF8}"/>
                  </a:ext>
                </a:extLst>
              </p:cNvPr>
              <p:cNvSpPr>
                <a:spLocks noChangeShapeType="1"/>
              </p:cNvSpPr>
              <p:nvPr/>
            </p:nvSpPr>
            <p:spPr bwMode="auto">
              <a:xfrm>
                <a:off x="2078" y="142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Line 1714">
                <a:extLst>
                  <a:ext uri="{FF2B5EF4-FFF2-40B4-BE49-F238E27FC236}">
                    <a16:creationId xmlns:a16="http://schemas.microsoft.com/office/drawing/2014/main" id="{979FEE26-3910-4737-B659-A40022A93F04}"/>
                  </a:ext>
                </a:extLst>
              </p:cNvPr>
              <p:cNvSpPr>
                <a:spLocks noChangeShapeType="1"/>
              </p:cNvSpPr>
              <p:nvPr/>
            </p:nvSpPr>
            <p:spPr bwMode="auto">
              <a:xfrm>
                <a:off x="2200" y="579"/>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3" name="Line 1715">
                <a:extLst>
                  <a:ext uri="{FF2B5EF4-FFF2-40B4-BE49-F238E27FC236}">
                    <a16:creationId xmlns:a16="http://schemas.microsoft.com/office/drawing/2014/main" id="{4BA2A770-73D1-458B-95E4-14A8E183CF0E}"/>
                  </a:ext>
                </a:extLst>
              </p:cNvPr>
              <p:cNvSpPr>
                <a:spLocks noChangeShapeType="1"/>
              </p:cNvSpPr>
              <p:nvPr/>
            </p:nvSpPr>
            <p:spPr bwMode="auto">
              <a:xfrm>
                <a:off x="2322" y="42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4" name="Line 1716">
                <a:extLst>
                  <a:ext uri="{FF2B5EF4-FFF2-40B4-BE49-F238E27FC236}">
                    <a16:creationId xmlns:a16="http://schemas.microsoft.com/office/drawing/2014/main" id="{D453EFA2-2B28-4ECA-8204-503F5B245655}"/>
                  </a:ext>
                </a:extLst>
              </p:cNvPr>
              <p:cNvSpPr>
                <a:spLocks noChangeShapeType="1"/>
              </p:cNvSpPr>
              <p:nvPr/>
            </p:nvSpPr>
            <p:spPr bwMode="auto">
              <a:xfrm>
                <a:off x="2444" y="36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Line 1717">
                <a:extLst>
                  <a:ext uri="{FF2B5EF4-FFF2-40B4-BE49-F238E27FC236}">
                    <a16:creationId xmlns:a16="http://schemas.microsoft.com/office/drawing/2014/main" id="{F0CA3C54-3DF7-41DA-B06E-9699218F1D93}"/>
                  </a:ext>
                </a:extLst>
              </p:cNvPr>
              <p:cNvSpPr>
                <a:spLocks noChangeShapeType="1"/>
              </p:cNvSpPr>
              <p:nvPr/>
            </p:nvSpPr>
            <p:spPr bwMode="auto">
              <a:xfrm>
                <a:off x="2566" y="36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Line 1718">
                <a:extLst>
                  <a:ext uri="{FF2B5EF4-FFF2-40B4-BE49-F238E27FC236}">
                    <a16:creationId xmlns:a16="http://schemas.microsoft.com/office/drawing/2014/main" id="{93B4331C-A043-4D15-99D8-F58FA431DA33}"/>
                  </a:ext>
                </a:extLst>
              </p:cNvPr>
              <p:cNvSpPr>
                <a:spLocks noChangeShapeType="1"/>
              </p:cNvSpPr>
              <p:nvPr/>
            </p:nvSpPr>
            <p:spPr bwMode="auto">
              <a:xfrm>
                <a:off x="2688" y="35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7" name="Line 1719">
                <a:extLst>
                  <a:ext uri="{FF2B5EF4-FFF2-40B4-BE49-F238E27FC236}">
                    <a16:creationId xmlns:a16="http://schemas.microsoft.com/office/drawing/2014/main" id="{90C006EC-533A-4AA4-AE4C-7C5FA588139F}"/>
                  </a:ext>
                </a:extLst>
              </p:cNvPr>
              <p:cNvSpPr>
                <a:spLocks noChangeShapeType="1"/>
              </p:cNvSpPr>
              <p:nvPr/>
            </p:nvSpPr>
            <p:spPr bwMode="auto">
              <a:xfrm>
                <a:off x="2810" y="34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8" name="Line 1720">
                <a:extLst>
                  <a:ext uri="{FF2B5EF4-FFF2-40B4-BE49-F238E27FC236}">
                    <a16:creationId xmlns:a16="http://schemas.microsoft.com/office/drawing/2014/main" id="{0EC1E7FF-3A99-4019-8ECD-56B521084B73}"/>
                  </a:ext>
                </a:extLst>
              </p:cNvPr>
              <p:cNvSpPr>
                <a:spLocks noChangeShapeType="1"/>
              </p:cNvSpPr>
              <p:nvPr/>
            </p:nvSpPr>
            <p:spPr bwMode="auto">
              <a:xfrm>
                <a:off x="2932" y="34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9" name="Line 1721">
                <a:extLst>
                  <a:ext uri="{FF2B5EF4-FFF2-40B4-BE49-F238E27FC236}">
                    <a16:creationId xmlns:a16="http://schemas.microsoft.com/office/drawing/2014/main" id="{FEE179DF-8FA5-4A13-BCD2-829808BF20B8}"/>
                  </a:ext>
                </a:extLst>
              </p:cNvPr>
              <p:cNvSpPr>
                <a:spLocks noChangeShapeType="1"/>
              </p:cNvSpPr>
              <p:nvPr/>
            </p:nvSpPr>
            <p:spPr bwMode="auto">
              <a:xfrm>
                <a:off x="3054" y="33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0" name="Line 1722">
                <a:extLst>
                  <a:ext uri="{FF2B5EF4-FFF2-40B4-BE49-F238E27FC236}">
                    <a16:creationId xmlns:a16="http://schemas.microsoft.com/office/drawing/2014/main" id="{B4A42DCC-952F-4FB5-82AD-57272F9B30A1}"/>
                  </a:ext>
                </a:extLst>
              </p:cNvPr>
              <p:cNvSpPr>
                <a:spLocks noChangeShapeType="1"/>
              </p:cNvSpPr>
              <p:nvPr/>
            </p:nvSpPr>
            <p:spPr bwMode="auto">
              <a:xfrm>
                <a:off x="3176" y="345"/>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1" name="Line 1723">
                <a:extLst>
                  <a:ext uri="{FF2B5EF4-FFF2-40B4-BE49-F238E27FC236}">
                    <a16:creationId xmlns:a16="http://schemas.microsoft.com/office/drawing/2014/main" id="{8D0EA96A-71F7-4B1E-8E73-570E0850B4F0}"/>
                  </a:ext>
                </a:extLst>
              </p:cNvPr>
              <p:cNvSpPr>
                <a:spLocks noChangeShapeType="1"/>
              </p:cNvSpPr>
              <p:nvPr/>
            </p:nvSpPr>
            <p:spPr bwMode="auto">
              <a:xfrm>
                <a:off x="2078" y="129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2" name="Line 1724">
                <a:extLst>
                  <a:ext uri="{FF2B5EF4-FFF2-40B4-BE49-F238E27FC236}">
                    <a16:creationId xmlns:a16="http://schemas.microsoft.com/office/drawing/2014/main" id="{44153F01-09CC-4FBD-8610-B759657B5178}"/>
                  </a:ext>
                </a:extLst>
              </p:cNvPr>
              <p:cNvSpPr>
                <a:spLocks noChangeShapeType="1"/>
              </p:cNvSpPr>
              <p:nvPr/>
            </p:nvSpPr>
            <p:spPr bwMode="auto">
              <a:xfrm>
                <a:off x="2200" y="509"/>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3" name="Line 1725">
                <a:extLst>
                  <a:ext uri="{FF2B5EF4-FFF2-40B4-BE49-F238E27FC236}">
                    <a16:creationId xmlns:a16="http://schemas.microsoft.com/office/drawing/2014/main" id="{2A4323EB-4908-4CEC-9720-70F2CE2CB36B}"/>
                  </a:ext>
                </a:extLst>
              </p:cNvPr>
              <p:cNvSpPr>
                <a:spLocks noChangeShapeType="1"/>
              </p:cNvSpPr>
              <p:nvPr/>
            </p:nvSpPr>
            <p:spPr bwMode="auto">
              <a:xfrm>
                <a:off x="2322" y="37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4" name="Line 1726">
                <a:extLst>
                  <a:ext uri="{FF2B5EF4-FFF2-40B4-BE49-F238E27FC236}">
                    <a16:creationId xmlns:a16="http://schemas.microsoft.com/office/drawing/2014/main" id="{6DEA2893-7A3C-46E0-9800-5ECA2034D0F6}"/>
                  </a:ext>
                </a:extLst>
              </p:cNvPr>
              <p:cNvSpPr>
                <a:spLocks noChangeShapeType="1"/>
              </p:cNvSpPr>
              <p:nvPr/>
            </p:nvSpPr>
            <p:spPr bwMode="auto">
              <a:xfrm>
                <a:off x="2444" y="32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5" name="Line 1727">
                <a:extLst>
                  <a:ext uri="{FF2B5EF4-FFF2-40B4-BE49-F238E27FC236}">
                    <a16:creationId xmlns:a16="http://schemas.microsoft.com/office/drawing/2014/main" id="{F6705738-0403-4A08-BC9D-9EF33C2B2090}"/>
                  </a:ext>
                </a:extLst>
              </p:cNvPr>
              <p:cNvSpPr>
                <a:spLocks noChangeShapeType="1"/>
              </p:cNvSpPr>
              <p:nvPr/>
            </p:nvSpPr>
            <p:spPr bwMode="auto">
              <a:xfrm>
                <a:off x="2566" y="325"/>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6" name="Line 1728">
                <a:extLst>
                  <a:ext uri="{FF2B5EF4-FFF2-40B4-BE49-F238E27FC236}">
                    <a16:creationId xmlns:a16="http://schemas.microsoft.com/office/drawing/2014/main" id="{C4548996-A304-4F1B-BF29-ADE686BC07E6}"/>
                  </a:ext>
                </a:extLst>
              </p:cNvPr>
              <p:cNvSpPr>
                <a:spLocks noChangeShapeType="1"/>
              </p:cNvSpPr>
              <p:nvPr/>
            </p:nvSpPr>
            <p:spPr bwMode="auto">
              <a:xfrm>
                <a:off x="2688" y="31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7" name="Line 1729">
                <a:extLst>
                  <a:ext uri="{FF2B5EF4-FFF2-40B4-BE49-F238E27FC236}">
                    <a16:creationId xmlns:a16="http://schemas.microsoft.com/office/drawing/2014/main" id="{24194E32-BA4E-456C-B36E-25A0E76B28C0}"/>
                  </a:ext>
                </a:extLst>
              </p:cNvPr>
              <p:cNvSpPr>
                <a:spLocks noChangeShapeType="1"/>
              </p:cNvSpPr>
              <p:nvPr/>
            </p:nvSpPr>
            <p:spPr bwMode="auto">
              <a:xfrm>
                <a:off x="2810" y="31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8" name="Line 1730">
                <a:extLst>
                  <a:ext uri="{FF2B5EF4-FFF2-40B4-BE49-F238E27FC236}">
                    <a16:creationId xmlns:a16="http://schemas.microsoft.com/office/drawing/2014/main" id="{CDA6A477-14A7-4CD8-BFCD-75EB73DF7681}"/>
                  </a:ext>
                </a:extLst>
              </p:cNvPr>
              <p:cNvSpPr>
                <a:spLocks noChangeShapeType="1"/>
              </p:cNvSpPr>
              <p:nvPr/>
            </p:nvSpPr>
            <p:spPr bwMode="auto">
              <a:xfrm>
                <a:off x="2932" y="31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9" name="Line 1731">
                <a:extLst>
                  <a:ext uri="{FF2B5EF4-FFF2-40B4-BE49-F238E27FC236}">
                    <a16:creationId xmlns:a16="http://schemas.microsoft.com/office/drawing/2014/main" id="{F62CCD23-75D0-4F89-8DC5-A4BC3205D9AA}"/>
                  </a:ext>
                </a:extLst>
              </p:cNvPr>
              <p:cNvSpPr>
                <a:spLocks noChangeShapeType="1"/>
              </p:cNvSpPr>
              <p:nvPr/>
            </p:nvSpPr>
            <p:spPr bwMode="auto">
              <a:xfrm>
                <a:off x="3054" y="30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0" name="Line 1732">
                <a:extLst>
                  <a:ext uri="{FF2B5EF4-FFF2-40B4-BE49-F238E27FC236}">
                    <a16:creationId xmlns:a16="http://schemas.microsoft.com/office/drawing/2014/main" id="{3FE48C08-656A-4CFD-8D9F-1C753F6269D6}"/>
                  </a:ext>
                </a:extLst>
              </p:cNvPr>
              <p:cNvSpPr>
                <a:spLocks noChangeShapeType="1"/>
              </p:cNvSpPr>
              <p:nvPr/>
            </p:nvSpPr>
            <p:spPr bwMode="auto">
              <a:xfrm>
                <a:off x="3176" y="31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1" name="Line 1733">
                <a:extLst>
                  <a:ext uri="{FF2B5EF4-FFF2-40B4-BE49-F238E27FC236}">
                    <a16:creationId xmlns:a16="http://schemas.microsoft.com/office/drawing/2014/main" id="{601BC352-0E6C-4093-8216-DC1E1F6BB586}"/>
                  </a:ext>
                </a:extLst>
              </p:cNvPr>
              <p:cNvSpPr>
                <a:spLocks noChangeShapeType="1"/>
              </p:cNvSpPr>
              <p:nvPr/>
            </p:nvSpPr>
            <p:spPr bwMode="auto">
              <a:xfrm>
                <a:off x="2098" y="1363"/>
                <a:ext cx="0" cy="6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2" name="Line 1734">
                <a:extLst>
                  <a:ext uri="{FF2B5EF4-FFF2-40B4-BE49-F238E27FC236}">
                    <a16:creationId xmlns:a16="http://schemas.microsoft.com/office/drawing/2014/main" id="{2C086255-E839-4AA5-851C-BA1AD4E7BEEB}"/>
                  </a:ext>
                </a:extLst>
              </p:cNvPr>
              <p:cNvSpPr>
                <a:spLocks noChangeShapeType="1"/>
              </p:cNvSpPr>
              <p:nvPr/>
            </p:nvSpPr>
            <p:spPr bwMode="auto">
              <a:xfrm>
                <a:off x="2220" y="561"/>
                <a:ext cx="0" cy="3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3" name="Line 1735">
                <a:extLst>
                  <a:ext uri="{FF2B5EF4-FFF2-40B4-BE49-F238E27FC236}">
                    <a16:creationId xmlns:a16="http://schemas.microsoft.com/office/drawing/2014/main" id="{6CE7B1C5-C508-4F8B-ADF3-04409212517B}"/>
                  </a:ext>
                </a:extLst>
              </p:cNvPr>
              <p:cNvSpPr>
                <a:spLocks noChangeShapeType="1"/>
              </p:cNvSpPr>
              <p:nvPr/>
            </p:nvSpPr>
            <p:spPr bwMode="auto">
              <a:xfrm>
                <a:off x="2342" y="416"/>
                <a:ext cx="0" cy="2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4" name="Line 1736">
                <a:extLst>
                  <a:ext uri="{FF2B5EF4-FFF2-40B4-BE49-F238E27FC236}">
                    <a16:creationId xmlns:a16="http://schemas.microsoft.com/office/drawing/2014/main" id="{C217B52E-F850-4904-8E01-74761D7F44A9}"/>
                  </a:ext>
                </a:extLst>
              </p:cNvPr>
              <p:cNvSpPr>
                <a:spLocks noChangeShapeType="1"/>
              </p:cNvSpPr>
              <p:nvPr/>
            </p:nvSpPr>
            <p:spPr bwMode="auto">
              <a:xfrm>
                <a:off x="2464" y="378"/>
                <a:ext cx="0" cy="2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5" name="Line 1737">
                <a:extLst>
                  <a:ext uri="{FF2B5EF4-FFF2-40B4-BE49-F238E27FC236}">
                    <a16:creationId xmlns:a16="http://schemas.microsoft.com/office/drawing/2014/main" id="{B3BF11A9-95BD-459F-9458-13BBFA9405E4}"/>
                  </a:ext>
                </a:extLst>
              </p:cNvPr>
              <p:cNvSpPr>
                <a:spLocks noChangeShapeType="1"/>
              </p:cNvSpPr>
              <p:nvPr/>
            </p:nvSpPr>
            <p:spPr bwMode="auto">
              <a:xfrm>
                <a:off x="2586" y="380"/>
                <a:ext cx="0" cy="2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6" name="Line 1738">
                <a:extLst>
                  <a:ext uri="{FF2B5EF4-FFF2-40B4-BE49-F238E27FC236}">
                    <a16:creationId xmlns:a16="http://schemas.microsoft.com/office/drawing/2014/main" id="{23985144-AFD7-46BF-B671-C25D821DEB5F}"/>
                  </a:ext>
                </a:extLst>
              </p:cNvPr>
              <p:cNvSpPr>
                <a:spLocks noChangeShapeType="1"/>
              </p:cNvSpPr>
              <p:nvPr/>
            </p:nvSpPr>
            <p:spPr bwMode="auto">
              <a:xfrm flipV="1">
                <a:off x="2098" y="1304"/>
                <a:ext cx="0" cy="5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7" name="Line 1739">
                <a:extLst>
                  <a:ext uri="{FF2B5EF4-FFF2-40B4-BE49-F238E27FC236}">
                    <a16:creationId xmlns:a16="http://schemas.microsoft.com/office/drawing/2014/main" id="{63E730CF-0952-41BE-BCEA-F1BF40816270}"/>
                  </a:ext>
                </a:extLst>
              </p:cNvPr>
              <p:cNvSpPr>
                <a:spLocks noChangeShapeType="1"/>
              </p:cNvSpPr>
              <p:nvPr/>
            </p:nvSpPr>
            <p:spPr bwMode="auto">
              <a:xfrm flipV="1">
                <a:off x="2220" y="530"/>
                <a:ext cx="0" cy="3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8" name="Line 1740">
                <a:extLst>
                  <a:ext uri="{FF2B5EF4-FFF2-40B4-BE49-F238E27FC236}">
                    <a16:creationId xmlns:a16="http://schemas.microsoft.com/office/drawing/2014/main" id="{137B3C36-58BB-4189-979F-09E7CF50ED78}"/>
                  </a:ext>
                </a:extLst>
              </p:cNvPr>
              <p:cNvSpPr>
                <a:spLocks noChangeShapeType="1"/>
              </p:cNvSpPr>
              <p:nvPr/>
            </p:nvSpPr>
            <p:spPr bwMode="auto">
              <a:xfrm flipV="1">
                <a:off x="2342" y="388"/>
                <a:ext cx="0" cy="2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9" name="Line 1741">
                <a:extLst>
                  <a:ext uri="{FF2B5EF4-FFF2-40B4-BE49-F238E27FC236}">
                    <a16:creationId xmlns:a16="http://schemas.microsoft.com/office/drawing/2014/main" id="{286A4E33-1100-4025-937F-EC4C98F511F7}"/>
                  </a:ext>
                </a:extLst>
              </p:cNvPr>
              <p:cNvSpPr>
                <a:spLocks noChangeShapeType="1"/>
              </p:cNvSpPr>
              <p:nvPr/>
            </p:nvSpPr>
            <p:spPr bwMode="auto">
              <a:xfrm flipV="1">
                <a:off x="2464" y="351"/>
                <a:ext cx="0" cy="2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0" name="Line 1742">
                <a:extLst>
                  <a:ext uri="{FF2B5EF4-FFF2-40B4-BE49-F238E27FC236}">
                    <a16:creationId xmlns:a16="http://schemas.microsoft.com/office/drawing/2014/main" id="{5E3B913A-63A3-4E91-A174-18E23DD51710}"/>
                  </a:ext>
                </a:extLst>
              </p:cNvPr>
              <p:cNvSpPr>
                <a:spLocks noChangeShapeType="1"/>
              </p:cNvSpPr>
              <p:nvPr/>
            </p:nvSpPr>
            <p:spPr bwMode="auto">
              <a:xfrm flipV="1">
                <a:off x="2586" y="352"/>
                <a:ext cx="0" cy="2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1" name="Freeform 1743">
                <a:extLst>
                  <a:ext uri="{FF2B5EF4-FFF2-40B4-BE49-F238E27FC236}">
                    <a16:creationId xmlns:a16="http://schemas.microsoft.com/office/drawing/2014/main" id="{1AC49F47-7E31-477A-9B64-52960BCC3155}"/>
                  </a:ext>
                </a:extLst>
              </p:cNvPr>
              <p:cNvSpPr>
                <a:spLocks/>
              </p:cNvSpPr>
              <p:nvPr/>
            </p:nvSpPr>
            <p:spPr bwMode="auto">
              <a:xfrm>
                <a:off x="2098" y="378"/>
                <a:ext cx="488" cy="985"/>
              </a:xfrm>
              <a:custGeom>
                <a:avLst/>
                <a:gdLst>
                  <a:gd name="T0" fmla="*/ 0 w 488"/>
                  <a:gd name="T1" fmla="*/ 985 h 985"/>
                  <a:gd name="T2" fmla="*/ 122 w 488"/>
                  <a:gd name="T3" fmla="*/ 183 h 985"/>
                  <a:gd name="T4" fmla="*/ 244 w 488"/>
                  <a:gd name="T5" fmla="*/ 38 h 985"/>
                  <a:gd name="T6" fmla="*/ 366 w 488"/>
                  <a:gd name="T7" fmla="*/ 0 h 985"/>
                  <a:gd name="T8" fmla="*/ 488 w 488"/>
                  <a:gd name="T9" fmla="*/ 2 h 985"/>
                </a:gdLst>
                <a:ahLst/>
                <a:cxnLst>
                  <a:cxn ang="0">
                    <a:pos x="T0" y="T1"/>
                  </a:cxn>
                  <a:cxn ang="0">
                    <a:pos x="T2" y="T3"/>
                  </a:cxn>
                  <a:cxn ang="0">
                    <a:pos x="T4" y="T5"/>
                  </a:cxn>
                  <a:cxn ang="0">
                    <a:pos x="T6" y="T7"/>
                  </a:cxn>
                  <a:cxn ang="0">
                    <a:pos x="T8" y="T9"/>
                  </a:cxn>
                </a:cxnLst>
                <a:rect l="0" t="0" r="r" b="b"/>
                <a:pathLst>
                  <a:path w="488" h="985">
                    <a:moveTo>
                      <a:pt x="0" y="985"/>
                    </a:moveTo>
                    <a:lnTo>
                      <a:pt x="122" y="183"/>
                    </a:lnTo>
                    <a:lnTo>
                      <a:pt x="244" y="38"/>
                    </a:lnTo>
                    <a:lnTo>
                      <a:pt x="366" y="0"/>
                    </a:lnTo>
                    <a:lnTo>
                      <a:pt x="488" y="2"/>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2" name="Line 1744">
                <a:extLst>
                  <a:ext uri="{FF2B5EF4-FFF2-40B4-BE49-F238E27FC236}">
                    <a16:creationId xmlns:a16="http://schemas.microsoft.com/office/drawing/2014/main" id="{9B321429-51ED-4BD4-B339-44089E9F0B6D}"/>
                  </a:ext>
                </a:extLst>
              </p:cNvPr>
              <p:cNvSpPr>
                <a:spLocks noChangeShapeType="1"/>
              </p:cNvSpPr>
              <p:nvPr/>
            </p:nvSpPr>
            <p:spPr bwMode="auto">
              <a:xfrm>
                <a:off x="2078" y="142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3" name="Line 1745">
                <a:extLst>
                  <a:ext uri="{FF2B5EF4-FFF2-40B4-BE49-F238E27FC236}">
                    <a16:creationId xmlns:a16="http://schemas.microsoft.com/office/drawing/2014/main" id="{12F9DE0A-CFE2-4FE5-890B-DA012BBCE38F}"/>
                  </a:ext>
                </a:extLst>
              </p:cNvPr>
              <p:cNvSpPr>
                <a:spLocks noChangeShapeType="1"/>
              </p:cNvSpPr>
              <p:nvPr/>
            </p:nvSpPr>
            <p:spPr bwMode="auto">
              <a:xfrm>
                <a:off x="2200" y="592"/>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4" name="Line 1746">
                <a:extLst>
                  <a:ext uri="{FF2B5EF4-FFF2-40B4-BE49-F238E27FC236}">
                    <a16:creationId xmlns:a16="http://schemas.microsoft.com/office/drawing/2014/main" id="{F1729629-D696-48FB-B2B9-6BD52ADD2D96}"/>
                  </a:ext>
                </a:extLst>
              </p:cNvPr>
              <p:cNvSpPr>
                <a:spLocks noChangeShapeType="1"/>
              </p:cNvSpPr>
              <p:nvPr/>
            </p:nvSpPr>
            <p:spPr bwMode="auto">
              <a:xfrm>
                <a:off x="2322" y="44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5" name="Line 1747">
                <a:extLst>
                  <a:ext uri="{FF2B5EF4-FFF2-40B4-BE49-F238E27FC236}">
                    <a16:creationId xmlns:a16="http://schemas.microsoft.com/office/drawing/2014/main" id="{2C1865C1-D8D2-4D78-B571-3C81FAD39415}"/>
                  </a:ext>
                </a:extLst>
              </p:cNvPr>
              <p:cNvSpPr>
                <a:spLocks noChangeShapeType="1"/>
              </p:cNvSpPr>
              <p:nvPr/>
            </p:nvSpPr>
            <p:spPr bwMode="auto">
              <a:xfrm>
                <a:off x="2444" y="405"/>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6" name="Line 1748">
                <a:extLst>
                  <a:ext uri="{FF2B5EF4-FFF2-40B4-BE49-F238E27FC236}">
                    <a16:creationId xmlns:a16="http://schemas.microsoft.com/office/drawing/2014/main" id="{3FDE4EB6-C4FC-420F-B5B3-C8AAB796CB98}"/>
                  </a:ext>
                </a:extLst>
              </p:cNvPr>
              <p:cNvSpPr>
                <a:spLocks noChangeShapeType="1"/>
              </p:cNvSpPr>
              <p:nvPr/>
            </p:nvSpPr>
            <p:spPr bwMode="auto">
              <a:xfrm>
                <a:off x="2566" y="408"/>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7" name="Line 1749">
                <a:extLst>
                  <a:ext uri="{FF2B5EF4-FFF2-40B4-BE49-F238E27FC236}">
                    <a16:creationId xmlns:a16="http://schemas.microsoft.com/office/drawing/2014/main" id="{0568D3B3-72CC-4D11-89ED-C5E018440F1B}"/>
                  </a:ext>
                </a:extLst>
              </p:cNvPr>
              <p:cNvSpPr>
                <a:spLocks noChangeShapeType="1"/>
              </p:cNvSpPr>
              <p:nvPr/>
            </p:nvSpPr>
            <p:spPr bwMode="auto">
              <a:xfrm>
                <a:off x="2078" y="1304"/>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8" name="Line 1750">
                <a:extLst>
                  <a:ext uri="{FF2B5EF4-FFF2-40B4-BE49-F238E27FC236}">
                    <a16:creationId xmlns:a16="http://schemas.microsoft.com/office/drawing/2014/main" id="{C12A1C09-2F78-45DC-AB02-E87B6407335F}"/>
                  </a:ext>
                </a:extLst>
              </p:cNvPr>
              <p:cNvSpPr>
                <a:spLocks noChangeShapeType="1"/>
              </p:cNvSpPr>
              <p:nvPr/>
            </p:nvSpPr>
            <p:spPr bwMode="auto">
              <a:xfrm>
                <a:off x="2200" y="530"/>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9" name="Line 1751">
                <a:extLst>
                  <a:ext uri="{FF2B5EF4-FFF2-40B4-BE49-F238E27FC236}">
                    <a16:creationId xmlns:a16="http://schemas.microsoft.com/office/drawing/2014/main" id="{5465B535-7E68-4FE4-ACD6-2A17C48BDCFE}"/>
                  </a:ext>
                </a:extLst>
              </p:cNvPr>
              <p:cNvSpPr>
                <a:spLocks noChangeShapeType="1"/>
              </p:cNvSpPr>
              <p:nvPr/>
            </p:nvSpPr>
            <p:spPr bwMode="auto">
              <a:xfrm>
                <a:off x="2322" y="388"/>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0" name="Line 1752">
                <a:extLst>
                  <a:ext uri="{FF2B5EF4-FFF2-40B4-BE49-F238E27FC236}">
                    <a16:creationId xmlns:a16="http://schemas.microsoft.com/office/drawing/2014/main" id="{FE05E324-D548-438E-9080-4C3B07CDBB0D}"/>
                  </a:ext>
                </a:extLst>
              </p:cNvPr>
              <p:cNvSpPr>
                <a:spLocks noChangeShapeType="1"/>
              </p:cNvSpPr>
              <p:nvPr/>
            </p:nvSpPr>
            <p:spPr bwMode="auto">
              <a:xfrm>
                <a:off x="2444" y="35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1" name="Line 1753">
                <a:extLst>
                  <a:ext uri="{FF2B5EF4-FFF2-40B4-BE49-F238E27FC236}">
                    <a16:creationId xmlns:a16="http://schemas.microsoft.com/office/drawing/2014/main" id="{5A4DABA3-484B-47C2-9877-7389F10B0F69}"/>
                  </a:ext>
                </a:extLst>
              </p:cNvPr>
              <p:cNvSpPr>
                <a:spLocks noChangeShapeType="1"/>
              </p:cNvSpPr>
              <p:nvPr/>
            </p:nvSpPr>
            <p:spPr bwMode="auto">
              <a:xfrm>
                <a:off x="2566" y="352"/>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2" name="Line 1754">
                <a:extLst>
                  <a:ext uri="{FF2B5EF4-FFF2-40B4-BE49-F238E27FC236}">
                    <a16:creationId xmlns:a16="http://schemas.microsoft.com/office/drawing/2014/main" id="{2463266A-7376-4C77-ACA3-9FBED6E7B7D0}"/>
                  </a:ext>
                </a:extLst>
              </p:cNvPr>
              <p:cNvSpPr>
                <a:spLocks noChangeShapeType="1"/>
              </p:cNvSpPr>
              <p:nvPr/>
            </p:nvSpPr>
            <p:spPr bwMode="auto">
              <a:xfrm>
                <a:off x="2098" y="1237"/>
                <a:ext cx="0" cy="58"/>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3" name="Line 1755">
                <a:extLst>
                  <a:ext uri="{FF2B5EF4-FFF2-40B4-BE49-F238E27FC236}">
                    <a16:creationId xmlns:a16="http://schemas.microsoft.com/office/drawing/2014/main" id="{7A4DD78F-F9E2-4C8C-ADC4-0A50B45F8B60}"/>
                  </a:ext>
                </a:extLst>
              </p:cNvPr>
              <p:cNvSpPr>
                <a:spLocks noChangeShapeType="1"/>
              </p:cNvSpPr>
              <p:nvPr/>
            </p:nvSpPr>
            <p:spPr bwMode="auto">
              <a:xfrm>
                <a:off x="2220" y="622"/>
                <a:ext cx="0" cy="42"/>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4" name="Line 1756">
                <a:extLst>
                  <a:ext uri="{FF2B5EF4-FFF2-40B4-BE49-F238E27FC236}">
                    <a16:creationId xmlns:a16="http://schemas.microsoft.com/office/drawing/2014/main" id="{A83C981A-428F-4077-825A-06C69094CFDF}"/>
                  </a:ext>
                </a:extLst>
              </p:cNvPr>
              <p:cNvSpPr>
                <a:spLocks noChangeShapeType="1"/>
              </p:cNvSpPr>
              <p:nvPr/>
            </p:nvSpPr>
            <p:spPr bwMode="auto">
              <a:xfrm flipV="1">
                <a:off x="2098" y="1179"/>
                <a:ext cx="0" cy="58"/>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5" name="Line 1757">
                <a:extLst>
                  <a:ext uri="{FF2B5EF4-FFF2-40B4-BE49-F238E27FC236}">
                    <a16:creationId xmlns:a16="http://schemas.microsoft.com/office/drawing/2014/main" id="{83E7D289-E2C0-4152-A338-EB5114D5BBDA}"/>
                  </a:ext>
                </a:extLst>
              </p:cNvPr>
              <p:cNvSpPr>
                <a:spLocks noChangeShapeType="1"/>
              </p:cNvSpPr>
              <p:nvPr/>
            </p:nvSpPr>
            <p:spPr bwMode="auto">
              <a:xfrm flipV="1">
                <a:off x="2220" y="581"/>
                <a:ext cx="0" cy="41"/>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6" name="Line 1758">
                <a:extLst>
                  <a:ext uri="{FF2B5EF4-FFF2-40B4-BE49-F238E27FC236}">
                    <a16:creationId xmlns:a16="http://schemas.microsoft.com/office/drawing/2014/main" id="{69138C33-CED1-4AAE-9910-1F6C9D81C4D3}"/>
                  </a:ext>
                </a:extLst>
              </p:cNvPr>
              <p:cNvSpPr>
                <a:spLocks noChangeShapeType="1"/>
              </p:cNvSpPr>
              <p:nvPr/>
            </p:nvSpPr>
            <p:spPr bwMode="auto">
              <a:xfrm flipV="1">
                <a:off x="2098" y="622"/>
                <a:ext cx="122" cy="615"/>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7" name="Line 1759">
                <a:extLst>
                  <a:ext uri="{FF2B5EF4-FFF2-40B4-BE49-F238E27FC236}">
                    <a16:creationId xmlns:a16="http://schemas.microsoft.com/office/drawing/2014/main" id="{46D6D7C9-D1B5-4B77-8D9B-C339F600B212}"/>
                  </a:ext>
                </a:extLst>
              </p:cNvPr>
              <p:cNvSpPr>
                <a:spLocks noChangeShapeType="1"/>
              </p:cNvSpPr>
              <p:nvPr/>
            </p:nvSpPr>
            <p:spPr bwMode="auto">
              <a:xfrm>
                <a:off x="2078" y="1295"/>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8" name="Line 1760">
                <a:extLst>
                  <a:ext uri="{FF2B5EF4-FFF2-40B4-BE49-F238E27FC236}">
                    <a16:creationId xmlns:a16="http://schemas.microsoft.com/office/drawing/2014/main" id="{30E8A8A9-5481-4244-A159-8D9954C06505}"/>
                  </a:ext>
                </a:extLst>
              </p:cNvPr>
              <p:cNvSpPr>
                <a:spLocks noChangeShapeType="1"/>
              </p:cNvSpPr>
              <p:nvPr/>
            </p:nvSpPr>
            <p:spPr bwMode="auto">
              <a:xfrm>
                <a:off x="2200" y="664"/>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9" name="Line 1761">
                <a:extLst>
                  <a:ext uri="{FF2B5EF4-FFF2-40B4-BE49-F238E27FC236}">
                    <a16:creationId xmlns:a16="http://schemas.microsoft.com/office/drawing/2014/main" id="{E72B1552-47DE-41C4-A916-6736B50CEF10}"/>
                  </a:ext>
                </a:extLst>
              </p:cNvPr>
              <p:cNvSpPr>
                <a:spLocks noChangeShapeType="1"/>
              </p:cNvSpPr>
              <p:nvPr/>
            </p:nvSpPr>
            <p:spPr bwMode="auto">
              <a:xfrm>
                <a:off x="2078" y="1179"/>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0" name="Line 1762">
                <a:extLst>
                  <a:ext uri="{FF2B5EF4-FFF2-40B4-BE49-F238E27FC236}">
                    <a16:creationId xmlns:a16="http://schemas.microsoft.com/office/drawing/2014/main" id="{C7B383FF-AD23-4049-A5F8-CFB5DB335D7D}"/>
                  </a:ext>
                </a:extLst>
              </p:cNvPr>
              <p:cNvSpPr>
                <a:spLocks noChangeShapeType="1"/>
              </p:cNvSpPr>
              <p:nvPr/>
            </p:nvSpPr>
            <p:spPr bwMode="auto">
              <a:xfrm>
                <a:off x="2200" y="581"/>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1" name="Line 1763">
                <a:extLst>
                  <a:ext uri="{FF2B5EF4-FFF2-40B4-BE49-F238E27FC236}">
                    <a16:creationId xmlns:a16="http://schemas.microsoft.com/office/drawing/2014/main" id="{B7454DB6-61AD-4AA8-8108-6FF2BB76F267}"/>
                  </a:ext>
                </a:extLst>
              </p:cNvPr>
              <p:cNvSpPr>
                <a:spLocks noChangeShapeType="1"/>
              </p:cNvSpPr>
              <p:nvPr/>
            </p:nvSpPr>
            <p:spPr bwMode="auto">
              <a:xfrm>
                <a:off x="2098" y="1246"/>
                <a:ext cx="0" cy="68"/>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2" name="Line 1764">
                <a:extLst>
                  <a:ext uri="{FF2B5EF4-FFF2-40B4-BE49-F238E27FC236}">
                    <a16:creationId xmlns:a16="http://schemas.microsoft.com/office/drawing/2014/main" id="{48442D8F-DEBC-4105-8838-499EBE95A4E6}"/>
                  </a:ext>
                </a:extLst>
              </p:cNvPr>
              <p:cNvSpPr>
                <a:spLocks noChangeShapeType="1"/>
              </p:cNvSpPr>
              <p:nvPr/>
            </p:nvSpPr>
            <p:spPr bwMode="auto">
              <a:xfrm flipV="1">
                <a:off x="2098" y="1179"/>
                <a:ext cx="0" cy="67"/>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3" name="Line 1765">
                <a:extLst>
                  <a:ext uri="{FF2B5EF4-FFF2-40B4-BE49-F238E27FC236}">
                    <a16:creationId xmlns:a16="http://schemas.microsoft.com/office/drawing/2014/main" id="{0861354F-E760-48BA-83B3-2CFF058BAE69}"/>
                  </a:ext>
                </a:extLst>
              </p:cNvPr>
              <p:cNvSpPr>
                <a:spLocks noChangeShapeType="1"/>
              </p:cNvSpPr>
              <p:nvPr/>
            </p:nvSpPr>
            <p:spPr bwMode="auto">
              <a:xfrm>
                <a:off x="2078" y="1314"/>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4" name="Line 1766">
                <a:extLst>
                  <a:ext uri="{FF2B5EF4-FFF2-40B4-BE49-F238E27FC236}">
                    <a16:creationId xmlns:a16="http://schemas.microsoft.com/office/drawing/2014/main" id="{304A033A-0921-4632-A228-3AACB0F41404}"/>
                  </a:ext>
                </a:extLst>
              </p:cNvPr>
              <p:cNvSpPr>
                <a:spLocks noChangeShapeType="1"/>
              </p:cNvSpPr>
              <p:nvPr/>
            </p:nvSpPr>
            <p:spPr bwMode="auto">
              <a:xfrm>
                <a:off x="2078" y="1179"/>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5" name="Rectangle 1767">
                <a:extLst>
                  <a:ext uri="{FF2B5EF4-FFF2-40B4-BE49-F238E27FC236}">
                    <a16:creationId xmlns:a16="http://schemas.microsoft.com/office/drawing/2014/main" id="{D7B80444-5237-41BC-8776-85F4205C697C}"/>
                  </a:ext>
                </a:extLst>
              </p:cNvPr>
              <p:cNvSpPr>
                <a:spLocks noChangeArrowheads="1"/>
              </p:cNvSpPr>
              <p:nvPr/>
            </p:nvSpPr>
            <p:spPr bwMode="auto">
              <a:xfrm>
                <a:off x="3498" y="356"/>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6" name="Line 1768">
                <a:extLst>
                  <a:ext uri="{FF2B5EF4-FFF2-40B4-BE49-F238E27FC236}">
                    <a16:creationId xmlns:a16="http://schemas.microsoft.com/office/drawing/2014/main" id="{6A554646-6EE2-4654-8EA0-226ABF08DFFB}"/>
                  </a:ext>
                </a:extLst>
              </p:cNvPr>
              <p:cNvSpPr>
                <a:spLocks noChangeShapeType="1"/>
              </p:cNvSpPr>
              <p:nvPr/>
            </p:nvSpPr>
            <p:spPr bwMode="auto">
              <a:xfrm>
                <a:off x="3286" y="405"/>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7" name="Line 1769">
                <a:extLst>
                  <a:ext uri="{FF2B5EF4-FFF2-40B4-BE49-F238E27FC236}">
                    <a16:creationId xmlns:a16="http://schemas.microsoft.com/office/drawing/2014/main" id="{0F43DE2F-ECFB-4B88-B5F9-F17B58E9B409}"/>
                  </a:ext>
                </a:extLst>
              </p:cNvPr>
              <p:cNvSpPr>
                <a:spLocks noChangeShapeType="1"/>
              </p:cNvSpPr>
              <p:nvPr/>
            </p:nvSpPr>
            <p:spPr bwMode="auto">
              <a:xfrm>
                <a:off x="3365" y="453"/>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8" name="Line 1770">
                <a:extLst>
                  <a:ext uri="{FF2B5EF4-FFF2-40B4-BE49-F238E27FC236}">
                    <a16:creationId xmlns:a16="http://schemas.microsoft.com/office/drawing/2014/main" id="{9D7ED654-A9DC-4845-8128-C870F4E226E5}"/>
                  </a:ext>
                </a:extLst>
              </p:cNvPr>
              <p:cNvSpPr>
                <a:spLocks noChangeShapeType="1"/>
              </p:cNvSpPr>
              <p:nvPr/>
            </p:nvSpPr>
            <p:spPr bwMode="auto">
              <a:xfrm>
                <a:off x="3365" y="358"/>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9" name="Line 1771">
                <a:extLst>
                  <a:ext uri="{FF2B5EF4-FFF2-40B4-BE49-F238E27FC236}">
                    <a16:creationId xmlns:a16="http://schemas.microsoft.com/office/drawing/2014/main" id="{717CD294-A64E-44B8-9F8B-8FAB351E3B86}"/>
                  </a:ext>
                </a:extLst>
              </p:cNvPr>
              <p:cNvSpPr>
                <a:spLocks noChangeShapeType="1"/>
              </p:cNvSpPr>
              <p:nvPr/>
            </p:nvSpPr>
            <p:spPr bwMode="auto">
              <a:xfrm flipV="1">
                <a:off x="3385" y="358"/>
                <a:ext cx="0" cy="95"/>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0" name="Rectangle 1772">
                <a:extLst>
                  <a:ext uri="{FF2B5EF4-FFF2-40B4-BE49-F238E27FC236}">
                    <a16:creationId xmlns:a16="http://schemas.microsoft.com/office/drawing/2014/main" id="{F4B7AED2-C9A5-41FC-B90D-D6876A2C43B4}"/>
                  </a:ext>
                </a:extLst>
              </p:cNvPr>
              <p:cNvSpPr>
                <a:spLocks noChangeArrowheads="1"/>
              </p:cNvSpPr>
              <p:nvPr/>
            </p:nvSpPr>
            <p:spPr bwMode="auto">
              <a:xfrm>
                <a:off x="3498" y="484"/>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31" name="Line 1773">
                <a:extLst>
                  <a:ext uri="{FF2B5EF4-FFF2-40B4-BE49-F238E27FC236}">
                    <a16:creationId xmlns:a16="http://schemas.microsoft.com/office/drawing/2014/main" id="{E8A9CEA9-C7C6-4AF6-A8FA-E7EAF08CBC56}"/>
                  </a:ext>
                </a:extLst>
              </p:cNvPr>
              <p:cNvSpPr>
                <a:spLocks noChangeShapeType="1"/>
              </p:cNvSpPr>
              <p:nvPr/>
            </p:nvSpPr>
            <p:spPr bwMode="auto">
              <a:xfrm>
                <a:off x="3286" y="535"/>
                <a:ext cx="197" cy="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2" name="Line 1774">
                <a:extLst>
                  <a:ext uri="{FF2B5EF4-FFF2-40B4-BE49-F238E27FC236}">
                    <a16:creationId xmlns:a16="http://schemas.microsoft.com/office/drawing/2014/main" id="{50C087CC-A14C-41DC-BEE5-2A32B94C722A}"/>
                  </a:ext>
                </a:extLst>
              </p:cNvPr>
              <p:cNvSpPr>
                <a:spLocks noChangeShapeType="1"/>
              </p:cNvSpPr>
              <p:nvPr/>
            </p:nvSpPr>
            <p:spPr bwMode="auto">
              <a:xfrm>
                <a:off x="3365" y="583"/>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3" name="Line 1775">
                <a:extLst>
                  <a:ext uri="{FF2B5EF4-FFF2-40B4-BE49-F238E27FC236}">
                    <a16:creationId xmlns:a16="http://schemas.microsoft.com/office/drawing/2014/main" id="{8B49E710-FDE4-4131-A9BC-10784359175E}"/>
                  </a:ext>
                </a:extLst>
              </p:cNvPr>
              <p:cNvSpPr>
                <a:spLocks noChangeShapeType="1"/>
              </p:cNvSpPr>
              <p:nvPr/>
            </p:nvSpPr>
            <p:spPr bwMode="auto">
              <a:xfrm>
                <a:off x="3365" y="487"/>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4" name="Line 1776">
                <a:extLst>
                  <a:ext uri="{FF2B5EF4-FFF2-40B4-BE49-F238E27FC236}">
                    <a16:creationId xmlns:a16="http://schemas.microsoft.com/office/drawing/2014/main" id="{3848D87E-CEF3-4FCF-8490-0C4390467BF3}"/>
                  </a:ext>
                </a:extLst>
              </p:cNvPr>
              <p:cNvSpPr>
                <a:spLocks noChangeShapeType="1"/>
              </p:cNvSpPr>
              <p:nvPr/>
            </p:nvSpPr>
            <p:spPr bwMode="auto">
              <a:xfrm flipV="1">
                <a:off x="3385" y="487"/>
                <a:ext cx="0" cy="96"/>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5" name="Rectangle 1777">
                <a:extLst>
                  <a:ext uri="{FF2B5EF4-FFF2-40B4-BE49-F238E27FC236}">
                    <a16:creationId xmlns:a16="http://schemas.microsoft.com/office/drawing/2014/main" id="{1EDAFB66-9B78-4E80-AB4C-B735986EC1D5}"/>
                  </a:ext>
                </a:extLst>
              </p:cNvPr>
              <p:cNvSpPr>
                <a:spLocks noChangeArrowheads="1"/>
              </p:cNvSpPr>
              <p:nvPr/>
            </p:nvSpPr>
            <p:spPr bwMode="auto">
              <a:xfrm>
                <a:off x="3498" y="617"/>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36" name="Line 1778">
                <a:extLst>
                  <a:ext uri="{FF2B5EF4-FFF2-40B4-BE49-F238E27FC236}">
                    <a16:creationId xmlns:a16="http://schemas.microsoft.com/office/drawing/2014/main" id="{FC1C7237-DD75-4FB8-A253-9D77BFE5A06C}"/>
                  </a:ext>
                </a:extLst>
              </p:cNvPr>
              <p:cNvSpPr>
                <a:spLocks noChangeShapeType="1"/>
              </p:cNvSpPr>
              <p:nvPr/>
            </p:nvSpPr>
            <p:spPr bwMode="auto">
              <a:xfrm>
                <a:off x="3286" y="665"/>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7" name="Line 1779">
                <a:extLst>
                  <a:ext uri="{FF2B5EF4-FFF2-40B4-BE49-F238E27FC236}">
                    <a16:creationId xmlns:a16="http://schemas.microsoft.com/office/drawing/2014/main" id="{5A9A063A-DBC8-4A9F-992D-F393ED9D873F}"/>
                  </a:ext>
                </a:extLst>
              </p:cNvPr>
              <p:cNvSpPr>
                <a:spLocks noChangeShapeType="1"/>
              </p:cNvSpPr>
              <p:nvPr/>
            </p:nvSpPr>
            <p:spPr bwMode="auto">
              <a:xfrm>
                <a:off x="3365" y="71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8" name="Line 1780">
                <a:extLst>
                  <a:ext uri="{FF2B5EF4-FFF2-40B4-BE49-F238E27FC236}">
                    <a16:creationId xmlns:a16="http://schemas.microsoft.com/office/drawing/2014/main" id="{9A5ABE5E-39EC-4E2D-B213-D4905E84286C}"/>
                  </a:ext>
                </a:extLst>
              </p:cNvPr>
              <p:cNvSpPr>
                <a:spLocks noChangeShapeType="1"/>
              </p:cNvSpPr>
              <p:nvPr/>
            </p:nvSpPr>
            <p:spPr bwMode="auto">
              <a:xfrm>
                <a:off x="3365" y="617"/>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9" name="Line 1781">
                <a:extLst>
                  <a:ext uri="{FF2B5EF4-FFF2-40B4-BE49-F238E27FC236}">
                    <a16:creationId xmlns:a16="http://schemas.microsoft.com/office/drawing/2014/main" id="{25B9DAD4-3DA6-48E4-B226-2CBC04DE4FB9}"/>
                  </a:ext>
                </a:extLst>
              </p:cNvPr>
              <p:cNvSpPr>
                <a:spLocks noChangeShapeType="1"/>
              </p:cNvSpPr>
              <p:nvPr/>
            </p:nvSpPr>
            <p:spPr bwMode="auto">
              <a:xfrm flipV="1">
                <a:off x="3385" y="617"/>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0" name="Rectangle 1782">
                <a:extLst>
                  <a:ext uri="{FF2B5EF4-FFF2-40B4-BE49-F238E27FC236}">
                    <a16:creationId xmlns:a16="http://schemas.microsoft.com/office/drawing/2014/main" id="{E31EC13F-7051-4F46-B544-A0F52B364253}"/>
                  </a:ext>
                </a:extLst>
              </p:cNvPr>
              <p:cNvSpPr>
                <a:spLocks noChangeArrowheads="1"/>
              </p:cNvSpPr>
              <p:nvPr/>
            </p:nvSpPr>
            <p:spPr bwMode="auto">
              <a:xfrm>
                <a:off x="3498" y="745"/>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1" name="Line 1783">
                <a:extLst>
                  <a:ext uri="{FF2B5EF4-FFF2-40B4-BE49-F238E27FC236}">
                    <a16:creationId xmlns:a16="http://schemas.microsoft.com/office/drawing/2014/main" id="{E04AECFD-DEE2-4CC2-8FBF-05B561DC1856}"/>
                  </a:ext>
                </a:extLst>
              </p:cNvPr>
              <p:cNvSpPr>
                <a:spLocks noChangeShapeType="1"/>
              </p:cNvSpPr>
              <p:nvPr/>
            </p:nvSpPr>
            <p:spPr bwMode="auto">
              <a:xfrm>
                <a:off x="3286" y="795"/>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2" name="Line 1784">
                <a:extLst>
                  <a:ext uri="{FF2B5EF4-FFF2-40B4-BE49-F238E27FC236}">
                    <a16:creationId xmlns:a16="http://schemas.microsoft.com/office/drawing/2014/main" id="{5FD37570-9CCD-476D-B6B9-AF5607A766DC}"/>
                  </a:ext>
                </a:extLst>
              </p:cNvPr>
              <p:cNvSpPr>
                <a:spLocks noChangeShapeType="1"/>
              </p:cNvSpPr>
              <p:nvPr/>
            </p:nvSpPr>
            <p:spPr bwMode="auto">
              <a:xfrm>
                <a:off x="3365" y="84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3" name="Line 1785">
                <a:extLst>
                  <a:ext uri="{FF2B5EF4-FFF2-40B4-BE49-F238E27FC236}">
                    <a16:creationId xmlns:a16="http://schemas.microsoft.com/office/drawing/2014/main" id="{AECE7564-ECA8-4410-A613-0873291AE924}"/>
                  </a:ext>
                </a:extLst>
              </p:cNvPr>
              <p:cNvSpPr>
                <a:spLocks noChangeShapeType="1"/>
              </p:cNvSpPr>
              <p:nvPr/>
            </p:nvSpPr>
            <p:spPr bwMode="auto">
              <a:xfrm>
                <a:off x="3365" y="747"/>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4" name="Line 1786">
                <a:extLst>
                  <a:ext uri="{FF2B5EF4-FFF2-40B4-BE49-F238E27FC236}">
                    <a16:creationId xmlns:a16="http://schemas.microsoft.com/office/drawing/2014/main" id="{344621B2-F535-4709-8ED3-45F479825FED}"/>
                  </a:ext>
                </a:extLst>
              </p:cNvPr>
              <p:cNvSpPr>
                <a:spLocks noChangeShapeType="1"/>
              </p:cNvSpPr>
              <p:nvPr/>
            </p:nvSpPr>
            <p:spPr bwMode="auto">
              <a:xfrm flipV="1">
                <a:off x="3385" y="747"/>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5" name="Rectangle 1787">
                <a:extLst>
                  <a:ext uri="{FF2B5EF4-FFF2-40B4-BE49-F238E27FC236}">
                    <a16:creationId xmlns:a16="http://schemas.microsoft.com/office/drawing/2014/main" id="{CB8DE5AB-2C4F-4FE6-A9B3-5A06BC5E2351}"/>
                  </a:ext>
                </a:extLst>
              </p:cNvPr>
              <p:cNvSpPr>
                <a:spLocks noChangeArrowheads="1"/>
              </p:cNvSpPr>
              <p:nvPr/>
            </p:nvSpPr>
            <p:spPr bwMode="auto">
              <a:xfrm>
                <a:off x="4354" y="278"/>
                <a:ext cx="1830" cy="16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6" name="Line 1788">
                <a:extLst>
                  <a:ext uri="{FF2B5EF4-FFF2-40B4-BE49-F238E27FC236}">
                    <a16:creationId xmlns:a16="http://schemas.microsoft.com/office/drawing/2014/main" id="{B30C1026-8850-4201-AAF0-B592098A6A99}"/>
                  </a:ext>
                </a:extLst>
              </p:cNvPr>
              <p:cNvSpPr>
                <a:spLocks noChangeShapeType="1"/>
              </p:cNvSpPr>
              <p:nvPr/>
            </p:nvSpPr>
            <p:spPr bwMode="auto">
              <a:xfrm>
                <a:off x="4354" y="1912"/>
                <a:ext cx="183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7" name="Line 1789">
                <a:extLst>
                  <a:ext uri="{FF2B5EF4-FFF2-40B4-BE49-F238E27FC236}">
                    <a16:creationId xmlns:a16="http://schemas.microsoft.com/office/drawing/2014/main" id="{FFF02218-1A14-400D-A3E8-D40375CD140E}"/>
                  </a:ext>
                </a:extLst>
              </p:cNvPr>
              <p:cNvSpPr>
                <a:spLocks noChangeShapeType="1"/>
              </p:cNvSpPr>
              <p:nvPr/>
            </p:nvSpPr>
            <p:spPr bwMode="auto">
              <a:xfrm>
                <a:off x="4903" y="1912"/>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8" name="Line 1790">
                <a:extLst>
                  <a:ext uri="{FF2B5EF4-FFF2-40B4-BE49-F238E27FC236}">
                    <a16:creationId xmlns:a16="http://schemas.microsoft.com/office/drawing/2014/main" id="{2B7E07A7-D7DA-4E21-9FF5-0187BA8FAB0B}"/>
                  </a:ext>
                </a:extLst>
              </p:cNvPr>
              <p:cNvSpPr>
                <a:spLocks noChangeShapeType="1"/>
              </p:cNvSpPr>
              <p:nvPr/>
            </p:nvSpPr>
            <p:spPr bwMode="auto">
              <a:xfrm>
                <a:off x="5513" y="1912"/>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9" name="Line 1791">
                <a:extLst>
                  <a:ext uri="{FF2B5EF4-FFF2-40B4-BE49-F238E27FC236}">
                    <a16:creationId xmlns:a16="http://schemas.microsoft.com/office/drawing/2014/main" id="{5FF8199C-5BEF-4820-A002-8F82362EF6C4}"/>
                  </a:ext>
                </a:extLst>
              </p:cNvPr>
              <p:cNvSpPr>
                <a:spLocks noChangeShapeType="1"/>
              </p:cNvSpPr>
              <p:nvPr/>
            </p:nvSpPr>
            <p:spPr bwMode="auto">
              <a:xfrm>
                <a:off x="6124" y="1912"/>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0" name="Rectangle 1792">
                <a:extLst>
                  <a:ext uri="{FF2B5EF4-FFF2-40B4-BE49-F238E27FC236}">
                    <a16:creationId xmlns:a16="http://schemas.microsoft.com/office/drawing/2014/main" id="{1C7F7E6D-68E3-489E-B345-C6A16F77F934}"/>
                  </a:ext>
                </a:extLst>
              </p:cNvPr>
              <p:cNvSpPr>
                <a:spLocks noChangeArrowheads="1"/>
              </p:cNvSpPr>
              <p:nvPr/>
            </p:nvSpPr>
            <p:spPr bwMode="auto">
              <a:xfrm>
                <a:off x="4871" y="1985"/>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1" name="Rectangle 1793">
                <a:extLst>
                  <a:ext uri="{FF2B5EF4-FFF2-40B4-BE49-F238E27FC236}">
                    <a16:creationId xmlns:a16="http://schemas.microsoft.com/office/drawing/2014/main" id="{0C9EE140-C212-4A41-B6B2-082FC4B8C5F5}"/>
                  </a:ext>
                </a:extLst>
              </p:cNvPr>
              <p:cNvSpPr>
                <a:spLocks noChangeArrowheads="1"/>
              </p:cNvSpPr>
              <p:nvPr/>
            </p:nvSpPr>
            <p:spPr bwMode="auto">
              <a:xfrm>
                <a:off x="5441" y="198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2" name="Rectangle 1794">
                <a:extLst>
                  <a:ext uri="{FF2B5EF4-FFF2-40B4-BE49-F238E27FC236}">
                    <a16:creationId xmlns:a16="http://schemas.microsoft.com/office/drawing/2014/main" id="{8B6FAF66-403D-486F-9604-AA16067E8A62}"/>
                  </a:ext>
                </a:extLst>
              </p:cNvPr>
              <p:cNvSpPr>
                <a:spLocks noChangeArrowheads="1"/>
              </p:cNvSpPr>
              <p:nvPr/>
            </p:nvSpPr>
            <p:spPr bwMode="auto">
              <a:xfrm>
                <a:off x="6052" y="198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3" name="Line 1795">
                <a:extLst>
                  <a:ext uri="{FF2B5EF4-FFF2-40B4-BE49-F238E27FC236}">
                    <a16:creationId xmlns:a16="http://schemas.microsoft.com/office/drawing/2014/main" id="{4F52553E-038F-4BDD-92F4-5A8FA777AF09}"/>
                  </a:ext>
                </a:extLst>
              </p:cNvPr>
              <p:cNvSpPr>
                <a:spLocks noChangeShapeType="1"/>
              </p:cNvSpPr>
              <p:nvPr/>
            </p:nvSpPr>
            <p:spPr bwMode="auto">
              <a:xfrm flipV="1">
                <a:off x="4354" y="278"/>
                <a:ext cx="0" cy="1634"/>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4" name="Line 1796">
                <a:extLst>
                  <a:ext uri="{FF2B5EF4-FFF2-40B4-BE49-F238E27FC236}">
                    <a16:creationId xmlns:a16="http://schemas.microsoft.com/office/drawing/2014/main" id="{E07CC79D-CF93-4860-BEE1-F03D568CC80E}"/>
                  </a:ext>
                </a:extLst>
              </p:cNvPr>
              <p:cNvSpPr>
                <a:spLocks noChangeShapeType="1"/>
              </p:cNvSpPr>
              <p:nvPr/>
            </p:nvSpPr>
            <p:spPr bwMode="auto">
              <a:xfrm flipH="1">
                <a:off x="4336" y="1912"/>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5" name="Line 1797">
                <a:extLst>
                  <a:ext uri="{FF2B5EF4-FFF2-40B4-BE49-F238E27FC236}">
                    <a16:creationId xmlns:a16="http://schemas.microsoft.com/office/drawing/2014/main" id="{A1F8DD99-171D-4232-B665-F9FCA76FAFA9}"/>
                  </a:ext>
                </a:extLst>
              </p:cNvPr>
              <p:cNvSpPr>
                <a:spLocks noChangeShapeType="1"/>
              </p:cNvSpPr>
              <p:nvPr/>
            </p:nvSpPr>
            <p:spPr bwMode="auto">
              <a:xfrm flipH="1">
                <a:off x="4336" y="1585"/>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6" name="Line 1798">
                <a:extLst>
                  <a:ext uri="{FF2B5EF4-FFF2-40B4-BE49-F238E27FC236}">
                    <a16:creationId xmlns:a16="http://schemas.microsoft.com/office/drawing/2014/main" id="{6430D32A-E282-4F56-A1F6-38FFDE91FBD0}"/>
                  </a:ext>
                </a:extLst>
              </p:cNvPr>
              <p:cNvSpPr>
                <a:spLocks noChangeShapeType="1"/>
              </p:cNvSpPr>
              <p:nvPr/>
            </p:nvSpPr>
            <p:spPr bwMode="auto">
              <a:xfrm flipH="1">
                <a:off x="4336" y="125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7" name="Line 1799">
                <a:extLst>
                  <a:ext uri="{FF2B5EF4-FFF2-40B4-BE49-F238E27FC236}">
                    <a16:creationId xmlns:a16="http://schemas.microsoft.com/office/drawing/2014/main" id="{DB6D2477-3942-4D36-A6F0-4F4B095E0440}"/>
                  </a:ext>
                </a:extLst>
              </p:cNvPr>
              <p:cNvSpPr>
                <a:spLocks noChangeShapeType="1"/>
              </p:cNvSpPr>
              <p:nvPr/>
            </p:nvSpPr>
            <p:spPr bwMode="auto">
              <a:xfrm flipH="1">
                <a:off x="4336" y="931"/>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8" name="Line 1800">
                <a:extLst>
                  <a:ext uri="{FF2B5EF4-FFF2-40B4-BE49-F238E27FC236}">
                    <a16:creationId xmlns:a16="http://schemas.microsoft.com/office/drawing/2014/main" id="{834110E1-5250-4D2D-8C4E-0F6A746B7486}"/>
                  </a:ext>
                </a:extLst>
              </p:cNvPr>
              <p:cNvSpPr>
                <a:spLocks noChangeShapeType="1"/>
              </p:cNvSpPr>
              <p:nvPr/>
            </p:nvSpPr>
            <p:spPr bwMode="auto">
              <a:xfrm flipH="1">
                <a:off x="4336" y="605"/>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9" name="Line 1801">
                <a:extLst>
                  <a:ext uri="{FF2B5EF4-FFF2-40B4-BE49-F238E27FC236}">
                    <a16:creationId xmlns:a16="http://schemas.microsoft.com/office/drawing/2014/main" id="{EA26FC3D-E865-48E9-AE86-F1B60024F743}"/>
                  </a:ext>
                </a:extLst>
              </p:cNvPr>
              <p:cNvSpPr>
                <a:spLocks noChangeShapeType="1"/>
              </p:cNvSpPr>
              <p:nvPr/>
            </p:nvSpPr>
            <p:spPr bwMode="auto">
              <a:xfrm flipH="1">
                <a:off x="4336" y="278"/>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0" name="Rectangle 1802">
                <a:extLst>
                  <a:ext uri="{FF2B5EF4-FFF2-40B4-BE49-F238E27FC236}">
                    <a16:creationId xmlns:a16="http://schemas.microsoft.com/office/drawing/2014/main" id="{FDD18482-724E-4325-B73F-3A9D85131F67}"/>
                  </a:ext>
                </a:extLst>
              </p:cNvPr>
              <p:cNvSpPr>
                <a:spLocks noChangeArrowheads="1"/>
              </p:cNvSpPr>
              <p:nvPr/>
            </p:nvSpPr>
            <p:spPr bwMode="auto">
              <a:xfrm>
                <a:off x="4221" y="1843"/>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1" name="Rectangle 1803">
                <a:extLst>
                  <a:ext uri="{FF2B5EF4-FFF2-40B4-BE49-F238E27FC236}">
                    <a16:creationId xmlns:a16="http://schemas.microsoft.com/office/drawing/2014/main" id="{CE192136-283C-455C-805A-2AD6A5042355}"/>
                  </a:ext>
                </a:extLst>
              </p:cNvPr>
              <p:cNvSpPr>
                <a:spLocks noChangeArrowheads="1"/>
              </p:cNvSpPr>
              <p:nvPr/>
            </p:nvSpPr>
            <p:spPr bwMode="auto">
              <a:xfrm>
                <a:off x="4108" y="1518"/>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2" name="Rectangle 1804">
                <a:extLst>
                  <a:ext uri="{FF2B5EF4-FFF2-40B4-BE49-F238E27FC236}">
                    <a16:creationId xmlns:a16="http://schemas.microsoft.com/office/drawing/2014/main" id="{B6930F75-1108-4798-9650-C2D4126381D2}"/>
                  </a:ext>
                </a:extLst>
              </p:cNvPr>
              <p:cNvSpPr>
                <a:spLocks noChangeArrowheads="1"/>
              </p:cNvSpPr>
              <p:nvPr/>
            </p:nvSpPr>
            <p:spPr bwMode="auto">
              <a:xfrm>
                <a:off x="4108" y="1188"/>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3" name="Rectangle 1805">
                <a:extLst>
                  <a:ext uri="{FF2B5EF4-FFF2-40B4-BE49-F238E27FC236}">
                    <a16:creationId xmlns:a16="http://schemas.microsoft.com/office/drawing/2014/main" id="{14D0B8D0-1777-4D7C-9114-962B9E33E4D5}"/>
                  </a:ext>
                </a:extLst>
              </p:cNvPr>
              <p:cNvSpPr>
                <a:spLocks noChangeArrowheads="1"/>
              </p:cNvSpPr>
              <p:nvPr/>
            </p:nvSpPr>
            <p:spPr bwMode="auto">
              <a:xfrm>
                <a:off x="4108" y="863"/>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4" name="Rectangle 1806">
                <a:extLst>
                  <a:ext uri="{FF2B5EF4-FFF2-40B4-BE49-F238E27FC236}">
                    <a16:creationId xmlns:a16="http://schemas.microsoft.com/office/drawing/2014/main" id="{73AECA9F-AA4F-4E15-BF14-73C892D90AF6}"/>
                  </a:ext>
                </a:extLst>
              </p:cNvPr>
              <p:cNvSpPr>
                <a:spLocks noChangeArrowheads="1"/>
              </p:cNvSpPr>
              <p:nvPr/>
            </p:nvSpPr>
            <p:spPr bwMode="auto">
              <a:xfrm>
                <a:off x="4108" y="534"/>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5" name="Rectangle 1807">
                <a:extLst>
                  <a:ext uri="{FF2B5EF4-FFF2-40B4-BE49-F238E27FC236}">
                    <a16:creationId xmlns:a16="http://schemas.microsoft.com/office/drawing/2014/main" id="{6AF8BDEF-B53D-408C-8806-202174BA04CF}"/>
                  </a:ext>
                </a:extLst>
              </p:cNvPr>
              <p:cNvSpPr>
                <a:spLocks noChangeArrowheads="1"/>
              </p:cNvSpPr>
              <p:nvPr/>
            </p:nvSpPr>
            <p:spPr bwMode="auto">
              <a:xfrm>
                <a:off x="4221" y="209"/>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6" name="Rectangle 1808">
                <a:extLst>
                  <a:ext uri="{FF2B5EF4-FFF2-40B4-BE49-F238E27FC236}">
                    <a16:creationId xmlns:a16="http://schemas.microsoft.com/office/drawing/2014/main" id="{FA582812-02EA-4F38-B231-5829AF6EAF37}"/>
                  </a:ext>
                </a:extLst>
              </p:cNvPr>
              <p:cNvSpPr>
                <a:spLocks noChangeArrowheads="1"/>
              </p:cNvSpPr>
              <p:nvPr/>
            </p:nvSpPr>
            <p:spPr bwMode="auto">
              <a:xfrm rot="16200000">
                <a:off x="3897" y="1251"/>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7" name="Rectangle 1809">
                <a:extLst>
                  <a:ext uri="{FF2B5EF4-FFF2-40B4-BE49-F238E27FC236}">
                    <a16:creationId xmlns:a16="http://schemas.microsoft.com/office/drawing/2014/main" id="{B9B90B6A-6E41-4715-9291-DBA19DA085A4}"/>
                  </a:ext>
                </a:extLst>
              </p:cNvPr>
              <p:cNvSpPr>
                <a:spLocks noChangeArrowheads="1"/>
              </p:cNvSpPr>
              <p:nvPr/>
            </p:nvSpPr>
            <p:spPr bwMode="auto">
              <a:xfrm rot="16200000">
                <a:off x="3919" y="1170"/>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8" name="Rectangle 1810">
                <a:extLst>
                  <a:ext uri="{FF2B5EF4-FFF2-40B4-BE49-F238E27FC236}">
                    <a16:creationId xmlns:a16="http://schemas.microsoft.com/office/drawing/2014/main" id="{A1E7E187-B248-4FB0-90E8-E766AB6CF413}"/>
                  </a:ext>
                </a:extLst>
              </p:cNvPr>
              <p:cNvSpPr>
                <a:spLocks noChangeArrowheads="1"/>
              </p:cNvSpPr>
              <p:nvPr/>
            </p:nvSpPr>
            <p:spPr bwMode="auto">
              <a:xfrm rot="16200000">
                <a:off x="3902" y="1084"/>
                <a:ext cx="19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9" name="Rectangle 1811">
                <a:extLst>
                  <a:ext uri="{FF2B5EF4-FFF2-40B4-BE49-F238E27FC236}">
                    <a16:creationId xmlns:a16="http://schemas.microsoft.com/office/drawing/2014/main" id="{3D2332D3-26CC-4C96-B53D-36D2B3FA03B3}"/>
                  </a:ext>
                </a:extLst>
              </p:cNvPr>
              <p:cNvSpPr>
                <a:spLocks noChangeArrowheads="1"/>
              </p:cNvSpPr>
              <p:nvPr/>
            </p:nvSpPr>
            <p:spPr bwMode="auto">
              <a:xfrm rot="16200000">
                <a:off x="3880" y="964"/>
                <a:ext cx="2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0" name="Rectangle 1812">
                <a:extLst>
                  <a:ext uri="{FF2B5EF4-FFF2-40B4-BE49-F238E27FC236}">
                    <a16:creationId xmlns:a16="http://schemas.microsoft.com/office/drawing/2014/main" id="{15031907-FF9D-4344-8D27-E4FFEE35EDC1}"/>
                  </a:ext>
                </a:extLst>
              </p:cNvPr>
              <p:cNvSpPr>
                <a:spLocks noChangeArrowheads="1"/>
              </p:cNvSpPr>
              <p:nvPr/>
            </p:nvSpPr>
            <p:spPr bwMode="auto">
              <a:xfrm rot="16200000">
                <a:off x="3931" y="872"/>
                <a:ext cx="1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1" name="Rectangle 1813">
                <a:extLst>
                  <a:ext uri="{FF2B5EF4-FFF2-40B4-BE49-F238E27FC236}">
                    <a16:creationId xmlns:a16="http://schemas.microsoft.com/office/drawing/2014/main" id="{86B0077F-36DD-4660-8736-D327153189E9}"/>
                  </a:ext>
                </a:extLst>
              </p:cNvPr>
              <p:cNvSpPr>
                <a:spLocks noChangeArrowheads="1"/>
              </p:cNvSpPr>
              <p:nvPr/>
            </p:nvSpPr>
            <p:spPr bwMode="auto">
              <a:xfrm rot="16200000">
                <a:off x="3926" y="823"/>
                <a:ext cx="14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2" name="Rectangle 1814">
                <a:extLst>
                  <a:ext uri="{FF2B5EF4-FFF2-40B4-BE49-F238E27FC236}">
                    <a16:creationId xmlns:a16="http://schemas.microsoft.com/office/drawing/2014/main" id="{5207040C-E250-4EB0-88B5-1FF5F64B93CF}"/>
                  </a:ext>
                </a:extLst>
              </p:cNvPr>
              <p:cNvSpPr>
                <a:spLocks noChangeArrowheads="1"/>
              </p:cNvSpPr>
              <p:nvPr/>
            </p:nvSpPr>
            <p:spPr bwMode="auto">
              <a:xfrm rot="16200000">
                <a:off x="3902" y="744"/>
                <a:ext cx="19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3" name="Rectangle 1815">
                <a:extLst>
                  <a:ext uri="{FF2B5EF4-FFF2-40B4-BE49-F238E27FC236}">
                    <a16:creationId xmlns:a16="http://schemas.microsoft.com/office/drawing/2014/main" id="{89572CE5-1750-4585-9DEF-4EAECB4261B0}"/>
                  </a:ext>
                </a:extLst>
              </p:cNvPr>
              <p:cNvSpPr>
                <a:spLocks noChangeArrowheads="1"/>
              </p:cNvSpPr>
              <p:nvPr/>
            </p:nvSpPr>
            <p:spPr bwMode="auto">
              <a:xfrm rot="16200000">
                <a:off x="3897" y="641"/>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4" name="Rectangle 1816">
                <a:extLst>
                  <a:ext uri="{FF2B5EF4-FFF2-40B4-BE49-F238E27FC236}">
                    <a16:creationId xmlns:a16="http://schemas.microsoft.com/office/drawing/2014/main" id="{32AEB01C-CA90-4A10-A1A6-23D35C002931}"/>
                  </a:ext>
                </a:extLst>
              </p:cNvPr>
              <p:cNvSpPr>
                <a:spLocks noChangeArrowheads="1"/>
              </p:cNvSpPr>
              <p:nvPr/>
            </p:nvSpPr>
            <p:spPr bwMode="auto">
              <a:xfrm rot="16200000">
                <a:off x="3919" y="560"/>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75" name="Line 1817">
                <a:extLst>
                  <a:ext uri="{FF2B5EF4-FFF2-40B4-BE49-F238E27FC236}">
                    <a16:creationId xmlns:a16="http://schemas.microsoft.com/office/drawing/2014/main" id="{D0D72DC4-B237-4699-8ABB-8D58CB219CC1}"/>
                  </a:ext>
                </a:extLst>
              </p:cNvPr>
              <p:cNvSpPr>
                <a:spLocks noChangeShapeType="1"/>
              </p:cNvSpPr>
              <p:nvPr/>
            </p:nvSpPr>
            <p:spPr bwMode="auto">
              <a:xfrm>
                <a:off x="4415" y="700"/>
                <a:ext cx="0" cy="4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6" name="Line 1818">
                <a:extLst>
                  <a:ext uri="{FF2B5EF4-FFF2-40B4-BE49-F238E27FC236}">
                    <a16:creationId xmlns:a16="http://schemas.microsoft.com/office/drawing/2014/main" id="{01A27744-7F16-43ED-BB00-62C28E0CC855}"/>
                  </a:ext>
                </a:extLst>
              </p:cNvPr>
              <p:cNvSpPr>
                <a:spLocks noChangeShapeType="1"/>
              </p:cNvSpPr>
              <p:nvPr/>
            </p:nvSpPr>
            <p:spPr bwMode="auto">
              <a:xfrm>
                <a:off x="4537" y="1300"/>
                <a:ext cx="0" cy="3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7" name="Line 1819">
                <a:extLst>
                  <a:ext uri="{FF2B5EF4-FFF2-40B4-BE49-F238E27FC236}">
                    <a16:creationId xmlns:a16="http://schemas.microsoft.com/office/drawing/2014/main" id="{AC5B66CE-BDB0-4909-AC35-77606035FC2C}"/>
                  </a:ext>
                </a:extLst>
              </p:cNvPr>
              <p:cNvSpPr>
                <a:spLocks noChangeShapeType="1"/>
              </p:cNvSpPr>
              <p:nvPr/>
            </p:nvSpPr>
            <p:spPr bwMode="auto">
              <a:xfrm>
                <a:off x="4659" y="1713"/>
                <a:ext cx="0" cy="1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8" name="Line 1820">
                <a:extLst>
                  <a:ext uri="{FF2B5EF4-FFF2-40B4-BE49-F238E27FC236}">
                    <a16:creationId xmlns:a16="http://schemas.microsoft.com/office/drawing/2014/main" id="{504DB812-D9E8-49EE-907B-5828065FB437}"/>
                  </a:ext>
                </a:extLst>
              </p:cNvPr>
              <p:cNvSpPr>
                <a:spLocks noChangeShapeType="1"/>
              </p:cNvSpPr>
              <p:nvPr/>
            </p:nvSpPr>
            <p:spPr bwMode="auto">
              <a:xfrm>
                <a:off x="4781" y="1798"/>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9" name="Line 1821">
                <a:extLst>
                  <a:ext uri="{FF2B5EF4-FFF2-40B4-BE49-F238E27FC236}">
                    <a16:creationId xmlns:a16="http://schemas.microsoft.com/office/drawing/2014/main" id="{1DDA3A5C-4D83-4A7D-BCAE-8588097100B3}"/>
                  </a:ext>
                </a:extLst>
              </p:cNvPr>
              <p:cNvSpPr>
                <a:spLocks noChangeShapeType="1"/>
              </p:cNvSpPr>
              <p:nvPr/>
            </p:nvSpPr>
            <p:spPr bwMode="auto">
              <a:xfrm>
                <a:off x="4903" y="1821"/>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0" name="Line 1822">
                <a:extLst>
                  <a:ext uri="{FF2B5EF4-FFF2-40B4-BE49-F238E27FC236}">
                    <a16:creationId xmlns:a16="http://schemas.microsoft.com/office/drawing/2014/main" id="{8E3794D8-DDFE-45A8-8B3C-04D275D731D7}"/>
                  </a:ext>
                </a:extLst>
              </p:cNvPr>
              <p:cNvSpPr>
                <a:spLocks noChangeShapeType="1"/>
              </p:cNvSpPr>
              <p:nvPr/>
            </p:nvSpPr>
            <p:spPr bwMode="auto">
              <a:xfrm>
                <a:off x="5025" y="1827"/>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1" name="Line 1823">
                <a:extLst>
                  <a:ext uri="{FF2B5EF4-FFF2-40B4-BE49-F238E27FC236}">
                    <a16:creationId xmlns:a16="http://schemas.microsoft.com/office/drawing/2014/main" id="{31EA87CE-F2C2-4A04-B656-B63688B60E48}"/>
                  </a:ext>
                </a:extLst>
              </p:cNvPr>
              <p:cNvSpPr>
                <a:spLocks noChangeShapeType="1"/>
              </p:cNvSpPr>
              <p:nvPr/>
            </p:nvSpPr>
            <p:spPr bwMode="auto">
              <a:xfrm>
                <a:off x="5147" y="1836"/>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2" name="Line 1824">
                <a:extLst>
                  <a:ext uri="{FF2B5EF4-FFF2-40B4-BE49-F238E27FC236}">
                    <a16:creationId xmlns:a16="http://schemas.microsoft.com/office/drawing/2014/main" id="{5A7C7A5E-217B-48A1-B214-599601A0727B}"/>
                  </a:ext>
                </a:extLst>
              </p:cNvPr>
              <p:cNvSpPr>
                <a:spLocks noChangeShapeType="1"/>
              </p:cNvSpPr>
              <p:nvPr/>
            </p:nvSpPr>
            <p:spPr bwMode="auto">
              <a:xfrm>
                <a:off x="5269" y="1838"/>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3" name="Line 1825">
                <a:extLst>
                  <a:ext uri="{FF2B5EF4-FFF2-40B4-BE49-F238E27FC236}">
                    <a16:creationId xmlns:a16="http://schemas.microsoft.com/office/drawing/2014/main" id="{B3A27E2E-DCAB-4E6B-96C8-C25F5AD1B2D2}"/>
                  </a:ext>
                </a:extLst>
              </p:cNvPr>
              <p:cNvSpPr>
                <a:spLocks noChangeShapeType="1"/>
              </p:cNvSpPr>
              <p:nvPr/>
            </p:nvSpPr>
            <p:spPr bwMode="auto">
              <a:xfrm>
                <a:off x="5391" y="1835"/>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4" name="Line 1826">
                <a:extLst>
                  <a:ext uri="{FF2B5EF4-FFF2-40B4-BE49-F238E27FC236}">
                    <a16:creationId xmlns:a16="http://schemas.microsoft.com/office/drawing/2014/main" id="{06C8AEA7-713F-4C7D-99A2-8E2C44A38BAF}"/>
                  </a:ext>
                </a:extLst>
              </p:cNvPr>
              <p:cNvSpPr>
                <a:spLocks noChangeShapeType="1"/>
              </p:cNvSpPr>
              <p:nvPr/>
            </p:nvSpPr>
            <p:spPr bwMode="auto">
              <a:xfrm>
                <a:off x="5513" y="1841"/>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5" name="Line 1827">
                <a:extLst>
                  <a:ext uri="{FF2B5EF4-FFF2-40B4-BE49-F238E27FC236}">
                    <a16:creationId xmlns:a16="http://schemas.microsoft.com/office/drawing/2014/main" id="{A782CD49-DE0F-454A-AB49-6C7FF451C862}"/>
                  </a:ext>
                </a:extLst>
              </p:cNvPr>
              <p:cNvSpPr>
                <a:spLocks noChangeShapeType="1"/>
              </p:cNvSpPr>
              <p:nvPr/>
            </p:nvSpPr>
            <p:spPr bwMode="auto">
              <a:xfrm flipV="1">
                <a:off x="4415" y="659"/>
                <a:ext cx="0" cy="4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6" name="Line 1828">
                <a:extLst>
                  <a:ext uri="{FF2B5EF4-FFF2-40B4-BE49-F238E27FC236}">
                    <a16:creationId xmlns:a16="http://schemas.microsoft.com/office/drawing/2014/main" id="{600E05DC-E00C-4A7F-9AA7-9D6AB00291B5}"/>
                  </a:ext>
                </a:extLst>
              </p:cNvPr>
              <p:cNvSpPr>
                <a:spLocks noChangeShapeType="1"/>
              </p:cNvSpPr>
              <p:nvPr/>
            </p:nvSpPr>
            <p:spPr bwMode="auto">
              <a:xfrm flipV="1">
                <a:off x="4537" y="1268"/>
                <a:ext cx="0" cy="3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7" name="Line 1829">
                <a:extLst>
                  <a:ext uri="{FF2B5EF4-FFF2-40B4-BE49-F238E27FC236}">
                    <a16:creationId xmlns:a16="http://schemas.microsoft.com/office/drawing/2014/main" id="{1C392CA2-CADA-4B88-A8CA-E43D2B110E05}"/>
                  </a:ext>
                </a:extLst>
              </p:cNvPr>
              <p:cNvSpPr>
                <a:spLocks noChangeShapeType="1"/>
              </p:cNvSpPr>
              <p:nvPr/>
            </p:nvSpPr>
            <p:spPr bwMode="auto">
              <a:xfrm flipV="1">
                <a:off x="4659" y="1693"/>
                <a:ext cx="0" cy="2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8" name="Line 1830">
                <a:extLst>
                  <a:ext uri="{FF2B5EF4-FFF2-40B4-BE49-F238E27FC236}">
                    <a16:creationId xmlns:a16="http://schemas.microsoft.com/office/drawing/2014/main" id="{1D3987ED-27F6-4BF7-8FCE-576868F2DAD8}"/>
                  </a:ext>
                </a:extLst>
              </p:cNvPr>
              <p:cNvSpPr>
                <a:spLocks noChangeShapeType="1"/>
              </p:cNvSpPr>
              <p:nvPr/>
            </p:nvSpPr>
            <p:spPr bwMode="auto">
              <a:xfrm flipV="1">
                <a:off x="4781" y="1781"/>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9" name="Line 1831">
                <a:extLst>
                  <a:ext uri="{FF2B5EF4-FFF2-40B4-BE49-F238E27FC236}">
                    <a16:creationId xmlns:a16="http://schemas.microsoft.com/office/drawing/2014/main" id="{0C836CDB-910C-4643-93C6-FFB9C8EB8B32}"/>
                  </a:ext>
                </a:extLst>
              </p:cNvPr>
              <p:cNvSpPr>
                <a:spLocks noChangeShapeType="1"/>
              </p:cNvSpPr>
              <p:nvPr/>
            </p:nvSpPr>
            <p:spPr bwMode="auto">
              <a:xfrm flipV="1">
                <a:off x="4903" y="1804"/>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0" name="Line 1832">
                <a:extLst>
                  <a:ext uri="{FF2B5EF4-FFF2-40B4-BE49-F238E27FC236}">
                    <a16:creationId xmlns:a16="http://schemas.microsoft.com/office/drawing/2014/main" id="{A1E7DE93-8632-42D3-9F00-54AAB50D5D37}"/>
                  </a:ext>
                </a:extLst>
              </p:cNvPr>
              <p:cNvSpPr>
                <a:spLocks noChangeShapeType="1"/>
              </p:cNvSpPr>
              <p:nvPr/>
            </p:nvSpPr>
            <p:spPr bwMode="auto">
              <a:xfrm flipV="1">
                <a:off x="5025" y="1810"/>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1" name="Line 1833">
                <a:extLst>
                  <a:ext uri="{FF2B5EF4-FFF2-40B4-BE49-F238E27FC236}">
                    <a16:creationId xmlns:a16="http://schemas.microsoft.com/office/drawing/2014/main" id="{2DFBD58C-6ED3-4402-9CA9-DDEF99CF26A6}"/>
                  </a:ext>
                </a:extLst>
              </p:cNvPr>
              <p:cNvSpPr>
                <a:spLocks noChangeShapeType="1"/>
              </p:cNvSpPr>
              <p:nvPr/>
            </p:nvSpPr>
            <p:spPr bwMode="auto">
              <a:xfrm flipV="1">
                <a:off x="5147" y="1820"/>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2" name="Line 1834">
                <a:extLst>
                  <a:ext uri="{FF2B5EF4-FFF2-40B4-BE49-F238E27FC236}">
                    <a16:creationId xmlns:a16="http://schemas.microsoft.com/office/drawing/2014/main" id="{B0A34446-3D7D-4365-B0DC-BB1A115998EF}"/>
                  </a:ext>
                </a:extLst>
              </p:cNvPr>
              <p:cNvSpPr>
                <a:spLocks noChangeShapeType="1"/>
              </p:cNvSpPr>
              <p:nvPr/>
            </p:nvSpPr>
            <p:spPr bwMode="auto">
              <a:xfrm flipV="1">
                <a:off x="5269" y="1822"/>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3" name="Line 1835">
                <a:extLst>
                  <a:ext uri="{FF2B5EF4-FFF2-40B4-BE49-F238E27FC236}">
                    <a16:creationId xmlns:a16="http://schemas.microsoft.com/office/drawing/2014/main" id="{0E24EE31-C2CD-47D0-B514-2917111594BE}"/>
                  </a:ext>
                </a:extLst>
              </p:cNvPr>
              <p:cNvSpPr>
                <a:spLocks noChangeShapeType="1"/>
              </p:cNvSpPr>
              <p:nvPr/>
            </p:nvSpPr>
            <p:spPr bwMode="auto">
              <a:xfrm flipV="1">
                <a:off x="5391" y="1819"/>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4" name="Line 1836">
                <a:extLst>
                  <a:ext uri="{FF2B5EF4-FFF2-40B4-BE49-F238E27FC236}">
                    <a16:creationId xmlns:a16="http://schemas.microsoft.com/office/drawing/2014/main" id="{0182F10B-DB99-479E-B047-760424F0FE23}"/>
                  </a:ext>
                </a:extLst>
              </p:cNvPr>
              <p:cNvSpPr>
                <a:spLocks noChangeShapeType="1"/>
              </p:cNvSpPr>
              <p:nvPr/>
            </p:nvSpPr>
            <p:spPr bwMode="auto">
              <a:xfrm flipV="1">
                <a:off x="5513" y="1824"/>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5" name="Freeform 1837">
                <a:extLst>
                  <a:ext uri="{FF2B5EF4-FFF2-40B4-BE49-F238E27FC236}">
                    <a16:creationId xmlns:a16="http://schemas.microsoft.com/office/drawing/2014/main" id="{06D37493-9656-445B-8566-D536EE95AD64}"/>
                  </a:ext>
                </a:extLst>
              </p:cNvPr>
              <p:cNvSpPr>
                <a:spLocks/>
              </p:cNvSpPr>
              <p:nvPr/>
            </p:nvSpPr>
            <p:spPr bwMode="auto">
              <a:xfrm>
                <a:off x="4415" y="700"/>
                <a:ext cx="1098" cy="1141"/>
              </a:xfrm>
              <a:custGeom>
                <a:avLst/>
                <a:gdLst>
                  <a:gd name="T0" fmla="*/ 0 w 1098"/>
                  <a:gd name="T1" fmla="*/ 0 h 1141"/>
                  <a:gd name="T2" fmla="*/ 122 w 1098"/>
                  <a:gd name="T3" fmla="*/ 600 h 1141"/>
                  <a:gd name="T4" fmla="*/ 244 w 1098"/>
                  <a:gd name="T5" fmla="*/ 1013 h 1141"/>
                  <a:gd name="T6" fmla="*/ 366 w 1098"/>
                  <a:gd name="T7" fmla="*/ 1098 h 1141"/>
                  <a:gd name="T8" fmla="*/ 488 w 1098"/>
                  <a:gd name="T9" fmla="*/ 1121 h 1141"/>
                  <a:gd name="T10" fmla="*/ 610 w 1098"/>
                  <a:gd name="T11" fmla="*/ 1127 h 1141"/>
                  <a:gd name="T12" fmla="*/ 732 w 1098"/>
                  <a:gd name="T13" fmla="*/ 1136 h 1141"/>
                  <a:gd name="T14" fmla="*/ 854 w 1098"/>
                  <a:gd name="T15" fmla="*/ 1138 h 1141"/>
                  <a:gd name="T16" fmla="*/ 976 w 1098"/>
                  <a:gd name="T17" fmla="*/ 1135 h 1141"/>
                  <a:gd name="T18" fmla="*/ 1098 w 1098"/>
                  <a:gd name="T19" fmla="*/ 1141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8" h="1141">
                    <a:moveTo>
                      <a:pt x="0" y="0"/>
                    </a:moveTo>
                    <a:lnTo>
                      <a:pt x="122" y="600"/>
                    </a:lnTo>
                    <a:lnTo>
                      <a:pt x="244" y="1013"/>
                    </a:lnTo>
                    <a:lnTo>
                      <a:pt x="366" y="1098"/>
                    </a:lnTo>
                    <a:lnTo>
                      <a:pt x="488" y="1121"/>
                    </a:lnTo>
                    <a:lnTo>
                      <a:pt x="610" y="1127"/>
                    </a:lnTo>
                    <a:lnTo>
                      <a:pt x="732" y="1136"/>
                    </a:lnTo>
                    <a:lnTo>
                      <a:pt x="854" y="1138"/>
                    </a:lnTo>
                    <a:lnTo>
                      <a:pt x="976" y="1135"/>
                    </a:lnTo>
                    <a:lnTo>
                      <a:pt x="1098" y="1141"/>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6" name="Line 1838">
                <a:extLst>
                  <a:ext uri="{FF2B5EF4-FFF2-40B4-BE49-F238E27FC236}">
                    <a16:creationId xmlns:a16="http://schemas.microsoft.com/office/drawing/2014/main" id="{DD81BD4B-1F05-4ADB-BF21-56174F0338B8}"/>
                  </a:ext>
                </a:extLst>
              </p:cNvPr>
              <p:cNvSpPr>
                <a:spLocks noChangeShapeType="1"/>
              </p:cNvSpPr>
              <p:nvPr/>
            </p:nvSpPr>
            <p:spPr bwMode="auto">
              <a:xfrm>
                <a:off x="4396" y="74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7" name="Line 1839">
                <a:extLst>
                  <a:ext uri="{FF2B5EF4-FFF2-40B4-BE49-F238E27FC236}">
                    <a16:creationId xmlns:a16="http://schemas.microsoft.com/office/drawing/2014/main" id="{005D8EC6-EA42-4DD1-9818-01AE43291732}"/>
                  </a:ext>
                </a:extLst>
              </p:cNvPr>
              <p:cNvSpPr>
                <a:spLocks noChangeShapeType="1"/>
              </p:cNvSpPr>
              <p:nvPr/>
            </p:nvSpPr>
            <p:spPr bwMode="auto">
              <a:xfrm>
                <a:off x="4518" y="133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8" name="Line 1840">
                <a:extLst>
                  <a:ext uri="{FF2B5EF4-FFF2-40B4-BE49-F238E27FC236}">
                    <a16:creationId xmlns:a16="http://schemas.microsoft.com/office/drawing/2014/main" id="{1A1635F1-C8DB-4C87-8542-2703AE3A694E}"/>
                  </a:ext>
                </a:extLst>
              </p:cNvPr>
              <p:cNvSpPr>
                <a:spLocks noChangeShapeType="1"/>
              </p:cNvSpPr>
              <p:nvPr/>
            </p:nvSpPr>
            <p:spPr bwMode="auto">
              <a:xfrm>
                <a:off x="4639" y="173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9" name="Line 1841">
                <a:extLst>
                  <a:ext uri="{FF2B5EF4-FFF2-40B4-BE49-F238E27FC236}">
                    <a16:creationId xmlns:a16="http://schemas.microsoft.com/office/drawing/2014/main" id="{1217BB8B-F294-4C81-9A7A-68DC98FD049E}"/>
                  </a:ext>
                </a:extLst>
              </p:cNvPr>
              <p:cNvSpPr>
                <a:spLocks noChangeShapeType="1"/>
              </p:cNvSpPr>
              <p:nvPr/>
            </p:nvSpPr>
            <p:spPr bwMode="auto">
              <a:xfrm>
                <a:off x="4762" y="181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0" name="Line 1842">
                <a:extLst>
                  <a:ext uri="{FF2B5EF4-FFF2-40B4-BE49-F238E27FC236}">
                    <a16:creationId xmlns:a16="http://schemas.microsoft.com/office/drawing/2014/main" id="{B8FC5D10-250B-480A-85D6-C1CC8D00075B}"/>
                  </a:ext>
                </a:extLst>
              </p:cNvPr>
              <p:cNvSpPr>
                <a:spLocks noChangeShapeType="1"/>
              </p:cNvSpPr>
              <p:nvPr/>
            </p:nvSpPr>
            <p:spPr bwMode="auto">
              <a:xfrm>
                <a:off x="4884" y="183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1" name="Line 1843">
                <a:extLst>
                  <a:ext uri="{FF2B5EF4-FFF2-40B4-BE49-F238E27FC236}">
                    <a16:creationId xmlns:a16="http://schemas.microsoft.com/office/drawing/2014/main" id="{33BAB92C-954A-46ED-8D62-697EBF5CDCC1}"/>
                  </a:ext>
                </a:extLst>
              </p:cNvPr>
              <p:cNvSpPr>
                <a:spLocks noChangeShapeType="1"/>
              </p:cNvSpPr>
              <p:nvPr/>
            </p:nvSpPr>
            <p:spPr bwMode="auto">
              <a:xfrm>
                <a:off x="5006" y="184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2" name="Line 1844">
                <a:extLst>
                  <a:ext uri="{FF2B5EF4-FFF2-40B4-BE49-F238E27FC236}">
                    <a16:creationId xmlns:a16="http://schemas.microsoft.com/office/drawing/2014/main" id="{AB71422B-6BA4-4164-8A1D-CDC22C011530}"/>
                  </a:ext>
                </a:extLst>
              </p:cNvPr>
              <p:cNvSpPr>
                <a:spLocks noChangeShapeType="1"/>
              </p:cNvSpPr>
              <p:nvPr/>
            </p:nvSpPr>
            <p:spPr bwMode="auto">
              <a:xfrm>
                <a:off x="5128" y="185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3" name="Line 1845">
                <a:extLst>
                  <a:ext uri="{FF2B5EF4-FFF2-40B4-BE49-F238E27FC236}">
                    <a16:creationId xmlns:a16="http://schemas.microsoft.com/office/drawing/2014/main" id="{A2F2D13D-3C83-40BF-9FFB-EB9AB0BF979D}"/>
                  </a:ext>
                </a:extLst>
              </p:cNvPr>
              <p:cNvSpPr>
                <a:spLocks noChangeShapeType="1"/>
              </p:cNvSpPr>
              <p:nvPr/>
            </p:nvSpPr>
            <p:spPr bwMode="auto">
              <a:xfrm>
                <a:off x="5250" y="185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4" name="Line 1846">
                <a:extLst>
                  <a:ext uri="{FF2B5EF4-FFF2-40B4-BE49-F238E27FC236}">
                    <a16:creationId xmlns:a16="http://schemas.microsoft.com/office/drawing/2014/main" id="{94BC085E-5A97-4EE7-89B9-4AB426BB44A1}"/>
                  </a:ext>
                </a:extLst>
              </p:cNvPr>
              <p:cNvSpPr>
                <a:spLocks noChangeShapeType="1"/>
              </p:cNvSpPr>
              <p:nvPr/>
            </p:nvSpPr>
            <p:spPr bwMode="auto">
              <a:xfrm>
                <a:off x="5372" y="185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5" name="Line 1847">
                <a:extLst>
                  <a:ext uri="{FF2B5EF4-FFF2-40B4-BE49-F238E27FC236}">
                    <a16:creationId xmlns:a16="http://schemas.microsoft.com/office/drawing/2014/main" id="{3A333C97-BAA0-4F8D-BDAF-7FB8F56BAFFD}"/>
                  </a:ext>
                </a:extLst>
              </p:cNvPr>
              <p:cNvSpPr>
                <a:spLocks noChangeShapeType="1"/>
              </p:cNvSpPr>
              <p:nvPr/>
            </p:nvSpPr>
            <p:spPr bwMode="auto">
              <a:xfrm>
                <a:off x="5494" y="185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6" name="Line 1848">
                <a:extLst>
                  <a:ext uri="{FF2B5EF4-FFF2-40B4-BE49-F238E27FC236}">
                    <a16:creationId xmlns:a16="http://schemas.microsoft.com/office/drawing/2014/main" id="{2787CE69-E16B-4C50-AA1C-ED62B1938931}"/>
                  </a:ext>
                </a:extLst>
              </p:cNvPr>
              <p:cNvSpPr>
                <a:spLocks noChangeShapeType="1"/>
              </p:cNvSpPr>
              <p:nvPr/>
            </p:nvSpPr>
            <p:spPr bwMode="auto">
              <a:xfrm>
                <a:off x="4396" y="65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7" name="Line 1849">
                <a:extLst>
                  <a:ext uri="{FF2B5EF4-FFF2-40B4-BE49-F238E27FC236}">
                    <a16:creationId xmlns:a16="http://schemas.microsoft.com/office/drawing/2014/main" id="{D5604891-276B-41BA-B3BC-97E16C6706C0}"/>
                  </a:ext>
                </a:extLst>
              </p:cNvPr>
              <p:cNvSpPr>
                <a:spLocks noChangeShapeType="1"/>
              </p:cNvSpPr>
              <p:nvPr/>
            </p:nvSpPr>
            <p:spPr bwMode="auto">
              <a:xfrm>
                <a:off x="4518" y="126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8" name="Line 1850">
                <a:extLst>
                  <a:ext uri="{FF2B5EF4-FFF2-40B4-BE49-F238E27FC236}">
                    <a16:creationId xmlns:a16="http://schemas.microsoft.com/office/drawing/2014/main" id="{E0D66DF5-F35E-4533-96D4-1A543D424C69}"/>
                  </a:ext>
                </a:extLst>
              </p:cNvPr>
              <p:cNvSpPr>
                <a:spLocks noChangeShapeType="1"/>
              </p:cNvSpPr>
              <p:nvPr/>
            </p:nvSpPr>
            <p:spPr bwMode="auto">
              <a:xfrm>
                <a:off x="4639" y="169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9" name="Line 1851">
                <a:extLst>
                  <a:ext uri="{FF2B5EF4-FFF2-40B4-BE49-F238E27FC236}">
                    <a16:creationId xmlns:a16="http://schemas.microsoft.com/office/drawing/2014/main" id="{6B2483FD-6D59-471B-909A-51663E82B059}"/>
                  </a:ext>
                </a:extLst>
              </p:cNvPr>
              <p:cNvSpPr>
                <a:spLocks noChangeShapeType="1"/>
              </p:cNvSpPr>
              <p:nvPr/>
            </p:nvSpPr>
            <p:spPr bwMode="auto">
              <a:xfrm>
                <a:off x="4762" y="178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65" name="Group 2053">
              <a:extLst>
                <a:ext uri="{FF2B5EF4-FFF2-40B4-BE49-F238E27FC236}">
                  <a16:creationId xmlns:a16="http://schemas.microsoft.com/office/drawing/2014/main" id="{74807B70-0FA6-462A-A1D3-9D343EC7ABC8}"/>
                </a:ext>
              </a:extLst>
            </p:cNvPr>
            <p:cNvGrpSpPr>
              <a:grpSpLocks/>
            </p:cNvGrpSpPr>
            <p:nvPr/>
          </p:nvGrpSpPr>
          <p:grpSpPr bwMode="auto">
            <a:xfrm>
              <a:off x="1294" y="356"/>
              <a:ext cx="4870" cy="4007"/>
              <a:chOff x="1294" y="356"/>
              <a:chExt cx="4870" cy="4007"/>
            </a:xfrm>
          </p:grpSpPr>
          <p:sp>
            <p:nvSpPr>
              <p:cNvPr id="1810" name="Line 1853">
                <a:extLst>
                  <a:ext uri="{FF2B5EF4-FFF2-40B4-BE49-F238E27FC236}">
                    <a16:creationId xmlns:a16="http://schemas.microsoft.com/office/drawing/2014/main" id="{83C6C470-9DFD-4996-B3AD-58561E3DBB33}"/>
                  </a:ext>
                </a:extLst>
              </p:cNvPr>
              <p:cNvSpPr>
                <a:spLocks noChangeShapeType="1"/>
              </p:cNvSpPr>
              <p:nvPr/>
            </p:nvSpPr>
            <p:spPr bwMode="auto">
              <a:xfrm>
                <a:off x="4884" y="180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1" name="Line 1854">
                <a:extLst>
                  <a:ext uri="{FF2B5EF4-FFF2-40B4-BE49-F238E27FC236}">
                    <a16:creationId xmlns:a16="http://schemas.microsoft.com/office/drawing/2014/main" id="{84E1F654-0C9E-41ED-8BF9-F4610BC7E5C2}"/>
                  </a:ext>
                </a:extLst>
              </p:cNvPr>
              <p:cNvSpPr>
                <a:spLocks noChangeShapeType="1"/>
              </p:cNvSpPr>
              <p:nvPr/>
            </p:nvSpPr>
            <p:spPr bwMode="auto">
              <a:xfrm>
                <a:off x="5006" y="181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2" name="Line 1855">
                <a:extLst>
                  <a:ext uri="{FF2B5EF4-FFF2-40B4-BE49-F238E27FC236}">
                    <a16:creationId xmlns:a16="http://schemas.microsoft.com/office/drawing/2014/main" id="{FB4EA26E-10DF-4125-9B67-7DC61730B8F2}"/>
                  </a:ext>
                </a:extLst>
              </p:cNvPr>
              <p:cNvSpPr>
                <a:spLocks noChangeShapeType="1"/>
              </p:cNvSpPr>
              <p:nvPr/>
            </p:nvSpPr>
            <p:spPr bwMode="auto">
              <a:xfrm>
                <a:off x="5128" y="182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3" name="Line 1856">
                <a:extLst>
                  <a:ext uri="{FF2B5EF4-FFF2-40B4-BE49-F238E27FC236}">
                    <a16:creationId xmlns:a16="http://schemas.microsoft.com/office/drawing/2014/main" id="{2B736F42-DEFB-4593-A0F3-E5F2393E72B3}"/>
                  </a:ext>
                </a:extLst>
              </p:cNvPr>
              <p:cNvSpPr>
                <a:spLocks noChangeShapeType="1"/>
              </p:cNvSpPr>
              <p:nvPr/>
            </p:nvSpPr>
            <p:spPr bwMode="auto">
              <a:xfrm>
                <a:off x="5250" y="182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4" name="Line 1857">
                <a:extLst>
                  <a:ext uri="{FF2B5EF4-FFF2-40B4-BE49-F238E27FC236}">
                    <a16:creationId xmlns:a16="http://schemas.microsoft.com/office/drawing/2014/main" id="{6C7ADB0A-7822-47F7-B007-304F3A511FE8}"/>
                  </a:ext>
                </a:extLst>
              </p:cNvPr>
              <p:cNvSpPr>
                <a:spLocks noChangeShapeType="1"/>
              </p:cNvSpPr>
              <p:nvPr/>
            </p:nvSpPr>
            <p:spPr bwMode="auto">
              <a:xfrm>
                <a:off x="5372" y="181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5" name="Line 1858">
                <a:extLst>
                  <a:ext uri="{FF2B5EF4-FFF2-40B4-BE49-F238E27FC236}">
                    <a16:creationId xmlns:a16="http://schemas.microsoft.com/office/drawing/2014/main" id="{8AE3A831-61F9-487B-A005-305C008FA22D}"/>
                  </a:ext>
                </a:extLst>
              </p:cNvPr>
              <p:cNvSpPr>
                <a:spLocks noChangeShapeType="1"/>
              </p:cNvSpPr>
              <p:nvPr/>
            </p:nvSpPr>
            <p:spPr bwMode="auto">
              <a:xfrm>
                <a:off x="5494" y="182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6" name="Line 1859">
                <a:extLst>
                  <a:ext uri="{FF2B5EF4-FFF2-40B4-BE49-F238E27FC236}">
                    <a16:creationId xmlns:a16="http://schemas.microsoft.com/office/drawing/2014/main" id="{9CB53DBC-DEFE-45E1-980C-56D403922BC0}"/>
                  </a:ext>
                </a:extLst>
              </p:cNvPr>
              <p:cNvSpPr>
                <a:spLocks noChangeShapeType="1"/>
              </p:cNvSpPr>
              <p:nvPr/>
            </p:nvSpPr>
            <p:spPr bwMode="auto">
              <a:xfrm>
                <a:off x="4415" y="740"/>
                <a:ext cx="0" cy="4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7" name="Line 1860">
                <a:extLst>
                  <a:ext uri="{FF2B5EF4-FFF2-40B4-BE49-F238E27FC236}">
                    <a16:creationId xmlns:a16="http://schemas.microsoft.com/office/drawing/2014/main" id="{198B026B-C2AD-4838-97A7-2702A40C93DA}"/>
                  </a:ext>
                </a:extLst>
              </p:cNvPr>
              <p:cNvSpPr>
                <a:spLocks noChangeShapeType="1"/>
              </p:cNvSpPr>
              <p:nvPr/>
            </p:nvSpPr>
            <p:spPr bwMode="auto">
              <a:xfrm>
                <a:off x="4537" y="1358"/>
                <a:ext cx="0" cy="3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8" name="Line 1861">
                <a:extLst>
                  <a:ext uri="{FF2B5EF4-FFF2-40B4-BE49-F238E27FC236}">
                    <a16:creationId xmlns:a16="http://schemas.microsoft.com/office/drawing/2014/main" id="{FFDF1F97-2AE3-4AC3-85FA-BB7DED5BFDEA}"/>
                  </a:ext>
                </a:extLst>
              </p:cNvPr>
              <p:cNvSpPr>
                <a:spLocks noChangeShapeType="1"/>
              </p:cNvSpPr>
              <p:nvPr/>
            </p:nvSpPr>
            <p:spPr bwMode="auto">
              <a:xfrm>
                <a:off x="4659" y="1749"/>
                <a:ext cx="0" cy="1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Line 1862">
                <a:extLst>
                  <a:ext uri="{FF2B5EF4-FFF2-40B4-BE49-F238E27FC236}">
                    <a16:creationId xmlns:a16="http://schemas.microsoft.com/office/drawing/2014/main" id="{9108DBD0-50FF-4F5D-9463-A7051CE8F93F}"/>
                  </a:ext>
                </a:extLst>
              </p:cNvPr>
              <p:cNvSpPr>
                <a:spLocks noChangeShapeType="1"/>
              </p:cNvSpPr>
              <p:nvPr/>
            </p:nvSpPr>
            <p:spPr bwMode="auto">
              <a:xfrm>
                <a:off x="4781" y="1827"/>
                <a:ext cx="0" cy="1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0" name="Line 1863">
                <a:extLst>
                  <a:ext uri="{FF2B5EF4-FFF2-40B4-BE49-F238E27FC236}">
                    <a16:creationId xmlns:a16="http://schemas.microsoft.com/office/drawing/2014/main" id="{59C5F396-525A-44D6-B1AD-097C6A8A892B}"/>
                  </a:ext>
                </a:extLst>
              </p:cNvPr>
              <p:cNvSpPr>
                <a:spLocks noChangeShapeType="1"/>
              </p:cNvSpPr>
              <p:nvPr/>
            </p:nvSpPr>
            <p:spPr bwMode="auto">
              <a:xfrm>
                <a:off x="4903" y="1834"/>
                <a:ext cx="0" cy="1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1" name="Line 1864">
                <a:extLst>
                  <a:ext uri="{FF2B5EF4-FFF2-40B4-BE49-F238E27FC236}">
                    <a16:creationId xmlns:a16="http://schemas.microsoft.com/office/drawing/2014/main" id="{52751203-BD28-4CEC-87F4-8D69232CF2EA}"/>
                  </a:ext>
                </a:extLst>
              </p:cNvPr>
              <p:cNvSpPr>
                <a:spLocks noChangeShapeType="1"/>
              </p:cNvSpPr>
              <p:nvPr/>
            </p:nvSpPr>
            <p:spPr bwMode="auto">
              <a:xfrm flipV="1">
                <a:off x="4415" y="697"/>
                <a:ext cx="0" cy="4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2" name="Line 1865">
                <a:extLst>
                  <a:ext uri="{FF2B5EF4-FFF2-40B4-BE49-F238E27FC236}">
                    <a16:creationId xmlns:a16="http://schemas.microsoft.com/office/drawing/2014/main" id="{EC0CE152-0197-43FC-82B0-5B65EBEF6911}"/>
                  </a:ext>
                </a:extLst>
              </p:cNvPr>
              <p:cNvSpPr>
                <a:spLocks noChangeShapeType="1"/>
              </p:cNvSpPr>
              <p:nvPr/>
            </p:nvSpPr>
            <p:spPr bwMode="auto">
              <a:xfrm flipV="1">
                <a:off x="4537" y="1323"/>
                <a:ext cx="0" cy="3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3" name="Line 1866">
                <a:extLst>
                  <a:ext uri="{FF2B5EF4-FFF2-40B4-BE49-F238E27FC236}">
                    <a16:creationId xmlns:a16="http://schemas.microsoft.com/office/drawing/2014/main" id="{832EE8E1-6641-4C2D-B076-B1A81FDEB454}"/>
                  </a:ext>
                </a:extLst>
              </p:cNvPr>
              <p:cNvSpPr>
                <a:spLocks noChangeShapeType="1"/>
              </p:cNvSpPr>
              <p:nvPr/>
            </p:nvSpPr>
            <p:spPr bwMode="auto">
              <a:xfrm flipV="1">
                <a:off x="4659" y="1734"/>
                <a:ext cx="0" cy="1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4" name="Line 1867">
                <a:extLst>
                  <a:ext uri="{FF2B5EF4-FFF2-40B4-BE49-F238E27FC236}">
                    <a16:creationId xmlns:a16="http://schemas.microsoft.com/office/drawing/2014/main" id="{6D46C1B7-015C-4D5A-B7EB-D9D9CA94B591}"/>
                  </a:ext>
                </a:extLst>
              </p:cNvPr>
              <p:cNvSpPr>
                <a:spLocks noChangeShapeType="1"/>
              </p:cNvSpPr>
              <p:nvPr/>
            </p:nvSpPr>
            <p:spPr bwMode="auto">
              <a:xfrm flipV="1">
                <a:off x="4781" y="1814"/>
                <a:ext cx="0" cy="1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5" name="Line 1868">
                <a:extLst>
                  <a:ext uri="{FF2B5EF4-FFF2-40B4-BE49-F238E27FC236}">
                    <a16:creationId xmlns:a16="http://schemas.microsoft.com/office/drawing/2014/main" id="{FD44015D-7F60-4DC4-8209-0F1C1C5F2237}"/>
                  </a:ext>
                </a:extLst>
              </p:cNvPr>
              <p:cNvSpPr>
                <a:spLocks noChangeShapeType="1"/>
              </p:cNvSpPr>
              <p:nvPr/>
            </p:nvSpPr>
            <p:spPr bwMode="auto">
              <a:xfrm flipV="1">
                <a:off x="4903" y="1822"/>
                <a:ext cx="0" cy="1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6" name="Freeform 1869">
                <a:extLst>
                  <a:ext uri="{FF2B5EF4-FFF2-40B4-BE49-F238E27FC236}">
                    <a16:creationId xmlns:a16="http://schemas.microsoft.com/office/drawing/2014/main" id="{1CC9F47F-EC94-47E0-BB42-7072F515701E}"/>
                  </a:ext>
                </a:extLst>
              </p:cNvPr>
              <p:cNvSpPr>
                <a:spLocks/>
              </p:cNvSpPr>
              <p:nvPr/>
            </p:nvSpPr>
            <p:spPr bwMode="auto">
              <a:xfrm>
                <a:off x="4415" y="740"/>
                <a:ext cx="488" cy="1094"/>
              </a:xfrm>
              <a:custGeom>
                <a:avLst/>
                <a:gdLst>
                  <a:gd name="T0" fmla="*/ 0 w 488"/>
                  <a:gd name="T1" fmla="*/ 0 h 1094"/>
                  <a:gd name="T2" fmla="*/ 122 w 488"/>
                  <a:gd name="T3" fmla="*/ 618 h 1094"/>
                  <a:gd name="T4" fmla="*/ 244 w 488"/>
                  <a:gd name="T5" fmla="*/ 1009 h 1094"/>
                  <a:gd name="T6" fmla="*/ 366 w 488"/>
                  <a:gd name="T7" fmla="*/ 1087 h 1094"/>
                  <a:gd name="T8" fmla="*/ 488 w 488"/>
                  <a:gd name="T9" fmla="*/ 1094 h 1094"/>
                </a:gdLst>
                <a:ahLst/>
                <a:cxnLst>
                  <a:cxn ang="0">
                    <a:pos x="T0" y="T1"/>
                  </a:cxn>
                  <a:cxn ang="0">
                    <a:pos x="T2" y="T3"/>
                  </a:cxn>
                  <a:cxn ang="0">
                    <a:pos x="T4" y="T5"/>
                  </a:cxn>
                  <a:cxn ang="0">
                    <a:pos x="T6" y="T7"/>
                  </a:cxn>
                  <a:cxn ang="0">
                    <a:pos x="T8" y="T9"/>
                  </a:cxn>
                </a:cxnLst>
                <a:rect l="0" t="0" r="r" b="b"/>
                <a:pathLst>
                  <a:path w="488" h="1094">
                    <a:moveTo>
                      <a:pt x="0" y="0"/>
                    </a:moveTo>
                    <a:lnTo>
                      <a:pt x="122" y="618"/>
                    </a:lnTo>
                    <a:lnTo>
                      <a:pt x="244" y="1009"/>
                    </a:lnTo>
                    <a:lnTo>
                      <a:pt x="366" y="1087"/>
                    </a:lnTo>
                    <a:lnTo>
                      <a:pt x="488" y="1094"/>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7" name="Line 1870">
                <a:extLst>
                  <a:ext uri="{FF2B5EF4-FFF2-40B4-BE49-F238E27FC236}">
                    <a16:creationId xmlns:a16="http://schemas.microsoft.com/office/drawing/2014/main" id="{20B3B44E-18CD-4374-8BF9-817D9442648E}"/>
                  </a:ext>
                </a:extLst>
              </p:cNvPr>
              <p:cNvSpPr>
                <a:spLocks noChangeShapeType="1"/>
              </p:cNvSpPr>
              <p:nvPr/>
            </p:nvSpPr>
            <p:spPr bwMode="auto">
              <a:xfrm>
                <a:off x="4396" y="784"/>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8" name="Line 1871">
                <a:extLst>
                  <a:ext uri="{FF2B5EF4-FFF2-40B4-BE49-F238E27FC236}">
                    <a16:creationId xmlns:a16="http://schemas.microsoft.com/office/drawing/2014/main" id="{3FA4F2B0-536C-4DDD-8C84-63B9E888A5F8}"/>
                  </a:ext>
                </a:extLst>
              </p:cNvPr>
              <p:cNvSpPr>
                <a:spLocks noChangeShapeType="1"/>
              </p:cNvSpPr>
              <p:nvPr/>
            </p:nvSpPr>
            <p:spPr bwMode="auto">
              <a:xfrm>
                <a:off x="4518" y="1393"/>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9" name="Line 1872">
                <a:extLst>
                  <a:ext uri="{FF2B5EF4-FFF2-40B4-BE49-F238E27FC236}">
                    <a16:creationId xmlns:a16="http://schemas.microsoft.com/office/drawing/2014/main" id="{D3119288-18DC-4B0D-B519-5BA23A008A53}"/>
                  </a:ext>
                </a:extLst>
              </p:cNvPr>
              <p:cNvSpPr>
                <a:spLocks noChangeShapeType="1"/>
              </p:cNvSpPr>
              <p:nvPr/>
            </p:nvSpPr>
            <p:spPr bwMode="auto">
              <a:xfrm>
                <a:off x="4639" y="1764"/>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0" name="Line 1873">
                <a:extLst>
                  <a:ext uri="{FF2B5EF4-FFF2-40B4-BE49-F238E27FC236}">
                    <a16:creationId xmlns:a16="http://schemas.microsoft.com/office/drawing/2014/main" id="{342319D5-3A77-4E5B-924D-0B241CD1D7D9}"/>
                  </a:ext>
                </a:extLst>
              </p:cNvPr>
              <p:cNvSpPr>
                <a:spLocks noChangeShapeType="1"/>
              </p:cNvSpPr>
              <p:nvPr/>
            </p:nvSpPr>
            <p:spPr bwMode="auto">
              <a:xfrm>
                <a:off x="4762" y="1840"/>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1" name="Line 1874">
                <a:extLst>
                  <a:ext uri="{FF2B5EF4-FFF2-40B4-BE49-F238E27FC236}">
                    <a16:creationId xmlns:a16="http://schemas.microsoft.com/office/drawing/2014/main" id="{2B61DE8B-5EC3-4D65-9AB7-6F0A2FDC5637}"/>
                  </a:ext>
                </a:extLst>
              </p:cNvPr>
              <p:cNvSpPr>
                <a:spLocks noChangeShapeType="1"/>
              </p:cNvSpPr>
              <p:nvPr/>
            </p:nvSpPr>
            <p:spPr bwMode="auto">
              <a:xfrm>
                <a:off x="4884" y="184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2" name="Line 1875">
                <a:extLst>
                  <a:ext uri="{FF2B5EF4-FFF2-40B4-BE49-F238E27FC236}">
                    <a16:creationId xmlns:a16="http://schemas.microsoft.com/office/drawing/2014/main" id="{21C006EF-D497-40FF-BFFA-9D93E6CF72AB}"/>
                  </a:ext>
                </a:extLst>
              </p:cNvPr>
              <p:cNvSpPr>
                <a:spLocks noChangeShapeType="1"/>
              </p:cNvSpPr>
              <p:nvPr/>
            </p:nvSpPr>
            <p:spPr bwMode="auto">
              <a:xfrm>
                <a:off x="4396" y="697"/>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3" name="Line 1876">
                <a:extLst>
                  <a:ext uri="{FF2B5EF4-FFF2-40B4-BE49-F238E27FC236}">
                    <a16:creationId xmlns:a16="http://schemas.microsoft.com/office/drawing/2014/main" id="{CCBEE8F3-C939-46D9-BAAD-602096934931}"/>
                  </a:ext>
                </a:extLst>
              </p:cNvPr>
              <p:cNvSpPr>
                <a:spLocks noChangeShapeType="1"/>
              </p:cNvSpPr>
              <p:nvPr/>
            </p:nvSpPr>
            <p:spPr bwMode="auto">
              <a:xfrm>
                <a:off x="4518" y="1323"/>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4" name="Line 1877">
                <a:extLst>
                  <a:ext uri="{FF2B5EF4-FFF2-40B4-BE49-F238E27FC236}">
                    <a16:creationId xmlns:a16="http://schemas.microsoft.com/office/drawing/2014/main" id="{30D606DF-34F5-4C8A-9143-14083E2C76EB}"/>
                  </a:ext>
                </a:extLst>
              </p:cNvPr>
              <p:cNvSpPr>
                <a:spLocks noChangeShapeType="1"/>
              </p:cNvSpPr>
              <p:nvPr/>
            </p:nvSpPr>
            <p:spPr bwMode="auto">
              <a:xfrm>
                <a:off x="4639" y="1734"/>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5" name="Line 1878">
                <a:extLst>
                  <a:ext uri="{FF2B5EF4-FFF2-40B4-BE49-F238E27FC236}">
                    <a16:creationId xmlns:a16="http://schemas.microsoft.com/office/drawing/2014/main" id="{A65C814F-306B-4F1B-B9D5-FE5B9C7B88EA}"/>
                  </a:ext>
                </a:extLst>
              </p:cNvPr>
              <p:cNvSpPr>
                <a:spLocks noChangeShapeType="1"/>
              </p:cNvSpPr>
              <p:nvPr/>
            </p:nvSpPr>
            <p:spPr bwMode="auto">
              <a:xfrm>
                <a:off x="4762" y="1814"/>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6" name="Line 1879">
                <a:extLst>
                  <a:ext uri="{FF2B5EF4-FFF2-40B4-BE49-F238E27FC236}">
                    <a16:creationId xmlns:a16="http://schemas.microsoft.com/office/drawing/2014/main" id="{97755291-12E5-443C-8030-0EBAD3B4B1B6}"/>
                  </a:ext>
                </a:extLst>
              </p:cNvPr>
              <p:cNvSpPr>
                <a:spLocks noChangeShapeType="1"/>
              </p:cNvSpPr>
              <p:nvPr/>
            </p:nvSpPr>
            <p:spPr bwMode="auto">
              <a:xfrm>
                <a:off x="4884" y="182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7" name="Line 1880">
                <a:extLst>
                  <a:ext uri="{FF2B5EF4-FFF2-40B4-BE49-F238E27FC236}">
                    <a16:creationId xmlns:a16="http://schemas.microsoft.com/office/drawing/2014/main" id="{E920C24E-E930-48E6-8F8D-B2FC4BCC7131}"/>
                  </a:ext>
                </a:extLst>
              </p:cNvPr>
              <p:cNvSpPr>
                <a:spLocks noChangeShapeType="1"/>
              </p:cNvSpPr>
              <p:nvPr/>
            </p:nvSpPr>
            <p:spPr bwMode="auto">
              <a:xfrm>
                <a:off x="4415" y="765"/>
                <a:ext cx="0" cy="37"/>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8" name="Line 1881">
                <a:extLst>
                  <a:ext uri="{FF2B5EF4-FFF2-40B4-BE49-F238E27FC236}">
                    <a16:creationId xmlns:a16="http://schemas.microsoft.com/office/drawing/2014/main" id="{9A1ED617-D08F-4746-9C10-9936FB25BDD9}"/>
                  </a:ext>
                </a:extLst>
              </p:cNvPr>
              <p:cNvSpPr>
                <a:spLocks noChangeShapeType="1"/>
              </p:cNvSpPr>
              <p:nvPr/>
            </p:nvSpPr>
            <p:spPr bwMode="auto">
              <a:xfrm>
                <a:off x="4537" y="1455"/>
                <a:ext cx="0" cy="34"/>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9" name="Line 1882">
                <a:extLst>
                  <a:ext uri="{FF2B5EF4-FFF2-40B4-BE49-F238E27FC236}">
                    <a16:creationId xmlns:a16="http://schemas.microsoft.com/office/drawing/2014/main" id="{99ED15A2-C8A8-4F6F-AFD8-EC5C87E7845F}"/>
                  </a:ext>
                </a:extLst>
              </p:cNvPr>
              <p:cNvSpPr>
                <a:spLocks noChangeShapeType="1"/>
              </p:cNvSpPr>
              <p:nvPr/>
            </p:nvSpPr>
            <p:spPr bwMode="auto">
              <a:xfrm flipV="1">
                <a:off x="4415" y="728"/>
                <a:ext cx="0" cy="37"/>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Line 1883">
                <a:extLst>
                  <a:ext uri="{FF2B5EF4-FFF2-40B4-BE49-F238E27FC236}">
                    <a16:creationId xmlns:a16="http://schemas.microsoft.com/office/drawing/2014/main" id="{F485AC1D-11B8-4905-8FF5-440D8CB7A9B5}"/>
                  </a:ext>
                </a:extLst>
              </p:cNvPr>
              <p:cNvSpPr>
                <a:spLocks noChangeShapeType="1"/>
              </p:cNvSpPr>
              <p:nvPr/>
            </p:nvSpPr>
            <p:spPr bwMode="auto">
              <a:xfrm flipV="1">
                <a:off x="4537" y="1422"/>
                <a:ext cx="0" cy="33"/>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1" name="Line 1884">
                <a:extLst>
                  <a:ext uri="{FF2B5EF4-FFF2-40B4-BE49-F238E27FC236}">
                    <a16:creationId xmlns:a16="http://schemas.microsoft.com/office/drawing/2014/main" id="{DFAAD5B4-0C20-4E5A-A34A-8553EED5ADD1}"/>
                  </a:ext>
                </a:extLst>
              </p:cNvPr>
              <p:cNvSpPr>
                <a:spLocks noChangeShapeType="1"/>
              </p:cNvSpPr>
              <p:nvPr/>
            </p:nvSpPr>
            <p:spPr bwMode="auto">
              <a:xfrm>
                <a:off x="4415" y="765"/>
                <a:ext cx="122" cy="69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Line 1885">
                <a:extLst>
                  <a:ext uri="{FF2B5EF4-FFF2-40B4-BE49-F238E27FC236}">
                    <a16:creationId xmlns:a16="http://schemas.microsoft.com/office/drawing/2014/main" id="{73934AE5-7761-4931-9109-9138EE5E0B19}"/>
                  </a:ext>
                </a:extLst>
              </p:cNvPr>
              <p:cNvSpPr>
                <a:spLocks noChangeShapeType="1"/>
              </p:cNvSpPr>
              <p:nvPr/>
            </p:nvSpPr>
            <p:spPr bwMode="auto">
              <a:xfrm>
                <a:off x="4396" y="802"/>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3" name="Line 1886">
                <a:extLst>
                  <a:ext uri="{FF2B5EF4-FFF2-40B4-BE49-F238E27FC236}">
                    <a16:creationId xmlns:a16="http://schemas.microsoft.com/office/drawing/2014/main" id="{9DA5E591-42CF-479C-BCD6-BF875DDDA489}"/>
                  </a:ext>
                </a:extLst>
              </p:cNvPr>
              <p:cNvSpPr>
                <a:spLocks noChangeShapeType="1"/>
              </p:cNvSpPr>
              <p:nvPr/>
            </p:nvSpPr>
            <p:spPr bwMode="auto">
              <a:xfrm>
                <a:off x="4518" y="1489"/>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Line 1887">
                <a:extLst>
                  <a:ext uri="{FF2B5EF4-FFF2-40B4-BE49-F238E27FC236}">
                    <a16:creationId xmlns:a16="http://schemas.microsoft.com/office/drawing/2014/main" id="{3AB8F7C8-C33D-43C5-B38D-EED5B55A3EFA}"/>
                  </a:ext>
                </a:extLst>
              </p:cNvPr>
              <p:cNvSpPr>
                <a:spLocks noChangeShapeType="1"/>
              </p:cNvSpPr>
              <p:nvPr/>
            </p:nvSpPr>
            <p:spPr bwMode="auto">
              <a:xfrm>
                <a:off x="4396" y="728"/>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 name="Line 1888">
                <a:extLst>
                  <a:ext uri="{FF2B5EF4-FFF2-40B4-BE49-F238E27FC236}">
                    <a16:creationId xmlns:a16="http://schemas.microsoft.com/office/drawing/2014/main" id="{53120221-D9E4-407D-A40C-69F874C5D34D}"/>
                  </a:ext>
                </a:extLst>
              </p:cNvPr>
              <p:cNvSpPr>
                <a:spLocks noChangeShapeType="1"/>
              </p:cNvSpPr>
              <p:nvPr/>
            </p:nvSpPr>
            <p:spPr bwMode="auto">
              <a:xfrm>
                <a:off x="4518" y="1422"/>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 name="Line 1889">
                <a:extLst>
                  <a:ext uri="{FF2B5EF4-FFF2-40B4-BE49-F238E27FC236}">
                    <a16:creationId xmlns:a16="http://schemas.microsoft.com/office/drawing/2014/main" id="{4AA90759-77A9-416C-B3FF-1D140B54B157}"/>
                  </a:ext>
                </a:extLst>
              </p:cNvPr>
              <p:cNvSpPr>
                <a:spLocks noChangeShapeType="1"/>
              </p:cNvSpPr>
              <p:nvPr/>
            </p:nvSpPr>
            <p:spPr bwMode="auto">
              <a:xfrm>
                <a:off x="4415" y="835"/>
                <a:ext cx="0" cy="4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 name="Line 1890">
                <a:extLst>
                  <a:ext uri="{FF2B5EF4-FFF2-40B4-BE49-F238E27FC236}">
                    <a16:creationId xmlns:a16="http://schemas.microsoft.com/office/drawing/2014/main" id="{18868A9D-3DF9-4C80-9053-DEAC2055893B}"/>
                  </a:ext>
                </a:extLst>
              </p:cNvPr>
              <p:cNvSpPr>
                <a:spLocks noChangeShapeType="1"/>
              </p:cNvSpPr>
              <p:nvPr/>
            </p:nvSpPr>
            <p:spPr bwMode="auto">
              <a:xfrm flipV="1">
                <a:off x="4415" y="789"/>
                <a:ext cx="0" cy="4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 name="Line 1891">
                <a:extLst>
                  <a:ext uri="{FF2B5EF4-FFF2-40B4-BE49-F238E27FC236}">
                    <a16:creationId xmlns:a16="http://schemas.microsoft.com/office/drawing/2014/main" id="{5E9C6138-5665-4531-ABEA-8FD5B5E32249}"/>
                  </a:ext>
                </a:extLst>
              </p:cNvPr>
              <p:cNvSpPr>
                <a:spLocks noChangeShapeType="1"/>
              </p:cNvSpPr>
              <p:nvPr/>
            </p:nvSpPr>
            <p:spPr bwMode="auto">
              <a:xfrm>
                <a:off x="4396" y="88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9" name="Line 1892">
                <a:extLst>
                  <a:ext uri="{FF2B5EF4-FFF2-40B4-BE49-F238E27FC236}">
                    <a16:creationId xmlns:a16="http://schemas.microsoft.com/office/drawing/2014/main" id="{F4C57B21-4342-4189-83E8-49B8249E9886}"/>
                  </a:ext>
                </a:extLst>
              </p:cNvPr>
              <p:cNvSpPr>
                <a:spLocks noChangeShapeType="1"/>
              </p:cNvSpPr>
              <p:nvPr/>
            </p:nvSpPr>
            <p:spPr bwMode="auto">
              <a:xfrm>
                <a:off x="4396" y="789"/>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0" name="Rectangle 1893">
                <a:extLst>
                  <a:ext uri="{FF2B5EF4-FFF2-40B4-BE49-F238E27FC236}">
                    <a16:creationId xmlns:a16="http://schemas.microsoft.com/office/drawing/2014/main" id="{B0BFEF39-7920-45D8-B975-861341AEF911}"/>
                  </a:ext>
                </a:extLst>
              </p:cNvPr>
              <p:cNvSpPr>
                <a:spLocks noChangeArrowheads="1"/>
              </p:cNvSpPr>
              <p:nvPr/>
            </p:nvSpPr>
            <p:spPr bwMode="auto">
              <a:xfrm>
                <a:off x="5815" y="356"/>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1" name="Line 1894">
                <a:extLst>
                  <a:ext uri="{FF2B5EF4-FFF2-40B4-BE49-F238E27FC236}">
                    <a16:creationId xmlns:a16="http://schemas.microsoft.com/office/drawing/2014/main" id="{2FA0CEFD-A4DF-4F82-B963-364B7067E5B5}"/>
                  </a:ext>
                </a:extLst>
              </p:cNvPr>
              <p:cNvSpPr>
                <a:spLocks noChangeShapeType="1"/>
              </p:cNvSpPr>
              <p:nvPr/>
            </p:nvSpPr>
            <p:spPr bwMode="auto">
              <a:xfrm>
                <a:off x="5604" y="405"/>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2" name="Line 1895">
                <a:extLst>
                  <a:ext uri="{FF2B5EF4-FFF2-40B4-BE49-F238E27FC236}">
                    <a16:creationId xmlns:a16="http://schemas.microsoft.com/office/drawing/2014/main" id="{F52F4E52-26A9-4630-847D-2503E600A5B3}"/>
                  </a:ext>
                </a:extLst>
              </p:cNvPr>
              <p:cNvSpPr>
                <a:spLocks noChangeShapeType="1"/>
              </p:cNvSpPr>
              <p:nvPr/>
            </p:nvSpPr>
            <p:spPr bwMode="auto">
              <a:xfrm>
                <a:off x="5683" y="45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Line 1896">
                <a:extLst>
                  <a:ext uri="{FF2B5EF4-FFF2-40B4-BE49-F238E27FC236}">
                    <a16:creationId xmlns:a16="http://schemas.microsoft.com/office/drawing/2014/main" id="{2EE07BA6-517A-4A60-B465-B9AC6A85E0EC}"/>
                  </a:ext>
                </a:extLst>
              </p:cNvPr>
              <p:cNvSpPr>
                <a:spLocks noChangeShapeType="1"/>
              </p:cNvSpPr>
              <p:nvPr/>
            </p:nvSpPr>
            <p:spPr bwMode="auto">
              <a:xfrm>
                <a:off x="5683" y="358"/>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Line 1897">
                <a:extLst>
                  <a:ext uri="{FF2B5EF4-FFF2-40B4-BE49-F238E27FC236}">
                    <a16:creationId xmlns:a16="http://schemas.microsoft.com/office/drawing/2014/main" id="{7BE2C4DD-C0FA-407B-B005-12425DE85714}"/>
                  </a:ext>
                </a:extLst>
              </p:cNvPr>
              <p:cNvSpPr>
                <a:spLocks noChangeShapeType="1"/>
              </p:cNvSpPr>
              <p:nvPr/>
            </p:nvSpPr>
            <p:spPr bwMode="auto">
              <a:xfrm flipV="1">
                <a:off x="5702" y="358"/>
                <a:ext cx="0" cy="95"/>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Rectangle 1898">
                <a:extLst>
                  <a:ext uri="{FF2B5EF4-FFF2-40B4-BE49-F238E27FC236}">
                    <a16:creationId xmlns:a16="http://schemas.microsoft.com/office/drawing/2014/main" id="{2F9992E8-488E-481B-A6E0-5A25DD941623}"/>
                  </a:ext>
                </a:extLst>
              </p:cNvPr>
              <p:cNvSpPr>
                <a:spLocks noChangeArrowheads="1"/>
              </p:cNvSpPr>
              <p:nvPr/>
            </p:nvSpPr>
            <p:spPr bwMode="auto">
              <a:xfrm>
                <a:off x="5815" y="484"/>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6" name="Line 1899">
                <a:extLst>
                  <a:ext uri="{FF2B5EF4-FFF2-40B4-BE49-F238E27FC236}">
                    <a16:creationId xmlns:a16="http://schemas.microsoft.com/office/drawing/2014/main" id="{59EB1E5D-EBE7-4A13-9D43-CA237DB47205}"/>
                  </a:ext>
                </a:extLst>
              </p:cNvPr>
              <p:cNvSpPr>
                <a:spLocks noChangeShapeType="1"/>
              </p:cNvSpPr>
              <p:nvPr/>
            </p:nvSpPr>
            <p:spPr bwMode="auto">
              <a:xfrm>
                <a:off x="5604" y="535"/>
                <a:ext cx="197" cy="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7" name="Line 1900">
                <a:extLst>
                  <a:ext uri="{FF2B5EF4-FFF2-40B4-BE49-F238E27FC236}">
                    <a16:creationId xmlns:a16="http://schemas.microsoft.com/office/drawing/2014/main" id="{92DD5B12-CE50-4196-85CF-8B24BB06A07B}"/>
                  </a:ext>
                </a:extLst>
              </p:cNvPr>
              <p:cNvSpPr>
                <a:spLocks noChangeShapeType="1"/>
              </p:cNvSpPr>
              <p:nvPr/>
            </p:nvSpPr>
            <p:spPr bwMode="auto">
              <a:xfrm>
                <a:off x="5683" y="583"/>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8" name="Line 1901">
                <a:extLst>
                  <a:ext uri="{FF2B5EF4-FFF2-40B4-BE49-F238E27FC236}">
                    <a16:creationId xmlns:a16="http://schemas.microsoft.com/office/drawing/2014/main" id="{4C109B7B-56FE-4582-BF81-BC7FA6529494}"/>
                  </a:ext>
                </a:extLst>
              </p:cNvPr>
              <p:cNvSpPr>
                <a:spLocks noChangeShapeType="1"/>
              </p:cNvSpPr>
              <p:nvPr/>
            </p:nvSpPr>
            <p:spPr bwMode="auto">
              <a:xfrm>
                <a:off x="5683" y="487"/>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9" name="Line 1902">
                <a:extLst>
                  <a:ext uri="{FF2B5EF4-FFF2-40B4-BE49-F238E27FC236}">
                    <a16:creationId xmlns:a16="http://schemas.microsoft.com/office/drawing/2014/main" id="{037C59E6-A9C8-4AD9-8A89-D1C45815B511}"/>
                  </a:ext>
                </a:extLst>
              </p:cNvPr>
              <p:cNvSpPr>
                <a:spLocks noChangeShapeType="1"/>
              </p:cNvSpPr>
              <p:nvPr/>
            </p:nvSpPr>
            <p:spPr bwMode="auto">
              <a:xfrm flipV="1">
                <a:off x="5702" y="487"/>
                <a:ext cx="0" cy="96"/>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0" name="Rectangle 1903">
                <a:extLst>
                  <a:ext uri="{FF2B5EF4-FFF2-40B4-BE49-F238E27FC236}">
                    <a16:creationId xmlns:a16="http://schemas.microsoft.com/office/drawing/2014/main" id="{9F43B70B-DAFE-44A7-809B-1140539A228E}"/>
                  </a:ext>
                </a:extLst>
              </p:cNvPr>
              <p:cNvSpPr>
                <a:spLocks noChangeArrowheads="1"/>
              </p:cNvSpPr>
              <p:nvPr/>
            </p:nvSpPr>
            <p:spPr bwMode="auto">
              <a:xfrm>
                <a:off x="5815" y="617"/>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1" name="Line 1904">
                <a:extLst>
                  <a:ext uri="{FF2B5EF4-FFF2-40B4-BE49-F238E27FC236}">
                    <a16:creationId xmlns:a16="http://schemas.microsoft.com/office/drawing/2014/main" id="{39E0E1ED-EDD9-4016-AFD6-21A735335581}"/>
                  </a:ext>
                </a:extLst>
              </p:cNvPr>
              <p:cNvSpPr>
                <a:spLocks noChangeShapeType="1"/>
              </p:cNvSpPr>
              <p:nvPr/>
            </p:nvSpPr>
            <p:spPr bwMode="auto">
              <a:xfrm>
                <a:off x="5604" y="665"/>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2" name="Line 1905">
                <a:extLst>
                  <a:ext uri="{FF2B5EF4-FFF2-40B4-BE49-F238E27FC236}">
                    <a16:creationId xmlns:a16="http://schemas.microsoft.com/office/drawing/2014/main" id="{412FB0FF-1BE9-40CB-B422-71270987CEBA}"/>
                  </a:ext>
                </a:extLst>
              </p:cNvPr>
              <p:cNvSpPr>
                <a:spLocks noChangeShapeType="1"/>
              </p:cNvSpPr>
              <p:nvPr/>
            </p:nvSpPr>
            <p:spPr bwMode="auto">
              <a:xfrm>
                <a:off x="5683" y="713"/>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3" name="Line 1906">
                <a:extLst>
                  <a:ext uri="{FF2B5EF4-FFF2-40B4-BE49-F238E27FC236}">
                    <a16:creationId xmlns:a16="http://schemas.microsoft.com/office/drawing/2014/main" id="{EBF8A1BB-0D9F-4895-B701-21E52CB3C676}"/>
                  </a:ext>
                </a:extLst>
              </p:cNvPr>
              <p:cNvSpPr>
                <a:spLocks noChangeShapeType="1"/>
              </p:cNvSpPr>
              <p:nvPr/>
            </p:nvSpPr>
            <p:spPr bwMode="auto">
              <a:xfrm>
                <a:off x="5683" y="617"/>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4" name="Line 1907">
                <a:extLst>
                  <a:ext uri="{FF2B5EF4-FFF2-40B4-BE49-F238E27FC236}">
                    <a16:creationId xmlns:a16="http://schemas.microsoft.com/office/drawing/2014/main" id="{3770FB91-E9F1-4AE1-BFA7-354BA4EFD54F}"/>
                  </a:ext>
                </a:extLst>
              </p:cNvPr>
              <p:cNvSpPr>
                <a:spLocks noChangeShapeType="1"/>
              </p:cNvSpPr>
              <p:nvPr/>
            </p:nvSpPr>
            <p:spPr bwMode="auto">
              <a:xfrm flipV="1">
                <a:off x="5702" y="617"/>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5" name="Rectangle 1908">
                <a:extLst>
                  <a:ext uri="{FF2B5EF4-FFF2-40B4-BE49-F238E27FC236}">
                    <a16:creationId xmlns:a16="http://schemas.microsoft.com/office/drawing/2014/main" id="{875D2A69-934A-4390-A86A-0CE57F00926E}"/>
                  </a:ext>
                </a:extLst>
              </p:cNvPr>
              <p:cNvSpPr>
                <a:spLocks noChangeArrowheads="1"/>
              </p:cNvSpPr>
              <p:nvPr/>
            </p:nvSpPr>
            <p:spPr bwMode="auto">
              <a:xfrm>
                <a:off x="5815" y="745"/>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66" name="Line 1909">
                <a:extLst>
                  <a:ext uri="{FF2B5EF4-FFF2-40B4-BE49-F238E27FC236}">
                    <a16:creationId xmlns:a16="http://schemas.microsoft.com/office/drawing/2014/main" id="{F74B67A3-C27A-46E3-9C57-242BC8FA840D}"/>
                  </a:ext>
                </a:extLst>
              </p:cNvPr>
              <p:cNvSpPr>
                <a:spLocks noChangeShapeType="1"/>
              </p:cNvSpPr>
              <p:nvPr/>
            </p:nvSpPr>
            <p:spPr bwMode="auto">
              <a:xfrm>
                <a:off x="5604" y="795"/>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7" name="Line 1910">
                <a:extLst>
                  <a:ext uri="{FF2B5EF4-FFF2-40B4-BE49-F238E27FC236}">
                    <a16:creationId xmlns:a16="http://schemas.microsoft.com/office/drawing/2014/main" id="{DFAC66C5-07C4-4911-BD69-BCA6529C8760}"/>
                  </a:ext>
                </a:extLst>
              </p:cNvPr>
              <p:cNvSpPr>
                <a:spLocks noChangeShapeType="1"/>
              </p:cNvSpPr>
              <p:nvPr/>
            </p:nvSpPr>
            <p:spPr bwMode="auto">
              <a:xfrm>
                <a:off x="5683" y="84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8" name="Line 1911">
                <a:extLst>
                  <a:ext uri="{FF2B5EF4-FFF2-40B4-BE49-F238E27FC236}">
                    <a16:creationId xmlns:a16="http://schemas.microsoft.com/office/drawing/2014/main" id="{CBF7C0A4-D3F9-4019-B4CF-68C9BF3E74C5}"/>
                  </a:ext>
                </a:extLst>
              </p:cNvPr>
              <p:cNvSpPr>
                <a:spLocks noChangeShapeType="1"/>
              </p:cNvSpPr>
              <p:nvPr/>
            </p:nvSpPr>
            <p:spPr bwMode="auto">
              <a:xfrm>
                <a:off x="5683" y="74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9" name="Line 1912">
                <a:extLst>
                  <a:ext uri="{FF2B5EF4-FFF2-40B4-BE49-F238E27FC236}">
                    <a16:creationId xmlns:a16="http://schemas.microsoft.com/office/drawing/2014/main" id="{2B01C50A-9A7B-406A-93C3-0803B119784D}"/>
                  </a:ext>
                </a:extLst>
              </p:cNvPr>
              <p:cNvSpPr>
                <a:spLocks noChangeShapeType="1"/>
              </p:cNvSpPr>
              <p:nvPr/>
            </p:nvSpPr>
            <p:spPr bwMode="auto">
              <a:xfrm flipV="1">
                <a:off x="5702" y="747"/>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0" name="Rectangle 1913">
                <a:extLst>
                  <a:ext uri="{FF2B5EF4-FFF2-40B4-BE49-F238E27FC236}">
                    <a16:creationId xmlns:a16="http://schemas.microsoft.com/office/drawing/2014/main" id="{F3B95AD2-CBC4-4852-B670-83752B60A574}"/>
                  </a:ext>
                </a:extLst>
              </p:cNvPr>
              <p:cNvSpPr>
                <a:spLocks noChangeArrowheads="1"/>
              </p:cNvSpPr>
              <p:nvPr/>
            </p:nvSpPr>
            <p:spPr bwMode="auto">
              <a:xfrm>
                <a:off x="2037" y="2207"/>
                <a:ext cx="1830" cy="16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1" name="Line 1914">
                <a:extLst>
                  <a:ext uri="{FF2B5EF4-FFF2-40B4-BE49-F238E27FC236}">
                    <a16:creationId xmlns:a16="http://schemas.microsoft.com/office/drawing/2014/main" id="{FA56DA57-9E75-4BF6-89C7-ABAE7E7DAA5B}"/>
                  </a:ext>
                </a:extLst>
              </p:cNvPr>
              <p:cNvSpPr>
                <a:spLocks noChangeShapeType="1"/>
              </p:cNvSpPr>
              <p:nvPr/>
            </p:nvSpPr>
            <p:spPr bwMode="auto">
              <a:xfrm>
                <a:off x="2037" y="3841"/>
                <a:ext cx="183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2" name="Line 1915">
                <a:extLst>
                  <a:ext uri="{FF2B5EF4-FFF2-40B4-BE49-F238E27FC236}">
                    <a16:creationId xmlns:a16="http://schemas.microsoft.com/office/drawing/2014/main" id="{9408DC03-FA26-4A84-BB24-AC1A2BD7A353}"/>
                  </a:ext>
                </a:extLst>
              </p:cNvPr>
              <p:cNvSpPr>
                <a:spLocks noChangeShapeType="1"/>
              </p:cNvSpPr>
              <p:nvPr/>
            </p:nvSpPr>
            <p:spPr bwMode="auto">
              <a:xfrm>
                <a:off x="2586" y="3841"/>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3" name="Line 1916">
                <a:extLst>
                  <a:ext uri="{FF2B5EF4-FFF2-40B4-BE49-F238E27FC236}">
                    <a16:creationId xmlns:a16="http://schemas.microsoft.com/office/drawing/2014/main" id="{E8F55662-884A-4BF3-9AAC-E926108224A8}"/>
                  </a:ext>
                </a:extLst>
              </p:cNvPr>
              <p:cNvSpPr>
                <a:spLocks noChangeShapeType="1"/>
              </p:cNvSpPr>
              <p:nvPr/>
            </p:nvSpPr>
            <p:spPr bwMode="auto">
              <a:xfrm>
                <a:off x="3196" y="3841"/>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4" name="Line 1917">
                <a:extLst>
                  <a:ext uri="{FF2B5EF4-FFF2-40B4-BE49-F238E27FC236}">
                    <a16:creationId xmlns:a16="http://schemas.microsoft.com/office/drawing/2014/main" id="{88D86231-9320-4DE5-A11B-40600696EB80}"/>
                  </a:ext>
                </a:extLst>
              </p:cNvPr>
              <p:cNvSpPr>
                <a:spLocks noChangeShapeType="1"/>
              </p:cNvSpPr>
              <p:nvPr/>
            </p:nvSpPr>
            <p:spPr bwMode="auto">
              <a:xfrm>
                <a:off x="3806" y="3841"/>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5" name="Rectangle 1918">
                <a:extLst>
                  <a:ext uri="{FF2B5EF4-FFF2-40B4-BE49-F238E27FC236}">
                    <a16:creationId xmlns:a16="http://schemas.microsoft.com/office/drawing/2014/main" id="{9E2DAE83-8186-4EAE-BA9A-1E72C4A2F8A2}"/>
                  </a:ext>
                </a:extLst>
              </p:cNvPr>
              <p:cNvSpPr>
                <a:spLocks noChangeArrowheads="1"/>
              </p:cNvSpPr>
              <p:nvPr/>
            </p:nvSpPr>
            <p:spPr bwMode="auto">
              <a:xfrm>
                <a:off x="2553" y="3915"/>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6" name="Rectangle 1919">
                <a:extLst>
                  <a:ext uri="{FF2B5EF4-FFF2-40B4-BE49-F238E27FC236}">
                    <a16:creationId xmlns:a16="http://schemas.microsoft.com/office/drawing/2014/main" id="{1BD8124B-64BF-436E-88C3-CDA83537AA8E}"/>
                  </a:ext>
                </a:extLst>
              </p:cNvPr>
              <p:cNvSpPr>
                <a:spLocks noChangeArrowheads="1"/>
              </p:cNvSpPr>
              <p:nvPr/>
            </p:nvSpPr>
            <p:spPr bwMode="auto">
              <a:xfrm>
                <a:off x="3124" y="391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7" name="Rectangle 1920">
                <a:extLst>
                  <a:ext uri="{FF2B5EF4-FFF2-40B4-BE49-F238E27FC236}">
                    <a16:creationId xmlns:a16="http://schemas.microsoft.com/office/drawing/2014/main" id="{C76CBAE0-6C54-4AAD-A77B-CF1498F504F0}"/>
                  </a:ext>
                </a:extLst>
              </p:cNvPr>
              <p:cNvSpPr>
                <a:spLocks noChangeArrowheads="1"/>
              </p:cNvSpPr>
              <p:nvPr/>
            </p:nvSpPr>
            <p:spPr bwMode="auto">
              <a:xfrm>
                <a:off x="3734" y="391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8" name="Rectangle 1921">
                <a:extLst>
                  <a:ext uri="{FF2B5EF4-FFF2-40B4-BE49-F238E27FC236}">
                    <a16:creationId xmlns:a16="http://schemas.microsoft.com/office/drawing/2014/main" id="{0CE13BB8-5804-4532-AE2E-51AEC855FE79}"/>
                  </a:ext>
                </a:extLst>
              </p:cNvPr>
              <p:cNvSpPr>
                <a:spLocks noChangeArrowheads="1"/>
              </p:cNvSpPr>
              <p:nvPr/>
            </p:nvSpPr>
            <p:spPr bwMode="auto">
              <a:xfrm>
                <a:off x="2430" y="4092"/>
                <a:ext cx="11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trial number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9" name="Line 1922">
                <a:extLst>
                  <a:ext uri="{FF2B5EF4-FFF2-40B4-BE49-F238E27FC236}">
                    <a16:creationId xmlns:a16="http://schemas.microsoft.com/office/drawing/2014/main" id="{C71FE939-2095-4AB0-822A-850E6657E02A}"/>
                  </a:ext>
                </a:extLst>
              </p:cNvPr>
              <p:cNvSpPr>
                <a:spLocks noChangeShapeType="1"/>
              </p:cNvSpPr>
              <p:nvPr/>
            </p:nvSpPr>
            <p:spPr bwMode="auto">
              <a:xfrm flipV="1">
                <a:off x="2037" y="2207"/>
                <a:ext cx="0" cy="1634"/>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0" name="Line 1923">
                <a:extLst>
                  <a:ext uri="{FF2B5EF4-FFF2-40B4-BE49-F238E27FC236}">
                    <a16:creationId xmlns:a16="http://schemas.microsoft.com/office/drawing/2014/main" id="{0C46CFC3-5323-4627-AEB4-57C1C0D85250}"/>
                  </a:ext>
                </a:extLst>
              </p:cNvPr>
              <p:cNvSpPr>
                <a:spLocks noChangeShapeType="1"/>
              </p:cNvSpPr>
              <p:nvPr/>
            </p:nvSpPr>
            <p:spPr bwMode="auto">
              <a:xfrm flipH="1">
                <a:off x="2019" y="3841"/>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1" name="Line 1924">
                <a:extLst>
                  <a:ext uri="{FF2B5EF4-FFF2-40B4-BE49-F238E27FC236}">
                    <a16:creationId xmlns:a16="http://schemas.microsoft.com/office/drawing/2014/main" id="{521780FD-CA57-4B29-A02E-4ABFF862726E}"/>
                  </a:ext>
                </a:extLst>
              </p:cNvPr>
              <p:cNvSpPr>
                <a:spLocks noChangeShapeType="1"/>
              </p:cNvSpPr>
              <p:nvPr/>
            </p:nvSpPr>
            <p:spPr bwMode="auto">
              <a:xfrm flipH="1">
                <a:off x="2019" y="3514"/>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2" name="Line 1925">
                <a:extLst>
                  <a:ext uri="{FF2B5EF4-FFF2-40B4-BE49-F238E27FC236}">
                    <a16:creationId xmlns:a16="http://schemas.microsoft.com/office/drawing/2014/main" id="{1D46E801-8988-4842-8335-BE093EF3BC06}"/>
                  </a:ext>
                </a:extLst>
              </p:cNvPr>
              <p:cNvSpPr>
                <a:spLocks noChangeShapeType="1"/>
              </p:cNvSpPr>
              <p:nvPr/>
            </p:nvSpPr>
            <p:spPr bwMode="auto">
              <a:xfrm flipH="1">
                <a:off x="2019" y="3187"/>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3" name="Line 1926">
                <a:extLst>
                  <a:ext uri="{FF2B5EF4-FFF2-40B4-BE49-F238E27FC236}">
                    <a16:creationId xmlns:a16="http://schemas.microsoft.com/office/drawing/2014/main" id="{A2381579-8C28-4A09-866E-D5581D122DDF}"/>
                  </a:ext>
                </a:extLst>
              </p:cNvPr>
              <p:cNvSpPr>
                <a:spLocks noChangeShapeType="1"/>
              </p:cNvSpPr>
              <p:nvPr/>
            </p:nvSpPr>
            <p:spPr bwMode="auto">
              <a:xfrm flipH="1">
                <a:off x="2019" y="2860"/>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4" name="Line 1927">
                <a:extLst>
                  <a:ext uri="{FF2B5EF4-FFF2-40B4-BE49-F238E27FC236}">
                    <a16:creationId xmlns:a16="http://schemas.microsoft.com/office/drawing/2014/main" id="{DBCD989E-3E55-4779-B2AE-3586D23963CC}"/>
                  </a:ext>
                </a:extLst>
              </p:cNvPr>
              <p:cNvSpPr>
                <a:spLocks noChangeShapeType="1"/>
              </p:cNvSpPr>
              <p:nvPr/>
            </p:nvSpPr>
            <p:spPr bwMode="auto">
              <a:xfrm flipH="1">
                <a:off x="2019" y="2534"/>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5" name="Line 1928">
                <a:extLst>
                  <a:ext uri="{FF2B5EF4-FFF2-40B4-BE49-F238E27FC236}">
                    <a16:creationId xmlns:a16="http://schemas.microsoft.com/office/drawing/2014/main" id="{3E791AAF-F3DC-4F97-9403-BBD5602DD161}"/>
                  </a:ext>
                </a:extLst>
              </p:cNvPr>
              <p:cNvSpPr>
                <a:spLocks noChangeShapeType="1"/>
              </p:cNvSpPr>
              <p:nvPr/>
            </p:nvSpPr>
            <p:spPr bwMode="auto">
              <a:xfrm flipH="1">
                <a:off x="2019" y="2207"/>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6" name="Rectangle 1929">
                <a:extLst>
                  <a:ext uri="{FF2B5EF4-FFF2-40B4-BE49-F238E27FC236}">
                    <a16:creationId xmlns:a16="http://schemas.microsoft.com/office/drawing/2014/main" id="{0BBB1A57-75CF-40E7-8D94-7FBE3560F951}"/>
                  </a:ext>
                </a:extLst>
              </p:cNvPr>
              <p:cNvSpPr>
                <a:spLocks noChangeArrowheads="1"/>
              </p:cNvSpPr>
              <p:nvPr/>
            </p:nvSpPr>
            <p:spPr bwMode="auto">
              <a:xfrm>
                <a:off x="1791" y="3772"/>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7" name="Rectangle 1930">
                <a:extLst>
                  <a:ext uri="{FF2B5EF4-FFF2-40B4-BE49-F238E27FC236}">
                    <a16:creationId xmlns:a16="http://schemas.microsoft.com/office/drawing/2014/main" id="{76DDD198-D00E-4FCF-80CE-19C44E40B42A}"/>
                  </a:ext>
                </a:extLst>
              </p:cNvPr>
              <p:cNvSpPr>
                <a:spLocks noChangeArrowheads="1"/>
              </p:cNvSpPr>
              <p:nvPr/>
            </p:nvSpPr>
            <p:spPr bwMode="auto">
              <a:xfrm>
                <a:off x="1791" y="3447"/>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8" name="Rectangle 1931">
                <a:extLst>
                  <a:ext uri="{FF2B5EF4-FFF2-40B4-BE49-F238E27FC236}">
                    <a16:creationId xmlns:a16="http://schemas.microsoft.com/office/drawing/2014/main" id="{F907473D-4643-4F35-A1E0-263BD897B217}"/>
                  </a:ext>
                </a:extLst>
              </p:cNvPr>
              <p:cNvSpPr>
                <a:spLocks noChangeArrowheads="1"/>
              </p:cNvSpPr>
              <p:nvPr/>
            </p:nvSpPr>
            <p:spPr bwMode="auto">
              <a:xfrm>
                <a:off x="1791" y="3117"/>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9" name="Rectangle 1932">
                <a:extLst>
                  <a:ext uri="{FF2B5EF4-FFF2-40B4-BE49-F238E27FC236}">
                    <a16:creationId xmlns:a16="http://schemas.microsoft.com/office/drawing/2014/main" id="{22E9209B-A86A-4EDE-A499-6AD434235201}"/>
                  </a:ext>
                </a:extLst>
              </p:cNvPr>
              <p:cNvSpPr>
                <a:spLocks noChangeArrowheads="1"/>
              </p:cNvSpPr>
              <p:nvPr/>
            </p:nvSpPr>
            <p:spPr bwMode="auto">
              <a:xfrm>
                <a:off x="1791" y="2793"/>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0" name="Rectangle 1933">
                <a:extLst>
                  <a:ext uri="{FF2B5EF4-FFF2-40B4-BE49-F238E27FC236}">
                    <a16:creationId xmlns:a16="http://schemas.microsoft.com/office/drawing/2014/main" id="{FC4E626D-AAF4-4912-BCA0-69A1D473F386}"/>
                  </a:ext>
                </a:extLst>
              </p:cNvPr>
              <p:cNvSpPr>
                <a:spLocks noChangeArrowheads="1"/>
              </p:cNvSpPr>
              <p:nvPr/>
            </p:nvSpPr>
            <p:spPr bwMode="auto">
              <a:xfrm>
                <a:off x="1791" y="2463"/>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1" name="Rectangle 1934">
                <a:extLst>
                  <a:ext uri="{FF2B5EF4-FFF2-40B4-BE49-F238E27FC236}">
                    <a16:creationId xmlns:a16="http://schemas.microsoft.com/office/drawing/2014/main" id="{E2B15761-EDD4-4F5A-B562-87DD9BAA9552}"/>
                  </a:ext>
                </a:extLst>
              </p:cNvPr>
              <p:cNvSpPr>
                <a:spLocks noChangeArrowheads="1"/>
              </p:cNvSpPr>
              <p:nvPr/>
            </p:nvSpPr>
            <p:spPr bwMode="auto">
              <a:xfrm>
                <a:off x="1904" y="2138"/>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2" name="Rectangle 1935">
                <a:extLst>
                  <a:ext uri="{FF2B5EF4-FFF2-40B4-BE49-F238E27FC236}">
                    <a16:creationId xmlns:a16="http://schemas.microsoft.com/office/drawing/2014/main" id="{99D9849C-30A5-4554-9AE6-1A9046634028}"/>
                  </a:ext>
                </a:extLst>
              </p:cNvPr>
              <p:cNvSpPr>
                <a:spLocks noChangeArrowheads="1"/>
              </p:cNvSpPr>
              <p:nvPr/>
            </p:nvSpPr>
            <p:spPr bwMode="auto">
              <a:xfrm rot="16200000">
                <a:off x="1351" y="2922"/>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3" name="Rectangle 1936">
                <a:extLst>
                  <a:ext uri="{FF2B5EF4-FFF2-40B4-BE49-F238E27FC236}">
                    <a16:creationId xmlns:a16="http://schemas.microsoft.com/office/drawing/2014/main" id="{CC1126BB-F556-4900-BB58-CADEF6F235AA}"/>
                  </a:ext>
                </a:extLst>
              </p:cNvPr>
              <p:cNvSpPr>
                <a:spLocks noChangeArrowheads="1"/>
              </p:cNvSpPr>
              <p:nvPr/>
            </p:nvSpPr>
            <p:spPr bwMode="auto">
              <a:xfrm rot="16200000">
                <a:off x="1329" y="2835"/>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4" name="Rectangle 1937">
                <a:extLst>
                  <a:ext uri="{FF2B5EF4-FFF2-40B4-BE49-F238E27FC236}">
                    <a16:creationId xmlns:a16="http://schemas.microsoft.com/office/drawing/2014/main" id="{42206853-54BE-46B9-BD38-95B7AF918DEF}"/>
                  </a:ext>
                </a:extLst>
              </p:cNvPr>
              <p:cNvSpPr>
                <a:spLocks noChangeArrowheads="1"/>
              </p:cNvSpPr>
              <p:nvPr/>
            </p:nvSpPr>
            <p:spPr bwMode="auto">
              <a:xfrm rot="16200000">
                <a:off x="1358" y="2756"/>
                <a:ext cx="14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5" name="Rectangle 1938">
                <a:extLst>
                  <a:ext uri="{FF2B5EF4-FFF2-40B4-BE49-F238E27FC236}">
                    <a16:creationId xmlns:a16="http://schemas.microsoft.com/office/drawing/2014/main" id="{0B17D7E6-9FF9-4388-BBFC-08333FB59D1F}"/>
                  </a:ext>
                </a:extLst>
              </p:cNvPr>
              <p:cNvSpPr>
                <a:spLocks noChangeArrowheads="1"/>
              </p:cNvSpPr>
              <p:nvPr/>
            </p:nvSpPr>
            <p:spPr bwMode="auto">
              <a:xfrm rot="16200000">
                <a:off x="1580" y="3422"/>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6" name="Rectangle 1939">
                <a:extLst>
                  <a:ext uri="{FF2B5EF4-FFF2-40B4-BE49-F238E27FC236}">
                    <a16:creationId xmlns:a16="http://schemas.microsoft.com/office/drawing/2014/main" id="{F0F237C3-B1E5-42BA-8A28-76BF4F13015A}"/>
                  </a:ext>
                </a:extLst>
              </p:cNvPr>
              <p:cNvSpPr>
                <a:spLocks noChangeArrowheads="1"/>
              </p:cNvSpPr>
              <p:nvPr/>
            </p:nvSpPr>
            <p:spPr bwMode="auto">
              <a:xfrm rot="16200000">
                <a:off x="1602" y="3335"/>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7" name="Rectangle 1940">
                <a:extLst>
                  <a:ext uri="{FF2B5EF4-FFF2-40B4-BE49-F238E27FC236}">
                    <a16:creationId xmlns:a16="http://schemas.microsoft.com/office/drawing/2014/main" id="{4CD75EFA-067D-4C74-BB2E-6F52DC168418}"/>
                  </a:ext>
                </a:extLst>
              </p:cNvPr>
              <p:cNvSpPr>
                <a:spLocks noChangeArrowheads="1"/>
              </p:cNvSpPr>
              <p:nvPr/>
            </p:nvSpPr>
            <p:spPr bwMode="auto">
              <a:xfrm rot="16200000">
                <a:off x="1580" y="3249"/>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8" name="Rectangle 1941">
                <a:extLst>
                  <a:ext uri="{FF2B5EF4-FFF2-40B4-BE49-F238E27FC236}">
                    <a16:creationId xmlns:a16="http://schemas.microsoft.com/office/drawing/2014/main" id="{6F5A34E8-F16C-4270-9402-693591FA5049}"/>
                  </a:ext>
                </a:extLst>
              </p:cNvPr>
              <p:cNvSpPr>
                <a:spLocks noChangeArrowheads="1"/>
              </p:cNvSpPr>
              <p:nvPr/>
            </p:nvSpPr>
            <p:spPr bwMode="auto">
              <a:xfrm rot="16200000">
                <a:off x="1614" y="3175"/>
                <a:ext cx="1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99" name="Rectangle 1942">
                <a:extLst>
                  <a:ext uri="{FF2B5EF4-FFF2-40B4-BE49-F238E27FC236}">
                    <a16:creationId xmlns:a16="http://schemas.microsoft.com/office/drawing/2014/main" id="{9AABFEDF-9B1B-40E7-9319-441E7ACAA24A}"/>
                  </a:ext>
                </a:extLst>
              </p:cNvPr>
              <p:cNvSpPr>
                <a:spLocks noChangeArrowheads="1"/>
              </p:cNvSpPr>
              <p:nvPr/>
            </p:nvSpPr>
            <p:spPr bwMode="auto">
              <a:xfrm rot="16200000">
                <a:off x="1580" y="3097"/>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0" name="Rectangle 1943">
                <a:extLst>
                  <a:ext uri="{FF2B5EF4-FFF2-40B4-BE49-F238E27FC236}">
                    <a16:creationId xmlns:a16="http://schemas.microsoft.com/office/drawing/2014/main" id="{54EE4BD8-1D4B-41DD-87C5-5A3F77999102}"/>
                  </a:ext>
                </a:extLst>
              </p:cNvPr>
              <p:cNvSpPr>
                <a:spLocks noChangeArrowheads="1"/>
              </p:cNvSpPr>
              <p:nvPr/>
            </p:nvSpPr>
            <p:spPr bwMode="auto">
              <a:xfrm rot="16200000">
                <a:off x="1580" y="2989"/>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1" name="Rectangle 1944">
                <a:extLst>
                  <a:ext uri="{FF2B5EF4-FFF2-40B4-BE49-F238E27FC236}">
                    <a16:creationId xmlns:a16="http://schemas.microsoft.com/office/drawing/2014/main" id="{57575278-A102-4F24-B201-83B442491FE0}"/>
                  </a:ext>
                </a:extLst>
              </p:cNvPr>
              <p:cNvSpPr>
                <a:spLocks noChangeArrowheads="1"/>
              </p:cNvSpPr>
              <p:nvPr/>
            </p:nvSpPr>
            <p:spPr bwMode="auto">
              <a:xfrm rot="16200000">
                <a:off x="1609" y="2909"/>
                <a:ext cx="14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2" name="Rectangle 1945">
                <a:extLst>
                  <a:ext uri="{FF2B5EF4-FFF2-40B4-BE49-F238E27FC236}">
                    <a16:creationId xmlns:a16="http://schemas.microsoft.com/office/drawing/2014/main" id="{95B967B8-3F06-4794-9E1E-229BD47DB013}"/>
                  </a:ext>
                </a:extLst>
              </p:cNvPr>
              <p:cNvSpPr>
                <a:spLocks noChangeArrowheads="1"/>
              </p:cNvSpPr>
              <p:nvPr/>
            </p:nvSpPr>
            <p:spPr bwMode="auto">
              <a:xfrm rot="16200000">
                <a:off x="1602" y="2847"/>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3" name="Rectangle 1946">
                <a:extLst>
                  <a:ext uri="{FF2B5EF4-FFF2-40B4-BE49-F238E27FC236}">
                    <a16:creationId xmlns:a16="http://schemas.microsoft.com/office/drawing/2014/main" id="{8ABE4352-3CEA-4A9D-8EF2-F104F9283C05}"/>
                  </a:ext>
                </a:extLst>
              </p:cNvPr>
              <p:cNvSpPr>
                <a:spLocks noChangeArrowheads="1"/>
              </p:cNvSpPr>
              <p:nvPr/>
            </p:nvSpPr>
            <p:spPr bwMode="auto">
              <a:xfrm rot="16200000">
                <a:off x="1580" y="2761"/>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4" name="Rectangle 1947">
                <a:extLst>
                  <a:ext uri="{FF2B5EF4-FFF2-40B4-BE49-F238E27FC236}">
                    <a16:creationId xmlns:a16="http://schemas.microsoft.com/office/drawing/2014/main" id="{A73D8F59-8381-48D0-A0F1-838F02B43222}"/>
                  </a:ext>
                </a:extLst>
              </p:cNvPr>
              <p:cNvSpPr>
                <a:spLocks noChangeArrowheads="1"/>
              </p:cNvSpPr>
              <p:nvPr/>
            </p:nvSpPr>
            <p:spPr bwMode="auto">
              <a:xfrm rot="16200000">
                <a:off x="1563" y="2636"/>
                <a:ext cx="2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rgbClr val="262626"/>
                    </a:solidFill>
                    <a:effectLst/>
                    <a:latin typeface="Arial" panose="020B0604020202020204" pitchFamily="34" charset="0"/>
                  </a:rPr>
                  <a:t>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05" name="Rectangle 1948">
                <a:extLst>
                  <a:ext uri="{FF2B5EF4-FFF2-40B4-BE49-F238E27FC236}">
                    <a16:creationId xmlns:a16="http://schemas.microsoft.com/office/drawing/2014/main" id="{7F081B1D-9BD5-4E07-B3EF-E48C736C7953}"/>
                  </a:ext>
                </a:extLst>
              </p:cNvPr>
              <p:cNvSpPr>
                <a:spLocks noChangeArrowheads="1"/>
              </p:cNvSpPr>
              <p:nvPr/>
            </p:nvSpPr>
            <p:spPr bwMode="auto">
              <a:xfrm rot="16200000">
                <a:off x="1580" y="2510"/>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6" name="Rectangle 1949">
                <a:extLst>
                  <a:ext uri="{FF2B5EF4-FFF2-40B4-BE49-F238E27FC236}">
                    <a16:creationId xmlns:a16="http://schemas.microsoft.com/office/drawing/2014/main" id="{2C11FCC9-888F-463B-A3BA-E49F7237F789}"/>
                  </a:ext>
                </a:extLst>
              </p:cNvPr>
              <p:cNvSpPr>
                <a:spLocks noChangeArrowheads="1"/>
              </p:cNvSpPr>
              <p:nvPr/>
            </p:nvSpPr>
            <p:spPr bwMode="auto">
              <a:xfrm rot="16200000">
                <a:off x="1602" y="2424"/>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7" name="Rectangle 1950">
                <a:extLst>
                  <a:ext uri="{FF2B5EF4-FFF2-40B4-BE49-F238E27FC236}">
                    <a16:creationId xmlns:a16="http://schemas.microsoft.com/office/drawing/2014/main" id="{3508A29A-7CDC-4BD7-9A16-919301444216}"/>
                  </a:ext>
                </a:extLst>
              </p:cNvPr>
              <p:cNvSpPr>
                <a:spLocks noChangeArrowheads="1"/>
              </p:cNvSpPr>
              <p:nvPr/>
            </p:nvSpPr>
            <p:spPr bwMode="auto">
              <a:xfrm rot="16200000">
                <a:off x="1580" y="2338"/>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8" name="Rectangle 1951">
                <a:extLst>
                  <a:ext uri="{FF2B5EF4-FFF2-40B4-BE49-F238E27FC236}">
                    <a16:creationId xmlns:a16="http://schemas.microsoft.com/office/drawing/2014/main" id="{6B56C210-E01E-484A-845E-B16290825803}"/>
                  </a:ext>
                </a:extLst>
              </p:cNvPr>
              <p:cNvSpPr>
                <a:spLocks noChangeArrowheads="1"/>
              </p:cNvSpPr>
              <p:nvPr/>
            </p:nvSpPr>
            <p:spPr bwMode="auto">
              <a:xfrm rot="16200000">
                <a:off x="1602" y="2252"/>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9" name="Line 1952">
                <a:extLst>
                  <a:ext uri="{FF2B5EF4-FFF2-40B4-BE49-F238E27FC236}">
                    <a16:creationId xmlns:a16="http://schemas.microsoft.com/office/drawing/2014/main" id="{96F8FC55-98FE-4A37-AE1D-4EE04C040909}"/>
                  </a:ext>
                </a:extLst>
              </p:cNvPr>
              <p:cNvSpPr>
                <a:spLocks noChangeShapeType="1"/>
              </p:cNvSpPr>
              <p:nvPr/>
            </p:nvSpPr>
            <p:spPr bwMode="auto">
              <a:xfrm>
                <a:off x="2098" y="3293"/>
                <a:ext cx="0" cy="8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0" name="Line 1953">
                <a:extLst>
                  <a:ext uri="{FF2B5EF4-FFF2-40B4-BE49-F238E27FC236}">
                    <a16:creationId xmlns:a16="http://schemas.microsoft.com/office/drawing/2014/main" id="{E21F44EC-7B9C-4D28-93B7-0968DFDEF169}"/>
                  </a:ext>
                </a:extLst>
              </p:cNvPr>
              <p:cNvSpPr>
                <a:spLocks noChangeShapeType="1"/>
              </p:cNvSpPr>
              <p:nvPr/>
            </p:nvSpPr>
            <p:spPr bwMode="auto">
              <a:xfrm>
                <a:off x="2220" y="3101"/>
                <a:ext cx="0" cy="6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1" name="Line 1954">
                <a:extLst>
                  <a:ext uri="{FF2B5EF4-FFF2-40B4-BE49-F238E27FC236}">
                    <a16:creationId xmlns:a16="http://schemas.microsoft.com/office/drawing/2014/main" id="{52CBA80F-9470-4996-9F19-8E7FC2CE3FF3}"/>
                  </a:ext>
                </a:extLst>
              </p:cNvPr>
              <p:cNvSpPr>
                <a:spLocks noChangeShapeType="1"/>
              </p:cNvSpPr>
              <p:nvPr/>
            </p:nvSpPr>
            <p:spPr bwMode="auto">
              <a:xfrm>
                <a:off x="2342" y="3155"/>
                <a:ext cx="0" cy="9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2" name="Line 1955">
                <a:extLst>
                  <a:ext uri="{FF2B5EF4-FFF2-40B4-BE49-F238E27FC236}">
                    <a16:creationId xmlns:a16="http://schemas.microsoft.com/office/drawing/2014/main" id="{C2A2CE14-326D-414D-8549-59C29229E4E7}"/>
                  </a:ext>
                </a:extLst>
              </p:cNvPr>
              <p:cNvSpPr>
                <a:spLocks noChangeShapeType="1"/>
              </p:cNvSpPr>
              <p:nvPr/>
            </p:nvSpPr>
            <p:spPr bwMode="auto">
              <a:xfrm>
                <a:off x="2464" y="2955"/>
                <a:ext cx="0" cy="9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3" name="Line 1956">
                <a:extLst>
                  <a:ext uri="{FF2B5EF4-FFF2-40B4-BE49-F238E27FC236}">
                    <a16:creationId xmlns:a16="http://schemas.microsoft.com/office/drawing/2014/main" id="{FB145FFF-92B5-4671-9516-6964886D893B}"/>
                  </a:ext>
                </a:extLst>
              </p:cNvPr>
              <p:cNvSpPr>
                <a:spLocks noChangeShapeType="1"/>
              </p:cNvSpPr>
              <p:nvPr/>
            </p:nvSpPr>
            <p:spPr bwMode="auto">
              <a:xfrm>
                <a:off x="2586" y="3013"/>
                <a:ext cx="0" cy="11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4" name="Line 1957">
                <a:extLst>
                  <a:ext uri="{FF2B5EF4-FFF2-40B4-BE49-F238E27FC236}">
                    <a16:creationId xmlns:a16="http://schemas.microsoft.com/office/drawing/2014/main" id="{CA643E71-B90A-4135-91ED-B7D545D6B293}"/>
                  </a:ext>
                </a:extLst>
              </p:cNvPr>
              <p:cNvSpPr>
                <a:spLocks noChangeShapeType="1"/>
              </p:cNvSpPr>
              <p:nvPr/>
            </p:nvSpPr>
            <p:spPr bwMode="auto">
              <a:xfrm>
                <a:off x="2708" y="2899"/>
                <a:ext cx="0" cy="10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5" name="Line 1958">
                <a:extLst>
                  <a:ext uri="{FF2B5EF4-FFF2-40B4-BE49-F238E27FC236}">
                    <a16:creationId xmlns:a16="http://schemas.microsoft.com/office/drawing/2014/main" id="{8818A576-2EF4-4A69-B413-9319D7DBEDFD}"/>
                  </a:ext>
                </a:extLst>
              </p:cNvPr>
              <p:cNvSpPr>
                <a:spLocks noChangeShapeType="1"/>
              </p:cNvSpPr>
              <p:nvPr/>
            </p:nvSpPr>
            <p:spPr bwMode="auto">
              <a:xfrm>
                <a:off x="2830" y="2920"/>
                <a:ext cx="0" cy="13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6" name="Line 1959">
                <a:extLst>
                  <a:ext uri="{FF2B5EF4-FFF2-40B4-BE49-F238E27FC236}">
                    <a16:creationId xmlns:a16="http://schemas.microsoft.com/office/drawing/2014/main" id="{EAD631F5-CF0B-47EF-92A4-CBDA0366B2B9}"/>
                  </a:ext>
                </a:extLst>
              </p:cNvPr>
              <p:cNvSpPr>
                <a:spLocks noChangeShapeType="1"/>
              </p:cNvSpPr>
              <p:nvPr/>
            </p:nvSpPr>
            <p:spPr bwMode="auto">
              <a:xfrm>
                <a:off x="2952" y="2945"/>
                <a:ext cx="0" cy="7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7" name="Line 1960">
                <a:extLst>
                  <a:ext uri="{FF2B5EF4-FFF2-40B4-BE49-F238E27FC236}">
                    <a16:creationId xmlns:a16="http://schemas.microsoft.com/office/drawing/2014/main" id="{6223CB37-3C7F-4D4C-9021-E78830E75402}"/>
                  </a:ext>
                </a:extLst>
              </p:cNvPr>
              <p:cNvSpPr>
                <a:spLocks noChangeShapeType="1"/>
              </p:cNvSpPr>
              <p:nvPr/>
            </p:nvSpPr>
            <p:spPr bwMode="auto">
              <a:xfrm>
                <a:off x="3074" y="2872"/>
                <a:ext cx="0" cy="10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8" name="Line 1961">
                <a:extLst>
                  <a:ext uri="{FF2B5EF4-FFF2-40B4-BE49-F238E27FC236}">
                    <a16:creationId xmlns:a16="http://schemas.microsoft.com/office/drawing/2014/main" id="{A40BBF1D-74E4-4554-891F-EB3D2CC343A9}"/>
                  </a:ext>
                </a:extLst>
              </p:cNvPr>
              <p:cNvSpPr>
                <a:spLocks noChangeShapeType="1"/>
              </p:cNvSpPr>
              <p:nvPr/>
            </p:nvSpPr>
            <p:spPr bwMode="auto">
              <a:xfrm>
                <a:off x="3196" y="2895"/>
                <a:ext cx="0" cy="7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9" name="Line 1962">
                <a:extLst>
                  <a:ext uri="{FF2B5EF4-FFF2-40B4-BE49-F238E27FC236}">
                    <a16:creationId xmlns:a16="http://schemas.microsoft.com/office/drawing/2014/main" id="{61E31A04-1265-4385-B091-D3FD9A150E74}"/>
                  </a:ext>
                </a:extLst>
              </p:cNvPr>
              <p:cNvSpPr>
                <a:spLocks noChangeShapeType="1"/>
              </p:cNvSpPr>
              <p:nvPr/>
            </p:nvSpPr>
            <p:spPr bwMode="auto">
              <a:xfrm>
                <a:off x="3318" y="2835"/>
                <a:ext cx="0" cy="11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0" name="Line 1963">
                <a:extLst>
                  <a:ext uri="{FF2B5EF4-FFF2-40B4-BE49-F238E27FC236}">
                    <a16:creationId xmlns:a16="http://schemas.microsoft.com/office/drawing/2014/main" id="{A891AE58-E8C2-420D-8518-3F2AD97AAAA7}"/>
                  </a:ext>
                </a:extLst>
              </p:cNvPr>
              <p:cNvSpPr>
                <a:spLocks noChangeShapeType="1"/>
              </p:cNvSpPr>
              <p:nvPr/>
            </p:nvSpPr>
            <p:spPr bwMode="auto">
              <a:xfrm>
                <a:off x="3440" y="2854"/>
                <a:ext cx="0" cy="4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1" name="Line 1964">
                <a:extLst>
                  <a:ext uri="{FF2B5EF4-FFF2-40B4-BE49-F238E27FC236}">
                    <a16:creationId xmlns:a16="http://schemas.microsoft.com/office/drawing/2014/main" id="{D996FE4B-14C7-446E-9B41-4827DDD3BDB7}"/>
                  </a:ext>
                </a:extLst>
              </p:cNvPr>
              <p:cNvSpPr>
                <a:spLocks noChangeShapeType="1"/>
              </p:cNvSpPr>
              <p:nvPr/>
            </p:nvSpPr>
            <p:spPr bwMode="auto">
              <a:xfrm>
                <a:off x="3562" y="2810"/>
                <a:ext cx="0" cy="6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2" name="Line 1965">
                <a:extLst>
                  <a:ext uri="{FF2B5EF4-FFF2-40B4-BE49-F238E27FC236}">
                    <a16:creationId xmlns:a16="http://schemas.microsoft.com/office/drawing/2014/main" id="{C2891E58-5827-47D4-A344-B059050574C0}"/>
                  </a:ext>
                </a:extLst>
              </p:cNvPr>
              <p:cNvSpPr>
                <a:spLocks noChangeShapeType="1"/>
              </p:cNvSpPr>
              <p:nvPr/>
            </p:nvSpPr>
            <p:spPr bwMode="auto">
              <a:xfrm>
                <a:off x="3684" y="2813"/>
                <a:ext cx="0" cy="5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3" name="Line 1966">
                <a:extLst>
                  <a:ext uri="{FF2B5EF4-FFF2-40B4-BE49-F238E27FC236}">
                    <a16:creationId xmlns:a16="http://schemas.microsoft.com/office/drawing/2014/main" id="{46CFF911-0603-4498-8073-34F8DAEAB726}"/>
                  </a:ext>
                </a:extLst>
              </p:cNvPr>
              <p:cNvSpPr>
                <a:spLocks noChangeShapeType="1"/>
              </p:cNvSpPr>
              <p:nvPr/>
            </p:nvSpPr>
            <p:spPr bwMode="auto">
              <a:xfrm>
                <a:off x="3806" y="2818"/>
                <a:ext cx="0" cy="9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4" name="Line 1967">
                <a:extLst>
                  <a:ext uri="{FF2B5EF4-FFF2-40B4-BE49-F238E27FC236}">
                    <a16:creationId xmlns:a16="http://schemas.microsoft.com/office/drawing/2014/main" id="{68C24B43-70CB-4545-ABCD-571D52DB26E0}"/>
                  </a:ext>
                </a:extLst>
              </p:cNvPr>
              <p:cNvSpPr>
                <a:spLocks noChangeShapeType="1"/>
              </p:cNvSpPr>
              <p:nvPr/>
            </p:nvSpPr>
            <p:spPr bwMode="auto">
              <a:xfrm flipV="1">
                <a:off x="2098" y="3206"/>
                <a:ext cx="0" cy="8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 name="Line 1968">
                <a:extLst>
                  <a:ext uri="{FF2B5EF4-FFF2-40B4-BE49-F238E27FC236}">
                    <a16:creationId xmlns:a16="http://schemas.microsoft.com/office/drawing/2014/main" id="{D57A310D-78D2-43CD-AB25-45ED502B1EB7}"/>
                  </a:ext>
                </a:extLst>
              </p:cNvPr>
              <p:cNvSpPr>
                <a:spLocks noChangeShapeType="1"/>
              </p:cNvSpPr>
              <p:nvPr/>
            </p:nvSpPr>
            <p:spPr bwMode="auto">
              <a:xfrm flipV="1">
                <a:off x="2220" y="3038"/>
                <a:ext cx="0" cy="6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 name="Line 1969">
                <a:extLst>
                  <a:ext uri="{FF2B5EF4-FFF2-40B4-BE49-F238E27FC236}">
                    <a16:creationId xmlns:a16="http://schemas.microsoft.com/office/drawing/2014/main" id="{5E537C10-D79A-45D5-91C4-2493CA453C5D}"/>
                  </a:ext>
                </a:extLst>
              </p:cNvPr>
              <p:cNvSpPr>
                <a:spLocks noChangeShapeType="1"/>
              </p:cNvSpPr>
              <p:nvPr/>
            </p:nvSpPr>
            <p:spPr bwMode="auto">
              <a:xfrm flipV="1">
                <a:off x="2342" y="3056"/>
                <a:ext cx="0" cy="9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 name="Line 1970">
                <a:extLst>
                  <a:ext uri="{FF2B5EF4-FFF2-40B4-BE49-F238E27FC236}">
                    <a16:creationId xmlns:a16="http://schemas.microsoft.com/office/drawing/2014/main" id="{302248F7-9480-4E04-903A-7218D6B0BEC9}"/>
                  </a:ext>
                </a:extLst>
              </p:cNvPr>
              <p:cNvSpPr>
                <a:spLocks noChangeShapeType="1"/>
              </p:cNvSpPr>
              <p:nvPr/>
            </p:nvSpPr>
            <p:spPr bwMode="auto">
              <a:xfrm flipV="1">
                <a:off x="2464" y="2858"/>
                <a:ext cx="0" cy="9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8" name="Line 1971">
                <a:extLst>
                  <a:ext uri="{FF2B5EF4-FFF2-40B4-BE49-F238E27FC236}">
                    <a16:creationId xmlns:a16="http://schemas.microsoft.com/office/drawing/2014/main" id="{2B3C9090-9343-4E04-98DB-828580466D7B}"/>
                  </a:ext>
                </a:extLst>
              </p:cNvPr>
              <p:cNvSpPr>
                <a:spLocks noChangeShapeType="1"/>
              </p:cNvSpPr>
              <p:nvPr/>
            </p:nvSpPr>
            <p:spPr bwMode="auto">
              <a:xfrm flipV="1">
                <a:off x="2586" y="2904"/>
                <a:ext cx="0" cy="10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9" name="Line 1972">
                <a:extLst>
                  <a:ext uri="{FF2B5EF4-FFF2-40B4-BE49-F238E27FC236}">
                    <a16:creationId xmlns:a16="http://schemas.microsoft.com/office/drawing/2014/main" id="{FE1BA024-C810-4E46-894F-97ADF8AE282D}"/>
                  </a:ext>
                </a:extLst>
              </p:cNvPr>
              <p:cNvSpPr>
                <a:spLocks noChangeShapeType="1"/>
              </p:cNvSpPr>
              <p:nvPr/>
            </p:nvSpPr>
            <p:spPr bwMode="auto">
              <a:xfrm flipV="1">
                <a:off x="2708" y="2797"/>
                <a:ext cx="0" cy="10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0" name="Line 1973">
                <a:extLst>
                  <a:ext uri="{FF2B5EF4-FFF2-40B4-BE49-F238E27FC236}">
                    <a16:creationId xmlns:a16="http://schemas.microsoft.com/office/drawing/2014/main" id="{21E9E20A-7B17-4BE1-9F05-0573AF575B88}"/>
                  </a:ext>
                </a:extLst>
              </p:cNvPr>
              <p:cNvSpPr>
                <a:spLocks noChangeShapeType="1"/>
              </p:cNvSpPr>
              <p:nvPr/>
            </p:nvSpPr>
            <p:spPr bwMode="auto">
              <a:xfrm flipV="1">
                <a:off x="2830" y="2789"/>
                <a:ext cx="0" cy="13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1" name="Line 1974">
                <a:extLst>
                  <a:ext uri="{FF2B5EF4-FFF2-40B4-BE49-F238E27FC236}">
                    <a16:creationId xmlns:a16="http://schemas.microsoft.com/office/drawing/2014/main" id="{D0149049-62E0-462C-B64F-F54265057571}"/>
                  </a:ext>
                </a:extLst>
              </p:cNvPr>
              <p:cNvSpPr>
                <a:spLocks noChangeShapeType="1"/>
              </p:cNvSpPr>
              <p:nvPr/>
            </p:nvSpPr>
            <p:spPr bwMode="auto">
              <a:xfrm flipV="1">
                <a:off x="2952" y="2873"/>
                <a:ext cx="0" cy="7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2" name="Line 1975">
                <a:extLst>
                  <a:ext uri="{FF2B5EF4-FFF2-40B4-BE49-F238E27FC236}">
                    <a16:creationId xmlns:a16="http://schemas.microsoft.com/office/drawing/2014/main" id="{130E7956-6B0F-49DE-95DD-DC786B333F91}"/>
                  </a:ext>
                </a:extLst>
              </p:cNvPr>
              <p:cNvSpPr>
                <a:spLocks noChangeShapeType="1"/>
              </p:cNvSpPr>
              <p:nvPr/>
            </p:nvSpPr>
            <p:spPr bwMode="auto">
              <a:xfrm flipV="1">
                <a:off x="3074" y="2770"/>
                <a:ext cx="0" cy="10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3" name="Line 1976">
                <a:extLst>
                  <a:ext uri="{FF2B5EF4-FFF2-40B4-BE49-F238E27FC236}">
                    <a16:creationId xmlns:a16="http://schemas.microsoft.com/office/drawing/2014/main" id="{00BCBE0F-F566-412A-8899-3AA9CFCDDDF2}"/>
                  </a:ext>
                </a:extLst>
              </p:cNvPr>
              <p:cNvSpPr>
                <a:spLocks noChangeShapeType="1"/>
              </p:cNvSpPr>
              <p:nvPr/>
            </p:nvSpPr>
            <p:spPr bwMode="auto">
              <a:xfrm flipV="1">
                <a:off x="3196" y="2823"/>
                <a:ext cx="0" cy="7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4" name="Line 1977">
                <a:extLst>
                  <a:ext uri="{FF2B5EF4-FFF2-40B4-BE49-F238E27FC236}">
                    <a16:creationId xmlns:a16="http://schemas.microsoft.com/office/drawing/2014/main" id="{D0BA1084-0866-45D8-A04B-FD8C4B16E52A}"/>
                  </a:ext>
                </a:extLst>
              </p:cNvPr>
              <p:cNvSpPr>
                <a:spLocks noChangeShapeType="1"/>
              </p:cNvSpPr>
              <p:nvPr/>
            </p:nvSpPr>
            <p:spPr bwMode="auto">
              <a:xfrm flipV="1">
                <a:off x="3318" y="2723"/>
                <a:ext cx="0" cy="1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5" name="Line 1978">
                <a:extLst>
                  <a:ext uri="{FF2B5EF4-FFF2-40B4-BE49-F238E27FC236}">
                    <a16:creationId xmlns:a16="http://schemas.microsoft.com/office/drawing/2014/main" id="{267F0738-4051-4591-8BFB-5C454FA2C0B9}"/>
                  </a:ext>
                </a:extLst>
              </p:cNvPr>
              <p:cNvSpPr>
                <a:spLocks noChangeShapeType="1"/>
              </p:cNvSpPr>
              <p:nvPr/>
            </p:nvSpPr>
            <p:spPr bwMode="auto">
              <a:xfrm flipV="1">
                <a:off x="3440" y="2807"/>
                <a:ext cx="0" cy="4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6" name="Line 1979">
                <a:extLst>
                  <a:ext uri="{FF2B5EF4-FFF2-40B4-BE49-F238E27FC236}">
                    <a16:creationId xmlns:a16="http://schemas.microsoft.com/office/drawing/2014/main" id="{7765F98D-AD1E-46C2-8AF9-1DB9EDC09070}"/>
                  </a:ext>
                </a:extLst>
              </p:cNvPr>
              <p:cNvSpPr>
                <a:spLocks noChangeShapeType="1"/>
              </p:cNvSpPr>
              <p:nvPr/>
            </p:nvSpPr>
            <p:spPr bwMode="auto">
              <a:xfrm flipV="1">
                <a:off x="3562" y="2748"/>
                <a:ext cx="0" cy="6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7" name="Line 1980">
                <a:extLst>
                  <a:ext uri="{FF2B5EF4-FFF2-40B4-BE49-F238E27FC236}">
                    <a16:creationId xmlns:a16="http://schemas.microsoft.com/office/drawing/2014/main" id="{D237289C-5756-4320-8DBD-90420E474202}"/>
                  </a:ext>
                </a:extLst>
              </p:cNvPr>
              <p:cNvSpPr>
                <a:spLocks noChangeShapeType="1"/>
              </p:cNvSpPr>
              <p:nvPr/>
            </p:nvSpPr>
            <p:spPr bwMode="auto">
              <a:xfrm flipV="1">
                <a:off x="3684" y="2761"/>
                <a:ext cx="0" cy="5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8" name="Line 1981">
                <a:extLst>
                  <a:ext uri="{FF2B5EF4-FFF2-40B4-BE49-F238E27FC236}">
                    <a16:creationId xmlns:a16="http://schemas.microsoft.com/office/drawing/2014/main" id="{9CC49A71-9402-41BD-9A3D-BD69FA5B5690}"/>
                  </a:ext>
                </a:extLst>
              </p:cNvPr>
              <p:cNvSpPr>
                <a:spLocks noChangeShapeType="1"/>
              </p:cNvSpPr>
              <p:nvPr/>
            </p:nvSpPr>
            <p:spPr bwMode="auto">
              <a:xfrm flipV="1">
                <a:off x="3806" y="2720"/>
                <a:ext cx="0" cy="9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9" name="Freeform 1982">
                <a:extLst>
                  <a:ext uri="{FF2B5EF4-FFF2-40B4-BE49-F238E27FC236}">
                    <a16:creationId xmlns:a16="http://schemas.microsoft.com/office/drawing/2014/main" id="{B84C17A6-A26E-4D96-B69A-095E5ACE0635}"/>
                  </a:ext>
                </a:extLst>
              </p:cNvPr>
              <p:cNvSpPr>
                <a:spLocks/>
              </p:cNvSpPr>
              <p:nvPr/>
            </p:nvSpPr>
            <p:spPr bwMode="auto">
              <a:xfrm>
                <a:off x="2098" y="2810"/>
                <a:ext cx="1708" cy="483"/>
              </a:xfrm>
              <a:custGeom>
                <a:avLst/>
                <a:gdLst>
                  <a:gd name="T0" fmla="*/ 0 w 1708"/>
                  <a:gd name="T1" fmla="*/ 483 h 483"/>
                  <a:gd name="T2" fmla="*/ 122 w 1708"/>
                  <a:gd name="T3" fmla="*/ 291 h 483"/>
                  <a:gd name="T4" fmla="*/ 244 w 1708"/>
                  <a:gd name="T5" fmla="*/ 345 h 483"/>
                  <a:gd name="T6" fmla="*/ 366 w 1708"/>
                  <a:gd name="T7" fmla="*/ 145 h 483"/>
                  <a:gd name="T8" fmla="*/ 488 w 1708"/>
                  <a:gd name="T9" fmla="*/ 203 h 483"/>
                  <a:gd name="T10" fmla="*/ 610 w 1708"/>
                  <a:gd name="T11" fmla="*/ 89 h 483"/>
                  <a:gd name="T12" fmla="*/ 732 w 1708"/>
                  <a:gd name="T13" fmla="*/ 110 h 483"/>
                  <a:gd name="T14" fmla="*/ 854 w 1708"/>
                  <a:gd name="T15" fmla="*/ 135 h 483"/>
                  <a:gd name="T16" fmla="*/ 976 w 1708"/>
                  <a:gd name="T17" fmla="*/ 62 h 483"/>
                  <a:gd name="T18" fmla="*/ 1098 w 1708"/>
                  <a:gd name="T19" fmla="*/ 85 h 483"/>
                  <a:gd name="T20" fmla="*/ 1220 w 1708"/>
                  <a:gd name="T21" fmla="*/ 25 h 483"/>
                  <a:gd name="T22" fmla="*/ 1342 w 1708"/>
                  <a:gd name="T23" fmla="*/ 44 h 483"/>
                  <a:gd name="T24" fmla="*/ 1464 w 1708"/>
                  <a:gd name="T25" fmla="*/ 0 h 483"/>
                  <a:gd name="T26" fmla="*/ 1586 w 1708"/>
                  <a:gd name="T27" fmla="*/ 3 h 483"/>
                  <a:gd name="T28" fmla="*/ 1708 w 1708"/>
                  <a:gd name="T29" fmla="*/ 8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8" h="483">
                    <a:moveTo>
                      <a:pt x="0" y="483"/>
                    </a:moveTo>
                    <a:lnTo>
                      <a:pt x="122" y="291"/>
                    </a:lnTo>
                    <a:lnTo>
                      <a:pt x="244" y="345"/>
                    </a:lnTo>
                    <a:lnTo>
                      <a:pt x="366" y="145"/>
                    </a:lnTo>
                    <a:lnTo>
                      <a:pt x="488" y="203"/>
                    </a:lnTo>
                    <a:lnTo>
                      <a:pt x="610" y="89"/>
                    </a:lnTo>
                    <a:lnTo>
                      <a:pt x="732" y="110"/>
                    </a:lnTo>
                    <a:lnTo>
                      <a:pt x="854" y="135"/>
                    </a:lnTo>
                    <a:lnTo>
                      <a:pt x="976" y="62"/>
                    </a:lnTo>
                    <a:lnTo>
                      <a:pt x="1098" y="85"/>
                    </a:lnTo>
                    <a:lnTo>
                      <a:pt x="1220" y="25"/>
                    </a:lnTo>
                    <a:lnTo>
                      <a:pt x="1342" y="44"/>
                    </a:lnTo>
                    <a:lnTo>
                      <a:pt x="1464" y="0"/>
                    </a:lnTo>
                    <a:lnTo>
                      <a:pt x="1586" y="3"/>
                    </a:lnTo>
                    <a:lnTo>
                      <a:pt x="1708" y="8"/>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0" name="Line 1983">
                <a:extLst>
                  <a:ext uri="{FF2B5EF4-FFF2-40B4-BE49-F238E27FC236}">
                    <a16:creationId xmlns:a16="http://schemas.microsoft.com/office/drawing/2014/main" id="{F0422D86-1941-449A-90FE-184ED1C0A2CB}"/>
                  </a:ext>
                </a:extLst>
              </p:cNvPr>
              <p:cNvSpPr>
                <a:spLocks noChangeShapeType="1"/>
              </p:cNvSpPr>
              <p:nvPr/>
            </p:nvSpPr>
            <p:spPr bwMode="auto">
              <a:xfrm>
                <a:off x="2078" y="338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1" name="Line 1984">
                <a:extLst>
                  <a:ext uri="{FF2B5EF4-FFF2-40B4-BE49-F238E27FC236}">
                    <a16:creationId xmlns:a16="http://schemas.microsoft.com/office/drawing/2014/main" id="{A1A85582-17AA-4CF0-BF40-1A80BD3657A4}"/>
                  </a:ext>
                </a:extLst>
              </p:cNvPr>
              <p:cNvSpPr>
                <a:spLocks noChangeShapeType="1"/>
              </p:cNvSpPr>
              <p:nvPr/>
            </p:nvSpPr>
            <p:spPr bwMode="auto">
              <a:xfrm>
                <a:off x="2200" y="316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2" name="Line 1985">
                <a:extLst>
                  <a:ext uri="{FF2B5EF4-FFF2-40B4-BE49-F238E27FC236}">
                    <a16:creationId xmlns:a16="http://schemas.microsoft.com/office/drawing/2014/main" id="{AA32CF9D-E483-4FF0-8E85-EC732AB05125}"/>
                  </a:ext>
                </a:extLst>
              </p:cNvPr>
              <p:cNvSpPr>
                <a:spLocks noChangeShapeType="1"/>
              </p:cNvSpPr>
              <p:nvPr/>
            </p:nvSpPr>
            <p:spPr bwMode="auto">
              <a:xfrm>
                <a:off x="2322" y="325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3" name="Line 1986">
                <a:extLst>
                  <a:ext uri="{FF2B5EF4-FFF2-40B4-BE49-F238E27FC236}">
                    <a16:creationId xmlns:a16="http://schemas.microsoft.com/office/drawing/2014/main" id="{123CF127-60FF-4A73-AF7B-B79ABAFDB2F9}"/>
                  </a:ext>
                </a:extLst>
              </p:cNvPr>
              <p:cNvSpPr>
                <a:spLocks noChangeShapeType="1"/>
              </p:cNvSpPr>
              <p:nvPr/>
            </p:nvSpPr>
            <p:spPr bwMode="auto">
              <a:xfrm>
                <a:off x="2444" y="305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4" name="Line 1987">
                <a:extLst>
                  <a:ext uri="{FF2B5EF4-FFF2-40B4-BE49-F238E27FC236}">
                    <a16:creationId xmlns:a16="http://schemas.microsoft.com/office/drawing/2014/main" id="{E2FC90A8-8F4C-4C07-B607-A4DF11F50A47}"/>
                  </a:ext>
                </a:extLst>
              </p:cNvPr>
              <p:cNvSpPr>
                <a:spLocks noChangeShapeType="1"/>
              </p:cNvSpPr>
              <p:nvPr/>
            </p:nvSpPr>
            <p:spPr bwMode="auto">
              <a:xfrm>
                <a:off x="2566" y="312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5" name="Line 1988">
                <a:extLst>
                  <a:ext uri="{FF2B5EF4-FFF2-40B4-BE49-F238E27FC236}">
                    <a16:creationId xmlns:a16="http://schemas.microsoft.com/office/drawing/2014/main" id="{E8183572-FB0C-43F4-8168-4D3E5A85E245}"/>
                  </a:ext>
                </a:extLst>
              </p:cNvPr>
              <p:cNvSpPr>
                <a:spLocks noChangeShapeType="1"/>
              </p:cNvSpPr>
              <p:nvPr/>
            </p:nvSpPr>
            <p:spPr bwMode="auto">
              <a:xfrm>
                <a:off x="2688" y="2999"/>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6" name="Line 1989">
                <a:extLst>
                  <a:ext uri="{FF2B5EF4-FFF2-40B4-BE49-F238E27FC236}">
                    <a16:creationId xmlns:a16="http://schemas.microsoft.com/office/drawing/2014/main" id="{EBED6F33-A1D7-4E28-AEDF-55F344BAA5B1}"/>
                  </a:ext>
                </a:extLst>
              </p:cNvPr>
              <p:cNvSpPr>
                <a:spLocks noChangeShapeType="1"/>
              </p:cNvSpPr>
              <p:nvPr/>
            </p:nvSpPr>
            <p:spPr bwMode="auto">
              <a:xfrm>
                <a:off x="2810" y="305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7" name="Line 1990">
                <a:extLst>
                  <a:ext uri="{FF2B5EF4-FFF2-40B4-BE49-F238E27FC236}">
                    <a16:creationId xmlns:a16="http://schemas.microsoft.com/office/drawing/2014/main" id="{628A4EA1-06C3-4771-A331-E9EF3638A37B}"/>
                  </a:ext>
                </a:extLst>
              </p:cNvPr>
              <p:cNvSpPr>
                <a:spLocks noChangeShapeType="1"/>
              </p:cNvSpPr>
              <p:nvPr/>
            </p:nvSpPr>
            <p:spPr bwMode="auto">
              <a:xfrm>
                <a:off x="2932" y="3017"/>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8" name="Line 1991">
                <a:extLst>
                  <a:ext uri="{FF2B5EF4-FFF2-40B4-BE49-F238E27FC236}">
                    <a16:creationId xmlns:a16="http://schemas.microsoft.com/office/drawing/2014/main" id="{1A5D8630-6D4D-421F-9289-322C12F6BBD1}"/>
                  </a:ext>
                </a:extLst>
              </p:cNvPr>
              <p:cNvSpPr>
                <a:spLocks noChangeShapeType="1"/>
              </p:cNvSpPr>
              <p:nvPr/>
            </p:nvSpPr>
            <p:spPr bwMode="auto">
              <a:xfrm>
                <a:off x="3054" y="297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9" name="Line 1992">
                <a:extLst>
                  <a:ext uri="{FF2B5EF4-FFF2-40B4-BE49-F238E27FC236}">
                    <a16:creationId xmlns:a16="http://schemas.microsoft.com/office/drawing/2014/main" id="{8D962B7F-9BC6-4F46-A493-3D447ECDCCD6}"/>
                  </a:ext>
                </a:extLst>
              </p:cNvPr>
              <p:cNvSpPr>
                <a:spLocks noChangeShapeType="1"/>
              </p:cNvSpPr>
              <p:nvPr/>
            </p:nvSpPr>
            <p:spPr bwMode="auto">
              <a:xfrm>
                <a:off x="3176" y="2967"/>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0" name="Line 1993">
                <a:extLst>
                  <a:ext uri="{FF2B5EF4-FFF2-40B4-BE49-F238E27FC236}">
                    <a16:creationId xmlns:a16="http://schemas.microsoft.com/office/drawing/2014/main" id="{0E2F894D-BDB8-4F85-9495-10C98D4C2C16}"/>
                  </a:ext>
                </a:extLst>
              </p:cNvPr>
              <p:cNvSpPr>
                <a:spLocks noChangeShapeType="1"/>
              </p:cNvSpPr>
              <p:nvPr/>
            </p:nvSpPr>
            <p:spPr bwMode="auto">
              <a:xfrm>
                <a:off x="3298" y="294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1" name="Line 1994">
                <a:extLst>
                  <a:ext uri="{FF2B5EF4-FFF2-40B4-BE49-F238E27FC236}">
                    <a16:creationId xmlns:a16="http://schemas.microsoft.com/office/drawing/2014/main" id="{D186252F-77F0-4E23-8F05-5D41BFFEDA1D}"/>
                  </a:ext>
                </a:extLst>
              </p:cNvPr>
              <p:cNvSpPr>
                <a:spLocks noChangeShapeType="1"/>
              </p:cNvSpPr>
              <p:nvPr/>
            </p:nvSpPr>
            <p:spPr bwMode="auto">
              <a:xfrm>
                <a:off x="3421" y="290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2" name="Line 1995">
                <a:extLst>
                  <a:ext uri="{FF2B5EF4-FFF2-40B4-BE49-F238E27FC236}">
                    <a16:creationId xmlns:a16="http://schemas.microsoft.com/office/drawing/2014/main" id="{F666ADF5-FD47-4D27-BA0C-36AA175CDFA7}"/>
                  </a:ext>
                </a:extLst>
              </p:cNvPr>
              <p:cNvSpPr>
                <a:spLocks noChangeShapeType="1"/>
              </p:cNvSpPr>
              <p:nvPr/>
            </p:nvSpPr>
            <p:spPr bwMode="auto">
              <a:xfrm>
                <a:off x="3542" y="287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3" name="Line 1996">
                <a:extLst>
                  <a:ext uri="{FF2B5EF4-FFF2-40B4-BE49-F238E27FC236}">
                    <a16:creationId xmlns:a16="http://schemas.microsoft.com/office/drawing/2014/main" id="{1FF75952-65FF-4FB1-ACF7-0D25E3819D72}"/>
                  </a:ext>
                </a:extLst>
              </p:cNvPr>
              <p:cNvSpPr>
                <a:spLocks noChangeShapeType="1"/>
              </p:cNvSpPr>
              <p:nvPr/>
            </p:nvSpPr>
            <p:spPr bwMode="auto">
              <a:xfrm>
                <a:off x="3664" y="2865"/>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4" name="Line 1997">
                <a:extLst>
                  <a:ext uri="{FF2B5EF4-FFF2-40B4-BE49-F238E27FC236}">
                    <a16:creationId xmlns:a16="http://schemas.microsoft.com/office/drawing/2014/main" id="{FD4E22C8-C24B-449C-85AE-8E5FFAD78A3A}"/>
                  </a:ext>
                </a:extLst>
              </p:cNvPr>
              <p:cNvSpPr>
                <a:spLocks noChangeShapeType="1"/>
              </p:cNvSpPr>
              <p:nvPr/>
            </p:nvSpPr>
            <p:spPr bwMode="auto">
              <a:xfrm>
                <a:off x="3786" y="2915"/>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5" name="Line 1998">
                <a:extLst>
                  <a:ext uri="{FF2B5EF4-FFF2-40B4-BE49-F238E27FC236}">
                    <a16:creationId xmlns:a16="http://schemas.microsoft.com/office/drawing/2014/main" id="{D8495BBC-FAE8-4948-B068-CB7368DCDABC}"/>
                  </a:ext>
                </a:extLst>
              </p:cNvPr>
              <p:cNvSpPr>
                <a:spLocks noChangeShapeType="1"/>
              </p:cNvSpPr>
              <p:nvPr/>
            </p:nvSpPr>
            <p:spPr bwMode="auto">
              <a:xfrm>
                <a:off x="2078" y="320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6" name="Line 1999">
                <a:extLst>
                  <a:ext uri="{FF2B5EF4-FFF2-40B4-BE49-F238E27FC236}">
                    <a16:creationId xmlns:a16="http://schemas.microsoft.com/office/drawing/2014/main" id="{0AA56D0A-EB1F-4F1D-9720-5C04F28F2C1E}"/>
                  </a:ext>
                </a:extLst>
              </p:cNvPr>
              <p:cNvSpPr>
                <a:spLocks noChangeShapeType="1"/>
              </p:cNvSpPr>
              <p:nvPr/>
            </p:nvSpPr>
            <p:spPr bwMode="auto">
              <a:xfrm>
                <a:off x="2200" y="303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7" name="Line 2000">
                <a:extLst>
                  <a:ext uri="{FF2B5EF4-FFF2-40B4-BE49-F238E27FC236}">
                    <a16:creationId xmlns:a16="http://schemas.microsoft.com/office/drawing/2014/main" id="{AAE9CC3A-020F-4A7B-8E71-77530F66DB61}"/>
                  </a:ext>
                </a:extLst>
              </p:cNvPr>
              <p:cNvSpPr>
                <a:spLocks noChangeShapeType="1"/>
              </p:cNvSpPr>
              <p:nvPr/>
            </p:nvSpPr>
            <p:spPr bwMode="auto">
              <a:xfrm>
                <a:off x="2322" y="305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8" name="Line 2001">
                <a:extLst>
                  <a:ext uri="{FF2B5EF4-FFF2-40B4-BE49-F238E27FC236}">
                    <a16:creationId xmlns:a16="http://schemas.microsoft.com/office/drawing/2014/main" id="{F889A745-2353-454F-B1CD-F0AC5CEEAD11}"/>
                  </a:ext>
                </a:extLst>
              </p:cNvPr>
              <p:cNvSpPr>
                <a:spLocks noChangeShapeType="1"/>
              </p:cNvSpPr>
              <p:nvPr/>
            </p:nvSpPr>
            <p:spPr bwMode="auto">
              <a:xfrm>
                <a:off x="2444" y="285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9" name="Line 2002">
                <a:extLst>
                  <a:ext uri="{FF2B5EF4-FFF2-40B4-BE49-F238E27FC236}">
                    <a16:creationId xmlns:a16="http://schemas.microsoft.com/office/drawing/2014/main" id="{D6BFC930-3644-4067-A95B-378090E0DB83}"/>
                  </a:ext>
                </a:extLst>
              </p:cNvPr>
              <p:cNvSpPr>
                <a:spLocks noChangeShapeType="1"/>
              </p:cNvSpPr>
              <p:nvPr/>
            </p:nvSpPr>
            <p:spPr bwMode="auto">
              <a:xfrm>
                <a:off x="2566" y="290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0" name="Line 2003">
                <a:extLst>
                  <a:ext uri="{FF2B5EF4-FFF2-40B4-BE49-F238E27FC236}">
                    <a16:creationId xmlns:a16="http://schemas.microsoft.com/office/drawing/2014/main" id="{F22868FA-1A3D-46E1-8A81-214F4CC8DAC0}"/>
                  </a:ext>
                </a:extLst>
              </p:cNvPr>
              <p:cNvSpPr>
                <a:spLocks noChangeShapeType="1"/>
              </p:cNvSpPr>
              <p:nvPr/>
            </p:nvSpPr>
            <p:spPr bwMode="auto">
              <a:xfrm>
                <a:off x="2688" y="2797"/>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1" name="Line 2004">
                <a:extLst>
                  <a:ext uri="{FF2B5EF4-FFF2-40B4-BE49-F238E27FC236}">
                    <a16:creationId xmlns:a16="http://schemas.microsoft.com/office/drawing/2014/main" id="{6328063D-55DF-4FA4-B500-90FE1F4664CD}"/>
                  </a:ext>
                </a:extLst>
              </p:cNvPr>
              <p:cNvSpPr>
                <a:spLocks noChangeShapeType="1"/>
              </p:cNvSpPr>
              <p:nvPr/>
            </p:nvSpPr>
            <p:spPr bwMode="auto">
              <a:xfrm>
                <a:off x="2810" y="2789"/>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2" name="Line 2005">
                <a:extLst>
                  <a:ext uri="{FF2B5EF4-FFF2-40B4-BE49-F238E27FC236}">
                    <a16:creationId xmlns:a16="http://schemas.microsoft.com/office/drawing/2014/main" id="{F211C4F9-EE01-45F9-9E42-531B9E4E817F}"/>
                  </a:ext>
                </a:extLst>
              </p:cNvPr>
              <p:cNvSpPr>
                <a:spLocks noChangeShapeType="1"/>
              </p:cNvSpPr>
              <p:nvPr/>
            </p:nvSpPr>
            <p:spPr bwMode="auto">
              <a:xfrm>
                <a:off x="2932" y="287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3" name="Line 2006">
                <a:extLst>
                  <a:ext uri="{FF2B5EF4-FFF2-40B4-BE49-F238E27FC236}">
                    <a16:creationId xmlns:a16="http://schemas.microsoft.com/office/drawing/2014/main" id="{7BE5E518-E060-4AD4-8967-D2F8D90A53C8}"/>
                  </a:ext>
                </a:extLst>
              </p:cNvPr>
              <p:cNvSpPr>
                <a:spLocks noChangeShapeType="1"/>
              </p:cNvSpPr>
              <p:nvPr/>
            </p:nvSpPr>
            <p:spPr bwMode="auto">
              <a:xfrm>
                <a:off x="3054" y="2770"/>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4" name="Line 2007">
                <a:extLst>
                  <a:ext uri="{FF2B5EF4-FFF2-40B4-BE49-F238E27FC236}">
                    <a16:creationId xmlns:a16="http://schemas.microsoft.com/office/drawing/2014/main" id="{519984CF-2C60-4AFC-84B6-1A73C3F01D40}"/>
                  </a:ext>
                </a:extLst>
              </p:cNvPr>
              <p:cNvSpPr>
                <a:spLocks noChangeShapeType="1"/>
              </p:cNvSpPr>
              <p:nvPr/>
            </p:nvSpPr>
            <p:spPr bwMode="auto">
              <a:xfrm>
                <a:off x="3176" y="282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5" name="Line 2008">
                <a:extLst>
                  <a:ext uri="{FF2B5EF4-FFF2-40B4-BE49-F238E27FC236}">
                    <a16:creationId xmlns:a16="http://schemas.microsoft.com/office/drawing/2014/main" id="{82FD0EEB-E475-41A9-A4CC-6A7B4C98ABBC}"/>
                  </a:ext>
                </a:extLst>
              </p:cNvPr>
              <p:cNvSpPr>
                <a:spLocks noChangeShapeType="1"/>
              </p:cNvSpPr>
              <p:nvPr/>
            </p:nvSpPr>
            <p:spPr bwMode="auto">
              <a:xfrm>
                <a:off x="3298" y="272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6" name="Line 2009">
                <a:extLst>
                  <a:ext uri="{FF2B5EF4-FFF2-40B4-BE49-F238E27FC236}">
                    <a16:creationId xmlns:a16="http://schemas.microsoft.com/office/drawing/2014/main" id="{5BE27125-447E-4B15-B65D-E543F6E955CC}"/>
                  </a:ext>
                </a:extLst>
              </p:cNvPr>
              <p:cNvSpPr>
                <a:spLocks noChangeShapeType="1"/>
              </p:cNvSpPr>
              <p:nvPr/>
            </p:nvSpPr>
            <p:spPr bwMode="auto">
              <a:xfrm>
                <a:off x="3421" y="280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7" name="Line 2010">
                <a:extLst>
                  <a:ext uri="{FF2B5EF4-FFF2-40B4-BE49-F238E27FC236}">
                    <a16:creationId xmlns:a16="http://schemas.microsoft.com/office/drawing/2014/main" id="{FD55CA1D-E5B1-4DAB-AA02-37CDDC056AC7}"/>
                  </a:ext>
                </a:extLst>
              </p:cNvPr>
              <p:cNvSpPr>
                <a:spLocks noChangeShapeType="1"/>
              </p:cNvSpPr>
              <p:nvPr/>
            </p:nvSpPr>
            <p:spPr bwMode="auto">
              <a:xfrm>
                <a:off x="3542" y="274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8" name="Line 2011">
                <a:extLst>
                  <a:ext uri="{FF2B5EF4-FFF2-40B4-BE49-F238E27FC236}">
                    <a16:creationId xmlns:a16="http://schemas.microsoft.com/office/drawing/2014/main" id="{3F932236-0F8F-4C48-BD0C-F3472C893B47}"/>
                  </a:ext>
                </a:extLst>
              </p:cNvPr>
              <p:cNvSpPr>
                <a:spLocks noChangeShapeType="1"/>
              </p:cNvSpPr>
              <p:nvPr/>
            </p:nvSpPr>
            <p:spPr bwMode="auto">
              <a:xfrm>
                <a:off x="3664" y="276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9" name="Line 2012">
                <a:extLst>
                  <a:ext uri="{FF2B5EF4-FFF2-40B4-BE49-F238E27FC236}">
                    <a16:creationId xmlns:a16="http://schemas.microsoft.com/office/drawing/2014/main" id="{D5A140FB-11F4-44A7-8084-091BA866B1E3}"/>
                  </a:ext>
                </a:extLst>
              </p:cNvPr>
              <p:cNvSpPr>
                <a:spLocks noChangeShapeType="1"/>
              </p:cNvSpPr>
              <p:nvPr/>
            </p:nvSpPr>
            <p:spPr bwMode="auto">
              <a:xfrm>
                <a:off x="3786" y="2720"/>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0" name="Line 2013">
                <a:extLst>
                  <a:ext uri="{FF2B5EF4-FFF2-40B4-BE49-F238E27FC236}">
                    <a16:creationId xmlns:a16="http://schemas.microsoft.com/office/drawing/2014/main" id="{CD5C4B99-5E1E-4384-95B3-825E904D6E94}"/>
                  </a:ext>
                </a:extLst>
              </p:cNvPr>
              <p:cNvSpPr>
                <a:spLocks noChangeShapeType="1"/>
              </p:cNvSpPr>
              <p:nvPr/>
            </p:nvSpPr>
            <p:spPr bwMode="auto">
              <a:xfrm>
                <a:off x="2098" y="3218"/>
                <a:ext cx="0" cy="4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1" name="Line 2014">
                <a:extLst>
                  <a:ext uri="{FF2B5EF4-FFF2-40B4-BE49-F238E27FC236}">
                    <a16:creationId xmlns:a16="http://schemas.microsoft.com/office/drawing/2014/main" id="{8F5B2E2B-6217-473C-BAA8-AC6E0D77A969}"/>
                  </a:ext>
                </a:extLst>
              </p:cNvPr>
              <p:cNvSpPr>
                <a:spLocks noChangeShapeType="1"/>
              </p:cNvSpPr>
              <p:nvPr/>
            </p:nvSpPr>
            <p:spPr bwMode="auto">
              <a:xfrm>
                <a:off x="2220" y="3161"/>
                <a:ext cx="0" cy="6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2" name="Line 2015">
                <a:extLst>
                  <a:ext uri="{FF2B5EF4-FFF2-40B4-BE49-F238E27FC236}">
                    <a16:creationId xmlns:a16="http://schemas.microsoft.com/office/drawing/2014/main" id="{36292F93-8376-4A01-9A98-48989F111D6D}"/>
                  </a:ext>
                </a:extLst>
              </p:cNvPr>
              <p:cNvSpPr>
                <a:spLocks noChangeShapeType="1"/>
              </p:cNvSpPr>
              <p:nvPr/>
            </p:nvSpPr>
            <p:spPr bwMode="auto">
              <a:xfrm>
                <a:off x="2342" y="3053"/>
                <a:ext cx="0" cy="7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3" name="Line 2016">
                <a:extLst>
                  <a:ext uri="{FF2B5EF4-FFF2-40B4-BE49-F238E27FC236}">
                    <a16:creationId xmlns:a16="http://schemas.microsoft.com/office/drawing/2014/main" id="{496D3851-D03A-4945-834C-CA98D060584C}"/>
                  </a:ext>
                </a:extLst>
              </p:cNvPr>
              <p:cNvSpPr>
                <a:spLocks noChangeShapeType="1"/>
              </p:cNvSpPr>
              <p:nvPr/>
            </p:nvSpPr>
            <p:spPr bwMode="auto">
              <a:xfrm>
                <a:off x="2464" y="2987"/>
                <a:ext cx="0" cy="5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4" name="Line 2017">
                <a:extLst>
                  <a:ext uri="{FF2B5EF4-FFF2-40B4-BE49-F238E27FC236}">
                    <a16:creationId xmlns:a16="http://schemas.microsoft.com/office/drawing/2014/main" id="{280E0A3B-ED95-4F4A-9066-DB8C3ED0CBE3}"/>
                  </a:ext>
                </a:extLst>
              </p:cNvPr>
              <p:cNvSpPr>
                <a:spLocks noChangeShapeType="1"/>
              </p:cNvSpPr>
              <p:nvPr/>
            </p:nvSpPr>
            <p:spPr bwMode="auto">
              <a:xfrm>
                <a:off x="2586" y="2989"/>
                <a:ext cx="0" cy="9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5" name="Line 2018">
                <a:extLst>
                  <a:ext uri="{FF2B5EF4-FFF2-40B4-BE49-F238E27FC236}">
                    <a16:creationId xmlns:a16="http://schemas.microsoft.com/office/drawing/2014/main" id="{28DEFBD4-38E9-4538-A2EA-C1AE22E00582}"/>
                  </a:ext>
                </a:extLst>
              </p:cNvPr>
              <p:cNvSpPr>
                <a:spLocks noChangeShapeType="1"/>
              </p:cNvSpPr>
              <p:nvPr/>
            </p:nvSpPr>
            <p:spPr bwMode="auto">
              <a:xfrm>
                <a:off x="2708" y="2989"/>
                <a:ext cx="0" cy="7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6" name="Line 2019">
                <a:extLst>
                  <a:ext uri="{FF2B5EF4-FFF2-40B4-BE49-F238E27FC236}">
                    <a16:creationId xmlns:a16="http://schemas.microsoft.com/office/drawing/2014/main" id="{D160EA81-2882-4623-95D1-01A1D62F5B93}"/>
                  </a:ext>
                </a:extLst>
              </p:cNvPr>
              <p:cNvSpPr>
                <a:spLocks noChangeShapeType="1"/>
              </p:cNvSpPr>
              <p:nvPr/>
            </p:nvSpPr>
            <p:spPr bwMode="auto">
              <a:xfrm flipV="1">
                <a:off x="2098" y="3173"/>
                <a:ext cx="0" cy="4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7" name="Line 2020">
                <a:extLst>
                  <a:ext uri="{FF2B5EF4-FFF2-40B4-BE49-F238E27FC236}">
                    <a16:creationId xmlns:a16="http://schemas.microsoft.com/office/drawing/2014/main" id="{23C5AFAA-5C2B-49CA-967D-67714B7539D8}"/>
                  </a:ext>
                </a:extLst>
              </p:cNvPr>
              <p:cNvSpPr>
                <a:spLocks noChangeShapeType="1"/>
              </p:cNvSpPr>
              <p:nvPr/>
            </p:nvSpPr>
            <p:spPr bwMode="auto">
              <a:xfrm flipV="1">
                <a:off x="2220" y="3099"/>
                <a:ext cx="0" cy="6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8" name="Line 2021">
                <a:extLst>
                  <a:ext uri="{FF2B5EF4-FFF2-40B4-BE49-F238E27FC236}">
                    <a16:creationId xmlns:a16="http://schemas.microsoft.com/office/drawing/2014/main" id="{428A0A54-C098-4347-AB5C-5F00A2D7D02D}"/>
                  </a:ext>
                </a:extLst>
              </p:cNvPr>
              <p:cNvSpPr>
                <a:spLocks noChangeShapeType="1"/>
              </p:cNvSpPr>
              <p:nvPr/>
            </p:nvSpPr>
            <p:spPr bwMode="auto">
              <a:xfrm flipV="1">
                <a:off x="2342" y="2978"/>
                <a:ext cx="0" cy="7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9" name="Line 2022">
                <a:extLst>
                  <a:ext uri="{FF2B5EF4-FFF2-40B4-BE49-F238E27FC236}">
                    <a16:creationId xmlns:a16="http://schemas.microsoft.com/office/drawing/2014/main" id="{4FD30C1B-BA72-4B40-A2AA-BAF4E9E7C8F3}"/>
                  </a:ext>
                </a:extLst>
              </p:cNvPr>
              <p:cNvSpPr>
                <a:spLocks noChangeShapeType="1"/>
              </p:cNvSpPr>
              <p:nvPr/>
            </p:nvSpPr>
            <p:spPr bwMode="auto">
              <a:xfrm flipV="1">
                <a:off x="2464" y="2928"/>
                <a:ext cx="0" cy="5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0" name="Line 2023">
                <a:extLst>
                  <a:ext uri="{FF2B5EF4-FFF2-40B4-BE49-F238E27FC236}">
                    <a16:creationId xmlns:a16="http://schemas.microsoft.com/office/drawing/2014/main" id="{F97EAB33-8017-43B0-9DE7-1D3FD06B74F1}"/>
                  </a:ext>
                </a:extLst>
              </p:cNvPr>
              <p:cNvSpPr>
                <a:spLocks noChangeShapeType="1"/>
              </p:cNvSpPr>
              <p:nvPr/>
            </p:nvSpPr>
            <p:spPr bwMode="auto">
              <a:xfrm flipV="1">
                <a:off x="2586" y="2897"/>
                <a:ext cx="0" cy="9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1" name="Line 2024">
                <a:extLst>
                  <a:ext uri="{FF2B5EF4-FFF2-40B4-BE49-F238E27FC236}">
                    <a16:creationId xmlns:a16="http://schemas.microsoft.com/office/drawing/2014/main" id="{350338ED-57C3-4706-A0A2-299ABF3EBFCF}"/>
                  </a:ext>
                </a:extLst>
              </p:cNvPr>
              <p:cNvSpPr>
                <a:spLocks noChangeShapeType="1"/>
              </p:cNvSpPr>
              <p:nvPr/>
            </p:nvSpPr>
            <p:spPr bwMode="auto">
              <a:xfrm flipV="1">
                <a:off x="2708" y="2911"/>
                <a:ext cx="0" cy="7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2" name="Freeform 2025">
                <a:extLst>
                  <a:ext uri="{FF2B5EF4-FFF2-40B4-BE49-F238E27FC236}">
                    <a16:creationId xmlns:a16="http://schemas.microsoft.com/office/drawing/2014/main" id="{1E4E1A21-346F-4DE6-B364-A56EF144D580}"/>
                  </a:ext>
                </a:extLst>
              </p:cNvPr>
              <p:cNvSpPr>
                <a:spLocks/>
              </p:cNvSpPr>
              <p:nvPr/>
            </p:nvSpPr>
            <p:spPr bwMode="auto">
              <a:xfrm>
                <a:off x="2098" y="2987"/>
                <a:ext cx="610" cy="231"/>
              </a:xfrm>
              <a:custGeom>
                <a:avLst/>
                <a:gdLst>
                  <a:gd name="T0" fmla="*/ 0 w 610"/>
                  <a:gd name="T1" fmla="*/ 231 h 231"/>
                  <a:gd name="T2" fmla="*/ 122 w 610"/>
                  <a:gd name="T3" fmla="*/ 174 h 231"/>
                  <a:gd name="T4" fmla="*/ 244 w 610"/>
                  <a:gd name="T5" fmla="*/ 66 h 231"/>
                  <a:gd name="T6" fmla="*/ 366 w 610"/>
                  <a:gd name="T7" fmla="*/ 0 h 231"/>
                  <a:gd name="T8" fmla="*/ 488 w 610"/>
                  <a:gd name="T9" fmla="*/ 2 h 231"/>
                  <a:gd name="T10" fmla="*/ 610 w 610"/>
                  <a:gd name="T11" fmla="*/ 2 h 231"/>
                </a:gdLst>
                <a:ahLst/>
                <a:cxnLst>
                  <a:cxn ang="0">
                    <a:pos x="T0" y="T1"/>
                  </a:cxn>
                  <a:cxn ang="0">
                    <a:pos x="T2" y="T3"/>
                  </a:cxn>
                  <a:cxn ang="0">
                    <a:pos x="T4" y="T5"/>
                  </a:cxn>
                  <a:cxn ang="0">
                    <a:pos x="T6" y="T7"/>
                  </a:cxn>
                  <a:cxn ang="0">
                    <a:pos x="T8" y="T9"/>
                  </a:cxn>
                  <a:cxn ang="0">
                    <a:pos x="T10" y="T11"/>
                  </a:cxn>
                </a:cxnLst>
                <a:rect l="0" t="0" r="r" b="b"/>
                <a:pathLst>
                  <a:path w="610" h="231">
                    <a:moveTo>
                      <a:pt x="0" y="231"/>
                    </a:moveTo>
                    <a:lnTo>
                      <a:pt x="122" y="174"/>
                    </a:lnTo>
                    <a:lnTo>
                      <a:pt x="244" y="66"/>
                    </a:lnTo>
                    <a:lnTo>
                      <a:pt x="366" y="0"/>
                    </a:lnTo>
                    <a:lnTo>
                      <a:pt x="488" y="2"/>
                    </a:lnTo>
                    <a:lnTo>
                      <a:pt x="610" y="2"/>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3" name="Line 2026">
                <a:extLst>
                  <a:ext uri="{FF2B5EF4-FFF2-40B4-BE49-F238E27FC236}">
                    <a16:creationId xmlns:a16="http://schemas.microsoft.com/office/drawing/2014/main" id="{82A0E3B8-A3BB-4C5A-A668-379EA027782C}"/>
                  </a:ext>
                </a:extLst>
              </p:cNvPr>
              <p:cNvSpPr>
                <a:spLocks noChangeShapeType="1"/>
              </p:cNvSpPr>
              <p:nvPr/>
            </p:nvSpPr>
            <p:spPr bwMode="auto">
              <a:xfrm>
                <a:off x="2078" y="326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4" name="Line 2027">
                <a:extLst>
                  <a:ext uri="{FF2B5EF4-FFF2-40B4-BE49-F238E27FC236}">
                    <a16:creationId xmlns:a16="http://schemas.microsoft.com/office/drawing/2014/main" id="{410DDF88-1D3E-4C28-866B-DD051B5831FE}"/>
                  </a:ext>
                </a:extLst>
              </p:cNvPr>
              <p:cNvSpPr>
                <a:spLocks noChangeShapeType="1"/>
              </p:cNvSpPr>
              <p:nvPr/>
            </p:nvSpPr>
            <p:spPr bwMode="auto">
              <a:xfrm>
                <a:off x="2200" y="322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5" name="Line 2028">
                <a:extLst>
                  <a:ext uri="{FF2B5EF4-FFF2-40B4-BE49-F238E27FC236}">
                    <a16:creationId xmlns:a16="http://schemas.microsoft.com/office/drawing/2014/main" id="{E41CCDDD-A3BF-40F8-BCE5-9E80D7E66164}"/>
                  </a:ext>
                </a:extLst>
              </p:cNvPr>
              <p:cNvSpPr>
                <a:spLocks noChangeShapeType="1"/>
              </p:cNvSpPr>
              <p:nvPr/>
            </p:nvSpPr>
            <p:spPr bwMode="auto">
              <a:xfrm>
                <a:off x="2322" y="3129"/>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6" name="Line 2029">
                <a:extLst>
                  <a:ext uri="{FF2B5EF4-FFF2-40B4-BE49-F238E27FC236}">
                    <a16:creationId xmlns:a16="http://schemas.microsoft.com/office/drawing/2014/main" id="{3A5F20C9-D055-49F0-8A19-4E840BCE7866}"/>
                  </a:ext>
                </a:extLst>
              </p:cNvPr>
              <p:cNvSpPr>
                <a:spLocks noChangeShapeType="1"/>
              </p:cNvSpPr>
              <p:nvPr/>
            </p:nvSpPr>
            <p:spPr bwMode="auto">
              <a:xfrm>
                <a:off x="2444" y="304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7" name="Line 2030">
                <a:extLst>
                  <a:ext uri="{FF2B5EF4-FFF2-40B4-BE49-F238E27FC236}">
                    <a16:creationId xmlns:a16="http://schemas.microsoft.com/office/drawing/2014/main" id="{C7449DDB-A83F-4FCF-B971-F59FE87729D4}"/>
                  </a:ext>
                </a:extLst>
              </p:cNvPr>
              <p:cNvSpPr>
                <a:spLocks noChangeShapeType="1"/>
              </p:cNvSpPr>
              <p:nvPr/>
            </p:nvSpPr>
            <p:spPr bwMode="auto">
              <a:xfrm>
                <a:off x="2566" y="308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8" name="Line 2031">
                <a:extLst>
                  <a:ext uri="{FF2B5EF4-FFF2-40B4-BE49-F238E27FC236}">
                    <a16:creationId xmlns:a16="http://schemas.microsoft.com/office/drawing/2014/main" id="{47B1AB2A-85F6-493D-9CAF-F55C7785FCD8}"/>
                  </a:ext>
                </a:extLst>
              </p:cNvPr>
              <p:cNvSpPr>
                <a:spLocks noChangeShapeType="1"/>
              </p:cNvSpPr>
              <p:nvPr/>
            </p:nvSpPr>
            <p:spPr bwMode="auto">
              <a:xfrm>
                <a:off x="2688" y="3067"/>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9" name="Line 2032">
                <a:extLst>
                  <a:ext uri="{FF2B5EF4-FFF2-40B4-BE49-F238E27FC236}">
                    <a16:creationId xmlns:a16="http://schemas.microsoft.com/office/drawing/2014/main" id="{24DA271D-EEC6-4693-AF09-645956077247}"/>
                  </a:ext>
                </a:extLst>
              </p:cNvPr>
              <p:cNvSpPr>
                <a:spLocks noChangeShapeType="1"/>
              </p:cNvSpPr>
              <p:nvPr/>
            </p:nvSpPr>
            <p:spPr bwMode="auto">
              <a:xfrm>
                <a:off x="2078" y="317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0" name="Line 2033">
                <a:extLst>
                  <a:ext uri="{FF2B5EF4-FFF2-40B4-BE49-F238E27FC236}">
                    <a16:creationId xmlns:a16="http://schemas.microsoft.com/office/drawing/2014/main" id="{67FB6732-221E-42BC-B7A5-6FE7374FBF0A}"/>
                  </a:ext>
                </a:extLst>
              </p:cNvPr>
              <p:cNvSpPr>
                <a:spLocks noChangeShapeType="1"/>
              </p:cNvSpPr>
              <p:nvPr/>
            </p:nvSpPr>
            <p:spPr bwMode="auto">
              <a:xfrm>
                <a:off x="2200" y="3099"/>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1" name="Line 2034">
                <a:extLst>
                  <a:ext uri="{FF2B5EF4-FFF2-40B4-BE49-F238E27FC236}">
                    <a16:creationId xmlns:a16="http://schemas.microsoft.com/office/drawing/2014/main" id="{4987B89E-8B72-4DCA-A495-831C94163B3C}"/>
                  </a:ext>
                </a:extLst>
              </p:cNvPr>
              <p:cNvSpPr>
                <a:spLocks noChangeShapeType="1"/>
              </p:cNvSpPr>
              <p:nvPr/>
            </p:nvSpPr>
            <p:spPr bwMode="auto">
              <a:xfrm>
                <a:off x="2322" y="2978"/>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2" name="Line 2035">
                <a:extLst>
                  <a:ext uri="{FF2B5EF4-FFF2-40B4-BE49-F238E27FC236}">
                    <a16:creationId xmlns:a16="http://schemas.microsoft.com/office/drawing/2014/main" id="{1CB02A64-1E09-4882-89C1-1FD51AC22D1D}"/>
                  </a:ext>
                </a:extLst>
              </p:cNvPr>
              <p:cNvSpPr>
                <a:spLocks noChangeShapeType="1"/>
              </p:cNvSpPr>
              <p:nvPr/>
            </p:nvSpPr>
            <p:spPr bwMode="auto">
              <a:xfrm>
                <a:off x="2444" y="2928"/>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3" name="Line 2036">
                <a:extLst>
                  <a:ext uri="{FF2B5EF4-FFF2-40B4-BE49-F238E27FC236}">
                    <a16:creationId xmlns:a16="http://schemas.microsoft.com/office/drawing/2014/main" id="{7ABA6C21-F771-4B4D-8A5B-71FC4E198036}"/>
                  </a:ext>
                </a:extLst>
              </p:cNvPr>
              <p:cNvSpPr>
                <a:spLocks noChangeShapeType="1"/>
              </p:cNvSpPr>
              <p:nvPr/>
            </p:nvSpPr>
            <p:spPr bwMode="auto">
              <a:xfrm>
                <a:off x="2566" y="2897"/>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4" name="Line 2037">
                <a:extLst>
                  <a:ext uri="{FF2B5EF4-FFF2-40B4-BE49-F238E27FC236}">
                    <a16:creationId xmlns:a16="http://schemas.microsoft.com/office/drawing/2014/main" id="{D0054A8D-3EED-4582-82B4-FA15093E8599}"/>
                  </a:ext>
                </a:extLst>
              </p:cNvPr>
              <p:cNvSpPr>
                <a:spLocks noChangeShapeType="1"/>
              </p:cNvSpPr>
              <p:nvPr/>
            </p:nvSpPr>
            <p:spPr bwMode="auto">
              <a:xfrm>
                <a:off x="2688" y="291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5" name="Line 2038">
                <a:extLst>
                  <a:ext uri="{FF2B5EF4-FFF2-40B4-BE49-F238E27FC236}">
                    <a16:creationId xmlns:a16="http://schemas.microsoft.com/office/drawing/2014/main" id="{DAF31442-AAA7-41A2-B85A-CA06C3CEA52B}"/>
                  </a:ext>
                </a:extLst>
              </p:cNvPr>
              <p:cNvSpPr>
                <a:spLocks noChangeShapeType="1"/>
              </p:cNvSpPr>
              <p:nvPr/>
            </p:nvSpPr>
            <p:spPr bwMode="auto">
              <a:xfrm>
                <a:off x="2098" y="3355"/>
                <a:ext cx="0" cy="6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6" name="Line 2039">
                <a:extLst>
                  <a:ext uri="{FF2B5EF4-FFF2-40B4-BE49-F238E27FC236}">
                    <a16:creationId xmlns:a16="http://schemas.microsoft.com/office/drawing/2014/main" id="{FF717972-44B3-4398-A5EB-912620831C5D}"/>
                  </a:ext>
                </a:extLst>
              </p:cNvPr>
              <p:cNvSpPr>
                <a:spLocks noChangeShapeType="1"/>
              </p:cNvSpPr>
              <p:nvPr/>
            </p:nvSpPr>
            <p:spPr bwMode="auto">
              <a:xfrm flipV="1">
                <a:off x="2098" y="3291"/>
                <a:ext cx="0" cy="6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7" name="Line 2040">
                <a:extLst>
                  <a:ext uri="{FF2B5EF4-FFF2-40B4-BE49-F238E27FC236}">
                    <a16:creationId xmlns:a16="http://schemas.microsoft.com/office/drawing/2014/main" id="{7AF42B00-5648-49C9-8EF7-249DC61C3A01}"/>
                  </a:ext>
                </a:extLst>
              </p:cNvPr>
              <p:cNvSpPr>
                <a:spLocks noChangeShapeType="1"/>
              </p:cNvSpPr>
              <p:nvPr/>
            </p:nvSpPr>
            <p:spPr bwMode="auto">
              <a:xfrm>
                <a:off x="2078" y="3419"/>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8" name="Line 2041">
                <a:extLst>
                  <a:ext uri="{FF2B5EF4-FFF2-40B4-BE49-F238E27FC236}">
                    <a16:creationId xmlns:a16="http://schemas.microsoft.com/office/drawing/2014/main" id="{9D94F8F1-BE5D-404B-A2A6-A8E1552D8382}"/>
                  </a:ext>
                </a:extLst>
              </p:cNvPr>
              <p:cNvSpPr>
                <a:spLocks noChangeShapeType="1"/>
              </p:cNvSpPr>
              <p:nvPr/>
            </p:nvSpPr>
            <p:spPr bwMode="auto">
              <a:xfrm>
                <a:off x="2078" y="3291"/>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9" name="Rectangle 2042">
                <a:extLst>
                  <a:ext uri="{FF2B5EF4-FFF2-40B4-BE49-F238E27FC236}">
                    <a16:creationId xmlns:a16="http://schemas.microsoft.com/office/drawing/2014/main" id="{1C76F776-46F0-4FEA-AD71-1143233E172F}"/>
                  </a:ext>
                </a:extLst>
              </p:cNvPr>
              <p:cNvSpPr>
                <a:spLocks noChangeArrowheads="1"/>
              </p:cNvSpPr>
              <p:nvPr/>
            </p:nvSpPr>
            <p:spPr bwMode="auto">
              <a:xfrm>
                <a:off x="3498" y="2285"/>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00" name="Line 2043">
                <a:extLst>
                  <a:ext uri="{FF2B5EF4-FFF2-40B4-BE49-F238E27FC236}">
                    <a16:creationId xmlns:a16="http://schemas.microsoft.com/office/drawing/2014/main" id="{511E66CF-A898-444F-96BF-2432BB8E6C2A}"/>
                  </a:ext>
                </a:extLst>
              </p:cNvPr>
              <p:cNvSpPr>
                <a:spLocks noChangeShapeType="1"/>
              </p:cNvSpPr>
              <p:nvPr/>
            </p:nvSpPr>
            <p:spPr bwMode="auto">
              <a:xfrm>
                <a:off x="3286" y="2335"/>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1" name="Line 2044">
                <a:extLst>
                  <a:ext uri="{FF2B5EF4-FFF2-40B4-BE49-F238E27FC236}">
                    <a16:creationId xmlns:a16="http://schemas.microsoft.com/office/drawing/2014/main" id="{CB377941-9FD9-43A8-B1AC-CBF3942B472E}"/>
                  </a:ext>
                </a:extLst>
              </p:cNvPr>
              <p:cNvSpPr>
                <a:spLocks noChangeShapeType="1"/>
              </p:cNvSpPr>
              <p:nvPr/>
            </p:nvSpPr>
            <p:spPr bwMode="auto">
              <a:xfrm>
                <a:off x="3365" y="2383"/>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2" name="Line 2045">
                <a:extLst>
                  <a:ext uri="{FF2B5EF4-FFF2-40B4-BE49-F238E27FC236}">
                    <a16:creationId xmlns:a16="http://schemas.microsoft.com/office/drawing/2014/main" id="{C0ACE416-C21A-4868-B403-C468CBFDC431}"/>
                  </a:ext>
                </a:extLst>
              </p:cNvPr>
              <p:cNvSpPr>
                <a:spLocks noChangeShapeType="1"/>
              </p:cNvSpPr>
              <p:nvPr/>
            </p:nvSpPr>
            <p:spPr bwMode="auto">
              <a:xfrm>
                <a:off x="3365" y="2287"/>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3" name="Line 2046">
                <a:extLst>
                  <a:ext uri="{FF2B5EF4-FFF2-40B4-BE49-F238E27FC236}">
                    <a16:creationId xmlns:a16="http://schemas.microsoft.com/office/drawing/2014/main" id="{369744C3-79DD-4DDD-9A81-E371951849E6}"/>
                  </a:ext>
                </a:extLst>
              </p:cNvPr>
              <p:cNvSpPr>
                <a:spLocks noChangeShapeType="1"/>
              </p:cNvSpPr>
              <p:nvPr/>
            </p:nvSpPr>
            <p:spPr bwMode="auto">
              <a:xfrm flipV="1">
                <a:off x="3385" y="2287"/>
                <a:ext cx="0" cy="9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4" name="Rectangle 2047">
                <a:extLst>
                  <a:ext uri="{FF2B5EF4-FFF2-40B4-BE49-F238E27FC236}">
                    <a16:creationId xmlns:a16="http://schemas.microsoft.com/office/drawing/2014/main" id="{C5B5EC21-7877-4655-A869-173CE84BA7CD}"/>
                  </a:ext>
                </a:extLst>
              </p:cNvPr>
              <p:cNvSpPr>
                <a:spLocks noChangeArrowheads="1"/>
              </p:cNvSpPr>
              <p:nvPr/>
            </p:nvSpPr>
            <p:spPr bwMode="auto">
              <a:xfrm>
                <a:off x="3498" y="2418"/>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05" name="Line 2048">
                <a:extLst>
                  <a:ext uri="{FF2B5EF4-FFF2-40B4-BE49-F238E27FC236}">
                    <a16:creationId xmlns:a16="http://schemas.microsoft.com/office/drawing/2014/main" id="{A9FB683B-C095-4B10-86FF-DA065079F266}"/>
                  </a:ext>
                </a:extLst>
              </p:cNvPr>
              <p:cNvSpPr>
                <a:spLocks noChangeShapeType="1"/>
              </p:cNvSpPr>
              <p:nvPr/>
            </p:nvSpPr>
            <p:spPr bwMode="auto">
              <a:xfrm>
                <a:off x="3286" y="2465"/>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6" name="Line 2049">
                <a:extLst>
                  <a:ext uri="{FF2B5EF4-FFF2-40B4-BE49-F238E27FC236}">
                    <a16:creationId xmlns:a16="http://schemas.microsoft.com/office/drawing/2014/main" id="{AF58BEFE-A6ED-433C-8B3E-A914EC58BD40}"/>
                  </a:ext>
                </a:extLst>
              </p:cNvPr>
              <p:cNvSpPr>
                <a:spLocks noChangeShapeType="1"/>
              </p:cNvSpPr>
              <p:nvPr/>
            </p:nvSpPr>
            <p:spPr bwMode="auto">
              <a:xfrm>
                <a:off x="3365" y="251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7" name="Line 2050">
                <a:extLst>
                  <a:ext uri="{FF2B5EF4-FFF2-40B4-BE49-F238E27FC236}">
                    <a16:creationId xmlns:a16="http://schemas.microsoft.com/office/drawing/2014/main" id="{8EA37687-A35C-4D00-8C21-321E4C6F8C75}"/>
                  </a:ext>
                </a:extLst>
              </p:cNvPr>
              <p:cNvSpPr>
                <a:spLocks noChangeShapeType="1"/>
              </p:cNvSpPr>
              <p:nvPr/>
            </p:nvSpPr>
            <p:spPr bwMode="auto">
              <a:xfrm>
                <a:off x="3365" y="2417"/>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8" name="Line 2051">
                <a:extLst>
                  <a:ext uri="{FF2B5EF4-FFF2-40B4-BE49-F238E27FC236}">
                    <a16:creationId xmlns:a16="http://schemas.microsoft.com/office/drawing/2014/main" id="{55C52EEE-20AD-4439-82F2-1DF2267AC216}"/>
                  </a:ext>
                </a:extLst>
              </p:cNvPr>
              <p:cNvSpPr>
                <a:spLocks noChangeShapeType="1"/>
              </p:cNvSpPr>
              <p:nvPr/>
            </p:nvSpPr>
            <p:spPr bwMode="auto">
              <a:xfrm flipV="1">
                <a:off x="3385" y="2417"/>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9" name="Rectangle 2052">
                <a:extLst>
                  <a:ext uri="{FF2B5EF4-FFF2-40B4-BE49-F238E27FC236}">
                    <a16:creationId xmlns:a16="http://schemas.microsoft.com/office/drawing/2014/main" id="{49C9E8EE-FD8B-4492-B115-6FA71B9A692C}"/>
                  </a:ext>
                </a:extLst>
              </p:cNvPr>
              <p:cNvSpPr>
                <a:spLocks noChangeArrowheads="1"/>
              </p:cNvSpPr>
              <p:nvPr/>
            </p:nvSpPr>
            <p:spPr bwMode="auto">
              <a:xfrm>
                <a:off x="3498" y="2546"/>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1666" name="Line 2054">
              <a:extLst>
                <a:ext uri="{FF2B5EF4-FFF2-40B4-BE49-F238E27FC236}">
                  <a16:creationId xmlns:a16="http://schemas.microsoft.com/office/drawing/2014/main" id="{219EE233-735C-4196-B594-65B1AEB2D577}"/>
                </a:ext>
              </a:extLst>
            </p:cNvPr>
            <p:cNvSpPr>
              <a:spLocks noChangeShapeType="1"/>
            </p:cNvSpPr>
            <p:nvPr/>
          </p:nvSpPr>
          <p:spPr bwMode="auto">
            <a:xfrm>
              <a:off x="3286" y="2596"/>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7" name="Line 2055">
              <a:extLst>
                <a:ext uri="{FF2B5EF4-FFF2-40B4-BE49-F238E27FC236}">
                  <a16:creationId xmlns:a16="http://schemas.microsoft.com/office/drawing/2014/main" id="{0352DB89-FC21-42D0-B7D3-33BA0402A776}"/>
                </a:ext>
              </a:extLst>
            </p:cNvPr>
            <p:cNvSpPr>
              <a:spLocks noChangeShapeType="1"/>
            </p:cNvSpPr>
            <p:nvPr/>
          </p:nvSpPr>
          <p:spPr bwMode="auto">
            <a:xfrm>
              <a:off x="3365" y="264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8" name="Line 2056">
              <a:extLst>
                <a:ext uri="{FF2B5EF4-FFF2-40B4-BE49-F238E27FC236}">
                  <a16:creationId xmlns:a16="http://schemas.microsoft.com/office/drawing/2014/main" id="{FCA3F88E-107A-4B2D-AE7A-0CB0B7275F58}"/>
                </a:ext>
              </a:extLst>
            </p:cNvPr>
            <p:cNvSpPr>
              <a:spLocks noChangeShapeType="1"/>
            </p:cNvSpPr>
            <p:nvPr/>
          </p:nvSpPr>
          <p:spPr bwMode="auto">
            <a:xfrm>
              <a:off x="3365" y="254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9" name="Line 2057">
              <a:extLst>
                <a:ext uri="{FF2B5EF4-FFF2-40B4-BE49-F238E27FC236}">
                  <a16:creationId xmlns:a16="http://schemas.microsoft.com/office/drawing/2014/main" id="{9227ABF1-10A6-4EC1-AC27-229522867E0A}"/>
                </a:ext>
              </a:extLst>
            </p:cNvPr>
            <p:cNvSpPr>
              <a:spLocks noChangeShapeType="1"/>
            </p:cNvSpPr>
            <p:nvPr/>
          </p:nvSpPr>
          <p:spPr bwMode="auto">
            <a:xfrm flipV="1">
              <a:off x="3385" y="2548"/>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0" name="Rectangle 2058">
              <a:extLst>
                <a:ext uri="{FF2B5EF4-FFF2-40B4-BE49-F238E27FC236}">
                  <a16:creationId xmlns:a16="http://schemas.microsoft.com/office/drawing/2014/main" id="{E0CAC579-11C6-4181-8968-3FE0B0254B74}"/>
                </a:ext>
              </a:extLst>
            </p:cNvPr>
            <p:cNvSpPr>
              <a:spLocks noChangeArrowheads="1"/>
            </p:cNvSpPr>
            <p:nvPr/>
          </p:nvSpPr>
          <p:spPr bwMode="auto">
            <a:xfrm>
              <a:off x="4354" y="2207"/>
              <a:ext cx="1830" cy="16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1" name="Line 2059">
              <a:extLst>
                <a:ext uri="{FF2B5EF4-FFF2-40B4-BE49-F238E27FC236}">
                  <a16:creationId xmlns:a16="http://schemas.microsoft.com/office/drawing/2014/main" id="{18BD3652-3087-4EE4-B6DF-A9B44BC12A0E}"/>
                </a:ext>
              </a:extLst>
            </p:cNvPr>
            <p:cNvSpPr>
              <a:spLocks noChangeShapeType="1"/>
            </p:cNvSpPr>
            <p:nvPr/>
          </p:nvSpPr>
          <p:spPr bwMode="auto">
            <a:xfrm>
              <a:off x="4354" y="3841"/>
              <a:ext cx="183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2" name="Line 2060">
              <a:extLst>
                <a:ext uri="{FF2B5EF4-FFF2-40B4-BE49-F238E27FC236}">
                  <a16:creationId xmlns:a16="http://schemas.microsoft.com/office/drawing/2014/main" id="{127BCE28-DDA2-42D4-8F14-708D4C655815}"/>
                </a:ext>
              </a:extLst>
            </p:cNvPr>
            <p:cNvSpPr>
              <a:spLocks noChangeShapeType="1"/>
            </p:cNvSpPr>
            <p:nvPr/>
          </p:nvSpPr>
          <p:spPr bwMode="auto">
            <a:xfrm>
              <a:off x="4903" y="3841"/>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3" name="Line 2061">
              <a:extLst>
                <a:ext uri="{FF2B5EF4-FFF2-40B4-BE49-F238E27FC236}">
                  <a16:creationId xmlns:a16="http://schemas.microsoft.com/office/drawing/2014/main" id="{A7D8899C-25FC-446F-AEFD-98245B6C4EBC}"/>
                </a:ext>
              </a:extLst>
            </p:cNvPr>
            <p:cNvSpPr>
              <a:spLocks noChangeShapeType="1"/>
            </p:cNvSpPr>
            <p:nvPr/>
          </p:nvSpPr>
          <p:spPr bwMode="auto">
            <a:xfrm>
              <a:off x="5513" y="3841"/>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4" name="Line 2062">
              <a:extLst>
                <a:ext uri="{FF2B5EF4-FFF2-40B4-BE49-F238E27FC236}">
                  <a16:creationId xmlns:a16="http://schemas.microsoft.com/office/drawing/2014/main" id="{EC6E42EE-8530-4645-9AE1-482C1CB0488B}"/>
                </a:ext>
              </a:extLst>
            </p:cNvPr>
            <p:cNvSpPr>
              <a:spLocks noChangeShapeType="1"/>
            </p:cNvSpPr>
            <p:nvPr/>
          </p:nvSpPr>
          <p:spPr bwMode="auto">
            <a:xfrm>
              <a:off x="6124" y="3841"/>
              <a:ext cx="0" cy="1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5" name="Rectangle 2063">
              <a:extLst>
                <a:ext uri="{FF2B5EF4-FFF2-40B4-BE49-F238E27FC236}">
                  <a16:creationId xmlns:a16="http://schemas.microsoft.com/office/drawing/2014/main" id="{85F1471A-0BA1-4DE6-AB67-4AEB0FFBFBB0}"/>
                </a:ext>
              </a:extLst>
            </p:cNvPr>
            <p:cNvSpPr>
              <a:spLocks noChangeArrowheads="1"/>
            </p:cNvSpPr>
            <p:nvPr/>
          </p:nvSpPr>
          <p:spPr bwMode="auto">
            <a:xfrm>
              <a:off x="4871" y="3915"/>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6" name="Rectangle 2064">
              <a:extLst>
                <a:ext uri="{FF2B5EF4-FFF2-40B4-BE49-F238E27FC236}">
                  <a16:creationId xmlns:a16="http://schemas.microsoft.com/office/drawing/2014/main" id="{F0FE503C-12D7-42F8-A31D-92A8607E7383}"/>
                </a:ext>
              </a:extLst>
            </p:cNvPr>
            <p:cNvSpPr>
              <a:spLocks noChangeArrowheads="1"/>
            </p:cNvSpPr>
            <p:nvPr/>
          </p:nvSpPr>
          <p:spPr bwMode="auto">
            <a:xfrm>
              <a:off x="5441" y="391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7" name="Rectangle 2065">
              <a:extLst>
                <a:ext uri="{FF2B5EF4-FFF2-40B4-BE49-F238E27FC236}">
                  <a16:creationId xmlns:a16="http://schemas.microsoft.com/office/drawing/2014/main" id="{D31607B9-3F6F-4EA6-9F7C-E22DA4015AD0}"/>
                </a:ext>
              </a:extLst>
            </p:cNvPr>
            <p:cNvSpPr>
              <a:spLocks noChangeArrowheads="1"/>
            </p:cNvSpPr>
            <p:nvPr/>
          </p:nvSpPr>
          <p:spPr bwMode="auto">
            <a:xfrm>
              <a:off x="6052" y="3915"/>
              <a:ext cx="21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8" name="Rectangle 2066">
              <a:extLst>
                <a:ext uri="{FF2B5EF4-FFF2-40B4-BE49-F238E27FC236}">
                  <a16:creationId xmlns:a16="http://schemas.microsoft.com/office/drawing/2014/main" id="{5F992681-267A-46C3-8A16-13CEDF82D344}"/>
                </a:ext>
              </a:extLst>
            </p:cNvPr>
            <p:cNvSpPr>
              <a:spLocks noChangeArrowheads="1"/>
            </p:cNvSpPr>
            <p:nvPr/>
          </p:nvSpPr>
          <p:spPr bwMode="auto">
            <a:xfrm>
              <a:off x="4748" y="4092"/>
              <a:ext cx="11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trial number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9" name="Line 2067">
              <a:extLst>
                <a:ext uri="{FF2B5EF4-FFF2-40B4-BE49-F238E27FC236}">
                  <a16:creationId xmlns:a16="http://schemas.microsoft.com/office/drawing/2014/main" id="{79EFF939-9E07-436D-83F7-4D04AA9D07D8}"/>
                </a:ext>
              </a:extLst>
            </p:cNvPr>
            <p:cNvSpPr>
              <a:spLocks noChangeShapeType="1"/>
            </p:cNvSpPr>
            <p:nvPr/>
          </p:nvSpPr>
          <p:spPr bwMode="auto">
            <a:xfrm flipV="1">
              <a:off x="4354" y="2207"/>
              <a:ext cx="0" cy="1634"/>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0" name="Line 2068">
              <a:extLst>
                <a:ext uri="{FF2B5EF4-FFF2-40B4-BE49-F238E27FC236}">
                  <a16:creationId xmlns:a16="http://schemas.microsoft.com/office/drawing/2014/main" id="{99A770B4-A6D3-4C46-8569-EC72276CD675}"/>
                </a:ext>
              </a:extLst>
            </p:cNvPr>
            <p:cNvSpPr>
              <a:spLocks noChangeShapeType="1"/>
            </p:cNvSpPr>
            <p:nvPr/>
          </p:nvSpPr>
          <p:spPr bwMode="auto">
            <a:xfrm flipH="1">
              <a:off x="4336" y="3841"/>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1" name="Line 2069">
              <a:extLst>
                <a:ext uri="{FF2B5EF4-FFF2-40B4-BE49-F238E27FC236}">
                  <a16:creationId xmlns:a16="http://schemas.microsoft.com/office/drawing/2014/main" id="{1BC98320-65E1-4D5C-9791-0B277A336CDE}"/>
                </a:ext>
              </a:extLst>
            </p:cNvPr>
            <p:cNvSpPr>
              <a:spLocks noChangeShapeType="1"/>
            </p:cNvSpPr>
            <p:nvPr/>
          </p:nvSpPr>
          <p:spPr bwMode="auto">
            <a:xfrm flipH="1">
              <a:off x="4336" y="3514"/>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2" name="Line 2070">
              <a:extLst>
                <a:ext uri="{FF2B5EF4-FFF2-40B4-BE49-F238E27FC236}">
                  <a16:creationId xmlns:a16="http://schemas.microsoft.com/office/drawing/2014/main" id="{9B4F883C-7A79-4AF6-A7E1-0B8646E2BE1B}"/>
                </a:ext>
              </a:extLst>
            </p:cNvPr>
            <p:cNvSpPr>
              <a:spLocks noChangeShapeType="1"/>
            </p:cNvSpPr>
            <p:nvPr/>
          </p:nvSpPr>
          <p:spPr bwMode="auto">
            <a:xfrm flipH="1">
              <a:off x="4336" y="3187"/>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3" name="Line 2071">
              <a:extLst>
                <a:ext uri="{FF2B5EF4-FFF2-40B4-BE49-F238E27FC236}">
                  <a16:creationId xmlns:a16="http://schemas.microsoft.com/office/drawing/2014/main" id="{120E25B8-290E-46DE-9D27-9D9FFE74143C}"/>
                </a:ext>
              </a:extLst>
            </p:cNvPr>
            <p:cNvSpPr>
              <a:spLocks noChangeShapeType="1"/>
            </p:cNvSpPr>
            <p:nvPr/>
          </p:nvSpPr>
          <p:spPr bwMode="auto">
            <a:xfrm flipH="1">
              <a:off x="4336" y="2860"/>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Line 2072">
              <a:extLst>
                <a:ext uri="{FF2B5EF4-FFF2-40B4-BE49-F238E27FC236}">
                  <a16:creationId xmlns:a16="http://schemas.microsoft.com/office/drawing/2014/main" id="{C868A829-625D-4C68-8D16-3C32C267FCDF}"/>
                </a:ext>
              </a:extLst>
            </p:cNvPr>
            <p:cNvSpPr>
              <a:spLocks noChangeShapeType="1"/>
            </p:cNvSpPr>
            <p:nvPr/>
          </p:nvSpPr>
          <p:spPr bwMode="auto">
            <a:xfrm flipH="1">
              <a:off x="4336" y="2534"/>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5" name="Line 2073">
              <a:extLst>
                <a:ext uri="{FF2B5EF4-FFF2-40B4-BE49-F238E27FC236}">
                  <a16:creationId xmlns:a16="http://schemas.microsoft.com/office/drawing/2014/main" id="{F91A3515-1DDB-42BB-9DA0-24A9C8EC71EC}"/>
                </a:ext>
              </a:extLst>
            </p:cNvPr>
            <p:cNvSpPr>
              <a:spLocks noChangeShapeType="1"/>
            </p:cNvSpPr>
            <p:nvPr/>
          </p:nvSpPr>
          <p:spPr bwMode="auto">
            <a:xfrm flipH="1">
              <a:off x="4336" y="2207"/>
              <a:ext cx="1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6" name="Rectangle 2074">
              <a:extLst>
                <a:ext uri="{FF2B5EF4-FFF2-40B4-BE49-F238E27FC236}">
                  <a16:creationId xmlns:a16="http://schemas.microsoft.com/office/drawing/2014/main" id="{5764571D-58D0-40E2-8068-84D4347A5E5A}"/>
                </a:ext>
              </a:extLst>
            </p:cNvPr>
            <p:cNvSpPr>
              <a:spLocks noChangeArrowheads="1"/>
            </p:cNvSpPr>
            <p:nvPr/>
          </p:nvSpPr>
          <p:spPr bwMode="auto">
            <a:xfrm>
              <a:off x="4221" y="3772"/>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7" name="Rectangle 2075">
              <a:extLst>
                <a:ext uri="{FF2B5EF4-FFF2-40B4-BE49-F238E27FC236}">
                  <a16:creationId xmlns:a16="http://schemas.microsoft.com/office/drawing/2014/main" id="{EA8AC0E8-3EE5-4A09-AB36-4E1BBBA078A9}"/>
                </a:ext>
              </a:extLst>
            </p:cNvPr>
            <p:cNvSpPr>
              <a:spLocks noChangeArrowheads="1"/>
            </p:cNvSpPr>
            <p:nvPr/>
          </p:nvSpPr>
          <p:spPr bwMode="auto">
            <a:xfrm>
              <a:off x="4108" y="3447"/>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8" name="Rectangle 2076">
              <a:extLst>
                <a:ext uri="{FF2B5EF4-FFF2-40B4-BE49-F238E27FC236}">
                  <a16:creationId xmlns:a16="http://schemas.microsoft.com/office/drawing/2014/main" id="{632D57B0-5E78-4442-A6D4-89493A5C61D1}"/>
                </a:ext>
              </a:extLst>
            </p:cNvPr>
            <p:cNvSpPr>
              <a:spLocks noChangeArrowheads="1"/>
            </p:cNvSpPr>
            <p:nvPr/>
          </p:nvSpPr>
          <p:spPr bwMode="auto">
            <a:xfrm>
              <a:off x="4108" y="3117"/>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9" name="Rectangle 2077">
              <a:extLst>
                <a:ext uri="{FF2B5EF4-FFF2-40B4-BE49-F238E27FC236}">
                  <a16:creationId xmlns:a16="http://schemas.microsoft.com/office/drawing/2014/main" id="{67A9B754-9ACB-4CB3-BD71-7C7E336A5764}"/>
                </a:ext>
              </a:extLst>
            </p:cNvPr>
            <p:cNvSpPr>
              <a:spLocks noChangeArrowheads="1"/>
            </p:cNvSpPr>
            <p:nvPr/>
          </p:nvSpPr>
          <p:spPr bwMode="auto">
            <a:xfrm>
              <a:off x="4108" y="2793"/>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0" name="Rectangle 2078">
              <a:extLst>
                <a:ext uri="{FF2B5EF4-FFF2-40B4-BE49-F238E27FC236}">
                  <a16:creationId xmlns:a16="http://schemas.microsoft.com/office/drawing/2014/main" id="{DDE98825-F706-4DBF-B9B0-6EB6CAACD58A}"/>
                </a:ext>
              </a:extLst>
            </p:cNvPr>
            <p:cNvSpPr>
              <a:spLocks noChangeArrowheads="1"/>
            </p:cNvSpPr>
            <p:nvPr/>
          </p:nvSpPr>
          <p:spPr bwMode="auto">
            <a:xfrm>
              <a:off x="4108" y="2463"/>
              <a:ext cx="2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1" name="Rectangle 2079">
              <a:extLst>
                <a:ext uri="{FF2B5EF4-FFF2-40B4-BE49-F238E27FC236}">
                  <a16:creationId xmlns:a16="http://schemas.microsoft.com/office/drawing/2014/main" id="{099B986A-513F-4058-B798-1D0BC4A471A7}"/>
                </a:ext>
              </a:extLst>
            </p:cNvPr>
            <p:cNvSpPr>
              <a:spLocks noChangeArrowheads="1"/>
            </p:cNvSpPr>
            <p:nvPr/>
          </p:nvSpPr>
          <p:spPr bwMode="auto">
            <a:xfrm>
              <a:off x="4221" y="2138"/>
              <a:ext cx="1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2" name="Rectangle 2080">
              <a:extLst>
                <a:ext uri="{FF2B5EF4-FFF2-40B4-BE49-F238E27FC236}">
                  <a16:creationId xmlns:a16="http://schemas.microsoft.com/office/drawing/2014/main" id="{D6CAB6CD-6D90-4221-B357-1CC1944D849B}"/>
                </a:ext>
              </a:extLst>
            </p:cNvPr>
            <p:cNvSpPr>
              <a:spLocks noChangeArrowheads="1"/>
            </p:cNvSpPr>
            <p:nvPr/>
          </p:nvSpPr>
          <p:spPr bwMode="auto">
            <a:xfrm rot="16200000">
              <a:off x="3897" y="3179"/>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3" name="Rectangle 2081">
              <a:extLst>
                <a:ext uri="{FF2B5EF4-FFF2-40B4-BE49-F238E27FC236}">
                  <a16:creationId xmlns:a16="http://schemas.microsoft.com/office/drawing/2014/main" id="{32A56869-8BA3-4543-B54B-052F8C56813F}"/>
                </a:ext>
              </a:extLst>
            </p:cNvPr>
            <p:cNvSpPr>
              <a:spLocks noChangeArrowheads="1"/>
            </p:cNvSpPr>
            <p:nvPr/>
          </p:nvSpPr>
          <p:spPr bwMode="auto">
            <a:xfrm rot="16200000">
              <a:off x="3919" y="3098"/>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4" name="Rectangle 2082">
              <a:extLst>
                <a:ext uri="{FF2B5EF4-FFF2-40B4-BE49-F238E27FC236}">
                  <a16:creationId xmlns:a16="http://schemas.microsoft.com/office/drawing/2014/main" id="{9E2858F3-3BD2-4003-B7A1-679021B3FC79}"/>
                </a:ext>
              </a:extLst>
            </p:cNvPr>
            <p:cNvSpPr>
              <a:spLocks noChangeArrowheads="1"/>
            </p:cNvSpPr>
            <p:nvPr/>
          </p:nvSpPr>
          <p:spPr bwMode="auto">
            <a:xfrm rot="16200000">
              <a:off x="3902" y="3012"/>
              <a:ext cx="19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5" name="Rectangle 2083">
              <a:extLst>
                <a:ext uri="{FF2B5EF4-FFF2-40B4-BE49-F238E27FC236}">
                  <a16:creationId xmlns:a16="http://schemas.microsoft.com/office/drawing/2014/main" id="{72672D33-965A-4722-93A5-CDB1BD2DCE33}"/>
                </a:ext>
              </a:extLst>
            </p:cNvPr>
            <p:cNvSpPr>
              <a:spLocks noChangeArrowheads="1"/>
            </p:cNvSpPr>
            <p:nvPr/>
          </p:nvSpPr>
          <p:spPr bwMode="auto">
            <a:xfrm rot="16200000">
              <a:off x="3880" y="2892"/>
              <a:ext cx="2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6" name="Rectangle 2084">
              <a:extLst>
                <a:ext uri="{FF2B5EF4-FFF2-40B4-BE49-F238E27FC236}">
                  <a16:creationId xmlns:a16="http://schemas.microsoft.com/office/drawing/2014/main" id="{251A63E9-448A-49CB-B267-A1290478D080}"/>
                </a:ext>
              </a:extLst>
            </p:cNvPr>
            <p:cNvSpPr>
              <a:spLocks noChangeArrowheads="1"/>
            </p:cNvSpPr>
            <p:nvPr/>
          </p:nvSpPr>
          <p:spPr bwMode="auto">
            <a:xfrm rot="16200000">
              <a:off x="3931" y="2800"/>
              <a:ext cx="13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7" name="Rectangle 2085">
              <a:extLst>
                <a:ext uri="{FF2B5EF4-FFF2-40B4-BE49-F238E27FC236}">
                  <a16:creationId xmlns:a16="http://schemas.microsoft.com/office/drawing/2014/main" id="{F72BAE9B-173A-4334-82B8-168FCD25A452}"/>
                </a:ext>
              </a:extLst>
            </p:cNvPr>
            <p:cNvSpPr>
              <a:spLocks noChangeArrowheads="1"/>
            </p:cNvSpPr>
            <p:nvPr/>
          </p:nvSpPr>
          <p:spPr bwMode="auto">
            <a:xfrm rot="16200000">
              <a:off x="3926" y="2751"/>
              <a:ext cx="14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8" name="Rectangle 2086">
              <a:extLst>
                <a:ext uri="{FF2B5EF4-FFF2-40B4-BE49-F238E27FC236}">
                  <a16:creationId xmlns:a16="http://schemas.microsoft.com/office/drawing/2014/main" id="{0145C79A-E825-4DBB-898C-1EE7EAC7E95D}"/>
                </a:ext>
              </a:extLst>
            </p:cNvPr>
            <p:cNvSpPr>
              <a:spLocks noChangeArrowheads="1"/>
            </p:cNvSpPr>
            <p:nvPr/>
          </p:nvSpPr>
          <p:spPr bwMode="auto">
            <a:xfrm rot="16200000">
              <a:off x="3902" y="2673"/>
              <a:ext cx="19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9" name="Rectangle 2087">
              <a:extLst>
                <a:ext uri="{FF2B5EF4-FFF2-40B4-BE49-F238E27FC236}">
                  <a16:creationId xmlns:a16="http://schemas.microsoft.com/office/drawing/2014/main" id="{CCA70FEB-B860-4B87-8A62-B91B67E4AB7C}"/>
                </a:ext>
              </a:extLst>
            </p:cNvPr>
            <p:cNvSpPr>
              <a:spLocks noChangeArrowheads="1"/>
            </p:cNvSpPr>
            <p:nvPr/>
          </p:nvSpPr>
          <p:spPr bwMode="auto">
            <a:xfrm rot="16200000">
              <a:off x="3897" y="2569"/>
              <a:ext cx="20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0" name="Rectangle 2088">
              <a:extLst>
                <a:ext uri="{FF2B5EF4-FFF2-40B4-BE49-F238E27FC236}">
                  <a16:creationId xmlns:a16="http://schemas.microsoft.com/office/drawing/2014/main" id="{A44F8ABB-D339-424F-8DBC-1D0D980109B7}"/>
                </a:ext>
              </a:extLst>
            </p:cNvPr>
            <p:cNvSpPr>
              <a:spLocks noChangeArrowheads="1"/>
            </p:cNvSpPr>
            <p:nvPr/>
          </p:nvSpPr>
          <p:spPr bwMode="auto">
            <a:xfrm rot="16200000">
              <a:off x="3919" y="2488"/>
              <a:ext cx="15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1" name="Line 2089">
              <a:extLst>
                <a:ext uri="{FF2B5EF4-FFF2-40B4-BE49-F238E27FC236}">
                  <a16:creationId xmlns:a16="http://schemas.microsoft.com/office/drawing/2014/main" id="{8B055F04-BCAF-40CE-AC65-C496B165E47F}"/>
                </a:ext>
              </a:extLst>
            </p:cNvPr>
            <p:cNvSpPr>
              <a:spLocks noChangeShapeType="1"/>
            </p:cNvSpPr>
            <p:nvPr/>
          </p:nvSpPr>
          <p:spPr bwMode="auto">
            <a:xfrm>
              <a:off x="4415" y="2982"/>
              <a:ext cx="0" cy="9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Line 2090">
              <a:extLst>
                <a:ext uri="{FF2B5EF4-FFF2-40B4-BE49-F238E27FC236}">
                  <a16:creationId xmlns:a16="http://schemas.microsoft.com/office/drawing/2014/main" id="{3DB104C3-D9C6-4DE1-80F6-DCD4B7936EB2}"/>
                </a:ext>
              </a:extLst>
            </p:cNvPr>
            <p:cNvSpPr>
              <a:spLocks noChangeShapeType="1"/>
            </p:cNvSpPr>
            <p:nvPr/>
          </p:nvSpPr>
          <p:spPr bwMode="auto">
            <a:xfrm>
              <a:off x="4537" y="3480"/>
              <a:ext cx="0" cy="4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Line 2091">
              <a:extLst>
                <a:ext uri="{FF2B5EF4-FFF2-40B4-BE49-F238E27FC236}">
                  <a16:creationId xmlns:a16="http://schemas.microsoft.com/office/drawing/2014/main" id="{9E44B9E8-1E37-4B23-BC3D-95F9183EF9FF}"/>
                </a:ext>
              </a:extLst>
            </p:cNvPr>
            <p:cNvSpPr>
              <a:spLocks noChangeShapeType="1"/>
            </p:cNvSpPr>
            <p:nvPr/>
          </p:nvSpPr>
          <p:spPr bwMode="auto">
            <a:xfrm>
              <a:off x="4659" y="3425"/>
              <a:ext cx="0" cy="2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4" name="Line 2092">
              <a:extLst>
                <a:ext uri="{FF2B5EF4-FFF2-40B4-BE49-F238E27FC236}">
                  <a16:creationId xmlns:a16="http://schemas.microsoft.com/office/drawing/2014/main" id="{F4416E0C-1040-484B-9378-D8D535C1255B}"/>
                </a:ext>
              </a:extLst>
            </p:cNvPr>
            <p:cNvSpPr>
              <a:spLocks noChangeShapeType="1"/>
            </p:cNvSpPr>
            <p:nvPr/>
          </p:nvSpPr>
          <p:spPr bwMode="auto">
            <a:xfrm>
              <a:off x="4781" y="3423"/>
              <a:ext cx="0" cy="4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Line 2093">
              <a:extLst>
                <a:ext uri="{FF2B5EF4-FFF2-40B4-BE49-F238E27FC236}">
                  <a16:creationId xmlns:a16="http://schemas.microsoft.com/office/drawing/2014/main" id="{D14AAF73-E138-4DA4-812F-DC9A39455A5C}"/>
                </a:ext>
              </a:extLst>
            </p:cNvPr>
            <p:cNvSpPr>
              <a:spLocks noChangeShapeType="1"/>
            </p:cNvSpPr>
            <p:nvPr/>
          </p:nvSpPr>
          <p:spPr bwMode="auto">
            <a:xfrm>
              <a:off x="4903" y="3523"/>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Line 2094">
              <a:extLst>
                <a:ext uri="{FF2B5EF4-FFF2-40B4-BE49-F238E27FC236}">
                  <a16:creationId xmlns:a16="http://schemas.microsoft.com/office/drawing/2014/main" id="{8B559A9B-512D-448C-8206-1D1C2D216875}"/>
                </a:ext>
              </a:extLst>
            </p:cNvPr>
            <p:cNvSpPr>
              <a:spLocks noChangeShapeType="1"/>
            </p:cNvSpPr>
            <p:nvPr/>
          </p:nvSpPr>
          <p:spPr bwMode="auto">
            <a:xfrm>
              <a:off x="5025" y="3469"/>
              <a:ext cx="0" cy="4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Line 2095">
              <a:extLst>
                <a:ext uri="{FF2B5EF4-FFF2-40B4-BE49-F238E27FC236}">
                  <a16:creationId xmlns:a16="http://schemas.microsoft.com/office/drawing/2014/main" id="{A7F4B33D-AA8F-4F22-AF24-A613C41E2112}"/>
                </a:ext>
              </a:extLst>
            </p:cNvPr>
            <p:cNvSpPr>
              <a:spLocks noChangeShapeType="1"/>
            </p:cNvSpPr>
            <p:nvPr/>
          </p:nvSpPr>
          <p:spPr bwMode="auto">
            <a:xfrm>
              <a:off x="5147" y="3490"/>
              <a:ext cx="0" cy="5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Line 2096">
              <a:extLst>
                <a:ext uri="{FF2B5EF4-FFF2-40B4-BE49-F238E27FC236}">
                  <a16:creationId xmlns:a16="http://schemas.microsoft.com/office/drawing/2014/main" id="{9CBAC10A-E147-4245-A985-0AA8F41DC0FE}"/>
                </a:ext>
              </a:extLst>
            </p:cNvPr>
            <p:cNvSpPr>
              <a:spLocks noChangeShapeType="1"/>
            </p:cNvSpPr>
            <p:nvPr/>
          </p:nvSpPr>
          <p:spPr bwMode="auto">
            <a:xfrm>
              <a:off x="5269" y="3500"/>
              <a:ext cx="0" cy="5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Line 2097">
              <a:extLst>
                <a:ext uri="{FF2B5EF4-FFF2-40B4-BE49-F238E27FC236}">
                  <a16:creationId xmlns:a16="http://schemas.microsoft.com/office/drawing/2014/main" id="{00DF3031-5D0F-44B0-B938-E6B4CD2800A6}"/>
                </a:ext>
              </a:extLst>
            </p:cNvPr>
            <p:cNvSpPr>
              <a:spLocks noChangeShapeType="1"/>
            </p:cNvSpPr>
            <p:nvPr/>
          </p:nvSpPr>
          <p:spPr bwMode="auto">
            <a:xfrm>
              <a:off x="5391" y="3486"/>
              <a:ext cx="0" cy="7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0" name="Line 2098">
              <a:extLst>
                <a:ext uri="{FF2B5EF4-FFF2-40B4-BE49-F238E27FC236}">
                  <a16:creationId xmlns:a16="http://schemas.microsoft.com/office/drawing/2014/main" id="{3DFAF56F-C06A-4B4C-90F1-6E0EC6DA4470}"/>
                </a:ext>
              </a:extLst>
            </p:cNvPr>
            <p:cNvSpPr>
              <a:spLocks noChangeShapeType="1"/>
            </p:cNvSpPr>
            <p:nvPr/>
          </p:nvSpPr>
          <p:spPr bwMode="auto">
            <a:xfrm>
              <a:off x="5513" y="3489"/>
              <a:ext cx="0" cy="7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1" name="Line 2099">
              <a:extLst>
                <a:ext uri="{FF2B5EF4-FFF2-40B4-BE49-F238E27FC236}">
                  <a16:creationId xmlns:a16="http://schemas.microsoft.com/office/drawing/2014/main" id="{6E2133EA-B605-42FD-BCDF-ECA5537757CE}"/>
                </a:ext>
              </a:extLst>
            </p:cNvPr>
            <p:cNvSpPr>
              <a:spLocks noChangeShapeType="1"/>
            </p:cNvSpPr>
            <p:nvPr/>
          </p:nvSpPr>
          <p:spPr bwMode="auto">
            <a:xfrm>
              <a:off x="5636" y="3568"/>
              <a:ext cx="0" cy="4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2" name="Line 2100">
              <a:extLst>
                <a:ext uri="{FF2B5EF4-FFF2-40B4-BE49-F238E27FC236}">
                  <a16:creationId xmlns:a16="http://schemas.microsoft.com/office/drawing/2014/main" id="{719D8F0D-285A-4E8B-BB71-F6868929BA04}"/>
                </a:ext>
              </a:extLst>
            </p:cNvPr>
            <p:cNvSpPr>
              <a:spLocks noChangeShapeType="1"/>
            </p:cNvSpPr>
            <p:nvPr/>
          </p:nvSpPr>
          <p:spPr bwMode="auto">
            <a:xfrm>
              <a:off x="5758" y="3539"/>
              <a:ext cx="0" cy="6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3" name="Line 2101">
              <a:extLst>
                <a:ext uri="{FF2B5EF4-FFF2-40B4-BE49-F238E27FC236}">
                  <a16:creationId xmlns:a16="http://schemas.microsoft.com/office/drawing/2014/main" id="{AE52BA46-FDFB-4594-99C4-6306D5AEF06E}"/>
                </a:ext>
              </a:extLst>
            </p:cNvPr>
            <p:cNvSpPr>
              <a:spLocks noChangeShapeType="1"/>
            </p:cNvSpPr>
            <p:nvPr/>
          </p:nvSpPr>
          <p:spPr bwMode="auto">
            <a:xfrm>
              <a:off x="5879" y="3503"/>
              <a:ext cx="0" cy="2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4" name="Line 2102">
              <a:extLst>
                <a:ext uri="{FF2B5EF4-FFF2-40B4-BE49-F238E27FC236}">
                  <a16:creationId xmlns:a16="http://schemas.microsoft.com/office/drawing/2014/main" id="{A15ED128-E62A-4F01-8E17-957B0A873B1D}"/>
                </a:ext>
              </a:extLst>
            </p:cNvPr>
            <p:cNvSpPr>
              <a:spLocks noChangeShapeType="1"/>
            </p:cNvSpPr>
            <p:nvPr/>
          </p:nvSpPr>
          <p:spPr bwMode="auto">
            <a:xfrm>
              <a:off x="6001" y="3559"/>
              <a:ext cx="0" cy="3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5" name="Line 2103">
              <a:extLst>
                <a:ext uri="{FF2B5EF4-FFF2-40B4-BE49-F238E27FC236}">
                  <a16:creationId xmlns:a16="http://schemas.microsoft.com/office/drawing/2014/main" id="{C927BD28-938F-471C-A1C4-1DD2CD35729E}"/>
                </a:ext>
              </a:extLst>
            </p:cNvPr>
            <p:cNvSpPr>
              <a:spLocks noChangeShapeType="1"/>
            </p:cNvSpPr>
            <p:nvPr/>
          </p:nvSpPr>
          <p:spPr bwMode="auto">
            <a:xfrm>
              <a:off x="6124" y="3519"/>
              <a:ext cx="0" cy="5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6" name="Line 2104">
              <a:extLst>
                <a:ext uri="{FF2B5EF4-FFF2-40B4-BE49-F238E27FC236}">
                  <a16:creationId xmlns:a16="http://schemas.microsoft.com/office/drawing/2014/main" id="{245C8FC9-5ECE-4C53-92C9-A72735D8E863}"/>
                </a:ext>
              </a:extLst>
            </p:cNvPr>
            <p:cNvSpPr>
              <a:spLocks noChangeShapeType="1"/>
            </p:cNvSpPr>
            <p:nvPr/>
          </p:nvSpPr>
          <p:spPr bwMode="auto">
            <a:xfrm flipV="1">
              <a:off x="4415" y="2884"/>
              <a:ext cx="0" cy="9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7" name="Line 2105">
              <a:extLst>
                <a:ext uri="{FF2B5EF4-FFF2-40B4-BE49-F238E27FC236}">
                  <a16:creationId xmlns:a16="http://schemas.microsoft.com/office/drawing/2014/main" id="{6DFE9989-6927-45C9-A08B-BB4E592E282E}"/>
                </a:ext>
              </a:extLst>
            </p:cNvPr>
            <p:cNvSpPr>
              <a:spLocks noChangeShapeType="1"/>
            </p:cNvSpPr>
            <p:nvPr/>
          </p:nvSpPr>
          <p:spPr bwMode="auto">
            <a:xfrm flipV="1">
              <a:off x="4537" y="3433"/>
              <a:ext cx="0" cy="4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8" name="Line 2106">
              <a:extLst>
                <a:ext uri="{FF2B5EF4-FFF2-40B4-BE49-F238E27FC236}">
                  <a16:creationId xmlns:a16="http://schemas.microsoft.com/office/drawing/2014/main" id="{B7C0F238-1205-4306-9AFA-5ED004DB89D5}"/>
                </a:ext>
              </a:extLst>
            </p:cNvPr>
            <p:cNvSpPr>
              <a:spLocks noChangeShapeType="1"/>
            </p:cNvSpPr>
            <p:nvPr/>
          </p:nvSpPr>
          <p:spPr bwMode="auto">
            <a:xfrm flipV="1">
              <a:off x="4659" y="3402"/>
              <a:ext cx="0" cy="2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9" name="Line 2107">
              <a:extLst>
                <a:ext uri="{FF2B5EF4-FFF2-40B4-BE49-F238E27FC236}">
                  <a16:creationId xmlns:a16="http://schemas.microsoft.com/office/drawing/2014/main" id="{6837B56D-38E1-4A01-BB35-B8C504D9AC6A}"/>
                </a:ext>
              </a:extLst>
            </p:cNvPr>
            <p:cNvSpPr>
              <a:spLocks noChangeShapeType="1"/>
            </p:cNvSpPr>
            <p:nvPr/>
          </p:nvSpPr>
          <p:spPr bwMode="auto">
            <a:xfrm flipV="1">
              <a:off x="4781" y="3378"/>
              <a:ext cx="0" cy="4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0" name="Line 2108">
              <a:extLst>
                <a:ext uri="{FF2B5EF4-FFF2-40B4-BE49-F238E27FC236}">
                  <a16:creationId xmlns:a16="http://schemas.microsoft.com/office/drawing/2014/main" id="{04A83887-E739-4016-8BF9-8DC90A0244DB}"/>
                </a:ext>
              </a:extLst>
            </p:cNvPr>
            <p:cNvSpPr>
              <a:spLocks noChangeShapeType="1"/>
            </p:cNvSpPr>
            <p:nvPr/>
          </p:nvSpPr>
          <p:spPr bwMode="auto">
            <a:xfrm flipV="1">
              <a:off x="4903" y="3488"/>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1" name="Line 2109">
              <a:extLst>
                <a:ext uri="{FF2B5EF4-FFF2-40B4-BE49-F238E27FC236}">
                  <a16:creationId xmlns:a16="http://schemas.microsoft.com/office/drawing/2014/main" id="{B8A676A4-2D60-4AC7-96D0-B3892C6E7548}"/>
                </a:ext>
              </a:extLst>
            </p:cNvPr>
            <p:cNvSpPr>
              <a:spLocks noChangeShapeType="1"/>
            </p:cNvSpPr>
            <p:nvPr/>
          </p:nvSpPr>
          <p:spPr bwMode="auto">
            <a:xfrm flipV="1">
              <a:off x="5025" y="3419"/>
              <a:ext cx="0" cy="5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2" name="Line 2110">
              <a:extLst>
                <a:ext uri="{FF2B5EF4-FFF2-40B4-BE49-F238E27FC236}">
                  <a16:creationId xmlns:a16="http://schemas.microsoft.com/office/drawing/2014/main" id="{563FC00F-ED7F-4C0A-A885-30D97AA37F3E}"/>
                </a:ext>
              </a:extLst>
            </p:cNvPr>
            <p:cNvSpPr>
              <a:spLocks noChangeShapeType="1"/>
            </p:cNvSpPr>
            <p:nvPr/>
          </p:nvSpPr>
          <p:spPr bwMode="auto">
            <a:xfrm flipV="1">
              <a:off x="5147" y="3432"/>
              <a:ext cx="0" cy="5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3" name="Line 2111">
              <a:extLst>
                <a:ext uri="{FF2B5EF4-FFF2-40B4-BE49-F238E27FC236}">
                  <a16:creationId xmlns:a16="http://schemas.microsoft.com/office/drawing/2014/main" id="{E26CC45A-4558-46CD-8373-D48175E33E9D}"/>
                </a:ext>
              </a:extLst>
            </p:cNvPr>
            <p:cNvSpPr>
              <a:spLocks noChangeShapeType="1"/>
            </p:cNvSpPr>
            <p:nvPr/>
          </p:nvSpPr>
          <p:spPr bwMode="auto">
            <a:xfrm flipV="1">
              <a:off x="5269" y="3441"/>
              <a:ext cx="0" cy="5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4" name="Line 2112">
              <a:extLst>
                <a:ext uri="{FF2B5EF4-FFF2-40B4-BE49-F238E27FC236}">
                  <a16:creationId xmlns:a16="http://schemas.microsoft.com/office/drawing/2014/main" id="{F808153C-50B5-46DF-B984-EA9079A44167}"/>
                </a:ext>
              </a:extLst>
            </p:cNvPr>
            <p:cNvSpPr>
              <a:spLocks noChangeShapeType="1"/>
            </p:cNvSpPr>
            <p:nvPr/>
          </p:nvSpPr>
          <p:spPr bwMode="auto">
            <a:xfrm flipV="1">
              <a:off x="5391" y="3416"/>
              <a:ext cx="0" cy="7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5" name="Line 2113">
              <a:extLst>
                <a:ext uri="{FF2B5EF4-FFF2-40B4-BE49-F238E27FC236}">
                  <a16:creationId xmlns:a16="http://schemas.microsoft.com/office/drawing/2014/main" id="{3E1063F0-60D8-44FD-AC1D-FA6FA2FF40DF}"/>
                </a:ext>
              </a:extLst>
            </p:cNvPr>
            <p:cNvSpPr>
              <a:spLocks noChangeShapeType="1"/>
            </p:cNvSpPr>
            <p:nvPr/>
          </p:nvSpPr>
          <p:spPr bwMode="auto">
            <a:xfrm flipV="1">
              <a:off x="5513" y="3420"/>
              <a:ext cx="0" cy="6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6" name="Line 2114">
              <a:extLst>
                <a:ext uri="{FF2B5EF4-FFF2-40B4-BE49-F238E27FC236}">
                  <a16:creationId xmlns:a16="http://schemas.microsoft.com/office/drawing/2014/main" id="{7923F296-EA01-4893-83A2-6D727B97A51C}"/>
                </a:ext>
              </a:extLst>
            </p:cNvPr>
            <p:cNvSpPr>
              <a:spLocks noChangeShapeType="1"/>
            </p:cNvSpPr>
            <p:nvPr/>
          </p:nvSpPr>
          <p:spPr bwMode="auto">
            <a:xfrm flipV="1">
              <a:off x="5636" y="3519"/>
              <a:ext cx="0" cy="4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7" name="Line 2115">
              <a:extLst>
                <a:ext uri="{FF2B5EF4-FFF2-40B4-BE49-F238E27FC236}">
                  <a16:creationId xmlns:a16="http://schemas.microsoft.com/office/drawing/2014/main" id="{8AAF8B31-FF93-4927-8C6D-C5268831AA33}"/>
                </a:ext>
              </a:extLst>
            </p:cNvPr>
            <p:cNvSpPr>
              <a:spLocks noChangeShapeType="1"/>
            </p:cNvSpPr>
            <p:nvPr/>
          </p:nvSpPr>
          <p:spPr bwMode="auto">
            <a:xfrm flipV="1">
              <a:off x="5758" y="3476"/>
              <a:ext cx="0" cy="6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8" name="Line 2116">
              <a:extLst>
                <a:ext uri="{FF2B5EF4-FFF2-40B4-BE49-F238E27FC236}">
                  <a16:creationId xmlns:a16="http://schemas.microsoft.com/office/drawing/2014/main" id="{76CDA306-A60E-40FF-9FD0-1BF43975FA37}"/>
                </a:ext>
              </a:extLst>
            </p:cNvPr>
            <p:cNvSpPr>
              <a:spLocks noChangeShapeType="1"/>
            </p:cNvSpPr>
            <p:nvPr/>
          </p:nvSpPr>
          <p:spPr bwMode="auto">
            <a:xfrm flipV="1">
              <a:off x="5879" y="3475"/>
              <a:ext cx="0" cy="2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9" name="Line 2117">
              <a:extLst>
                <a:ext uri="{FF2B5EF4-FFF2-40B4-BE49-F238E27FC236}">
                  <a16:creationId xmlns:a16="http://schemas.microsoft.com/office/drawing/2014/main" id="{D489DE60-68C4-4075-8059-C0BB6EC67426}"/>
                </a:ext>
              </a:extLst>
            </p:cNvPr>
            <p:cNvSpPr>
              <a:spLocks noChangeShapeType="1"/>
            </p:cNvSpPr>
            <p:nvPr/>
          </p:nvSpPr>
          <p:spPr bwMode="auto">
            <a:xfrm flipV="1">
              <a:off x="6001" y="3521"/>
              <a:ext cx="0" cy="3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0" name="Line 2118">
              <a:extLst>
                <a:ext uri="{FF2B5EF4-FFF2-40B4-BE49-F238E27FC236}">
                  <a16:creationId xmlns:a16="http://schemas.microsoft.com/office/drawing/2014/main" id="{03910C44-32C7-4DB2-AD11-6C221F515591}"/>
                </a:ext>
              </a:extLst>
            </p:cNvPr>
            <p:cNvSpPr>
              <a:spLocks noChangeShapeType="1"/>
            </p:cNvSpPr>
            <p:nvPr/>
          </p:nvSpPr>
          <p:spPr bwMode="auto">
            <a:xfrm flipV="1">
              <a:off x="6124" y="3469"/>
              <a:ext cx="0" cy="5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1" name="Freeform 2119">
              <a:extLst>
                <a:ext uri="{FF2B5EF4-FFF2-40B4-BE49-F238E27FC236}">
                  <a16:creationId xmlns:a16="http://schemas.microsoft.com/office/drawing/2014/main" id="{3209F468-34D2-4092-B5CF-99A74F622E23}"/>
                </a:ext>
              </a:extLst>
            </p:cNvPr>
            <p:cNvSpPr>
              <a:spLocks/>
            </p:cNvSpPr>
            <p:nvPr/>
          </p:nvSpPr>
          <p:spPr bwMode="auto">
            <a:xfrm>
              <a:off x="4415" y="2982"/>
              <a:ext cx="1709" cy="586"/>
            </a:xfrm>
            <a:custGeom>
              <a:avLst/>
              <a:gdLst>
                <a:gd name="T0" fmla="*/ 0 w 1709"/>
                <a:gd name="T1" fmla="*/ 0 h 586"/>
                <a:gd name="T2" fmla="*/ 122 w 1709"/>
                <a:gd name="T3" fmla="*/ 498 h 586"/>
                <a:gd name="T4" fmla="*/ 244 w 1709"/>
                <a:gd name="T5" fmla="*/ 443 h 586"/>
                <a:gd name="T6" fmla="*/ 366 w 1709"/>
                <a:gd name="T7" fmla="*/ 441 h 586"/>
                <a:gd name="T8" fmla="*/ 488 w 1709"/>
                <a:gd name="T9" fmla="*/ 541 h 586"/>
                <a:gd name="T10" fmla="*/ 610 w 1709"/>
                <a:gd name="T11" fmla="*/ 487 h 586"/>
                <a:gd name="T12" fmla="*/ 732 w 1709"/>
                <a:gd name="T13" fmla="*/ 508 h 586"/>
                <a:gd name="T14" fmla="*/ 854 w 1709"/>
                <a:gd name="T15" fmla="*/ 518 h 586"/>
                <a:gd name="T16" fmla="*/ 976 w 1709"/>
                <a:gd name="T17" fmla="*/ 504 h 586"/>
                <a:gd name="T18" fmla="*/ 1098 w 1709"/>
                <a:gd name="T19" fmla="*/ 507 h 586"/>
                <a:gd name="T20" fmla="*/ 1221 w 1709"/>
                <a:gd name="T21" fmla="*/ 586 h 586"/>
                <a:gd name="T22" fmla="*/ 1343 w 1709"/>
                <a:gd name="T23" fmla="*/ 557 h 586"/>
                <a:gd name="T24" fmla="*/ 1464 w 1709"/>
                <a:gd name="T25" fmla="*/ 521 h 586"/>
                <a:gd name="T26" fmla="*/ 1586 w 1709"/>
                <a:gd name="T27" fmla="*/ 577 h 586"/>
                <a:gd name="T28" fmla="*/ 1709 w 1709"/>
                <a:gd name="T29" fmla="*/ 537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9" h="586">
                  <a:moveTo>
                    <a:pt x="0" y="0"/>
                  </a:moveTo>
                  <a:lnTo>
                    <a:pt x="122" y="498"/>
                  </a:lnTo>
                  <a:lnTo>
                    <a:pt x="244" y="443"/>
                  </a:lnTo>
                  <a:lnTo>
                    <a:pt x="366" y="441"/>
                  </a:lnTo>
                  <a:lnTo>
                    <a:pt x="488" y="541"/>
                  </a:lnTo>
                  <a:lnTo>
                    <a:pt x="610" y="487"/>
                  </a:lnTo>
                  <a:lnTo>
                    <a:pt x="732" y="508"/>
                  </a:lnTo>
                  <a:lnTo>
                    <a:pt x="854" y="518"/>
                  </a:lnTo>
                  <a:lnTo>
                    <a:pt x="976" y="504"/>
                  </a:lnTo>
                  <a:lnTo>
                    <a:pt x="1098" y="507"/>
                  </a:lnTo>
                  <a:lnTo>
                    <a:pt x="1221" y="586"/>
                  </a:lnTo>
                  <a:lnTo>
                    <a:pt x="1343" y="557"/>
                  </a:lnTo>
                  <a:lnTo>
                    <a:pt x="1464" y="521"/>
                  </a:lnTo>
                  <a:lnTo>
                    <a:pt x="1586" y="577"/>
                  </a:lnTo>
                  <a:lnTo>
                    <a:pt x="1709" y="537"/>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Line 2120">
              <a:extLst>
                <a:ext uri="{FF2B5EF4-FFF2-40B4-BE49-F238E27FC236}">
                  <a16:creationId xmlns:a16="http://schemas.microsoft.com/office/drawing/2014/main" id="{F4F89F77-B79F-42EE-98A6-93FC15AE3E33}"/>
                </a:ext>
              </a:extLst>
            </p:cNvPr>
            <p:cNvSpPr>
              <a:spLocks noChangeShapeType="1"/>
            </p:cNvSpPr>
            <p:nvPr/>
          </p:nvSpPr>
          <p:spPr bwMode="auto">
            <a:xfrm>
              <a:off x="4396" y="308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3" name="Line 2121">
              <a:extLst>
                <a:ext uri="{FF2B5EF4-FFF2-40B4-BE49-F238E27FC236}">
                  <a16:creationId xmlns:a16="http://schemas.microsoft.com/office/drawing/2014/main" id="{0E19F845-63CD-41EC-BAF9-68A08C06EED7}"/>
                </a:ext>
              </a:extLst>
            </p:cNvPr>
            <p:cNvSpPr>
              <a:spLocks noChangeShapeType="1"/>
            </p:cNvSpPr>
            <p:nvPr/>
          </p:nvSpPr>
          <p:spPr bwMode="auto">
            <a:xfrm>
              <a:off x="4518" y="352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Line 2122">
              <a:extLst>
                <a:ext uri="{FF2B5EF4-FFF2-40B4-BE49-F238E27FC236}">
                  <a16:creationId xmlns:a16="http://schemas.microsoft.com/office/drawing/2014/main" id="{DC738313-487E-49DF-A406-E7EDA2055974}"/>
                </a:ext>
              </a:extLst>
            </p:cNvPr>
            <p:cNvSpPr>
              <a:spLocks noChangeShapeType="1"/>
            </p:cNvSpPr>
            <p:nvPr/>
          </p:nvSpPr>
          <p:spPr bwMode="auto">
            <a:xfrm>
              <a:off x="4639" y="3447"/>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5" name="Line 2123">
              <a:extLst>
                <a:ext uri="{FF2B5EF4-FFF2-40B4-BE49-F238E27FC236}">
                  <a16:creationId xmlns:a16="http://schemas.microsoft.com/office/drawing/2014/main" id="{D4ECCD19-B9C3-4B86-9024-F957178D80A2}"/>
                </a:ext>
              </a:extLst>
            </p:cNvPr>
            <p:cNvSpPr>
              <a:spLocks noChangeShapeType="1"/>
            </p:cNvSpPr>
            <p:nvPr/>
          </p:nvSpPr>
          <p:spPr bwMode="auto">
            <a:xfrm>
              <a:off x="4762" y="346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Line 2124">
              <a:extLst>
                <a:ext uri="{FF2B5EF4-FFF2-40B4-BE49-F238E27FC236}">
                  <a16:creationId xmlns:a16="http://schemas.microsoft.com/office/drawing/2014/main" id="{749D402B-2BC2-4293-9898-1818E9689FA0}"/>
                </a:ext>
              </a:extLst>
            </p:cNvPr>
            <p:cNvSpPr>
              <a:spLocks noChangeShapeType="1"/>
            </p:cNvSpPr>
            <p:nvPr/>
          </p:nvSpPr>
          <p:spPr bwMode="auto">
            <a:xfrm>
              <a:off x="4884" y="355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7" name="Line 2125">
              <a:extLst>
                <a:ext uri="{FF2B5EF4-FFF2-40B4-BE49-F238E27FC236}">
                  <a16:creationId xmlns:a16="http://schemas.microsoft.com/office/drawing/2014/main" id="{AF086530-2DC6-47CC-AF9C-BD60290F5F99}"/>
                </a:ext>
              </a:extLst>
            </p:cNvPr>
            <p:cNvSpPr>
              <a:spLocks noChangeShapeType="1"/>
            </p:cNvSpPr>
            <p:nvPr/>
          </p:nvSpPr>
          <p:spPr bwMode="auto">
            <a:xfrm>
              <a:off x="5006" y="351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8" name="Line 2126">
              <a:extLst>
                <a:ext uri="{FF2B5EF4-FFF2-40B4-BE49-F238E27FC236}">
                  <a16:creationId xmlns:a16="http://schemas.microsoft.com/office/drawing/2014/main" id="{343F4691-C28E-4333-9CF0-3CDA2E7BD935}"/>
                </a:ext>
              </a:extLst>
            </p:cNvPr>
            <p:cNvSpPr>
              <a:spLocks noChangeShapeType="1"/>
            </p:cNvSpPr>
            <p:nvPr/>
          </p:nvSpPr>
          <p:spPr bwMode="auto">
            <a:xfrm>
              <a:off x="5128" y="354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9" name="Line 2127">
              <a:extLst>
                <a:ext uri="{FF2B5EF4-FFF2-40B4-BE49-F238E27FC236}">
                  <a16:creationId xmlns:a16="http://schemas.microsoft.com/office/drawing/2014/main" id="{08F9E494-EFD5-421B-A483-9DCA17E17752}"/>
                </a:ext>
              </a:extLst>
            </p:cNvPr>
            <p:cNvSpPr>
              <a:spLocks noChangeShapeType="1"/>
            </p:cNvSpPr>
            <p:nvPr/>
          </p:nvSpPr>
          <p:spPr bwMode="auto">
            <a:xfrm>
              <a:off x="5250" y="355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0" name="Line 2128">
              <a:extLst>
                <a:ext uri="{FF2B5EF4-FFF2-40B4-BE49-F238E27FC236}">
                  <a16:creationId xmlns:a16="http://schemas.microsoft.com/office/drawing/2014/main" id="{563E4897-9FB6-42D8-9260-F5DBF29A2C96}"/>
                </a:ext>
              </a:extLst>
            </p:cNvPr>
            <p:cNvSpPr>
              <a:spLocks noChangeShapeType="1"/>
            </p:cNvSpPr>
            <p:nvPr/>
          </p:nvSpPr>
          <p:spPr bwMode="auto">
            <a:xfrm>
              <a:off x="5372" y="355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 name="Line 2129">
              <a:extLst>
                <a:ext uri="{FF2B5EF4-FFF2-40B4-BE49-F238E27FC236}">
                  <a16:creationId xmlns:a16="http://schemas.microsoft.com/office/drawing/2014/main" id="{5E766A7E-FA86-432A-8E3B-25F5278094F3}"/>
                </a:ext>
              </a:extLst>
            </p:cNvPr>
            <p:cNvSpPr>
              <a:spLocks noChangeShapeType="1"/>
            </p:cNvSpPr>
            <p:nvPr/>
          </p:nvSpPr>
          <p:spPr bwMode="auto">
            <a:xfrm>
              <a:off x="5494" y="355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 name="Line 2130">
              <a:extLst>
                <a:ext uri="{FF2B5EF4-FFF2-40B4-BE49-F238E27FC236}">
                  <a16:creationId xmlns:a16="http://schemas.microsoft.com/office/drawing/2014/main" id="{DDA28840-DEC4-4173-85BB-5660E5169B34}"/>
                </a:ext>
              </a:extLst>
            </p:cNvPr>
            <p:cNvSpPr>
              <a:spLocks noChangeShapeType="1"/>
            </p:cNvSpPr>
            <p:nvPr/>
          </p:nvSpPr>
          <p:spPr bwMode="auto">
            <a:xfrm>
              <a:off x="5616" y="361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 name="Line 2131">
              <a:extLst>
                <a:ext uri="{FF2B5EF4-FFF2-40B4-BE49-F238E27FC236}">
                  <a16:creationId xmlns:a16="http://schemas.microsoft.com/office/drawing/2014/main" id="{81E1D65C-7C7C-432F-B773-2BD5EF7334ED}"/>
                </a:ext>
              </a:extLst>
            </p:cNvPr>
            <p:cNvSpPr>
              <a:spLocks noChangeShapeType="1"/>
            </p:cNvSpPr>
            <p:nvPr/>
          </p:nvSpPr>
          <p:spPr bwMode="auto">
            <a:xfrm>
              <a:off x="5738" y="360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 name="Line 2132">
              <a:extLst>
                <a:ext uri="{FF2B5EF4-FFF2-40B4-BE49-F238E27FC236}">
                  <a16:creationId xmlns:a16="http://schemas.microsoft.com/office/drawing/2014/main" id="{CDA592FB-8AFA-4CC2-81A1-A00C82720F64}"/>
                </a:ext>
              </a:extLst>
            </p:cNvPr>
            <p:cNvSpPr>
              <a:spLocks noChangeShapeType="1"/>
            </p:cNvSpPr>
            <p:nvPr/>
          </p:nvSpPr>
          <p:spPr bwMode="auto">
            <a:xfrm>
              <a:off x="5860" y="353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5" name="Line 2133">
              <a:extLst>
                <a:ext uri="{FF2B5EF4-FFF2-40B4-BE49-F238E27FC236}">
                  <a16:creationId xmlns:a16="http://schemas.microsoft.com/office/drawing/2014/main" id="{36938EC6-1FA5-49C8-87D4-D1AE675CA1F5}"/>
                </a:ext>
              </a:extLst>
            </p:cNvPr>
            <p:cNvSpPr>
              <a:spLocks noChangeShapeType="1"/>
            </p:cNvSpPr>
            <p:nvPr/>
          </p:nvSpPr>
          <p:spPr bwMode="auto">
            <a:xfrm>
              <a:off x="5982" y="359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6" name="Line 2134">
              <a:extLst>
                <a:ext uri="{FF2B5EF4-FFF2-40B4-BE49-F238E27FC236}">
                  <a16:creationId xmlns:a16="http://schemas.microsoft.com/office/drawing/2014/main" id="{2D8203E6-B433-49FE-BF37-9144C7BE6958}"/>
                </a:ext>
              </a:extLst>
            </p:cNvPr>
            <p:cNvSpPr>
              <a:spLocks noChangeShapeType="1"/>
            </p:cNvSpPr>
            <p:nvPr/>
          </p:nvSpPr>
          <p:spPr bwMode="auto">
            <a:xfrm>
              <a:off x="6104" y="357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Line 2135">
              <a:extLst>
                <a:ext uri="{FF2B5EF4-FFF2-40B4-BE49-F238E27FC236}">
                  <a16:creationId xmlns:a16="http://schemas.microsoft.com/office/drawing/2014/main" id="{F05686C7-3117-4A18-840F-F2DDF2D3CE52}"/>
                </a:ext>
              </a:extLst>
            </p:cNvPr>
            <p:cNvSpPr>
              <a:spLocks noChangeShapeType="1"/>
            </p:cNvSpPr>
            <p:nvPr/>
          </p:nvSpPr>
          <p:spPr bwMode="auto">
            <a:xfrm>
              <a:off x="4396" y="288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Line 2136">
              <a:extLst>
                <a:ext uri="{FF2B5EF4-FFF2-40B4-BE49-F238E27FC236}">
                  <a16:creationId xmlns:a16="http://schemas.microsoft.com/office/drawing/2014/main" id="{CCF180CB-4248-4533-94BD-849B1892D9E9}"/>
                </a:ext>
              </a:extLst>
            </p:cNvPr>
            <p:cNvSpPr>
              <a:spLocks noChangeShapeType="1"/>
            </p:cNvSpPr>
            <p:nvPr/>
          </p:nvSpPr>
          <p:spPr bwMode="auto">
            <a:xfrm>
              <a:off x="4518" y="343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9" name="Line 2137">
              <a:extLst>
                <a:ext uri="{FF2B5EF4-FFF2-40B4-BE49-F238E27FC236}">
                  <a16:creationId xmlns:a16="http://schemas.microsoft.com/office/drawing/2014/main" id="{86332906-2747-4A9F-B17B-137C38E5B083}"/>
                </a:ext>
              </a:extLst>
            </p:cNvPr>
            <p:cNvSpPr>
              <a:spLocks noChangeShapeType="1"/>
            </p:cNvSpPr>
            <p:nvPr/>
          </p:nvSpPr>
          <p:spPr bwMode="auto">
            <a:xfrm>
              <a:off x="4639" y="340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0" name="Line 2138">
              <a:extLst>
                <a:ext uri="{FF2B5EF4-FFF2-40B4-BE49-F238E27FC236}">
                  <a16:creationId xmlns:a16="http://schemas.microsoft.com/office/drawing/2014/main" id="{EBF01C90-447F-40D1-B036-C1EE05838CD6}"/>
                </a:ext>
              </a:extLst>
            </p:cNvPr>
            <p:cNvSpPr>
              <a:spLocks noChangeShapeType="1"/>
            </p:cNvSpPr>
            <p:nvPr/>
          </p:nvSpPr>
          <p:spPr bwMode="auto">
            <a:xfrm>
              <a:off x="4762" y="337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1" name="Line 2139">
              <a:extLst>
                <a:ext uri="{FF2B5EF4-FFF2-40B4-BE49-F238E27FC236}">
                  <a16:creationId xmlns:a16="http://schemas.microsoft.com/office/drawing/2014/main" id="{E0C237EA-5256-4C6E-9DD6-1A1FAA962537}"/>
                </a:ext>
              </a:extLst>
            </p:cNvPr>
            <p:cNvSpPr>
              <a:spLocks noChangeShapeType="1"/>
            </p:cNvSpPr>
            <p:nvPr/>
          </p:nvSpPr>
          <p:spPr bwMode="auto">
            <a:xfrm>
              <a:off x="4884" y="348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2" name="Line 2140">
              <a:extLst>
                <a:ext uri="{FF2B5EF4-FFF2-40B4-BE49-F238E27FC236}">
                  <a16:creationId xmlns:a16="http://schemas.microsoft.com/office/drawing/2014/main" id="{27C36951-D9BE-452C-B77C-F963640EFA34}"/>
                </a:ext>
              </a:extLst>
            </p:cNvPr>
            <p:cNvSpPr>
              <a:spLocks noChangeShapeType="1"/>
            </p:cNvSpPr>
            <p:nvPr/>
          </p:nvSpPr>
          <p:spPr bwMode="auto">
            <a:xfrm>
              <a:off x="5006" y="341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3" name="Line 2141">
              <a:extLst>
                <a:ext uri="{FF2B5EF4-FFF2-40B4-BE49-F238E27FC236}">
                  <a16:creationId xmlns:a16="http://schemas.microsoft.com/office/drawing/2014/main" id="{68F7559A-BF18-4E05-8253-C1EB394EB4E1}"/>
                </a:ext>
              </a:extLst>
            </p:cNvPr>
            <p:cNvSpPr>
              <a:spLocks noChangeShapeType="1"/>
            </p:cNvSpPr>
            <p:nvPr/>
          </p:nvSpPr>
          <p:spPr bwMode="auto">
            <a:xfrm>
              <a:off x="5128" y="343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4" name="Line 2142">
              <a:extLst>
                <a:ext uri="{FF2B5EF4-FFF2-40B4-BE49-F238E27FC236}">
                  <a16:creationId xmlns:a16="http://schemas.microsoft.com/office/drawing/2014/main" id="{68B8BC08-84F7-40F8-AB56-7D4AD64F77AC}"/>
                </a:ext>
              </a:extLst>
            </p:cNvPr>
            <p:cNvSpPr>
              <a:spLocks noChangeShapeType="1"/>
            </p:cNvSpPr>
            <p:nvPr/>
          </p:nvSpPr>
          <p:spPr bwMode="auto">
            <a:xfrm>
              <a:off x="5250" y="344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5" name="Line 2143">
              <a:extLst>
                <a:ext uri="{FF2B5EF4-FFF2-40B4-BE49-F238E27FC236}">
                  <a16:creationId xmlns:a16="http://schemas.microsoft.com/office/drawing/2014/main" id="{D098FCFB-B86E-46FC-88DE-678C59C31CBC}"/>
                </a:ext>
              </a:extLst>
            </p:cNvPr>
            <p:cNvSpPr>
              <a:spLocks noChangeShapeType="1"/>
            </p:cNvSpPr>
            <p:nvPr/>
          </p:nvSpPr>
          <p:spPr bwMode="auto">
            <a:xfrm>
              <a:off x="5372" y="341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6" name="Line 2144">
              <a:extLst>
                <a:ext uri="{FF2B5EF4-FFF2-40B4-BE49-F238E27FC236}">
                  <a16:creationId xmlns:a16="http://schemas.microsoft.com/office/drawing/2014/main" id="{2DE25DAE-A3CA-486A-8F1F-739C204365D5}"/>
                </a:ext>
              </a:extLst>
            </p:cNvPr>
            <p:cNvSpPr>
              <a:spLocks noChangeShapeType="1"/>
            </p:cNvSpPr>
            <p:nvPr/>
          </p:nvSpPr>
          <p:spPr bwMode="auto">
            <a:xfrm>
              <a:off x="5494" y="342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7" name="Line 2145">
              <a:extLst>
                <a:ext uri="{FF2B5EF4-FFF2-40B4-BE49-F238E27FC236}">
                  <a16:creationId xmlns:a16="http://schemas.microsoft.com/office/drawing/2014/main" id="{C76D4F84-D2E2-4B4F-8B89-2B71ADBF9FFE}"/>
                </a:ext>
              </a:extLst>
            </p:cNvPr>
            <p:cNvSpPr>
              <a:spLocks noChangeShapeType="1"/>
            </p:cNvSpPr>
            <p:nvPr/>
          </p:nvSpPr>
          <p:spPr bwMode="auto">
            <a:xfrm>
              <a:off x="5616" y="351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8" name="Line 2146">
              <a:extLst>
                <a:ext uri="{FF2B5EF4-FFF2-40B4-BE49-F238E27FC236}">
                  <a16:creationId xmlns:a16="http://schemas.microsoft.com/office/drawing/2014/main" id="{7235DA0D-4EBB-4FFC-B188-32BB39E53FA8}"/>
                </a:ext>
              </a:extLst>
            </p:cNvPr>
            <p:cNvSpPr>
              <a:spLocks noChangeShapeType="1"/>
            </p:cNvSpPr>
            <p:nvPr/>
          </p:nvSpPr>
          <p:spPr bwMode="auto">
            <a:xfrm>
              <a:off x="5738" y="347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9" name="Line 2147">
              <a:extLst>
                <a:ext uri="{FF2B5EF4-FFF2-40B4-BE49-F238E27FC236}">
                  <a16:creationId xmlns:a16="http://schemas.microsoft.com/office/drawing/2014/main" id="{F66F7FD4-172C-40DA-9F44-D490CE1A1AD0}"/>
                </a:ext>
              </a:extLst>
            </p:cNvPr>
            <p:cNvSpPr>
              <a:spLocks noChangeShapeType="1"/>
            </p:cNvSpPr>
            <p:nvPr/>
          </p:nvSpPr>
          <p:spPr bwMode="auto">
            <a:xfrm>
              <a:off x="5860" y="347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0" name="Line 2148">
              <a:extLst>
                <a:ext uri="{FF2B5EF4-FFF2-40B4-BE49-F238E27FC236}">
                  <a16:creationId xmlns:a16="http://schemas.microsoft.com/office/drawing/2014/main" id="{043003DE-C3E9-489D-BC65-288D617823CB}"/>
                </a:ext>
              </a:extLst>
            </p:cNvPr>
            <p:cNvSpPr>
              <a:spLocks noChangeShapeType="1"/>
            </p:cNvSpPr>
            <p:nvPr/>
          </p:nvSpPr>
          <p:spPr bwMode="auto">
            <a:xfrm>
              <a:off x="5982" y="352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1" name="Line 2149">
              <a:extLst>
                <a:ext uri="{FF2B5EF4-FFF2-40B4-BE49-F238E27FC236}">
                  <a16:creationId xmlns:a16="http://schemas.microsoft.com/office/drawing/2014/main" id="{8D1154A4-E352-4E26-A633-54C4E7C33E2B}"/>
                </a:ext>
              </a:extLst>
            </p:cNvPr>
            <p:cNvSpPr>
              <a:spLocks noChangeShapeType="1"/>
            </p:cNvSpPr>
            <p:nvPr/>
          </p:nvSpPr>
          <p:spPr bwMode="auto">
            <a:xfrm>
              <a:off x="6104" y="346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2" name="Line 2150">
              <a:extLst>
                <a:ext uri="{FF2B5EF4-FFF2-40B4-BE49-F238E27FC236}">
                  <a16:creationId xmlns:a16="http://schemas.microsoft.com/office/drawing/2014/main" id="{9CE49ED0-8CBC-41D3-9E75-32E02ECBD295}"/>
                </a:ext>
              </a:extLst>
            </p:cNvPr>
            <p:cNvSpPr>
              <a:spLocks noChangeShapeType="1"/>
            </p:cNvSpPr>
            <p:nvPr/>
          </p:nvSpPr>
          <p:spPr bwMode="auto">
            <a:xfrm>
              <a:off x="4415" y="2863"/>
              <a:ext cx="0" cy="2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3" name="Line 2151">
              <a:extLst>
                <a:ext uri="{FF2B5EF4-FFF2-40B4-BE49-F238E27FC236}">
                  <a16:creationId xmlns:a16="http://schemas.microsoft.com/office/drawing/2014/main" id="{F2EDFC15-6B14-4656-9534-45AF597C9342}"/>
                </a:ext>
              </a:extLst>
            </p:cNvPr>
            <p:cNvSpPr>
              <a:spLocks noChangeShapeType="1"/>
            </p:cNvSpPr>
            <p:nvPr/>
          </p:nvSpPr>
          <p:spPr bwMode="auto">
            <a:xfrm>
              <a:off x="4537" y="3446"/>
              <a:ext cx="0" cy="3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4" name="Line 2152">
              <a:extLst>
                <a:ext uri="{FF2B5EF4-FFF2-40B4-BE49-F238E27FC236}">
                  <a16:creationId xmlns:a16="http://schemas.microsoft.com/office/drawing/2014/main" id="{CB20F6E8-DD45-4CF3-B9A4-E9F26115C4C8}"/>
                </a:ext>
              </a:extLst>
            </p:cNvPr>
            <p:cNvSpPr>
              <a:spLocks noChangeShapeType="1"/>
            </p:cNvSpPr>
            <p:nvPr/>
          </p:nvSpPr>
          <p:spPr bwMode="auto">
            <a:xfrm>
              <a:off x="4659" y="3395"/>
              <a:ext cx="0" cy="3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5" name="Line 2153">
              <a:extLst>
                <a:ext uri="{FF2B5EF4-FFF2-40B4-BE49-F238E27FC236}">
                  <a16:creationId xmlns:a16="http://schemas.microsoft.com/office/drawing/2014/main" id="{A692C6DC-A8FD-41C0-B177-7D9FCFFB5552}"/>
                </a:ext>
              </a:extLst>
            </p:cNvPr>
            <p:cNvSpPr>
              <a:spLocks noChangeShapeType="1"/>
            </p:cNvSpPr>
            <p:nvPr/>
          </p:nvSpPr>
          <p:spPr bwMode="auto">
            <a:xfrm>
              <a:off x="4781" y="3404"/>
              <a:ext cx="0" cy="2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6" name="Line 2154">
              <a:extLst>
                <a:ext uri="{FF2B5EF4-FFF2-40B4-BE49-F238E27FC236}">
                  <a16:creationId xmlns:a16="http://schemas.microsoft.com/office/drawing/2014/main" id="{F099B8AE-98B2-4B94-A36C-6B0C1B82E80D}"/>
                </a:ext>
              </a:extLst>
            </p:cNvPr>
            <p:cNvSpPr>
              <a:spLocks noChangeShapeType="1"/>
            </p:cNvSpPr>
            <p:nvPr/>
          </p:nvSpPr>
          <p:spPr bwMode="auto">
            <a:xfrm>
              <a:off x="4903" y="3406"/>
              <a:ext cx="0" cy="3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7" name="Line 2155">
              <a:extLst>
                <a:ext uri="{FF2B5EF4-FFF2-40B4-BE49-F238E27FC236}">
                  <a16:creationId xmlns:a16="http://schemas.microsoft.com/office/drawing/2014/main" id="{DEAC649C-940D-4341-88DD-8EAE08019655}"/>
                </a:ext>
              </a:extLst>
            </p:cNvPr>
            <p:cNvSpPr>
              <a:spLocks noChangeShapeType="1"/>
            </p:cNvSpPr>
            <p:nvPr/>
          </p:nvSpPr>
          <p:spPr bwMode="auto">
            <a:xfrm>
              <a:off x="5025" y="3375"/>
              <a:ext cx="0" cy="2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8" name="Line 2156">
              <a:extLst>
                <a:ext uri="{FF2B5EF4-FFF2-40B4-BE49-F238E27FC236}">
                  <a16:creationId xmlns:a16="http://schemas.microsoft.com/office/drawing/2014/main" id="{79124D6D-AB01-4563-B286-DAB3C093F25A}"/>
                </a:ext>
              </a:extLst>
            </p:cNvPr>
            <p:cNvSpPr>
              <a:spLocks noChangeShapeType="1"/>
            </p:cNvSpPr>
            <p:nvPr/>
          </p:nvSpPr>
          <p:spPr bwMode="auto">
            <a:xfrm flipV="1">
              <a:off x="4415" y="2844"/>
              <a:ext cx="0" cy="1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9" name="Line 2157">
              <a:extLst>
                <a:ext uri="{FF2B5EF4-FFF2-40B4-BE49-F238E27FC236}">
                  <a16:creationId xmlns:a16="http://schemas.microsoft.com/office/drawing/2014/main" id="{A8FF8FC0-23AB-4B0A-971C-60CE9ECC5AE5}"/>
                </a:ext>
              </a:extLst>
            </p:cNvPr>
            <p:cNvSpPr>
              <a:spLocks noChangeShapeType="1"/>
            </p:cNvSpPr>
            <p:nvPr/>
          </p:nvSpPr>
          <p:spPr bwMode="auto">
            <a:xfrm flipV="1">
              <a:off x="4537" y="3414"/>
              <a:ext cx="0" cy="3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0" name="Line 2158">
              <a:extLst>
                <a:ext uri="{FF2B5EF4-FFF2-40B4-BE49-F238E27FC236}">
                  <a16:creationId xmlns:a16="http://schemas.microsoft.com/office/drawing/2014/main" id="{8C21CF61-9C52-461E-A266-B4F306BB1325}"/>
                </a:ext>
              </a:extLst>
            </p:cNvPr>
            <p:cNvSpPr>
              <a:spLocks noChangeShapeType="1"/>
            </p:cNvSpPr>
            <p:nvPr/>
          </p:nvSpPr>
          <p:spPr bwMode="auto">
            <a:xfrm flipV="1">
              <a:off x="4659" y="3364"/>
              <a:ext cx="0" cy="3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1" name="Line 2159">
              <a:extLst>
                <a:ext uri="{FF2B5EF4-FFF2-40B4-BE49-F238E27FC236}">
                  <a16:creationId xmlns:a16="http://schemas.microsoft.com/office/drawing/2014/main" id="{6AA36570-6AC6-4A29-BB9B-9B32DB75FAAF}"/>
                </a:ext>
              </a:extLst>
            </p:cNvPr>
            <p:cNvSpPr>
              <a:spLocks noChangeShapeType="1"/>
            </p:cNvSpPr>
            <p:nvPr/>
          </p:nvSpPr>
          <p:spPr bwMode="auto">
            <a:xfrm flipV="1">
              <a:off x="4781" y="3378"/>
              <a:ext cx="0" cy="2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Line 2160">
              <a:extLst>
                <a:ext uri="{FF2B5EF4-FFF2-40B4-BE49-F238E27FC236}">
                  <a16:creationId xmlns:a16="http://schemas.microsoft.com/office/drawing/2014/main" id="{D6CB21FF-9369-4215-8141-E0DFEB1A5D95}"/>
                </a:ext>
              </a:extLst>
            </p:cNvPr>
            <p:cNvSpPr>
              <a:spLocks noChangeShapeType="1"/>
            </p:cNvSpPr>
            <p:nvPr/>
          </p:nvSpPr>
          <p:spPr bwMode="auto">
            <a:xfrm flipV="1">
              <a:off x="4903" y="3375"/>
              <a:ext cx="0" cy="3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3" name="Line 2161">
              <a:extLst>
                <a:ext uri="{FF2B5EF4-FFF2-40B4-BE49-F238E27FC236}">
                  <a16:creationId xmlns:a16="http://schemas.microsoft.com/office/drawing/2014/main" id="{C6FB70F8-3381-4D31-978B-01ED2577E883}"/>
                </a:ext>
              </a:extLst>
            </p:cNvPr>
            <p:cNvSpPr>
              <a:spLocks noChangeShapeType="1"/>
            </p:cNvSpPr>
            <p:nvPr/>
          </p:nvSpPr>
          <p:spPr bwMode="auto">
            <a:xfrm flipV="1">
              <a:off x="5025" y="3351"/>
              <a:ext cx="0" cy="2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Freeform 2162">
              <a:extLst>
                <a:ext uri="{FF2B5EF4-FFF2-40B4-BE49-F238E27FC236}">
                  <a16:creationId xmlns:a16="http://schemas.microsoft.com/office/drawing/2014/main" id="{89E05A35-0D85-4D4F-B526-C5B5392BB1F5}"/>
                </a:ext>
              </a:extLst>
            </p:cNvPr>
            <p:cNvSpPr>
              <a:spLocks/>
            </p:cNvSpPr>
            <p:nvPr/>
          </p:nvSpPr>
          <p:spPr bwMode="auto">
            <a:xfrm>
              <a:off x="4415" y="2863"/>
              <a:ext cx="610" cy="583"/>
            </a:xfrm>
            <a:custGeom>
              <a:avLst/>
              <a:gdLst>
                <a:gd name="T0" fmla="*/ 0 w 610"/>
                <a:gd name="T1" fmla="*/ 0 h 583"/>
                <a:gd name="T2" fmla="*/ 122 w 610"/>
                <a:gd name="T3" fmla="*/ 583 h 583"/>
                <a:gd name="T4" fmla="*/ 244 w 610"/>
                <a:gd name="T5" fmla="*/ 532 h 583"/>
                <a:gd name="T6" fmla="*/ 366 w 610"/>
                <a:gd name="T7" fmla="*/ 541 h 583"/>
                <a:gd name="T8" fmla="*/ 488 w 610"/>
                <a:gd name="T9" fmla="*/ 543 h 583"/>
                <a:gd name="T10" fmla="*/ 610 w 610"/>
                <a:gd name="T11" fmla="*/ 512 h 583"/>
              </a:gdLst>
              <a:ahLst/>
              <a:cxnLst>
                <a:cxn ang="0">
                  <a:pos x="T0" y="T1"/>
                </a:cxn>
                <a:cxn ang="0">
                  <a:pos x="T2" y="T3"/>
                </a:cxn>
                <a:cxn ang="0">
                  <a:pos x="T4" y="T5"/>
                </a:cxn>
                <a:cxn ang="0">
                  <a:pos x="T6" y="T7"/>
                </a:cxn>
                <a:cxn ang="0">
                  <a:pos x="T8" y="T9"/>
                </a:cxn>
                <a:cxn ang="0">
                  <a:pos x="T10" y="T11"/>
                </a:cxn>
              </a:cxnLst>
              <a:rect l="0" t="0" r="r" b="b"/>
              <a:pathLst>
                <a:path w="610" h="583">
                  <a:moveTo>
                    <a:pt x="0" y="0"/>
                  </a:moveTo>
                  <a:lnTo>
                    <a:pt x="122" y="583"/>
                  </a:lnTo>
                  <a:lnTo>
                    <a:pt x="244" y="532"/>
                  </a:lnTo>
                  <a:lnTo>
                    <a:pt x="366" y="541"/>
                  </a:lnTo>
                  <a:lnTo>
                    <a:pt x="488" y="543"/>
                  </a:lnTo>
                  <a:lnTo>
                    <a:pt x="610" y="512"/>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5" name="Line 2163">
              <a:extLst>
                <a:ext uri="{FF2B5EF4-FFF2-40B4-BE49-F238E27FC236}">
                  <a16:creationId xmlns:a16="http://schemas.microsoft.com/office/drawing/2014/main" id="{3A9193C9-FB32-4C49-88E3-1518E4671D40}"/>
                </a:ext>
              </a:extLst>
            </p:cNvPr>
            <p:cNvSpPr>
              <a:spLocks noChangeShapeType="1"/>
            </p:cNvSpPr>
            <p:nvPr/>
          </p:nvSpPr>
          <p:spPr bwMode="auto">
            <a:xfrm>
              <a:off x="4396" y="2883"/>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Line 2164">
              <a:extLst>
                <a:ext uri="{FF2B5EF4-FFF2-40B4-BE49-F238E27FC236}">
                  <a16:creationId xmlns:a16="http://schemas.microsoft.com/office/drawing/2014/main" id="{238CB48F-7196-44E4-A8F5-4C8039EF7C8A}"/>
                </a:ext>
              </a:extLst>
            </p:cNvPr>
            <p:cNvSpPr>
              <a:spLocks noChangeShapeType="1"/>
            </p:cNvSpPr>
            <p:nvPr/>
          </p:nvSpPr>
          <p:spPr bwMode="auto">
            <a:xfrm>
              <a:off x="4518" y="3478"/>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Line 2165">
              <a:extLst>
                <a:ext uri="{FF2B5EF4-FFF2-40B4-BE49-F238E27FC236}">
                  <a16:creationId xmlns:a16="http://schemas.microsoft.com/office/drawing/2014/main" id="{7AEDD6EB-EC68-4CE7-9A95-0C3782A57E71}"/>
                </a:ext>
              </a:extLst>
            </p:cNvPr>
            <p:cNvSpPr>
              <a:spLocks noChangeShapeType="1"/>
            </p:cNvSpPr>
            <p:nvPr/>
          </p:nvSpPr>
          <p:spPr bwMode="auto">
            <a:xfrm>
              <a:off x="4639" y="342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8" name="Line 2166">
              <a:extLst>
                <a:ext uri="{FF2B5EF4-FFF2-40B4-BE49-F238E27FC236}">
                  <a16:creationId xmlns:a16="http://schemas.microsoft.com/office/drawing/2014/main" id="{D7E7373F-9170-421C-9594-D265BCC5B77C}"/>
                </a:ext>
              </a:extLst>
            </p:cNvPr>
            <p:cNvSpPr>
              <a:spLocks noChangeShapeType="1"/>
            </p:cNvSpPr>
            <p:nvPr/>
          </p:nvSpPr>
          <p:spPr bwMode="auto">
            <a:xfrm>
              <a:off x="4762" y="3430"/>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9" name="Line 2167">
              <a:extLst>
                <a:ext uri="{FF2B5EF4-FFF2-40B4-BE49-F238E27FC236}">
                  <a16:creationId xmlns:a16="http://schemas.microsoft.com/office/drawing/2014/main" id="{C4521414-C9C4-476C-BBDC-B6724EB0C772}"/>
                </a:ext>
              </a:extLst>
            </p:cNvPr>
            <p:cNvSpPr>
              <a:spLocks noChangeShapeType="1"/>
            </p:cNvSpPr>
            <p:nvPr/>
          </p:nvSpPr>
          <p:spPr bwMode="auto">
            <a:xfrm>
              <a:off x="4884" y="3437"/>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0" name="Line 2168">
              <a:extLst>
                <a:ext uri="{FF2B5EF4-FFF2-40B4-BE49-F238E27FC236}">
                  <a16:creationId xmlns:a16="http://schemas.microsoft.com/office/drawing/2014/main" id="{8ED4F819-0926-45EA-B024-A9A56ECDC6BF}"/>
                </a:ext>
              </a:extLst>
            </p:cNvPr>
            <p:cNvSpPr>
              <a:spLocks noChangeShapeType="1"/>
            </p:cNvSpPr>
            <p:nvPr/>
          </p:nvSpPr>
          <p:spPr bwMode="auto">
            <a:xfrm>
              <a:off x="5006" y="3400"/>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Line 2169">
              <a:extLst>
                <a:ext uri="{FF2B5EF4-FFF2-40B4-BE49-F238E27FC236}">
                  <a16:creationId xmlns:a16="http://schemas.microsoft.com/office/drawing/2014/main" id="{3A9F76D6-2A9B-4A34-900E-AFF7A348CBC7}"/>
                </a:ext>
              </a:extLst>
            </p:cNvPr>
            <p:cNvSpPr>
              <a:spLocks noChangeShapeType="1"/>
            </p:cNvSpPr>
            <p:nvPr/>
          </p:nvSpPr>
          <p:spPr bwMode="auto">
            <a:xfrm>
              <a:off x="4396" y="2844"/>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2" name="Line 2170">
              <a:extLst>
                <a:ext uri="{FF2B5EF4-FFF2-40B4-BE49-F238E27FC236}">
                  <a16:creationId xmlns:a16="http://schemas.microsoft.com/office/drawing/2014/main" id="{F9FD636E-19F4-428B-8DF8-FB9885604173}"/>
                </a:ext>
              </a:extLst>
            </p:cNvPr>
            <p:cNvSpPr>
              <a:spLocks noChangeShapeType="1"/>
            </p:cNvSpPr>
            <p:nvPr/>
          </p:nvSpPr>
          <p:spPr bwMode="auto">
            <a:xfrm>
              <a:off x="4518" y="3414"/>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3" name="Line 2171">
              <a:extLst>
                <a:ext uri="{FF2B5EF4-FFF2-40B4-BE49-F238E27FC236}">
                  <a16:creationId xmlns:a16="http://schemas.microsoft.com/office/drawing/2014/main" id="{9B6BE8C6-E3BD-46A6-8DB4-988A68D6C01C}"/>
                </a:ext>
              </a:extLst>
            </p:cNvPr>
            <p:cNvSpPr>
              <a:spLocks noChangeShapeType="1"/>
            </p:cNvSpPr>
            <p:nvPr/>
          </p:nvSpPr>
          <p:spPr bwMode="auto">
            <a:xfrm>
              <a:off x="4639" y="3364"/>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4" name="Line 2172">
              <a:extLst>
                <a:ext uri="{FF2B5EF4-FFF2-40B4-BE49-F238E27FC236}">
                  <a16:creationId xmlns:a16="http://schemas.microsoft.com/office/drawing/2014/main" id="{EA05A3CE-DD0C-4102-9291-940423514EBE}"/>
                </a:ext>
              </a:extLst>
            </p:cNvPr>
            <p:cNvSpPr>
              <a:spLocks noChangeShapeType="1"/>
            </p:cNvSpPr>
            <p:nvPr/>
          </p:nvSpPr>
          <p:spPr bwMode="auto">
            <a:xfrm>
              <a:off x="4762" y="3378"/>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5" name="Line 2173">
              <a:extLst>
                <a:ext uri="{FF2B5EF4-FFF2-40B4-BE49-F238E27FC236}">
                  <a16:creationId xmlns:a16="http://schemas.microsoft.com/office/drawing/2014/main" id="{8A190C1C-4697-45FB-BA7F-734AEF8EC391}"/>
                </a:ext>
              </a:extLst>
            </p:cNvPr>
            <p:cNvSpPr>
              <a:spLocks noChangeShapeType="1"/>
            </p:cNvSpPr>
            <p:nvPr/>
          </p:nvSpPr>
          <p:spPr bwMode="auto">
            <a:xfrm>
              <a:off x="4884" y="337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6" name="Line 2174">
              <a:extLst>
                <a:ext uri="{FF2B5EF4-FFF2-40B4-BE49-F238E27FC236}">
                  <a16:creationId xmlns:a16="http://schemas.microsoft.com/office/drawing/2014/main" id="{08FAC1F1-9599-4491-8A78-A3DFA2AA5413}"/>
                </a:ext>
              </a:extLst>
            </p:cNvPr>
            <p:cNvSpPr>
              <a:spLocks noChangeShapeType="1"/>
            </p:cNvSpPr>
            <p:nvPr/>
          </p:nvSpPr>
          <p:spPr bwMode="auto">
            <a:xfrm>
              <a:off x="5006" y="335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7" name="Line 2175">
              <a:extLst>
                <a:ext uri="{FF2B5EF4-FFF2-40B4-BE49-F238E27FC236}">
                  <a16:creationId xmlns:a16="http://schemas.microsoft.com/office/drawing/2014/main" id="{EB32DD7E-1D6E-48FA-98A4-577AF9C6C5A8}"/>
                </a:ext>
              </a:extLst>
            </p:cNvPr>
            <p:cNvSpPr>
              <a:spLocks noChangeShapeType="1"/>
            </p:cNvSpPr>
            <p:nvPr/>
          </p:nvSpPr>
          <p:spPr bwMode="auto">
            <a:xfrm>
              <a:off x="4415" y="2850"/>
              <a:ext cx="0" cy="4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8" name="Line 2176">
              <a:extLst>
                <a:ext uri="{FF2B5EF4-FFF2-40B4-BE49-F238E27FC236}">
                  <a16:creationId xmlns:a16="http://schemas.microsoft.com/office/drawing/2014/main" id="{F86E64EE-1019-489A-883E-462FC442F615}"/>
                </a:ext>
              </a:extLst>
            </p:cNvPr>
            <p:cNvSpPr>
              <a:spLocks noChangeShapeType="1"/>
            </p:cNvSpPr>
            <p:nvPr/>
          </p:nvSpPr>
          <p:spPr bwMode="auto">
            <a:xfrm flipV="1">
              <a:off x="4415" y="2806"/>
              <a:ext cx="0" cy="4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9" name="Line 2177">
              <a:extLst>
                <a:ext uri="{FF2B5EF4-FFF2-40B4-BE49-F238E27FC236}">
                  <a16:creationId xmlns:a16="http://schemas.microsoft.com/office/drawing/2014/main" id="{AADC336F-CC3E-4EFD-BA5B-0FF84107EBAA}"/>
                </a:ext>
              </a:extLst>
            </p:cNvPr>
            <p:cNvSpPr>
              <a:spLocks noChangeShapeType="1"/>
            </p:cNvSpPr>
            <p:nvPr/>
          </p:nvSpPr>
          <p:spPr bwMode="auto">
            <a:xfrm>
              <a:off x="4396" y="2894"/>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0" name="Line 2178">
              <a:extLst>
                <a:ext uri="{FF2B5EF4-FFF2-40B4-BE49-F238E27FC236}">
                  <a16:creationId xmlns:a16="http://schemas.microsoft.com/office/drawing/2014/main" id="{DEE4F236-2D9D-49F9-89FA-04E883C52C52}"/>
                </a:ext>
              </a:extLst>
            </p:cNvPr>
            <p:cNvSpPr>
              <a:spLocks noChangeShapeType="1"/>
            </p:cNvSpPr>
            <p:nvPr/>
          </p:nvSpPr>
          <p:spPr bwMode="auto">
            <a:xfrm>
              <a:off x="4396" y="2806"/>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1" name="Rectangle 2179">
              <a:extLst>
                <a:ext uri="{FF2B5EF4-FFF2-40B4-BE49-F238E27FC236}">
                  <a16:creationId xmlns:a16="http://schemas.microsoft.com/office/drawing/2014/main" id="{6A27D48E-AC90-4643-BD52-59FECF59117D}"/>
                </a:ext>
              </a:extLst>
            </p:cNvPr>
            <p:cNvSpPr>
              <a:spLocks noChangeArrowheads="1"/>
            </p:cNvSpPr>
            <p:nvPr/>
          </p:nvSpPr>
          <p:spPr bwMode="auto">
            <a:xfrm>
              <a:off x="5815" y="2285"/>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2" name="Line 2180">
              <a:extLst>
                <a:ext uri="{FF2B5EF4-FFF2-40B4-BE49-F238E27FC236}">
                  <a16:creationId xmlns:a16="http://schemas.microsoft.com/office/drawing/2014/main" id="{5620AC10-61DF-405C-B380-E1F568D3694F}"/>
                </a:ext>
              </a:extLst>
            </p:cNvPr>
            <p:cNvSpPr>
              <a:spLocks noChangeShapeType="1"/>
            </p:cNvSpPr>
            <p:nvPr/>
          </p:nvSpPr>
          <p:spPr bwMode="auto">
            <a:xfrm>
              <a:off x="5604" y="2335"/>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3" name="Line 2181">
              <a:extLst>
                <a:ext uri="{FF2B5EF4-FFF2-40B4-BE49-F238E27FC236}">
                  <a16:creationId xmlns:a16="http://schemas.microsoft.com/office/drawing/2014/main" id="{B3CCDB30-A00F-4D88-A591-52D9542E5955}"/>
                </a:ext>
              </a:extLst>
            </p:cNvPr>
            <p:cNvSpPr>
              <a:spLocks noChangeShapeType="1"/>
            </p:cNvSpPr>
            <p:nvPr/>
          </p:nvSpPr>
          <p:spPr bwMode="auto">
            <a:xfrm>
              <a:off x="5683" y="238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4" name="Line 2182">
              <a:extLst>
                <a:ext uri="{FF2B5EF4-FFF2-40B4-BE49-F238E27FC236}">
                  <a16:creationId xmlns:a16="http://schemas.microsoft.com/office/drawing/2014/main" id="{49A77A65-5D62-4E78-94E6-F729F1302BC0}"/>
                </a:ext>
              </a:extLst>
            </p:cNvPr>
            <p:cNvSpPr>
              <a:spLocks noChangeShapeType="1"/>
            </p:cNvSpPr>
            <p:nvPr/>
          </p:nvSpPr>
          <p:spPr bwMode="auto">
            <a:xfrm>
              <a:off x="5683" y="2287"/>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Line 2183">
              <a:extLst>
                <a:ext uri="{FF2B5EF4-FFF2-40B4-BE49-F238E27FC236}">
                  <a16:creationId xmlns:a16="http://schemas.microsoft.com/office/drawing/2014/main" id="{4F02560D-92CF-4A54-8453-9AFBD3841243}"/>
                </a:ext>
              </a:extLst>
            </p:cNvPr>
            <p:cNvSpPr>
              <a:spLocks noChangeShapeType="1"/>
            </p:cNvSpPr>
            <p:nvPr/>
          </p:nvSpPr>
          <p:spPr bwMode="auto">
            <a:xfrm flipV="1">
              <a:off x="5702" y="2287"/>
              <a:ext cx="0" cy="9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6" name="Rectangle 2184">
              <a:extLst>
                <a:ext uri="{FF2B5EF4-FFF2-40B4-BE49-F238E27FC236}">
                  <a16:creationId xmlns:a16="http://schemas.microsoft.com/office/drawing/2014/main" id="{9E39A55E-C76A-435B-A867-229C56E451CA}"/>
                </a:ext>
              </a:extLst>
            </p:cNvPr>
            <p:cNvSpPr>
              <a:spLocks noChangeArrowheads="1"/>
            </p:cNvSpPr>
            <p:nvPr/>
          </p:nvSpPr>
          <p:spPr bwMode="auto">
            <a:xfrm>
              <a:off x="5815" y="2418"/>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7" name="Line 2185">
              <a:extLst>
                <a:ext uri="{FF2B5EF4-FFF2-40B4-BE49-F238E27FC236}">
                  <a16:creationId xmlns:a16="http://schemas.microsoft.com/office/drawing/2014/main" id="{3A31B26A-A0EE-4B7F-9FED-EBB5397634FE}"/>
                </a:ext>
              </a:extLst>
            </p:cNvPr>
            <p:cNvSpPr>
              <a:spLocks noChangeShapeType="1"/>
            </p:cNvSpPr>
            <p:nvPr/>
          </p:nvSpPr>
          <p:spPr bwMode="auto">
            <a:xfrm>
              <a:off x="5604" y="2465"/>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8" name="Line 2186">
              <a:extLst>
                <a:ext uri="{FF2B5EF4-FFF2-40B4-BE49-F238E27FC236}">
                  <a16:creationId xmlns:a16="http://schemas.microsoft.com/office/drawing/2014/main" id="{D706ED03-685A-4496-811A-89A7156B9E47}"/>
                </a:ext>
              </a:extLst>
            </p:cNvPr>
            <p:cNvSpPr>
              <a:spLocks noChangeShapeType="1"/>
            </p:cNvSpPr>
            <p:nvPr/>
          </p:nvSpPr>
          <p:spPr bwMode="auto">
            <a:xfrm>
              <a:off x="5683" y="2513"/>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9" name="Line 2187">
              <a:extLst>
                <a:ext uri="{FF2B5EF4-FFF2-40B4-BE49-F238E27FC236}">
                  <a16:creationId xmlns:a16="http://schemas.microsoft.com/office/drawing/2014/main" id="{A650BBD8-39F3-48C0-AC6F-1B1F9BFA8A7E}"/>
                </a:ext>
              </a:extLst>
            </p:cNvPr>
            <p:cNvSpPr>
              <a:spLocks noChangeShapeType="1"/>
            </p:cNvSpPr>
            <p:nvPr/>
          </p:nvSpPr>
          <p:spPr bwMode="auto">
            <a:xfrm>
              <a:off x="5683" y="2417"/>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0" name="Line 2188">
              <a:extLst>
                <a:ext uri="{FF2B5EF4-FFF2-40B4-BE49-F238E27FC236}">
                  <a16:creationId xmlns:a16="http://schemas.microsoft.com/office/drawing/2014/main" id="{9566E4BF-08F2-4AE0-BE61-F5A945DA6265}"/>
                </a:ext>
              </a:extLst>
            </p:cNvPr>
            <p:cNvSpPr>
              <a:spLocks noChangeShapeType="1"/>
            </p:cNvSpPr>
            <p:nvPr/>
          </p:nvSpPr>
          <p:spPr bwMode="auto">
            <a:xfrm flipV="1">
              <a:off x="5702" y="2417"/>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Rectangle 2189">
              <a:extLst>
                <a:ext uri="{FF2B5EF4-FFF2-40B4-BE49-F238E27FC236}">
                  <a16:creationId xmlns:a16="http://schemas.microsoft.com/office/drawing/2014/main" id="{0760963B-C3D6-42DB-8582-07315105AFAC}"/>
                </a:ext>
              </a:extLst>
            </p:cNvPr>
            <p:cNvSpPr>
              <a:spLocks noChangeArrowheads="1"/>
            </p:cNvSpPr>
            <p:nvPr/>
          </p:nvSpPr>
          <p:spPr bwMode="auto">
            <a:xfrm>
              <a:off x="5815" y="2546"/>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2" name="Line 2190">
              <a:extLst>
                <a:ext uri="{FF2B5EF4-FFF2-40B4-BE49-F238E27FC236}">
                  <a16:creationId xmlns:a16="http://schemas.microsoft.com/office/drawing/2014/main" id="{9942B677-7AD7-487F-BF4A-43F12F737C19}"/>
                </a:ext>
              </a:extLst>
            </p:cNvPr>
            <p:cNvSpPr>
              <a:spLocks noChangeShapeType="1"/>
            </p:cNvSpPr>
            <p:nvPr/>
          </p:nvSpPr>
          <p:spPr bwMode="auto">
            <a:xfrm>
              <a:off x="5604" y="2596"/>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3" name="Line 2191">
              <a:extLst>
                <a:ext uri="{FF2B5EF4-FFF2-40B4-BE49-F238E27FC236}">
                  <a16:creationId xmlns:a16="http://schemas.microsoft.com/office/drawing/2014/main" id="{7F7B616A-C274-4FBD-ACAF-2906C17260EA}"/>
                </a:ext>
              </a:extLst>
            </p:cNvPr>
            <p:cNvSpPr>
              <a:spLocks noChangeShapeType="1"/>
            </p:cNvSpPr>
            <p:nvPr/>
          </p:nvSpPr>
          <p:spPr bwMode="auto">
            <a:xfrm>
              <a:off x="5683" y="264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Line 2192">
              <a:extLst>
                <a:ext uri="{FF2B5EF4-FFF2-40B4-BE49-F238E27FC236}">
                  <a16:creationId xmlns:a16="http://schemas.microsoft.com/office/drawing/2014/main" id="{C816B5C5-B62B-4C7E-AB90-A7898EC85956}"/>
                </a:ext>
              </a:extLst>
            </p:cNvPr>
            <p:cNvSpPr>
              <a:spLocks noChangeShapeType="1"/>
            </p:cNvSpPr>
            <p:nvPr/>
          </p:nvSpPr>
          <p:spPr bwMode="auto">
            <a:xfrm>
              <a:off x="5683" y="254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5" name="Line 2193">
              <a:extLst>
                <a:ext uri="{FF2B5EF4-FFF2-40B4-BE49-F238E27FC236}">
                  <a16:creationId xmlns:a16="http://schemas.microsoft.com/office/drawing/2014/main" id="{B71EC247-BE9D-4239-87D7-DB18B0077F72}"/>
                </a:ext>
              </a:extLst>
            </p:cNvPr>
            <p:cNvSpPr>
              <a:spLocks noChangeShapeType="1"/>
            </p:cNvSpPr>
            <p:nvPr/>
          </p:nvSpPr>
          <p:spPr bwMode="auto">
            <a:xfrm flipV="1">
              <a:off x="5702" y="2548"/>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Rectangle 2194">
              <a:extLst>
                <a:ext uri="{FF2B5EF4-FFF2-40B4-BE49-F238E27FC236}">
                  <a16:creationId xmlns:a16="http://schemas.microsoft.com/office/drawing/2014/main" id="{0A794065-6601-4CAB-B25C-BCD15A20B810}"/>
                </a:ext>
              </a:extLst>
            </p:cNvPr>
            <p:cNvSpPr>
              <a:spLocks noChangeArrowheads="1"/>
            </p:cNvSpPr>
            <p:nvPr/>
          </p:nvSpPr>
          <p:spPr bwMode="auto">
            <a:xfrm>
              <a:off x="1633" y="76"/>
              <a:ext cx="22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000000"/>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7" name="Rectangle 2195">
              <a:extLst>
                <a:ext uri="{FF2B5EF4-FFF2-40B4-BE49-F238E27FC236}">
                  <a16:creationId xmlns:a16="http://schemas.microsoft.com/office/drawing/2014/main" id="{7767EB81-3ECE-4742-95BD-FA6DC85C1A64}"/>
                </a:ext>
              </a:extLst>
            </p:cNvPr>
            <p:cNvSpPr>
              <a:spLocks noChangeArrowheads="1"/>
            </p:cNvSpPr>
            <p:nvPr/>
          </p:nvSpPr>
          <p:spPr bwMode="auto">
            <a:xfrm>
              <a:off x="3951" y="76"/>
              <a:ext cx="22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8" name="Rectangle 2196">
              <a:extLst>
                <a:ext uri="{FF2B5EF4-FFF2-40B4-BE49-F238E27FC236}">
                  <a16:creationId xmlns:a16="http://schemas.microsoft.com/office/drawing/2014/main" id="{0C73F58D-051F-4BA1-A52C-DE576BA7AFDF}"/>
                </a:ext>
              </a:extLst>
            </p:cNvPr>
            <p:cNvSpPr>
              <a:spLocks noChangeArrowheads="1"/>
            </p:cNvSpPr>
            <p:nvPr/>
          </p:nvSpPr>
          <p:spPr bwMode="auto">
            <a:xfrm>
              <a:off x="1628" y="2005"/>
              <a:ext cx="2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09" name="Rectangle 2197">
              <a:extLst>
                <a:ext uri="{FF2B5EF4-FFF2-40B4-BE49-F238E27FC236}">
                  <a16:creationId xmlns:a16="http://schemas.microsoft.com/office/drawing/2014/main" id="{D01BB5ED-DDFC-4656-9E43-C7F0B7646777}"/>
                </a:ext>
              </a:extLst>
            </p:cNvPr>
            <p:cNvSpPr>
              <a:spLocks noChangeArrowheads="1"/>
            </p:cNvSpPr>
            <p:nvPr/>
          </p:nvSpPr>
          <p:spPr bwMode="auto">
            <a:xfrm>
              <a:off x="3946" y="2005"/>
              <a:ext cx="2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000000"/>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98241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4" name="Group 972">
            <a:extLst>
              <a:ext uri="{FF2B5EF4-FFF2-40B4-BE49-F238E27FC236}">
                <a16:creationId xmlns:a16="http://schemas.microsoft.com/office/drawing/2014/main" id="{43D60AC4-9453-4FB4-93F7-5CD216949FF2}"/>
              </a:ext>
            </a:extLst>
          </p:cNvPr>
          <p:cNvGrpSpPr>
            <a:grpSpLocks noChangeAspect="1"/>
          </p:cNvGrpSpPr>
          <p:nvPr/>
        </p:nvGrpSpPr>
        <p:grpSpPr bwMode="auto">
          <a:xfrm>
            <a:off x="1646238" y="0"/>
            <a:ext cx="8882062" cy="6858000"/>
            <a:chOff x="1037" y="0"/>
            <a:chExt cx="5595" cy="4320"/>
          </a:xfrm>
        </p:grpSpPr>
        <p:sp>
          <p:nvSpPr>
            <p:cNvPr id="975" name="AutoShape 971">
              <a:extLst>
                <a:ext uri="{FF2B5EF4-FFF2-40B4-BE49-F238E27FC236}">
                  <a16:creationId xmlns:a16="http://schemas.microsoft.com/office/drawing/2014/main" id="{51E3D88A-0926-4B09-B734-53D9D3D645B6}"/>
                </a:ext>
              </a:extLst>
            </p:cNvPr>
            <p:cNvSpPr>
              <a:spLocks noChangeAspect="1" noChangeArrowheads="1" noTextEdit="1"/>
            </p:cNvSpPr>
            <p:nvPr/>
          </p:nvSpPr>
          <p:spPr bwMode="auto">
            <a:xfrm>
              <a:off x="1048" y="0"/>
              <a:ext cx="5584"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76" name="Group 1173">
              <a:extLst>
                <a:ext uri="{FF2B5EF4-FFF2-40B4-BE49-F238E27FC236}">
                  <a16:creationId xmlns:a16="http://schemas.microsoft.com/office/drawing/2014/main" id="{B55F16E7-E668-4CD8-A9BE-FC57325ED039}"/>
                </a:ext>
              </a:extLst>
            </p:cNvPr>
            <p:cNvGrpSpPr>
              <a:grpSpLocks/>
            </p:cNvGrpSpPr>
            <p:nvPr/>
          </p:nvGrpSpPr>
          <p:grpSpPr bwMode="auto">
            <a:xfrm>
              <a:off x="1038" y="44"/>
              <a:ext cx="5486" cy="1255"/>
              <a:chOff x="1038" y="44"/>
              <a:chExt cx="5486" cy="1255"/>
            </a:xfrm>
          </p:grpSpPr>
          <p:sp>
            <p:nvSpPr>
              <p:cNvPr id="1741" name="Rectangle 973">
                <a:extLst>
                  <a:ext uri="{FF2B5EF4-FFF2-40B4-BE49-F238E27FC236}">
                    <a16:creationId xmlns:a16="http://schemas.microsoft.com/office/drawing/2014/main" id="{CC17CF52-F08C-4B93-99CB-CBADDAEFEEF9}"/>
                  </a:ext>
                </a:extLst>
              </p:cNvPr>
              <p:cNvSpPr>
                <a:spLocks noChangeArrowheads="1"/>
              </p:cNvSpPr>
              <p:nvPr/>
            </p:nvSpPr>
            <p:spPr bwMode="auto">
              <a:xfrm>
                <a:off x="1609" y="216"/>
                <a:ext cx="167"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2" name="Line 974">
                <a:extLst>
                  <a:ext uri="{FF2B5EF4-FFF2-40B4-BE49-F238E27FC236}">
                    <a16:creationId xmlns:a16="http://schemas.microsoft.com/office/drawing/2014/main" id="{114850E2-0FB7-409A-8109-11D7DD11BD9A}"/>
                  </a:ext>
                </a:extLst>
              </p:cNvPr>
              <p:cNvSpPr>
                <a:spLocks noChangeShapeType="1"/>
              </p:cNvSpPr>
              <p:nvPr/>
            </p:nvSpPr>
            <p:spPr bwMode="auto">
              <a:xfrm>
                <a:off x="1609" y="876"/>
                <a:ext cx="16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3" name="Line 975">
                <a:extLst>
                  <a:ext uri="{FF2B5EF4-FFF2-40B4-BE49-F238E27FC236}">
                    <a16:creationId xmlns:a16="http://schemas.microsoft.com/office/drawing/2014/main" id="{FB49E621-1193-4EC9-A83A-6B1226C39C58}"/>
                  </a:ext>
                </a:extLst>
              </p:cNvPr>
              <p:cNvSpPr>
                <a:spLocks noChangeShapeType="1"/>
              </p:cNvSpPr>
              <p:nvPr/>
            </p:nvSpPr>
            <p:spPr bwMode="auto">
              <a:xfrm>
                <a:off x="1693" y="876"/>
                <a:ext cx="0" cy="7"/>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4" name="Line 976">
                <a:extLst>
                  <a:ext uri="{FF2B5EF4-FFF2-40B4-BE49-F238E27FC236}">
                    <a16:creationId xmlns:a16="http://schemas.microsoft.com/office/drawing/2014/main" id="{D3E10FD1-13C4-4E96-98B7-50F064907123}"/>
                  </a:ext>
                </a:extLst>
              </p:cNvPr>
              <p:cNvSpPr>
                <a:spLocks noChangeShapeType="1"/>
              </p:cNvSpPr>
              <p:nvPr/>
            </p:nvSpPr>
            <p:spPr bwMode="auto">
              <a:xfrm flipV="1">
                <a:off x="1609" y="216"/>
                <a:ext cx="0" cy="66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5" name="Line 977">
                <a:extLst>
                  <a:ext uri="{FF2B5EF4-FFF2-40B4-BE49-F238E27FC236}">
                    <a16:creationId xmlns:a16="http://schemas.microsoft.com/office/drawing/2014/main" id="{45E6D8B1-30D8-46CF-B619-DED54F2808F8}"/>
                  </a:ext>
                </a:extLst>
              </p:cNvPr>
              <p:cNvSpPr>
                <a:spLocks noChangeShapeType="1"/>
              </p:cNvSpPr>
              <p:nvPr/>
            </p:nvSpPr>
            <p:spPr bwMode="auto">
              <a:xfrm flipH="1">
                <a:off x="1602" y="876"/>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6" name="Line 978">
                <a:extLst>
                  <a:ext uri="{FF2B5EF4-FFF2-40B4-BE49-F238E27FC236}">
                    <a16:creationId xmlns:a16="http://schemas.microsoft.com/office/drawing/2014/main" id="{403B13C0-AE94-430A-A074-51A0A2575B7A}"/>
                  </a:ext>
                </a:extLst>
              </p:cNvPr>
              <p:cNvSpPr>
                <a:spLocks noChangeShapeType="1"/>
              </p:cNvSpPr>
              <p:nvPr/>
            </p:nvSpPr>
            <p:spPr bwMode="auto">
              <a:xfrm flipH="1">
                <a:off x="1602" y="562"/>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7" name="Line 979">
                <a:extLst>
                  <a:ext uri="{FF2B5EF4-FFF2-40B4-BE49-F238E27FC236}">
                    <a16:creationId xmlns:a16="http://schemas.microsoft.com/office/drawing/2014/main" id="{C449E69B-3762-4E2A-AC47-363A005461D8}"/>
                  </a:ext>
                </a:extLst>
              </p:cNvPr>
              <p:cNvSpPr>
                <a:spLocks noChangeShapeType="1"/>
              </p:cNvSpPr>
              <p:nvPr/>
            </p:nvSpPr>
            <p:spPr bwMode="auto">
              <a:xfrm flipH="1">
                <a:off x="1602" y="248"/>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8" name="Rectangle 980">
                <a:extLst>
                  <a:ext uri="{FF2B5EF4-FFF2-40B4-BE49-F238E27FC236}">
                    <a16:creationId xmlns:a16="http://schemas.microsoft.com/office/drawing/2014/main" id="{254B7553-CA1C-4FFA-924B-CB7786CAB11F}"/>
                  </a:ext>
                </a:extLst>
              </p:cNvPr>
              <p:cNvSpPr>
                <a:spLocks noChangeArrowheads="1"/>
              </p:cNvSpPr>
              <p:nvPr/>
            </p:nvSpPr>
            <p:spPr bwMode="auto">
              <a:xfrm>
                <a:off x="1491" y="80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9" name="Rectangle 981">
                <a:extLst>
                  <a:ext uri="{FF2B5EF4-FFF2-40B4-BE49-F238E27FC236}">
                    <a16:creationId xmlns:a16="http://schemas.microsoft.com/office/drawing/2014/main" id="{5E2AC7A8-D832-4884-B1B8-397E9C8499BE}"/>
                  </a:ext>
                </a:extLst>
              </p:cNvPr>
              <p:cNvSpPr>
                <a:spLocks noChangeArrowheads="1"/>
              </p:cNvSpPr>
              <p:nvPr/>
            </p:nvSpPr>
            <p:spPr bwMode="auto">
              <a:xfrm>
                <a:off x="1378" y="49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0" name="Rectangle 982">
                <a:extLst>
                  <a:ext uri="{FF2B5EF4-FFF2-40B4-BE49-F238E27FC236}">
                    <a16:creationId xmlns:a16="http://schemas.microsoft.com/office/drawing/2014/main" id="{CDE6B380-FEE0-4979-9788-4862CD026A3B}"/>
                  </a:ext>
                </a:extLst>
              </p:cNvPr>
              <p:cNvSpPr>
                <a:spLocks noChangeArrowheads="1"/>
              </p:cNvSpPr>
              <p:nvPr/>
            </p:nvSpPr>
            <p:spPr bwMode="auto">
              <a:xfrm>
                <a:off x="1491" y="17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1" name="Rectangle 983">
                <a:extLst>
                  <a:ext uri="{FF2B5EF4-FFF2-40B4-BE49-F238E27FC236}">
                    <a16:creationId xmlns:a16="http://schemas.microsoft.com/office/drawing/2014/main" id="{4036AB1C-3C32-4A11-8145-D4360739E41C}"/>
                  </a:ext>
                </a:extLst>
              </p:cNvPr>
              <p:cNvSpPr>
                <a:spLocks noChangeArrowheads="1"/>
              </p:cNvSpPr>
              <p:nvPr/>
            </p:nvSpPr>
            <p:spPr bwMode="auto">
              <a:xfrm rot="16200000">
                <a:off x="1065" y="58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2" name="Rectangle 984">
                <a:extLst>
                  <a:ext uri="{FF2B5EF4-FFF2-40B4-BE49-F238E27FC236}">
                    <a16:creationId xmlns:a16="http://schemas.microsoft.com/office/drawing/2014/main" id="{93FCA615-294D-4CDE-BB7B-69096B4B96B6}"/>
                  </a:ext>
                </a:extLst>
              </p:cNvPr>
              <p:cNvSpPr>
                <a:spLocks noChangeArrowheads="1"/>
              </p:cNvSpPr>
              <p:nvPr/>
            </p:nvSpPr>
            <p:spPr bwMode="auto">
              <a:xfrm rot="16200000">
                <a:off x="1065" y="50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3" name="Rectangle 985">
                <a:extLst>
                  <a:ext uri="{FF2B5EF4-FFF2-40B4-BE49-F238E27FC236}">
                    <a16:creationId xmlns:a16="http://schemas.microsoft.com/office/drawing/2014/main" id="{02467DBD-124F-4271-9598-E8037D851024}"/>
                  </a:ext>
                </a:extLst>
              </p:cNvPr>
              <p:cNvSpPr>
                <a:spLocks noChangeArrowheads="1"/>
              </p:cNvSpPr>
              <p:nvPr/>
            </p:nvSpPr>
            <p:spPr bwMode="auto">
              <a:xfrm rot="16200000">
                <a:off x="1048" y="41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4" name="Rectangle 986">
                <a:extLst>
                  <a:ext uri="{FF2B5EF4-FFF2-40B4-BE49-F238E27FC236}">
                    <a16:creationId xmlns:a16="http://schemas.microsoft.com/office/drawing/2014/main" id="{A5FB771E-F175-4691-BF00-D646C1634BEC}"/>
                  </a:ext>
                </a:extLst>
              </p:cNvPr>
              <p:cNvSpPr>
                <a:spLocks noChangeArrowheads="1"/>
              </p:cNvSpPr>
              <p:nvPr/>
            </p:nvSpPr>
            <p:spPr bwMode="auto">
              <a:xfrm rot="16200000">
                <a:off x="1065" y="32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5" name="Rectangle 987">
                <a:extLst>
                  <a:ext uri="{FF2B5EF4-FFF2-40B4-BE49-F238E27FC236}">
                    <a16:creationId xmlns:a16="http://schemas.microsoft.com/office/drawing/2014/main" id="{228FD907-E1DE-46BB-9A4E-28D039529283}"/>
                  </a:ext>
                </a:extLst>
              </p:cNvPr>
              <p:cNvSpPr>
                <a:spLocks noChangeArrowheads="1"/>
              </p:cNvSpPr>
              <p:nvPr/>
            </p:nvSpPr>
            <p:spPr bwMode="auto">
              <a:xfrm rot="16200000">
                <a:off x="1065" y="25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6" name="Rectangle 988">
                <a:extLst>
                  <a:ext uri="{FF2B5EF4-FFF2-40B4-BE49-F238E27FC236}">
                    <a16:creationId xmlns:a16="http://schemas.microsoft.com/office/drawing/2014/main" id="{43E93B59-3BD0-4E56-AEDF-D35C92BE6469}"/>
                  </a:ext>
                </a:extLst>
              </p:cNvPr>
              <p:cNvSpPr>
                <a:spLocks noChangeArrowheads="1"/>
              </p:cNvSpPr>
              <p:nvPr/>
            </p:nvSpPr>
            <p:spPr bwMode="auto">
              <a:xfrm rot="16200000">
                <a:off x="1249" y="786"/>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7" name="Rectangle 989">
                <a:extLst>
                  <a:ext uri="{FF2B5EF4-FFF2-40B4-BE49-F238E27FC236}">
                    <a16:creationId xmlns:a16="http://schemas.microsoft.com/office/drawing/2014/main" id="{0666330F-2D41-48BB-AD83-7E494C0DE8F2}"/>
                  </a:ext>
                </a:extLst>
              </p:cNvPr>
              <p:cNvSpPr>
                <a:spLocks noChangeArrowheads="1"/>
              </p:cNvSpPr>
              <p:nvPr/>
            </p:nvSpPr>
            <p:spPr bwMode="auto">
              <a:xfrm rot="16200000">
                <a:off x="1232" y="72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8" name="Rectangle 990">
                <a:extLst>
                  <a:ext uri="{FF2B5EF4-FFF2-40B4-BE49-F238E27FC236}">
                    <a16:creationId xmlns:a16="http://schemas.microsoft.com/office/drawing/2014/main" id="{71B562A8-9832-412F-A889-CAD1BD448354}"/>
                  </a:ext>
                </a:extLst>
              </p:cNvPr>
              <p:cNvSpPr>
                <a:spLocks noChangeArrowheads="1"/>
              </p:cNvSpPr>
              <p:nvPr/>
            </p:nvSpPr>
            <p:spPr bwMode="auto">
              <a:xfrm rot="16200000">
                <a:off x="1256" y="675"/>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59" name="Rectangle 991">
                <a:extLst>
                  <a:ext uri="{FF2B5EF4-FFF2-40B4-BE49-F238E27FC236}">
                    <a16:creationId xmlns:a16="http://schemas.microsoft.com/office/drawing/2014/main" id="{7E06E74A-D81C-4625-99CB-E156280C49DF}"/>
                  </a:ext>
                </a:extLst>
              </p:cNvPr>
              <p:cNvSpPr>
                <a:spLocks noChangeArrowheads="1"/>
              </p:cNvSpPr>
              <p:nvPr/>
            </p:nvSpPr>
            <p:spPr bwMode="auto">
              <a:xfrm rot="16200000">
                <a:off x="1232" y="62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0" name="Rectangle 992">
                <a:extLst>
                  <a:ext uri="{FF2B5EF4-FFF2-40B4-BE49-F238E27FC236}">
                    <a16:creationId xmlns:a16="http://schemas.microsoft.com/office/drawing/2014/main" id="{E846AC9F-F28E-4A3C-B4E0-CD9280282A86}"/>
                  </a:ext>
                </a:extLst>
              </p:cNvPr>
              <p:cNvSpPr>
                <a:spLocks noChangeArrowheads="1"/>
              </p:cNvSpPr>
              <p:nvPr/>
            </p:nvSpPr>
            <p:spPr bwMode="auto">
              <a:xfrm rot="16200000">
                <a:off x="1232" y="54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1" name="Rectangle 993">
                <a:extLst>
                  <a:ext uri="{FF2B5EF4-FFF2-40B4-BE49-F238E27FC236}">
                    <a16:creationId xmlns:a16="http://schemas.microsoft.com/office/drawing/2014/main" id="{E91FC844-5ED4-441B-B53A-B0D8A03A3B26}"/>
                  </a:ext>
                </a:extLst>
              </p:cNvPr>
              <p:cNvSpPr>
                <a:spLocks noChangeArrowheads="1"/>
              </p:cNvSpPr>
              <p:nvPr/>
            </p:nvSpPr>
            <p:spPr bwMode="auto">
              <a:xfrm rot="16200000">
                <a:off x="1252" y="49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2" name="Rectangle 994">
                <a:extLst>
                  <a:ext uri="{FF2B5EF4-FFF2-40B4-BE49-F238E27FC236}">
                    <a16:creationId xmlns:a16="http://schemas.microsoft.com/office/drawing/2014/main" id="{22D88329-5C92-464A-90E0-A003AB7B89BE}"/>
                  </a:ext>
                </a:extLst>
              </p:cNvPr>
              <p:cNvSpPr>
                <a:spLocks noChangeArrowheads="1"/>
              </p:cNvSpPr>
              <p:nvPr/>
            </p:nvSpPr>
            <p:spPr bwMode="auto">
              <a:xfrm rot="16200000">
                <a:off x="1249" y="462"/>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3" name="Rectangle 995">
                <a:extLst>
                  <a:ext uri="{FF2B5EF4-FFF2-40B4-BE49-F238E27FC236}">
                    <a16:creationId xmlns:a16="http://schemas.microsoft.com/office/drawing/2014/main" id="{825FB30D-1CD1-46FC-87C7-EAF2F2570F98}"/>
                  </a:ext>
                </a:extLst>
              </p:cNvPr>
              <p:cNvSpPr>
                <a:spLocks noChangeArrowheads="1"/>
              </p:cNvSpPr>
              <p:nvPr/>
            </p:nvSpPr>
            <p:spPr bwMode="auto">
              <a:xfrm rot="16200000">
                <a:off x="1232" y="40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4" name="Rectangle 996">
                <a:extLst>
                  <a:ext uri="{FF2B5EF4-FFF2-40B4-BE49-F238E27FC236}">
                    <a16:creationId xmlns:a16="http://schemas.microsoft.com/office/drawing/2014/main" id="{17590F36-7CF0-43F4-A71E-A807F368FA57}"/>
                  </a:ext>
                </a:extLst>
              </p:cNvPr>
              <p:cNvSpPr>
                <a:spLocks noChangeArrowheads="1"/>
              </p:cNvSpPr>
              <p:nvPr/>
            </p:nvSpPr>
            <p:spPr bwMode="auto">
              <a:xfrm rot="16200000">
                <a:off x="1222" y="317"/>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5" name="Rectangle 997">
                <a:extLst>
                  <a:ext uri="{FF2B5EF4-FFF2-40B4-BE49-F238E27FC236}">
                    <a16:creationId xmlns:a16="http://schemas.microsoft.com/office/drawing/2014/main" id="{A637B27B-D3E8-470E-AD7E-C7081772BB94}"/>
                  </a:ext>
                </a:extLst>
              </p:cNvPr>
              <p:cNvSpPr>
                <a:spLocks noChangeArrowheads="1"/>
              </p:cNvSpPr>
              <p:nvPr/>
            </p:nvSpPr>
            <p:spPr bwMode="auto">
              <a:xfrm rot="16200000">
                <a:off x="1232" y="23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6" name="Rectangle 998">
                <a:extLst>
                  <a:ext uri="{FF2B5EF4-FFF2-40B4-BE49-F238E27FC236}">
                    <a16:creationId xmlns:a16="http://schemas.microsoft.com/office/drawing/2014/main" id="{8E1A7CBF-F3A4-498A-8827-56DB243F8A16}"/>
                  </a:ext>
                </a:extLst>
              </p:cNvPr>
              <p:cNvSpPr>
                <a:spLocks noChangeArrowheads="1"/>
              </p:cNvSpPr>
              <p:nvPr/>
            </p:nvSpPr>
            <p:spPr bwMode="auto">
              <a:xfrm rot="16200000">
                <a:off x="1249" y="177"/>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7" name="Rectangle 999">
                <a:extLst>
                  <a:ext uri="{FF2B5EF4-FFF2-40B4-BE49-F238E27FC236}">
                    <a16:creationId xmlns:a16="http://schemas.microsoft.com/office/drawing/2014/main" id="{ABED66AC-9C9C-4287-8428-D7148BCBCB25}"/>
                  </a:ext>
                </a:extLst>
              </p:cNvPr>
              <p:cNvSpPr>
                <a:spLocks noChangeArrowheads="1"/>
              </p:cNvSpPr>
              <p:nvPr/>
            </p:nvSpPr>
            <p:spPr bwMode="auto">
              <a:xfrm rot="16200000">
                <a:off x="1232" y="11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8" name="Rectangle 1000">
                <a:extLst>
                  <a:ext uri="{FF2B5EF4-FFF2-40B4-BE49-F238E27FC236}">
                    <a16:creationId xmlns:a16="http://schemas.microsoft.com/office/drawing/2014/main" id="{4B11083D-06CD-4790-BE74-653D17166440}"/>
                  </a:ext>
                </a:extLst>
              </p:cNvPr>
              <p:cNvSpPr>
                <a:spLocks noChangeArrowheads="1"/>
              </p:cNvSpPr>
              <p:nvPr/>
            </p:nvSpPr>
            <p:spPr bwMode="auto">
              <a:xfrm rot="16200000">
                <a:off x="1249" y="59"/>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9" name="Rectangle 1001">
                <a:extLst>
                  <a:ext uri="{FF2B5EF4-FFF2-40B4-BE49-F238E27FC236}">
                    <a16:creationId xmlns:a16="http://schemas.microsoft.com/office/drawing/2014/main" id="{57995768-5CF9-44BA-87C9-2AD4F3BA9404}"/>
                  </a:ext>
                </a:extLst>
              </p:cNvPr>
              <p:cNvSpPr>
                <a:spLocks noChangeArrowheads="1"/>
              </p:cNvSpPr>
              <p:nvPr/>
            </p:nvSpPr>
            <p:spPr bwMode="auto">
              <a:xfrm>
                <a:off x="1535" y="44"/>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70" name="Line 1002">
                <a:extLst>
                  <a:ext uri="{FF2B5EF4-FFF2-40B4-BE49-F238E27FC236}">
                    <a16:creationId xmlns:a16="http://schemas.microsoft.com/office/drawing/2014/main" id="{47D6346B-EF7F-4840-A285-DDD52DAFB229}"/>
                  </a:ext>
                </a:extLst>
              </p:cNvPr>
              <p:cNvSpPr>
                <a:spLocks noChangeShapeType="1"/>
              </p:cNvSpPr>
              <p:nvPr/>
            </p:nvSpPr>
            <p:spPr bwMode="auto">
              <a:xfrm>
                <a:off x="1693" y="346"/>
                <a:ext cx="0" cy="18"/>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1" name="Line 1003">
                <a:extLst>
                  <a:ext uri="{FF2B5EF4-FFF2-40B4-BE49-F238E27FC236}">
                    <a16:creationId xmlns:a16="http://schemas.microsoft.com/office/drawing/2014/main" id="{23C6396D-B41F-45C6-8E74-26039A81AE91}"/>
                  </a:ext>
                </a:extLst>
              </p:cNvPr>
              <p:cNvSpPr>
                <a:spLocks noChangeShapeType="1"/>
              </p:cNvSpPr>
              <p:nvPr/>
            </p:nvSpPr>
            <p:spPr bwMode="auto">
              <a:xfrm flipV="1">
                <a:off x="1693" y="328"/>
                <a:ext cx="0" cy="18"/>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2" name="Line 1004">
                <a:extLst>
                  <a:ext uri="{FF2B5EF4-FFF2-40B4-BE49-F238E27FC236}">
                    <a16:creationId xmlns:a16="http://schemas.microsoft.com/office/drawing/2014/main" id="{3E492C5C-5B92-4F20-837A-8286E1EFB15F}"/>
                  </a:ext>
                </a:extLst>
              </p:cNvPr>
              <p:cNvSpPr>
                <a:spLocks noChangeShapeType="1"/>
              </p:cNvSpPr>
              <p:nvPr/>
            </p:nvSpPr>
            <p:spPr bwMode="auto">
              <a:xfrm>
                <a:off x="1673" y="364"/>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3" name="Line 1005">
                <a:extLst>
                  <a:ext uri="{FF2B5EF4-FFF2-40B4-BE49-F238E27FC236}">
                    <a16:creationId xmlns:a16="http://schemas.microsoft.com/office/drawing/2014/main" id="{5E3CB943-BB8F-4078-94D0-95A2B5B46578}"/>
                  </a:ext>
                </a:extLst>
              </p:cNvPr>
              <p:cNvSpPr>
                <a:spLocks noChangeShapeType="1"/>
              </p:cNvSpPr>
              <p:nvPr/>
            </p:nvSpPr>
            <p:spPr bwMode="auto">
              <a:xfrm>
                <a:off x="1673" y="328"/>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4" name="Line 1006">
                <a:extLst>
                  <a:ext uri="{FF2B5EF4-FFF2-40B4-BE49-F238E27FC236}">
                    <a16:creationId xmlns:a16="http://schemas.microsoft.com/office/drawing/2014/main" id="{BED275A9-FDE4-44DE-BD24-A3659B40D705}"/>
                  </a:ext>
                </a:extLst>
              </p:cNvPr>
              <p:cNvSpPr>
                <a:spLocks noChangeShapeType="1"/>
              </p:cNvSpPr>
              <p:nvPr/>
            </p:nvSpPr>
            <p:spPr bwMode="auto">
              <a:xfrm>
                <a:off x="1693" y="514"/>
                <a:ext cx="0" cy="2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5" name="Line 1007">
                <a:extLst>
                  <a:ext uri="{FF2B5EF4-FFF2-40B4-BE49-F238E27FC236}">
                    <a16:creationId xmlns:a16="http://schemas.microsoft.com/office/drawing/2014/main" id="{4E5D89BF-9A6E-4059-9D87-7656B6CC9857}"/>
                  </a:ext>
                </a:extLst>
              </p:cNvPr>
              <p:cNvSpPr>
                <a:spLocks noChangeShapeType="1"/>
              </p:cNvSpPr>
              <p:nvPr/>
            </p:nvSpPr>
            <p:spPr bwMode="auto">
              <a:xfrm flipV="1">
                <a:off x="1693" y="489"/>
                <a:ext cx="0" cy="25"/>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6" name="Line 1008">
                <a:extLst>
                  <a:ext uri="{FF2B5EF4-FFF2-40B4-BE49-F238E27FC236}">
                    <a16:creationId xmlns:a16="http://schemas.microsoft.com/office/drawing/2014/main" id="{7BA4C75C-34F5-4AC9-8F38-7281A7ED9922}"/>
                  </a:ext>
                </a:extLst>
              </p:cNvPr>
              <p:cNvSpPr>
                <a:spLocks noChangeShapeType="1"/>
              </p:cNvSpPr>
              <p:nvPr/>
            </p:nvSpPr>
            <p:spPr bwMode="auto">
              <a:xfrm>
                <a:off x="1673" y="540"/>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7" name="Line 1009">
                <a:extLst>
                  <a:ext uri="{FF2B5EF4-FFF2-40B4-BE49-F238E27FC236}">
                    <a16:creationId xmlns:a16="http://schemas.microsoft.com/office/drawing/2014/main" id="{D4CF0843-7E5A-42F2-B475-E7DAE357CEB7}"/>
                  </a:ext>
                </a:extLst>
              </p:cNvPr>
              <p:cNvSpPr>
                <a:spLocks noChangeShapeType="1"/>
              </p:cNvSpPr>
              <p:nvPr/>
            </p:nvSpPr>
            <p:spPr bwMode="auto">
              <a:xfrm>
                <a:off x="1673" y="489"/>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8" name="Rectangle 1010">
                <a:extLst>
                  <a:ext uri="{FF2B5EF4-FFF2-40B4-BE49-F238E27FC236}">
                    <a16:creationId xmlns:a16="http://schemas.microsoft.com/office/drawing/2014/main" id="{36474815-E4F2-4EB2-8966-8392898877F2}"/>
                  </a:ext>
                </a:extLst>
              </p:cNvPr>
              <p:cNvSpPr>
                <a:spLocks noChangeArrowheads="1"/>
              </p:cNvSpPr>
              <p:nvPr/>
            </p:nvSpPr>
            <p:spPr bwMode="auto">
              <a:xfrm>
                <a:off x="2057" y="216"/>
                <a:ext cx="33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9" name="Line 1011">
                <a:extLst>
                  <a:ext uri="{FF2B5EF4-FFF2-40B4-BE49-F238E27FC236}">
                    <a16:creationId xmlns:a16="http://schemas.microsoft.com/office/drawing/2014/main" id="{E05DB826-B5B6-476A-AF72-75A87D38ACAF}"/>
                  </a:ext>
                </a:extLst>
              </p:cNvPr>
              <p:cNvSpPr>
                <a:spLocks noChangeShapeType="1"/>
              </p:cNvSpPr>
              <p:nvPr/>
            </p:nvSpPr>
            <p:spPr bwMode="auto">
              <a:xfrm>
                <a:off x="2057" y="876"/>
                <a:ext cx="33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0" name="Line 1012">
                <a:extLst>
                  <a:ext uri="{FF2B5EF4-FFF2-40B4-BE49-F238E27FC236}">
                    <a16:creationId xmlns:a16="http://schemas.microsoft.com/office/drawing/2014/main" id="{937E0657-0762-4265-B5CB-48FDD4DCABD1}"/>
                  </a:ext>
                </a:extLst>
              </p:cNvPr>
              <p:cNvSpPr>
                <a:spLocks noChangeShapeType="1"/>
              </p:cNvSpPr>
              <p:nvPr/>
            </p:nvSpPr>
            <p:spPr bwMode="auto">
              <a:xfrm>
                <a:off x="2141" y="876"/>
                <a:ext cx="0" cy="7"/>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1" name="Line 1013">
                <a:extLst>
                  <a:ext uri="{FF2B5EF4-FFF2-40B4-BE49-F238E27FC236}">
                    <a16:creationId xmlns:a16="http://schemas.microsoft.com/office/drawing/2014/main" id="{4492AB7A-C9BE-4DC5-9267-610B53B135F1}"/>
                  </a:ext>
                </a:extLst>
              </p:cNvPr>
              <p:cNvSpPr>
                <a:spLocks noChangeShapeType="1"/>
              </p:cNvSpPr>
              <p:nvPr/>
            </p:nvSpPr>
            <p:spPr bwMode="auto">
              <a:xfrm>
                <a:off x="2311" y="876"/>
                <a:ext cx="0" cy="7"/>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2" name="Rectangle 1014">
                <a:extLst>
                  <a:ext uri="{FF2B5EF4-FFF2-40B4-BE49-F238E27FC236}">
                    <a16:creationId xmlns:a16="http://schemas.microsoft.com/office/drawing/2014/main" id="{60ED45BA-AA96-45FA-ABF5-F7F7E84D6F32}"/>
                  </a:ext>
                </a:extLst>
              </p:cNvPr>
              <p:cNvSpPr>
                <a:spLocks noChangeArrowheads="1"/>
              </p:cNvSpPr>
              <p:nvPr/>
            </p:nvSpPr>
            <p:spPr bwMode="auto">
              <a:xfrm>
                <a:off x="2106" y="93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3" name="Rectangle 1015">
                <a:extLst>
                  <a:ext uri="{FF2B5EF4-FFF2-40B4-BE49-F238E27FC236}">
                    <a16:creationId xmlns:a16="http://schemas.microsoft.com/office/drawing/2014/main" id="{CD68BDC9-2B5C-4847-9D02-472612C3BF8C}"/>
                  </a:ext>
                </a:extLst>
              </p:cNvPr>
              <p:cNvSpPr>
                <a:spLocks noChangeArrowheads="1"/>
              </p:cNvSpPr>
              <p:nvPr/>
            </p:nvSpPr>
            <p:spPr bwMode="auto">
              <a:xfrm>
                <a:off x="2278" y="93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4" name="Rectangle 1016">
                <a:extLst>
                  <a:ext uri="{FF2B5EF4-FFF2-40B4-BE49-F238E27FC236}">
                    <a16:creationId xmlns:a16="http://schemas.microsoft.com/office/drawing/2014/main" id="{01EB634D-0EE4-4E2B-B939-3841C095657C}"/>
                  </a:ext>
                </a:extLst>
              </p:cNvPr>
              <p:cNvSpPr>
                <a:spLocks noChangeArrowheads="1"/>
              </p:cNvSpPr>
              <p:nvPr/>
            </p:nvSpPr>
            <p:spPr bwMode="auto">
              <a:xfrm>
                <a:off x="2066" y="1107"/>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5" name="Line 1017">
                <a:extLst>
                  <a:ext uri="{FF2B5EF4-FFF2-40B4-BE49-F238E27FC236}">
                    <a16:creationId xmlns:a16="http://schemas.microsoft.com/office/drawing/2014/main" id="{1F2C9947-F04A-437B-9F61-046FB7FAF2EB}"/>
                  </a:ext>
                </a:extLst>
              </p:cNvPr>
              <p:cNvSpPr>
                <a:spLocks noChangeShapeType="1"/>
              </p:cNvSpPr>
              <p:nvPr/>
            </p:nvSpPr>
            <p:spPr bwMode="auto">
              <a:xfrm flipV="1">
                <a:off x="2057" y="216"/>
                <a:ext cx="0" cy="66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6" name="Line 1018">
                <a:extLst>
                  <a:ext uri="{FF2B5EF4-FFF2-40B4-BE49-F238E27FC236}">
                    <a16:creationId xmlns:a16="http://schemas.microsoft.com/office/drawing/2014/main" id="{3A231AF9-FFF6-4A12-87BA-4EDD02D169B2}"/>
                  </a:ext>
                </a:extLst>
              </p:cNvPr>
              <p:cNvSpPr>
                <a:spLocks noChangeShapeType="1"/>
              </p:cNvSpPr>
              <p:nvPr/>
            </p:nvSpPr>
            <p:spPr bwMode="auto">
              <a:xfrm flipH="1">
                <a:off x="2050" y="876"/>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7" name="Line 1019">
                <a:extLst>
                  <a:ext uri="{FF2B5EF4-FFF2-40B4-BE49-F238E27FC236}">
                    <a16:creationId xmlns:a16="http://schemas.microsoft.com/office/drawing/2014/main" id="{735D9A84-76CE-4482-A119-9631946BDD0B}"/>
                  </a:ext>
                </a:extLst>
              </p:cNvPr>
              <p:cNvSpPr>
                <a:spLocks noChangeShapeType="1"/>
              </p:cNvSpPr>
              <p:nvPr/>
            </p:nvSpPr>
            <p:spPr bwMode="auto">
              <a:xfrm flipH="1">
                <a:off x="2050" y="562"/>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8" name="Line 1020">
                <a:extLst>
                  <a:ext uri="{FF2B5EF4-FFF2-40B4-BE49-F238E27FC236}">
                    <a16:creationId xmlns:a16="http://schemas.microsoft.com/office/drawing/2014/main" id="{7575940A-B556-4C28-8007-674725902DDF}"/>
                  </a:ext>
                </a:extLst>
              </p:cNvPr>
              <p:cNvSpPr>
                <a:spLocks noChangeShapeType="1"/>
              </p:cNvSpPr>
              <p:nvPr/>
            </p:nvSpPr>
            <p:spPr bwMode="auto">
              <a:xfrm flipH="1">
                <a:off x="2050" y="248"/>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9" name="Rectangle 1021">
                <a:extLst>
                  <a:ext uri="{FF2B5EF4-FFF2-40B4-BE49-F238E27FC236}">
                    <a16:creationId xmlns:a16="http://schemas.microsoft.com/office/drawing/2014/main" id="{88D01E86-B4F4-443A-A88A-393D46B8A362}"/>
                  </a:ext>
                </a:extLst>
              </p:cNvPr>
              <p:cNvSpPr>
                <a:spLocks noChangeArrowheads="1"/>
              </p:cNvSpPr>
              <p:nvPr/>
            </p:nvSpPr>
            <p:spPr bwMode="auto">
              <a:xfrm>
                <a:off x="1939" y="80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0" name="Rectangle 1022">
                <a:extLst>
                  <a:ext uri="{FF2B5EF4-FFF2-40B4-BE49-F238E27FC236}">
                    <a16:creationId xmlns:a16="http://schemas.microsoft.com/office/drawing/2014/main" id="{DEF2C70C-E2C5-45F8-9287-6C3B141280D9}"/>
                  </a:ext>
                </a:extLst>
              </p:cNvPr>
              <p:cNvSpPr>
                <a:spLocks noChangeArrowheads="1"/>
              </p:cNvSpPr>
              <p:nvPr/>
            </p:nvSpPr>
            <p:spPr bwMode="auto">
              <a:xfrm>
                <a:off x="1825" y="49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1" name="Rectangle 1023">
                <a:extLst>
                  <a:ext uri="{FF2B5EF4-FFF2-40B4-BE49-F238E27FC236}">
                    <a16:creationId xmlns:a16="http://schemas.microsoft.com/office/drawing/2014/main" id="{7D37C82C-9ADD-4FE5-9FCC-F4E3B4A9E4ED}"/>
                  </a:ext>
                </a:extLst>
              </p:cNvPr>
              <p:cNvSpPr>
                <a:spLocks noChangeArrowheads="1"/>
              </p:cNvSpPr>
              <p:nvPr/>
            </p:nvSpPr>
            <p:spPr bwMode="auto">
              <a:xfrm>
                <a:off x="1939" y="17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2" name="Rectangle 1024">
                <a:extLst>
                  <a:ext uri="{FF2B5EF4-FFF2-40B4-BE49-F238E27FC236}">
                    <a16:creationId xmlns:a16="http://schemas.microsoft.com/office/drawing/2014/main" id="{F22EF19A-8AC0-4F2F-AA4F-605453080DAF}"/>
                  </a:ext>
                </a:extLst>
              </p:cNvPr>
              <p:cNvSpPr>
                <a:spLocks noChangeArrowheads="1"/>
              </p:cNvSpPr>
              <p:nvPr/>
            </p:nvSpPr>
            <p:spPr bwMode="auto">
              <a:xfrm>
                <a:off x="2071" y="44"/>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93" name="Line 1025">
                <a:extLst>
                  <a:ext uri="{FF2B5EF4-FFF2-40B4-BE49-F238E27FC236}">
                    <a16:creationId xmlns:a16="http://schemas.microsoft.com/office/drawing/2014/main" id="{FA7E05A4-13A3-4272-A272-D56AF00E08E3}"/>
                  </a:ext>
                </a:extLst>
              </p:cNvPr>
              <p:cNvSpPr>
                <a:spLocks noChangeShapeType="1"/>
              </p:cNvSpPr>
              <p:nvPr/>
            </p:nvSpPr>
            <p:spPr bwMode="auto">
              <a:xfrm>
                <a:off x="2141" y="327"/>
                <a:ext cx="0" cy="12"/>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4" name="Line 1026">
                <a:extLst>
                  <a:ext uri="{FF2B5EF4-FFF2-40B4-BE49-F238E27FC236}">
                    <a16:creationId xmlns:a16="http://schemas.microsoft.com/office/drawing/2014/main" id="{859798A6-81DE-4611-912F-136C6D05E808}"/>
                  </a:ext>
                </a:extLst>
              </p:cNvPr>
              <p:cNvSpPr>
                <a:spLocks noChangeShapeType="1"/>
              </p:cNvSpPr>
              <p:nvPr/>
            </p:nvSpPr>
            <p:spPr bwMode="auto">
              <a:xfrm>
                <a:off x="2311" y="341"/>
                <a:ext cx="0" cy="14"/>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5" name="Line 1027">
                <a:extLst>
                  <a:ext uri="{FF2B5EF4-FFF2-40B4-BE49-F238E27FC236}">
                    <a16:creationId xmlns:a16="http://schemas.microsoft.com/office/drawing/2014/main" id="{DFA2F254-B5C5-4B95-A844-9577EE5325F5}"/>
                  </a:ext>
                </a:extLst>
              </p:cNvPr>
              <p:cNvSpPr>
                <a:spLocks noChangeShapeType="1"/>
              </p:cNvSpPr>
              <p:nvPr/>
            </p:nvSpPr>
            <p:spPr bwMode="auto">
              <a:xfrm flipV="1">
                <a:off x="2141" y="315"/>
                <a:ext cx="0" cy="12"/>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6" name="Line 1028">
                <a:extLst>
                  <a:ext uri="{FF2B5EF4-FFF2-40B4-BE49-F238E27FC236}">
                    <a16:creationId xmlns:a16="http://schemas.microsoft.com/office/drawing/2014/main" id="{D117CD47-2A52-494D-AAAE-ACA68B326A19}"/>
                  </a:ext>
                </a:extLst>
              </p:cNvPr>
              <p:cNvSpPr>
                <a:spLocks noChangeShapeType="1"/>
              </p:cNvSpPr>
              <p:nvPr/>
            </p:nvSpPr>
            <p:spPr bwMode="auto">
              <a:xfrm flipV="1">
                <a:off x="2311" y="326"/>
                <a:ext cx="0" cy="15"/>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7" name="Line 1029">
                <a:extLst>
                  <a:ext uri="{FF2B5EF4-FFF2-40B4-BE49-F238E27FC236}">
                    <a16:creationId xmlns:a16="http://schemas.microsoft.com/office/drawing/2014/main" id="{321B61B7-2B6A-4A7D-978C-9431E6504A7A}"/>
                  </a:ext>
                </a:extLst>
              </p:cNvPr>
              <p:cNvSpPr>
                <a:spLocks noChangeShapeType="1"/>
              </p:cNvSpPr>
              <p:nvPr/>
            </p:nvSpPr>
            <p:spPr bwMode="auto">
              <a:xfrm>
                <a:off x="2141" y="327"/>
                <a:ext cx="170" cy="14"/>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8" name="Line 1030">
                <a:extLst>
                  <a:ext uri="{FF2B5EF4-FFF2-40B4-BE49-F238E27FC236}">
                    <a16:creationId xmlns:a16="http://schemas.microsoft.com/office/drawing/2014/main" id="{1883CDDB-E403-433B-9101-AD9CC4F98D9D}"/>
                  </a:ext>
                </a:extLst>
              </p:cNvPr>
              <p:cNvSpPr>
                <a:spLocks noChangeShapeType="1"/>
              </p:cNvSpPr>
              <p:nvPr/>
            </p:nvSpPr>
            <p:spPr bwMode="auto">
              <a:xfrm>
                <a:off x="2122" y="339"/>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9" name="Line 1031">
                <a:extLst>
                  <a:ext uri="{FF2B5EF4-FFF2-40B4-BE49-F238E27FC236}">
                    <a16:creationId xmlns:a16="http://schemas.microsoft.com/office/drawing/2014/main" id="{2DD64FF0-2CF0-4E6D-85B1-0C3E72BE937C}"/>
                  </a:ext>
                </a:extLst>
              </p:cNvPr>
              <p:cNvSpPr>
                <a:spLocks noChangeShapeType="1"/>
              </p:cNvSpPr>
              <p:nvPr/>
            </p:nvSpPr>
            <p:spPr bwMode="auto">
              <a:xfrm>
                <a:off x="2292" y="355"/>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0" name="Line 1032">
                <a:extLst>
                  <a:ext uri="{FF2B5EF4-FFF2-40B4-BE49-F238E27FC236}">
                    <a16:creationId xmlns:a16="http://schemas.microsoft.com/office/drawing/2014/main" id="{631643F2-AC4B-4492-BD69-6F877FF0888C}"/>
                  </a:ext>
                </a:extLst>
              </p:cNvPr>
              <p:cNvSpPr>
                <a:spLocks noChangeShapeType="1"/>
              </p:cNvSpPr>
              <p:nvPr/>
            </p:nvSpPr>
            <p:spPr bwMode="auto">
              <a:xfrm>
                <a:off x="2122" y="315"/>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1" name="Line 1033">
                <a:extLst>
                  <a:ext uri="{FF2B5EF4-FFF2-40B4-BE49-F238E27FC236}">
                    <a16:creationId xmlns:a16="http://schemas.microsoft.com/office/drawing/2014/main" id="{8CC85968-BBEF-4C22-AD43-B8928675F29F}"/>
                  </a:ext>
                </a:extLst>
              </p:cNvPr>
              <p:cNvSpPr>
                <a:spLocks noChangeShapeType="1"/>
              </p:cNvSpPr>
              <p:nvPr/>
            </p:nvSpPr>
            <p:spPr bwMode="auto">
              <a:xfrm>
                <a:off x="2292" y="326"/>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2" name="Line 1034">
                <a:extLst>
                  <a:ext uri="{FF2B5EF4-FFF2-40B4-BE49-F238E27FC236}">
                    <a16:creationId xmlns:a16="http://schemas.microsoft.com/office/drawing/2014/main" id="{541D10CB-00A7-452A-9EC5-83847C265724}"/>
                  </a:ext>
                </a:extLst>
              </p:cNvPr>
              <p:cNvSpPr>
                <a:spLocks noChangeShapeType="1"/>
              </p:cNvSpPr>
              <p:nvPr/>
            </p:nvSpPr>
            <p:spPr bwMode="auto">
              <a:xfrm>
                <a:off x="2141" y="547"/>
                <a:ext cx="0" cy="22"/>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3" name="Line 1035">
                <a:extLst>
                  <a:ext uri="{FF2B5EF4-FFF2-40B4-BE49-F238E27FC236}">
                    <a16:creationId xmlns:a16="http://schemas.microsoft.com/office/drawing/2014/main" id="{AE76CBA0-9748-47D4-BF0E-5BCB9E30AA84}"/>
                  </a:ext>
                </a:extLst>
              </p:cNvPr>
              <p:cNvSpPr>
                <a:spLocks noChangeShapeType="1"/>
              </p:cNvSpPr>
              <p:nvPr/>
            </p:nvSpPr>
            <p:spPr bwMode="auto">
              <a:xfrm>
                <a:off x="2311" y="293"/>
                <a:ext cx="0" cy="1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4" name="Line 1036">
                <a:extLst>
                  <a:ext uri="{FF2B5EF4-FFF2-40B4-BE49-F238E27FC236}">
                    <a16:creationId xmlns:a16="http://schemas.microsoft.com/office/drawing/2014/main" id="{19B070D0-5553-48A7-9691-E26D7B466AB4}"/>
                  </a:ext>
                </a:extLst>
              </p:cNvPr>
              <p:cNvSpPr>
                <a:spLocks noChangeShapeType="1"/>
              </p:cNvSpPr>
              <p:nvPr/>
            </p:nvSpPr>
            <p:spPr bwMode="auto">
              <a:xfrm flipV="1">
                <a:off x="2141" y="524"/>
                <a:ext cx="0" cy="23"/>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5" name="Line 1037">
                <a:extLst>
                  <a:ext uri="{FF2B5EF4-FFF2-40B4-BE49-F238E27FC236}">
                    <a16:creationId xmlns:a16="http://schemas.microsoft.com/office/drawing/2014/main" id="{3D1D4379-A575-4F36-AD89-FED03EA9C39F}"/>
                  </a:ext>
                </a:extLst>
              </p:cNvPr>
              <p:cNvSpPr>
                <a:spLocks noChangeShapeType="1"/>
              </p:cNvSpPr>
              <p:nvPr/>
            </p:nvSpPr>
            <p:spPr bwMode="auto">
              <a:xfrm flipV="1">
                <a:off x="2311" y="283"/>
                <a:ext cx="0" cy="1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6" name="Line 1038">
                <a:extLst>
                  <a:ext uri="{FF2B5EF4-FFF2-40B4-BE49-F238E27FC236}">
                    <a16:creationId xmlns:a16="http://schemas.microsoft.com/office/drawing/2014/main" id="{73A23D6C-274B-45BB-BA82-6AA05EEBE034}"/>
                  </a:ext>
                </a:extLst>
              </p:cNvPr>
              <p:cNvSpPr>
                <a:spLocks noChangeShapeType="1"/>
              </p:cNvSpPr>
              <p:nvPr/>
            </p:nvSpPr>
            <p:spPr bwMode="auto">
              <a:xfrm flipV="1">
                <a:off x="2141" y="293"/>
                <a:ext cx="170" cy="254"/>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7" name="Line 1039">
                <a:extLst>
                  <a:ext uri="{FF2B5EF4-FFF2-40B4-BE49-F238E27FC236}">
                    <a16:creationId xmlns:a16="http://schemas.microsoft.com/office/drawing/2014/main" id="{6021BB84-8885-4537-A896-E8CD35E3AFF7}"/>
                  </a:ext>
                </a:extLst>
              </p:cNvPr>
              <p:cNvSpPr>
                <a:spLocks noChangeShapeType="1"/>
              </p:cNvSpPr>
              <p:nvPr/>
            </p:nvSpPr>
            <p:spPr bwMode="auto">
              <a:xfrm>
                <a:off x="2122" y="569"/>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8" name="Line 1040">
                <a:extLst>
                  <a:ext uri="{FF2B5EF4-FFF2-40B4-BE49-F238E27FC236}">
                    <a16:creationId xmlns:a16="http://schemas.microsoft.com/office/drawing/2014/main" id="{76AF74E2-B5A7-4F8A-B893-8DB20E6BC530}"/>
                  </a:ext>
                </a:extLst>
              </p:cNvPr>
              <p:cNvSpPr>
                <a:spLocks noChangeShapeType="1"/>
              </p:cNvSpPr>
              <p:nvPr/>
            </p:nvSpPr>
            <p:spPr bwMode="auto">
              <a:xfrm>
                <a:off x="2292" y="303"/>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9" name="Line 1041">
                <a:extLst>
                  <a:ext uri="{FF2B5EF4-FFF2-40B4-BE49-F238E27FC236}">
                    <a16:creationId xmlns:a16="http://schemas.microsoft.com/office/drawing/2014/main" id="{BC40DAFC-1DEB-4B1C-BD5D-FD02B76E3AE3}"/>
                  </a:ext>
                </a:extLst>
              </p:cNvPr>
              <p:cNvSpPr>
                <a:spLocks noChangeShapeType="1"/>
              </p:cNvSpPr>
              <p:nvPr/>
            </p:nvSpPr>
            <p:spPr bwMode="auto">
              <a:xfrm>
                <a:off x="2122" y="524"/>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0" name="Line 1042">
                <a:extLst>
                  <a:ext uri="{FF2B5EF4-FFF2-40B4-BE49-F238E27FC236}">
                    <a16:creationId xmlns:a16="http://schemas.microsoft.com/office/drawing/2014/main" id="{4CA59621-2B89-4F15-83F7-DC5EA5DF4670}"/>
                  </a:ext>
                </a:extLst>
              </p:cNvPr>
              <p:cNvSpPr>
                <a:spLocks noChangeShapeType="1"/>
              </p:cNvSpPr>
              <p:nvPr/>
            </p:nvSpPr>
            <p:spPr bwMode="auto">
              <a:xfrm>
                <a:off x="2292" y="283"/>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1" name="Rectangle 1043">
                <a:extLst>
                  <a:ext uri="{FF2B5EF4-FFF2-40B4-BE49-F238E27FC236}">
                    <a16:creationId xmlns:a16="http://schemas.microsoft.com/office/drawing/2014/main" id="{35B1F3C9-84B4-4ED5-A240-574545F906F9}"/>
                  </a:ext>
                </a:extLst>
              </p:cNvPr>
              <p:cNvSpPr>
                <a:spLocks noChangeArrowheads="1"/>
              </p:cNvSpPr>
              <p:nvPr/>
            </p:nvSpPr>
            <p:spPr bwMode="auto">
              <a:xfrm>
                <a:off x="2676" y="216"/>
                <a:ext cx="101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2" name="Line 1044">
                <a:extLst>
                  <a:ext uri="{FF2B5EF4-FFF2-40B4-BE49-F238E27FC236}">
                    <a16:creationId xmlns:a16="http://schemas.microsoft.com/office/drawing/2014/main" id="{10F09CDD-243D-4A38-8E97-B6EC5D663C8D}"/>
                  </a:ext>
                </a:extLst>
              </p:cNvPr>
              <p:cNvSpPr>
                <a:spLocks noChangeShapeType="1"/>
              </p:cNvSpPr>
              <p:nvPr/>
            </p:nvSpPr>
            <p:spPr bwMode="auto">
              <a:xfrm>
                <a:off x="2676" y="876"/>
                <a:ext cx="101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3" name="Line 1045">
                <a:extLst>
                  <a:ext uri="{FF2B5EF4-FFF2-40B4-BE49-F238E27FC236}">
                    <a16:creationId xmlns:a16="http://schemas.microsoft.com/office/drawing/2014/main" id="{94AD1C24-3EBA-4606-ACE8-C057BD6CD2A0}"/>
                  </a:ext>
                </a:extLst>
              </p:cNvPr>
              <p:cNvSpPr>
                <a:spLocks noChangeShapeType="1"/>
              </p:cNvSpPr>
              <p:nvPr/>
            </p:nvSpPr>
            <p:spPr bwMode="auto">
              <a:xfrm>
                <a:off x="2931" y="876"/>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4" name="Line 1046">
                <a:extLst>
                  <a:ext uri="{FF2B5EF4-FFF2-40B4-BE49-F238E27FC236}">
                    <a16:creationId xmlns:a16="http://schemas.microsoft.com/office/drawing/2014/main" id="{872B0ACB-693F-4B13-BBED-629BB5868B86}"/>
                  </a:ext>
                </a:extLst>
              </p:cNvPr>
              <p:cNvSpPr>
                <a:spLocks noChangeShapeType="1"/>
              </p:cNvSpPr>
              <p:nvPr/>
            </p:nvSpPr>
            <p:spPr bwMode="auto">
              <a:xfrm>
                <a:off x="3271" y="876"/>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5" name="Line 1047">
                <a:extLst>
                  <a:ext uri="{FF2B5EF4-FFF2-40B4-BE49-F238E27FC236}">
                    <a16:creationId xmlns:a16="http://schemas.microsoft.com/office/drawing/2014/main" id="{45635D9B-FDB7-4147-ABA3-F6D9DE9A3BF7}"/>
                  </a:ext>
                </a:extLst>
              </p:cNvPr>
              <p:cNvSpPr>
                <a:spLocks noChangeShapeType="1"/>
              </p:cNvSpPr>
              <p:nvPr/>
            </p:nvSpPr>
            <p:spPr bwMode="auto">
              <a:xfrm>
                <a:off x="3610" y="876"/>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6" name="Line 1048">
                <a:extLst>
                  <a:ext uri="{FF2B5EF4-FFF2-40B4-BE49-F238E27FC236}">
                    <a16:creationId xmlns:a16="http://schemas.microsoft.com/office/drawing/2014/main" id="{E4A60CCC-4363-4196-994F-09D1E42384B8}"/>
                  </a:ext>
                </a:extLst>
              </p:cNvPr>
              <p:cNvSpPr>
                <a:spLocks noChangeShapeType="1"/>
              </p:cNvSpPr>
              <p:nvPr/>
            </p:nvSpPr>
            <p:spPr bwMode="auto">
              <a:xfrm flipV="1">
                <a:off x="2676" y="216"/>
                <a:ext cx="0" cy="66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7" name="Line 1049">
                <a:extLst>
                  <a:ext uri="{FF2B5EF4-FFF2-40B4-BE49-F238E27FC236}">
                    <a16:creationId xmlns:a16="http://schemas.microsoft.com/office/drawing/2014/main" id="{418D7884-8B34-4282-9A1A-D33EFB31DE5D}"/>
                  </a:ext>
                </a:extLst>
              </p:cNvPr>
              <p:cNvSpPr>
                <a:spLocks noChangeShapeType="1"/>
              </p:cNvSpPr>
              <p:nvPr/>
            </p:nvSpPr>
            <p:spPr bwMode="auto">
              <a:xfrm flipH="1">
                <a:off x="2666" y="876"/>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8" name="Line 1050">
                <a:extLst>
                  <a:ext uri="{FF2B5EF4-FFF2-40B4-BE49-F238E27FC236}">
                    <a16:creationId xmlns:a16="http://schemas.microsoft.com/office/drawing/2014/main" id="{C918E0D7-0143-4EDC-A4E8-70287B41724D}"/>
                  </a:ext>
                </a:extLst>
              </p:cNvPr>
              <p:cNvSpPr>
                <a:spLocks noChangeShapeType="1"/>
              </p:cNvSpPr>
              <p:nvPr/>
            </p:nvSpPr>
            <p:spPr bwMode="auto">
              <a:xfrm flipH="1">
                <a:off x="2666" y="562"/>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9" name="Line 1051">
                <a:extLst>
                  <a:ext uri="{FF2B5EF4-FFF2-40B4-BE49-F238E27FC236}">
                    <a16:creationId xmlns:a16="http://schemas.microsoft.com/office/drawing/2014/main" id="{5F510D71-4E44-4CF1-B1FE-3B3487F6477E}"/>
                  </a:ext>
                </a:extLst>
              </p:cNvPr>
              <p:cNvSpPr>
                <a:spLocks noChangeShapeType="1"/>
              </p:cNvSpPr>
              <p:nvPr/>
            </p:nvSpPr>
            <p:spPr bwMode="auto">
              <a:xfrm flipH="1">
                <a:off x="2666" y="248"/>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0" name="Rectangle 1052">
                <a:extLst>
                  <a:ext uri="{FF2B5EF4-FFF2-40B4-BE49-F238E27FC236}">
                    <a16:creationId xmlns:a16="http://schemas.microsoft.com/office/drawing/2014/main" id="{329A14CD-CB6B-4DEB-BFA7-447B831EACF6}"/>
                  </a:ext>
                </a:extLst>
              </p:cNvPr>
              <p:cNvSpPr>
                <a:spLocks noChangeArrowheads="1"/>
              </p:cNvSpPr>
              <p:nvPr/>
            </p:nvSpPr>
            <p:spPr bwMode="auto">
              <a:xfrm>
                <a:off x="2553" y="80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1" name="Rectangle 1053">
                <a:extLst>
                  <a:ext uri="{FF2B5EF4-FFF2-40B4-BE49-F238E27FC236}">
                    <a16:creationId xmlns:a16="http://schemas.microsoft.com/office/drawing/2014/main" id="{29468DC6-89AD-4818-B4DF-CA21F56B7F55}"/>
                  </a:ext>
                </a:extLst>
              </p:cNvPr>
              <p:cNvSpPr>
                <a:spLocks noChangeArrowheads="1"/>
              </p:cNvSpPr>
              <p:nvPr/>
            </p:nvSpPr>
            <p:spPr bwMode="auto">
              <a:xfrm>
                <a:off x="2440" y="49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2" name="Rectangle 1054">
                <a:extLst>
                  <a:ext uri="{FF2B5EF4-FFF2-40B4-BE49-F238E27FC236}">
                    <a16:creationId xmlns:a16="http://schemas.microsoft.com/office/drawing/2014/main" id="{AFED24E4-C3AE-4FF9-BB2A-91543DBF96F4}"/>
                  </a:ext>
                </a:extLst>
              </p:cNvPr>
              <p:cNvSpPr>
                <a:spLocks noChangeArrowheads="1"/>
              </p:cNvSpPr>
              <p:nvPr/>
            </p:nvSpPr>
            <p:spPr bwMode="auto">
              <a:xfrm>
                <a:off x="2553" y="17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3" name="Rectangle 1055">
                <a:extLst>
                  <a:ext uri="{FF2B5EF4-FFF2-40B4-BE49-F238E27FC236}">
                    <a16:creationId xmlns:a16="http://schemas.microsoft.com/office/drawing/2014/main" id="{DB338C3A-89BF-4FE9-95FD-C75BAE7040C0}"/>
                  </a:ext>
                </a:extLst>
              </p:cNvPr>
              <p:cNvSpPr>
                <a:spLocks noChangeArrowheads="1"/>
              </p:cNvSpPr>
              <p:nvPr/>
            </p:nvSpPr>
            <p:spPr bwMode="auto">
              <a:xfrm>
                <a:off x="3031" y="44"/>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24" name="Line 1056">
                <a:extLst>
                  <a:ext uri="{FF2B5EF4-FFF2-40B4-BE49-F238E27FC236}">
                    <a16:creationId xmlns:a16="http://schemas.microsoft.com/office/drawing/2014/main" id="{F7C56845-69F3-4A7C-B739-8D61BFE2FE2B}"/>
                  </a:ext>
                </a:extLst>
              </p:cNvPr>
              <p:cNvSpPr>
                <a:spLocks noChangeShapeType="1"/>
              </p:cNvSpPr>
              <p:nvPr/>
            </p:nvSpPr>
            <p:spPr bwMode="auto">
              <a:xfrm>
                <a:off x="2761" y="312"/>
                <a:ext cx="0" cy="15"/>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5" name="Line 1057">
                <a:extLst>
                  <a:ext uri="{FF2B5EF4-FFF2-40B4-BE49-F238E27FC236}">
                    <a16:creationId xmlns:a16="http://schemas.microsoft.com/office/drawing/2014/main" id="{31A7BB77-0EC6-4A71-B981-DDB2B35BB90F}"/>
                  </a:ext>
                </a:extLst>
              </p:cNvPr>
              <p:cNvSpPr>
                <a:spLocks noChangeShapeType="1"/>
              </p:cNvSpPr>
              <p:nvPr/>
            </p:nvSpPr>
            <p:spPr bwMode="auto">
              <a:xfrm>
                <a:off x="2931" y="312"/>
                <a:ext cx="0" cy="1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6" name="Line 1058">
                <a:extLst>
                  <a:ext uri="{FF2B5EF4-FFF2-40B4-BE49-F238E27FC236}">
                    <a16:creationId xmlns:a16="http://schemas.microsoft.com/office/drawing/2014/main" id="{55204DC2-6390-4228-8411-308C7E7D54E6}"/>
                  </a:ext>
                </a:extLst>
              </p:cNvPr>
              <p:cNvSpPr>
                <a:spLocks noChangeShapeType="1"/>
              </p:cNvSpPr>
              <p:nvPr/>
            </p:nvSpPr>
            <p:spPr bwMode="auto">
              <a:xfrm>
                <a:off x="3101" y="288"/>
                <a:ext cx="0" cy="9"/>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7" name="Line 1059">
                <a:extLst>
                  <a:ext uri="{FF2B5EF4-FFF2-40B4-BE49-F238E27FC236}">
                    <a16:creationId xmlns:a16="http://schemas.microsoft.com/office/drawing/2014/main" id="{32520295-0E68-4881-99CF-66EB612D8246}"/>
                  </a:ext>
                </a:extLst>
              </p:cNvPr>
              <p:cNvSpPr>
                <a:spLocks noChangeShapeType="1"/>
              </p:cNvSpPr>
              <p:nvPr/>
            </p:nvSpPr>
            <p:spPr bwMode="auto">
              <a:xfrm>
                <a:off x="3271" y="280"/>
                <a:ext cx="0" cy="1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8" name="Line 1060">
                <a:extLst>
                  <a:ext uri="{FF2B5EF4-FFF2-40B4-BE49-F238E27FC236}">
                    <a16:creationId xmlns:a16="http://schemas.microsoft.com/office/drawing/2014/main" id="{914CDE18-953A-4EBB-B108-27AA5C069148}"/>
                  </a:ext>
                </a:extLst>
              </p:cNvPr>
              <p:cNvSpPr>
                <a:spLocks noChangeShapeType="1"/>
              </p:cNvSpPr>
              <p:nvPr/>
            </p:nvSpPr>
            <p:spPr bwMode="auto">
              <a:xfrm>
                <a:off x="3440" y="283"/>
                <a:ext cx="0" cy="1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9" name="Line 1061">
                <a:extLst>
                  <a:ext uri="{FF2B5EF4-FFF2-40B4-BE49-F238E27FC236}">
                    <a16:creationId xmlns:a16="http://schemas.microsoft.com/office/drawing/2014/main" id="{60BD032F-4163-4E5E-B9D6-AED3FE2B0CB3}"/>
                  </a:ext>
                </a:extLst>
              </p:cNvPr>
              <p:cNvSpPr>
                <a:spLocks noChangeShapeType="1"/>
              </p:cNvSpPr>
              <p:nvPr/>
            </p:nvSpPr>
            <p:spPr bwMode="auto">
              <a:xfrm flipV="1">
                <a:off x="2761" y="297"/>
                <a:ext cx="0" cy="15"/>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0" name="Line 1062">
                <a:extLst>
                  <a:ext uri="{FF2B5EF4-FFF2-40B4-BE49-F238E27FC236}">
                    <a16:creationId xmlns:a16="http://schemas.microsoft.com/office/drawing/2014/main" id="{696C3829-E5F4-4B2A-9442-CFB163CF2F91}"/>
                  </a:ext>
                </a:extLst>
              </p:cNvPr>
              <p:cNvSpPr>
                <a:spLocks noChangeShapeType="1"/>
              </p:cNvSpPr>
              <p:nvPr/>
            </p:nvSpPr>
            <p:spPr bwMode="auto">
              <a:xfrm flipV="1">
                <a:off x="2931" y="300"/>
                <a:ext cx="0" cy="12"/>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1" name="Line 1063">
                <a:extLst>
                  <a:ext uri="{FF2B5EF4-FFF2-40B4-BE49-F238E27FC236}">
                    <a16:creationId xmlns:a16="http://schemas.microsoft.com/office/drawing/2014/main" id="{C65E8D83-129E-4DA7-8B3D-A8A32AC2AA38}"/>
                  </a:ext>
                </a:extLst>
              </p:cNvPr>
              <p:cNvSpPr>
                <a:spLocks noChangeShapeType="1"/>
              </p:cNvSpPr>
              <p:nvPr/>
            </p:nvSpPr>
            <p:spPr bwMode="auto">
              <a:xfrm flipV="1">
                <a:off x="3101" y="277"/>
                <a:ext cx="0" cy="1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2" name="Line 1064">
                <a:extLst>
                  <a:ext uri="{FF2B5EF4-FFF2-40B4-BE49-F238E27FC236}">
                    <a16:creationId xmlns:a16="http://schemas.microsoft.com/office/drawing/2014/main" id="{EBAD6600-469B-4BB6-9238-FB43C1840DBA}"/>
                  </a:ext>
                </a:extLst>
              </p:cNvPr>
              <p:cNvSpPr>
                <a:spLocks noChangeShapeType="1"/>
              </p:cNvSpPr>
              <p:nvPr/>
            </p:nvSpPr>
            <p:spPr bwMode="auto">
              <a:xfrm flipV="1">
                <a:off x="3271" y="271"/>
                <a:ext cx="0" cy="9"/>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3" name="Line 1065">
                <a:extLst>
                  <a:ext uri="{FF2B5EF4-FFF2-40B4-BE49-F238E27FC236}">
                    <a16:creationId xmlns:a16="http://schemas.microsoft.com/office/drawing/2014/main" id="{C83624D7-ACC3-4C31-B08A-7AEB9D851527}"/>
                  </a:ext>
                </a:extLst>
              </p:cNvPr>
              <p:cNvSpPr>
                <a:spLocks noChangeShapeType="1"/>
              </p:cNvSpPr>
              <p:nvPr/>
            </p:nvSpPr>
            <p:spPr bwMode="auto">
              <a:xfrm flipV="1">
                <a:off x="3440" y="272"/>
                <a:ext cx="0" cy="1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4" name="Freeform 1066">
                <a:extLst>
                  <a:ext uri="{FF2B5EF4-FFF2-40B4-BE49-F238E27FC236}">
                    <a16:creationId xmlns:a16="http://schemas.microsoft.com/office/drawing/2014/main" id="{3745F4FB-272D-4F94-BADB-1230435AB13C}"/>
                  </a:ext>
                </a:extLst>
              </p:cNvPr>
              <p:cNvSpPr>
                <a:spLocks/>
              </p:cNvSpPr>
              <p:nvPr/>
            </p:nvSpPr>
            <p:spPr bwMode="auto">
              <a:xfrm>
                <a:off x="2761" y="280"/>
                <a:ext cx="679" cy="32"/>
              </a:xfrm>
              <a:custGeom>
                <a:avLst/>
                <a:gdLst>
                  <a:gd name="T0" fmla="*/ 0 w 679"/>
                  <a:gd name="T1" fmla="*/ 32 h 32"/>
                  <a:gd name="T2" fmla="*/ 170 w 679"/>
                  <a:gd name="T3" fmla="*/ 32 h 32"/>
                  <a:gd name="T4" fmla="*/ 340 w 679"/>
                  <a:gd name="T5" fmla="*/ 8 h 32"/>
                  <a:gd name="T6" fmla="*/ 510 w 679"/>
                  <a:gd name="T7" fmla="*/ 0 h 32"/>
                  <a:gd name="T8" fmla="*/ 679 w 679"/>
                  <a:gd name="T9" fmla="*/ 3 h 32"/>
                </a:gdLst>
                <a:ahLst/>
                <a:cxnLst>
                  <a:cxn ang="0">
                    <a:pos x="T0" y="T1"/>
                  </a:cxn>
                  <a:cxn ang="0">
                    <a:pos x="T2" y="T3"/>
                  </a:cxn>
                  <a:cxn ang="0">
                    <a:pos x="T4" y="T5"/>
                  </a:cxn>
                  <a:cxn ang="0">
                    <a:pos x="T6" y="T7"/>
                  </a:cxn>
                  <a:cxn ang="0">
                    <a:pos x="T8" y="T9"/>
                  </a:cxn>
                </a:cxnLst>
                <a:rect l="0" t="0" r="r" b="b"/>
                <a:pathLst>
                  <a:path w="679" h="32">
                    <a:moveTo>
                      <a:pt x="0" y="32"/>
                    </a:moveTo>
                    <a:lnTo>
                      <a:pt x="170" y="32"/>
                    </a:lnTo>
                    <a:lnTo>
                      <a:pt x="340" y="8"/>
                    </a:lnTo>
                    <a:lnTo>
                      <a:pt x="510" y="0"/>
                    </a:lnTo>
                    <a:lnTo>
                      <a:pt x="679" y="3"/>
                    </a:lnTo>
                  </a:path>
                </a:pathLst>
              </a:custGeom>
              <a:noFill/>
              <a:ln w="20638"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5" name="Line 1067">
                <a:extLst>
                  <a:ext uri="{FF2B5EF4-FFF2-40B4-BE49-F238E27FC236}">
                    <a16:creationId xmlns:a16="http://schemas.microsoft.com/office/drawing/2014/main" id="{3ADFAB1C-D587-40BB-9EA1-05026ED9FB36}"/>
                  </a:ext>
                </a:extLst>
              </p:cNvPr>
              <p:cNvSpPr>
                <a:spLocks noChangeShapeType="1"/>
              </p:cNvSpPr>
              <p:nvPr/>
            </p:nvSpPr>
            <p:spPr bwMode="auto">
              <a:xfrm>
                <a:off x="2742" y="32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6" name="Line 1068">
                <a:extLst>
                  <a:ext uri="{FF2B5EF4-FFF2-40B4-BE49-F238E27FC236}">
                    <a16:creationId xmlns:a16="http://schemas.microsoft.com/office/drawing/2014/main" id="{995CA39E-4270-47CB-BF87-28D1CDF0877E}"/>
                  </a:ext>
                </a:extLst>
              </p:cNvPr>
              <p:cNvSpPr>
                <a:spLocks noChangeShapeType="1"/>
              </p:cNvSpPr>
              <p:nvPr/>
            </p:nvSpPr>
            <p:spPr bwMode="auto">
              <a:xfrm>
                <a:off x="2911" y="323"/>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7" name="Line 1069">
                <a:extLst>
                  <a:ext uri="{FF2B5EF4-FFF2-40B4-BE49-F238E27FC236}">
                    <a16:creationId xmlns:a16="http://schemas.microsoft.com/office/drawing/2014/main" id="{13C80CED-505C-4691-A7EB-C5FF26355CFA}"/>
                  </a:ext>
                </a:extLst>
              </p:cNvPr>
              <p:cNvSpPr>
                <a:spLocks noChangeShapeType="1"/>
              </p:cNvSpPr>
              <p:nvPr/>
            </p:nvSpPr>
            <p:spPr bwMode="auto">
              <a:xfrm>
                <a:off x="3081" y="297"/>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8" name="Line 1070">
                <a:extLst>
                  <a:ext uri="{FF2B5EF4-FFF2-40B4-BE49-F238E27FC236}">
                    <a16:creationId xmlns:a16="http://schemas.microsoft.com/office/drawing/2014/main" id="{E5B0D734-50A6-4173-8A66-A4BA68F0C008}"/>
                  </a:ext>
                </a:extLst>
              </p:cNvPr>
              <p:cNvSpPr>
                <a:spLocks noChangeShapeType="1"/>
              </p:cNvSpPr>
              <p:nvPr/>
            </p:nvSpPr>
            <p:spPr bwMode="auto">
              <a:xfrm>
                <a:off x="3251" y="290"/>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9" name="Line 1071">
                <a:extLst>
                  <a:ext uri="{FF2B5EF4-FFF2-40B4-BE49-F238E27FC236}">
                    <a16:creationId xmlns:a16="http://schemas.microsoft.com/office/drawing/2014/main" id="{BF359041-C9C4-4F6D-A2F8-2088F4CA96E4}"/>
                  </a:ext>
                </a:extLst>
              </p:cNvPr>
              <p:cNvSpPr>
                <a:spLocks noChangeShapeType="1"/>
              </p:cNvSpPr>
              <p:nvPr/>
            </p:nvSpPr>
            <p:spPr bwMode="auto">
              <a:xfrm>
                <a:off x="3421" y="293"/>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0" name="Line 1072">
                <a:extLst>
                  <a:ext uri="{FF2B5EF4-FFF2-40B4-BE49-F238E27FC236}">
                    <a16:creationId xmlns:a16="http://schemas.microsoft.com/office/drawing/2014/main" id="{BD8EE3D7-4B68-49A3-BD7E-E1DE550FC406}"/>
                  </a:ext>
                </a:extLst>
              </p:cNvPr>
              <p:cNvSpPr>
                <a:spLocks noChangeShapeType="1"/>
              </p:cNvSpPr>
              <p:nvPr/>
            </p:nvSpPr>
            <p:spPr bwMode="auto">
              <a:xfrm>
                <a:off x="2742" y="29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1" name="Line 1073">
                <a:extLst>
                  <a:ext uri="{FF2B5EF4-FFF2-40B4-BE49-F238E27FC236}">
                    <a16:creationId xmlns:a16="http://schemas.microsoft.com/office/drawing/2014/main" id="{C838AA3B-3835-4E9E-B55D-1927A592FF54}"/>
                  </a:ext>
                </a:extLst>
              </p:cNvPr>
              <p:cNvSpPr>
                <a:spLocks noChangeShapeType="1"/>
              </p:cNvSpPr>
              <p:nvPr/>
            </p:nvSpPr>
            <p:spPr bwMode="auto">
              <a:xfrm>
                <a:off x="2911" y="300"/>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2" name="Line 1074">
                <a:extLst>
                  <a:ext uri="{FF2B5EF4-FFF2-40B4-BE49-F238E27FC236}">
                    <a16:creationId xmlns:a16="http://schemas.microsoft.com/office/drawing/2014/main" id="{F1639CE2-F7EC-4483-84BC-B19C1F30632B}"/>
                  </a:ext>
                </a:extLst>
              </p:cNvPr>
              <p:cNvSpPr>
                <a:spLocks noChangeShapeType="1"/>
              </p:cNvSpPr>
              <p:nvPr/>
            </p:nvSpPr>
            <p:spPr bwMode="auto">
              <a:xfrm>
                <a:off x="3081" y="277"/>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3" name="Line 1075">
                <a:extLst>
                  <a:ext uri="{FF2B5EF4-FFF2-40B4-BE49-F238E27FC236}">
                    <a16:creationId xmlns:a16="http://schemas.microsoft.com/office/drawing/2014/main" id="{F6533882-757C-42BA-AD00-D35671286415}"/>
                  </a:ext>
                </a:extLst>
              </p:cNvPr>
              <p:cNvSpPr>
                <a:spLocks noChangeShapeType="1"/>
              </p:cNvSpPr>
              <p:nvPr/>
            </p:nvSpPr>
            <p:spPr bwMode="auto">
              <a:xfrm>
                <a:off x="3251" y="271"/>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 name="Line 1076">
                <a:extLst>
                  <a:ext uri="{FF2B5EF4-FFF2-40B4-BE49-F238E27FC236}">
                    <a16:creationId xmlns:a16="http://schemas.microsoft.com/office/drawing/2014/main" id="{618F276B-406D-4F1B-8087-1C202F8A3E60}"/>
                  </a:ext>
                </a:extLst>
              </p:cNvPr>
              <p:cNvSpPr>
                <a:spLocks noChangeShapeType="1"/>
              </p:cNvSpPr>
              <p:nvPr/>
            </p:nvSpPr>
            <p:spPr bwMode="auto">
              <a:xfrm>
                <a:off x="3421" y="272"/>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 name="Line 1077">
                <a:extLst>
                  <a:ext uri="{FF2B5EF4-FFF2-40B4-BE49-F238E27FC236}">
                    <a16:creationId xmlns:a16="http://schemas.microsoft.com/office/drawing/2014/main" id="{9103E19F-3693-4D81-B872-86572A359AD5}"/>
                  </a:ext>
                </a:extLst>
              </p:cNvPr>
              <p:cNvSpPr>
                <a:spLocks noChangeShapeType="1"/>
              </p:cNvSpPr>
              <p:nvPr/>
            </p:nvSpPr>
            <p:spPr bwMode="auto">
              <a:xfrm>
                <a:off x="2761" y="611"/>
                <a:ext cx="0" cy="2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 name="Line 1078">
                <a:extLst>
                  <a:ext uri="{FF2B5EF4-FFF2-40B4-BE49-F238E27FC236}">
                    <a16:creationId xmlns:a16="http://schemas.microsoft.com/office/drawing/2014/main" id="{A108534F-E447-46B5-879B-A16B9F104E10}"/>
                  </a:ext>
                </a:extLst>
              </p:cNvPr>
              <p:cNvSpPr>
                <a:spLocks noChangeShapeType="1"/>
              </p:cNvSpPr>
              <p:nvPr/>
            </p:nvSpPr>
            <p:spPr bwMode="auto">
              <a:xfrm>
                <a:off x="2931" y="288"/>
                <a:ext cx="0" cy="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7" name="Line 1079">
                <a:extLst>
                  <a:ext uri="{FF2B5EF4-FFF2-40B4-BE49-F238E27FC236}">
                    <a16:creationId xmlns:a16="http://schemas.microsoft.com/office/drawing/2014/main" id="{11E23E25-43E6-4936-90B6-A6DCDA3A8394}"/>
                  </a:ext>
                </a:extLst>
              </p:cNvPr>
              <p:cNvSpPr>
                <a:spLocks noChangeShapeType="1"/>
              </p:cNvSpPr>
              <p:nvPr/>
            </p:nvSpPr>
            <p:spPr bwMode="auto">
              <a:xfrm>
                <a:off x="3101" y="259"/>
                <a:ext cx="0" cy="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8" name="Line 1080">
                <a:extLst>
                  <a:ext uri="{FF2B5EF4-FFF2-40B4-BE49-F238E27FC236}">
                    <a16:creationId xmlns:a16="http://schemas.microsoft.com/office/drawing/2014/main" id="{2B3D5311-D56F-4164-9B3C-6E4FC8D823EB}"/>
                  </a:ext>
                </a:extLst>
              </p:cNvPr>
              <p:cNvSpPr>
                <a:spLocks noChangeShapeType="1"/>
              </p:cNvSpPr>
              <p:nvPr/>
            </p:nvSpPr>
            <p:spPr bwMode="auto">
              <a:xfrm>
                <a:off x="3271" y="253"/>
                <a:ext cx="0" cy="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9" name="Line 1081">
                <a:extLst>
                  <a:ext uri="{FF2B5EF4-FFF2-40B4-BE49-F238E27FC236}">
                    <a16:creationId xmlns:a16="http://schemas.microsoft.com/office/drawing/2014/main" id="{3BCE87C6-138C-4FDD-B7BD-7B3AD494D7C2}"/>
                  </a:ext>
                </a:extLst>
              </p:cNvPr>
              <p:cNvSpPr>
                <a:spLocks noChangeShapeType="1"/>
              </p:cNvSpPr>
              <p:nvPr/>
            </p:nvSpPr>
            <p:spPr bwMode="auto">
              <a:xfrm>
                <a:off x="3440" y="252"/>
                <a:ext cx="0" cy="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0" name="Line 1082">
                <a:extLst>
                  <a:ext uri="{FF2B5EF4-FFF2-40B4-BE49-F238E27FC236}">
                    <a16:creationId xmlns:a16="http://schemas.microsoft.com/office/drawing/2014/main" id="{B0DC7F5C-9D04-41DF-8157-5446EAE8CDFE}"/>
                  </a:ext>
                </a:extLst>
              </p:cNvPr>
              <p:cNvSpPr>
                <a:spLocks noChangeShapeType="1"/>
              </p:cNvSpPr>
              <p:nvPr/>
            </p:nvSpPr>
            <p:spPr bwMode="auto">
              <a:xfrm flipV="1">
                <a:off x="2761" y="587"/>
                <a:ext cx="0" cy="2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1" name="Line 1083">
                <a:extLst>
                  <a:ext uri="{FF2B5EF4-FFF2-40B4-BE49-F238E27FC236}">
                    <a16:creationId xmlns:a16="http://schemas.microsoft.com/office/drawing/2014/main" id="{F4A08F39-7625-493E-AD26-12A9BEEA4FBB}"/>
                  </a:ext>
                </a:extLst>
              </p:cNvPr>
              <p:cNvSpPr>
                <a:spLocks noChangeShapeType="1"/>
              </p:cNvSpPr>
              <p:nvPr/>
            </p:nvSpPr>
            <p:spPr bwMode="auto">
              <a:xfrm flipV="1">
                <a:off x="2931" y="281"/>
                <a:ext cx="0" cy="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2" name="Line 1084">
                <a:extLst>
                  <a:ext uri="{FF2B5EF4-FFF2-40B4-BE49-F238E27FC236}">
                    <a16:creationId xmlns:a16="http://schemas.microsoft.com/office/drawing/2014/main" id="{73B9B199-6A79-467F-8C42-6B169FCBE7FA}"/>
                  </a:ext>
                </a:extLst>
              </p:cNvPr>
              <p:cNvSpPr>
                <a:spLocks noChangeShapeType="1"/>
              </p:cNvSpPr>
              <p:nvPr/>
            </p:nvSpPr>
            <p:spPr bwMode="auto">
              <a:xfrm flipV="1">
                <a:off x="3101" y="255"/>
                <a:ext cx="0" cy="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3" name="Line 1085">
                <a:extLst>
                  <a:ext uri="{FF2B5EF4-FFF2-40B4-BE49-F238E27FC236}">
                    <a16:creationId xmlns:a16="http://schemas.microsoft.com/office/drawing/2014/main" id="{D6A31293-0860-4EE8-B8B0-A5C0FEA989ED}"/>
                  </a:ext>
                </a:extLst>
              </p:cNvPr>
              <p:cNvSpPr>
                <a:spLocks noChangeShapeType="1"/>
              </p:cNvSpPr>
              <p:nvPr/>
            </p:nvSpPr>
            <p:spPr bwMode="auto">
              <a:xfrm flipV="1">
                <a:off x="3271" y="251"/>
                <a:ext cx="0" cy="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4" name="Line 1086">
                <a:extLst>
                  <a:ext uri="{FF2B5EF4-FFF2-40B4-BE49-F238E27FC236}">
                    <a16:creationId xmlns:a16="http://schemas.microsoft.com/office/drawing/2014/main" id="{E723EEA2-2048-4F59-B2AB-EDB770736FF7}"/>
                  </a:ext>
                </a:extLst>
              </p:cNvPr>
              <p:cNvSpPr>
                <a:spLocks noChangeShapeType="1"/>
              </p:cNvSpPr>
              <p:nvPr/>
            </p:nvSpPr>
            <p:spPr bwMode="auto">
              <a:xfrm flipV="1">
                <a:off x="3440" y="250"/>
                <a:ext cx="0" cy="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5" name="Freeform 1087">
                <a:extLst>
                  <a:ext uri="{FF2B5EF4-FFF2-40B4-BE49-F238E27FC236}">
                    <a16:creationId xmlns:a16="http://schemas.microsoft.com/office/drawing/2014/main" id="{F6AC798C-0F94-4CB2-B7CB-8F83BD80DEB2}"/>
                  </a:ext>
                </a:extLst>
              </p:cNvPr>
              <p:cNvSpPr>
                <a:spLocks/>
              </p:cNvSpPr>
              <p:nvPr/>
            </p:nvSpPr>
            <p:spPr bwMode="auto">
              <a:xfrm>
                <a:off x="2761" y="252"/>
                <a:ext cx="679" cy="359"/>
              </a:xfrm>
              <a:custGeom>
                <a:avLst/>
                <a:gdLst>
                  <a:gd name="T0" fmla="*/ 0 w 679"/>
                  <a:gd name="T1" fmla="*/ 359 h 359"/>
                  <a:gd name="T2" fmla="*/ 170 w 679"/>
                  <a:gd name="T3" fmla="*/ 36 h 359"/>
                  <a:gd name="T4" fmla="*/ 340 w 679"/>
                  <a:gd name="T5" fmla="*/ 7 h 359"/>
                  <a:gd name="T6" fmla="*/ 510 w 679"/>
                  <a:gd name="T7" fmla="*/ 1 h 359"/>
                  <a:gd name="T8" fmla="*/ 679 w 679"/>
                  <a:gd name="T9" fmla="*/ 0 h 359"/>
                </a:gdLst>
                <a:ahLst/>
                <a:cxnLst>
                  <a:cxn ang="0">
                    <a:pos x="T0" y="T1"/>
                  </a:cxn>
                  <a:cxn ang="0">
                    <a:pos x="T2" y="T3"/>
                  </a:cxn>
                  <a:cxn ang="0">
                    <a:pos x="T4" y="T5"/>
                  </a:cxn>
                  <a:cxn ang="0">
                    <a:pos x="T6" y="T7"/>
                  </a:cxn>
                  <a:cxn ang="0">
                    <a:pos x="T8" y="T9"/>
                  </a:cxn>
                </a:cxnLst>
                <a:rect l="0" t="0" r="r" b="b"/>
                <a:pathLst>
                  <a:path w="679" h="359">
                    <a:moveTo>
                      <a:pt x="0" y="359"/>
                    </a:moveTo>
                    <a:lnTo>
                      <a:pt x="170" y="36"/>
                    </a:lnTo>
                    <a:lnTo>
                      <a:pt x="340" y="7"/>
                    </a:lnTo>
                    <a:lnTo>
                      <a:pt x="510" y="1"/>
                    </a:lnTo>
                    <a:lnTo>
                      <a:pt x="679" y="0"/>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6" name="Line 1088">
                <a:extLst>
                  <a:ext uri="{FF2B5EF4-FFF2-40B4-BE49-F238E27FC236}">
                    <a16:creationId xmlns:a16="http://schemas.microsoft.com/office/drawing/2014/main" id="{FA8C2768-339C-4D0F-B27A-56C6E9591E19}"/>
                  </a:ext>
                </a:extLst>
              </p:cNvPr>
              <p:cNvSpPr>
                <a:spLocks noChangeShapeType="1"/>
              </p:cNvSpPr>
              <p:nvPr/>
            </p:nvSpPr>
            <p:spPr bwMode="auto">
              <a:xfrm>
                <a:off x="2742" y="63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7" name="Line 1089">
                <a:extLst>
                  <a:ext uri="{FF2B5EF4-FFF2-40B4-BE49-F238E27FC236}">
                    <a16:creationId xmlns:a16="http://schemas.microsoft.com/office/drawing/2014/main" id="{6846A79A-FE76-4642-B3E7-1E945B504C2E}"/>
                  </a:ext>
                </a:extLst>
              </p:cNvPr>
              <p:cNvSpPr>
                <a:spLocks noChangeShapeType="1"/>
              </p:cNvSpPr>
              <p:nvPr/>
            </p:nvSpPr>
            <p:spPr bwMode="auto">
              <a:xfrm>
                <a:off x="2911" y="295"/>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8" name="Line 1090">
                <a:extLst>
                  <a:ext uri="{FF2B5EF4-FFF2-40B4-BE49-F238E27FC236}">
                    <a16:creationId xmlns:a16="http://schemas.microsoft.com/office/drawing/2014/main" id="{FD623AF9-D57D-4A2B-A639-36215F94131B}"/>
                  </a:ext>
                </a:extLst>
              </p:cNvPr>
              <p:cNvSpPr>
                <a:spLocks noChangeShapeType="1"/>
              </p:cNvSpPr>
              <p:nvPr/>
            </p:nvSpPr>
            <p:spPr bwMode="auto">
              <a:xfrm>
                <a:off x="3081" y="26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9" name="Line 1091">
                <a:extLst>
                  <a:ext uri="{FF2B5EF4-FFF2-40B4-BE49-F238E27FC236}">
                    <a16:creationId xmlns:a16="http://schemas.microsoft.com/office/drawing/2014/main" id="{6532057F-13F4-480A-AC28-915BE46CD2EA}"/>
                  </a:ext>
                </a:extLst>
              </p:cNvPr>
              <p:cNvSpPr>
                <a:spLocks noChangeShapeType="1"/>
              </p:cNvSpPr>
              <p:nvPr/>
            </p:nvSpPr>
            <p:spPr bwMode="auto">
              <a:xfrm>
                <a:off x="3251" y="25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0" name="Line 1092">
                <a:extLst>
                  <a:ext uri="{FF2B5EF4-FFF2-40B4-BE49-F238E27FC236}">
                    <a16:creationId xmlns:a16="http://schemas.microsoft.com/office/drawing/2014/main" id="{A014E6D6-8489-4CB8-8C42-B7353072697E}"/>
                  </a:ext>
                </a:extLst>
              </p:cNvPr>
              <p:cNvSpPr>
                <a:spLocks noChangeShapeType="1"/>
              </p:cNvSpPr>
              <p:nvPr/>
            </p:nvSpPr>
            <p:spPr bwMode="auto">
              <a:xfrm>
                <a:off x="3421" y="253"/>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1" name="Line 1093">
                <a:extLst>
                  <a:ext uri="{FF2B5EF4-FFF2-40B4-BE49-F238E27FC236}">
                    <a16:creationId xmlns:a16="http://schemas.microsoft.com/office/drawing/2014/main" id="{AC7F7FD9-694C-45F1-85DC-51C432881AF1}"/>
                  </a:ext>
                </a:extLst>
              </p:cNvPr>
              <p:cNvSpPr>
                <a:spLocks noChangeShapeType="1"/>
              </p:cNvSpPr>
              <p:nvPr/>
            </p:nvSpPr>
            <p:spPr bwMode="auto">
              <a:xfrm>
                <a:off x="2742" y="587"/>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2" name="Line 1094">
                <a:extLst>
                  <a:ext uri="{FF2B5EF4-FFF2-40B4-BE49-F238E27FC236}">
                    <a16:creationId xmlns:a16="http://schemas.microsoft.com/office/drawing/2014/main" id="{F3E855A5-934C-4A8C-8DF8-700813FD6475}"/>
                  </a:ext>
                </a:extLst>
              </p:cNvPr>
              <p:cNvSpPr>
                <a:spLocks noChangeShapeType="1"/>
              </p:cNvSpPr>
              <p:nvPr/>
            </p:nvSpPr>
            <p:spPr bwMode="auto">
              <a:xfrm>
                <a:off x="2911" y="28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3" name="Line 1095">
                <a:extLst>
                  <a:ext uri="{FF2B5EF4-FFF2-40B4-BE49-F238E27FC236}">
                    <a16:creationId xmlns:a16="http://schemas.microsoft.com/office/drawing/2014/main" id="{76B9B4F3-45DB-42BF-B396-CE6A0762CE4A}"/>
                  </a:ext>
                </a:extLst>
              </p:cNvPr>
              <p:cNvSpPr>
                <a:spLocks noChangeShapeType="1"/>
              </p:cNvSpPr>
              <p:nvPr/>
            </p:nvSpPr>
            <p:spPr bwMode="auto">
              <a:xfrm>
                <a:off x="3081" y="255"/>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4" name="Line 1096">
                <a:extLst>
                  <a:ext uri="{FF2B5EF4-FFF2-40B4-BE49-F238E27FC236}">
                    <a16:creationId xmlns:a16="http://schemas.microsoft.com/office/drawing/2014/main" id="{BCB949A8-0290-4C9D-ACD9-8B519BDCE716}"/>
                  </a:ext>
                </a:extLst>
              </p:cNvPr>
              <p:cNvSpPr>
                <a:spLocks noChangeShapeType="1"/>
              </p:cNvSpPr>
              <p:nvPr/>
            </p:nvSpPr>
            <p:spPr bwMode="auto">
              <a:xfrm>
                <a:off x="3251" y="25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5" name="Line 1097">
                <a:extLst>
                  <a:ext uri="{FF2B5EF4-FFF2-40B4-BE49-F238E27FC236}">
                    <a16:creationId xmlns:a16="http://schemas.microsoft.com/office/drawing/2014/main" id="{271CCAA9-54FC-4D36-9DF8-FBF6B505BEA4}"/>
                  </a:ext>
                </a:extLst>
              </p:cNvPr>
              <p:cNvSpPr>
                <a:spLocks noChangeShapeType="1"/>
              </p:cNvSpPr>
              <p:nvPr/>
            </p:nvSpPr>
            <p:spPr bwMode="auto">
              <a:xfrm>
                <a:off x="3421" y="250"/>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6" name="Rectangle 1098">
                <a:extLst>
                  <a:ext uri="{FF2B5EF4-FFF2-40B4-BE49-F238E27FC236}">
                    <a16:creationId xmlns:a16="http://schemas.microsoft.com/office/drawing/2014/main" id="{DFD486FC-6C42-41DA-9655-D913D1BB20A0}"/>
                  </a:ext>
                </a:extLst>
              </p:cNvPr>
              <p:cNvSpPr>
                <a:spLocks noChangeArrowheads="1"/>
              </p:cNvSpPr>
              <p:nvPr/>
            </p:nvSpPr>
            <p:spPr bwMode="auto">
              <a:xfrm>
                <a:off x="3975" y="216"/>
                <a:ext cx="254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7" name="Line 1099">
                <a:extLst>
                  <a:ext uri="{FF2B5EF4-FFF2-40B4-BE49-F238E27FC236}">
                    <a16:creationId xmlns:a16="http://schemas.microsoft.com/office/drawing/2014/main" id="{2289886D-414C-4E5E-BA50-F170E087EFE6}"/>
                  </a:ext>
                </a:extLst>
              </p:cNvPr>
              <p:cNvSpPr>
                <a:spLocks noChangeShapeType="1"/>
              </p:cNvSpPr>
              <p:nvPr/>
            </p:nvSpPr>
            <p:spPr bwMode="auto">
              <a:xfrm>
                <a:off x="3975" y="876"/>
                <a:ext cx="254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8" name="Line 1100">
                <a:extLst>
                  <a:ext uri="{FF2B5EF4-FFF2-40B4-BE49-F238E27FC236}">
                    <a16:creationId xmlns:a16="http://schemas.microsoft.com/office/drawing/2014/main" id="{240E6105-5332-43C2-AC18-885A943D6754}"/>
                  </a:ext>
                </a:extLst>
              </p:cNvPr>
              <p:cNvSpPr>
                <a:spLocks noChangeShapeType="1"/>
              </p:cNvSpPr>
              <p:nvPr/>
            </p:nvSpPr>
            <p:spPr bwMode="auto">
              <a:xfrm>
                <a:off x="4740" y="876"/>
                <a:ext cx="0" cy="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9" name="Line 1101">
                <a:extLst>
                  <a:ext uri="{FF2B5EF4-FFF2-40B4-BE49-F238E27FC236}">
                    <a16:creationId xmlns:a16="http://schemas.microsoft.com/office/drawing/2014/main" id="{D80FDFA1-73C7-4400-97E9-2954C06A4AE0}"/>
                  </a:ext>
                </a:extLst>
              </p:cNvPr>
              <p:cNvSpPr>
                <a:spLocks noChangeShapeType="1"/>
              </p:cNvSpPr>
              <p:nvPr/>
            </p:nvSpPr>
            <p:spPr bwMode="auto">
              <a:xfrm>
                <a:off x="5590" y="876"/>
                <a:ext cx="0" cy="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0" name="Line 1102">
                <a:extLst>
                  <a:ext uri="{FF2B5EF4-FFF2-40B4-BE49-F238E27FC236}">
                    <a16:creationId xmlns:a16="http://schemas.microsoft.com/office/drawing/2014/main" id="{9C221121-E445-4BC3-9EF1-4D503F5A0BD7}"/>
                  </a:ext>
                </a:extLst>
              </p:cNvPr>
              <p:cNvSpPr>
                <a:spLocks noChangeShapeType="1"/>
              </p:cNvSpPr>
              <p:nvPr/>
            </p:nvSpPr>
            <p:spPr bwMode="auto">
              <a:xfrm>
                <a:off x="6439" y="876"/>
                <a:ext cx="0" cy="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1" name="Line 1103">
                <a:extLst>
                  <a:ext uri="{FF2B5EF4-FFF2-40B4-BE49-F238E27FC236}">
                    <a16:creationId xmlns:a16="http://schemas.microsoft.com/office/drawing/2014/main" id="{F5E1B8E5-C3FF-49F5-91D0-7C42C669445F}"/>
                  </a:ext>
                </a:extLst>
              </p:cNvPr>
              <p:cNvSpPr>
                <a:spLocks noChangeShapeType="1"/>
              </p:cNvSpPr>
              <p:nvPr/>
            </p:nvSpPr>
            <p:spPr bwMode="auto">
              <a:xfrm flipV="1">
                <a:off x="3975" y="216"/>
                <a:ext cx="0" cy="66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2" name="Line 1104">
                <a:extLst>
                  <a:ext uri="{FF2B5EF4-FFF2-40B4-BE49-F238E27FC236}">
                    <a16:creationId xmlns:a16="http://schemas.microsoft.com/office/drawing/2014/main" id="{4B2271AC-F590-4457-93DD-039A99A6E1F8}"/>
                  </a:ext>
                </a:extLst>
              </p:cNvPr>
              <p:cNvSpPr>
                <a:spLocks noChangeShapeType="1"/>
              </p:cNvSpPr>
              <p:nvPr/>
            </p:nvSpPr>
            <p:spPr bwMode="auto">
              <a:xfrm flipH="1">
                <a:off x="3950" y="876"/>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3" name="Line 1105">
                <a:extLst>
                  <a:ext uri="{FF2B5EF4-FFF2-40B4-BE49-F238E27FC236}">
                    <a16:creationId xmlns:a16="http://schemas.microsoft.com/office/drawing/2014/main" id="{DABB2B12-A192-4960-A77E-688E764324CD}"/>
                  </a:ext>
                </a:extLst>
              </p:cNvPr>
              <p:cNvSpPr>
                <a:spLocks noChangeShapeType="1"/>
              </p:cNvSpPr>
              <p:nvPr/>
            </p:nvSpPr>
            <p:spPr bwMode="auto">
              <a:xfrm flipH="1">
                <a:off x="3950" y="562"/>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4" name="Line 1106">
                <a:extLst>
                  <a:ext uri="{FF2B5EF4-FFF2-40B4-BE49-F238E27FC236}">
                    <a16:creationId xmlns:a16="http://schemas.microsoft.com/office/drawing/2014/main" id="{5615DE80-1F9D-42CD-BDF5-932FEE1DB0EC}"/>
                  </a:ext>
                </a:extLst>
              </p:cNvPr>
              <p:cNvSpPr>
                <a:spLocks noChangeShapeType="1"/>
              </p:cNvSpPr>
              <p:nvPr/>
            </p:nvSpPr>
            <p:spPr bwMode="auto">
              <a:xfrm flipH="1">
                <a:off x="3950" y="248"/>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5" name="Rectangle 1107">
                <a:extLst>
                  <a:ext uri="{FF2B5EF4-FFF2-40B4-BE49-F238E27FC236}">
                    <a16:creationId xmlns:a16="http://schemas.microsoft.com/office/drawing/2014/main" id="{9B531653-4F02-46E0-88A3-9407180B96A6}"/>
                  </a:ext>
                </a:extLst>
              </p:cNvPr>
              <p:cNvSpPr>
                <a:spLocks noChangeArrowheads="1"/>
              </p:cNvSpPr>
              <p:nvPr/>
            </p:nvSpPr>
            <p:spPr bwMode="auto">
              <a:xfrm>
                <a:off x="3838" y="80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6" name="Rectangle 1108">
                <a:extLst>
                  <a:ext uri="{FF2B5EF4-FFF2-40B4-BE49-F238E27FC236}">
                    <a16:creationId xmlns:a16="http://schemas.microsoft.com/office/drawing/2014/main" id="{7DFA5899-457A-4424-BA5B-3A97CE51B5D3}"/>
                  </a:ext>
                </a:extLst>
              </p:cNvPr>
              <p:cNvSpPr>
                <a:spLocks noChangeArrowheads="1"/>
              </p:cNvSpPr>
              <p:nvPr/>
            </p:nvSpPr>
            <p:spPr bwMode="auto">
              <a:xfrm>
                <a:off x="3724" y="49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7" name="Rectangle 1109">
                <a:extLst>
                  <a:ext uri="{FF2B5EF4-FFF2-40B4-BE49-F238E27FC236}">
                    <a16:creationId xmlns:a16="http://schemas.microsoft.com/office/drawing/2014/main" id="{ECE26980-A701-4D8C-942B-CCE13FE6C218}"/>
                  </a:ext>
                </a:extLst>
              </p:cNvPr>
              <p:cNvSpPr>
                <a:spLocks noChangeArrowheads="1"/>
              </p:cNvSpPr>
              <p:nvPr/>
            </p:nvSpPr>
            <p:spPr bwMode="auto">
              <a:xfrm>
                <a:off x="3838" y="17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8" name="Rectangle 1110">
                <a:extLst>
                  <a:ext uri="{FF2B5EF4-FFF2-40B4-BE49-F238E27FC236}">
                    <a16:creationId xmlns:a16="http://schemas.microsoft.com/office/drawing/2014/main" id="{33388341-E914-4299-9538-E7E28E7AF9D2}"/>
                  </a:ext>
                </a:extLst>
              </p:cNvPr>
              <p:cNvSpPr>
                <a:spLocks noChangeArrowheads="1"/>
              </p:cNvSpPr>
              <p:nvPr/>
            </p:nvSpPr>
            <p:spPr bwMode="auto">
              <a:xfrm>
                <a:off x="5053" y="44"/>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79" name="Line 1111">
                <a:extLst>
                  <a:ext uri="{FF2B5EF4-FFF2-40B4-BE49-F238E27FC236}">
                    <a16:creationId xmlns:a16="http://schemas.microsoft.com/office/drawing/2014/main" id="{2B9FBF85-D9E5-4525-98FA-996C320C6FE2}"/>
                  </a:ext>
                </a:extLst>
              </p:cNvPr>
              <p:cNvSpPr>
                <a:spLocks noChangeShapeType="1"/>
              </p:cNvSpPr>
              <p:nvPr/>
            </p:nvSpPr>
            <p:spPr bwMode="auto">
              <a:xfrm>
                <a:off x="4061" y="304"/>
                <a:ext cx="0" cy="1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0" name="Line 1112">
                <a:extLst>
                  <a:ext uri="{FF2B5EF4-FFF2-40B4-BE49-F238E27FC236}">
                    <a16:creationId xmlns:a16="http://schemas.microsoft.com/office/drawing/2014/main" id="{F224182F-944C-49D8-A1FD-9984B8EC8358}"/>
                  </a:ext>
                </a:extLst>
              </p:cNvPr>
              <p:cNvSpPr>
                <a:spLocks noChangeShapeType="1"/>
              </p:cNvSpPr>
              <p:nvPr/>
            </p:nvSpPr>
            <p:spPr bwMode="auto">
              <a:xfrm>
                <a:off x="4230" y="301"/>
                <a:ext cx="0" cy="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1" name="Line 1113">
                <a:extLst>
                  <a:ext uri="{FF2B5EF4-FFF2-40B4-BE49-F238E27FC236}">
                    <a16:creationId xmlns:a16="http://schemas.microsoft.com/office/drawing/2014/main" id="{80BFE788-9632-4BF3-919E-A775AE63ABB5}"/>
                  </a:ext>
                </a:extLst>
              </p:cNvPr>
              <p:cNvSpPr>
                <a:spLocks noChangeShapeType="1"/>
              </p:cNvSpPr>
              <p:nvPr/>
            </p:nvSpPr>
            <p:spPr bwMode="auto">
              <a:xfrm>
                <a:off x="4400" y="277"/>
                <a:ext cx="0" cy="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2" name="Line 1114">
                <a:extLst>
                  <a:ext uri="{FF2B5EF4-FFF2-40B4-BE49-F238E27FC236}">
                    <a16:creationId xmlns:a16="http://schemas.microsoft.com/office/drawing/2014/main" id="{4C8CCFEE-6494-40FA-9953-E9A2070F0E94}"/>
                  </a:ext>
                </a:extLst>
              </p:cNvPr>
              <p:cNvSpPr>
                <a:spLocks noChangeShapeType="1"/>
              </p:cNvSpPr>
              <p:nvPr/>
            </p:nvSpPr>
            <p:spPr bwMode="auto">
              <a:xfrm>
                <a:off x="4570" y="273"/>
                <a:ext cx="0" cy="7"/>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3" name="Line 1115">
                <a:extLst>
                  <a:ext uri="{FF2B5EF4-FFF2-40B4-BE49-F238E27FC236}">
                    <a16:creationId xmlns:a16="http://schemas.microsoft.com/office/drawing/2014/main" id="{F0D13B48-50D2-4DC6-A24C-A79D74C86120}"/>
                  </a:ext>
                </a:extLst>
              </p:cNvPr>
              <p:cNvSpPr>
                <a:spLocks noChangeShapeType="1"/>
              </p:cNvSpPr>
              <p:nvPr/>
            </p:nvSpPr>
            <p:spPr bwMode="auto">
              <a:xfrm>
                <a:off x="4740" y="269"/>
                <a:ext cx="0" cy="7"/>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4" name="Line 1116">
                <a:extLst>
                  <a:ext uri="{FF2B5EF4-FFF2-40B4-BE49-F238E27FC236}">
                    <a16:creationId xmlns:a16="http://schemas.microsoft.com/office/drawing/2014/main" id="{2B5BB631-F716-49F8-A877-92BF438C5456}"/>
                  </a:ext>
                </a:extLst>
              </p:cNvPr>
              <p:cNvSpPr>
                <a:spLocks noChangeShapeType="1"/>
              </p:cNvSpPr>
              <p:nvPr/>
            </p:nvSpPr>
            <p:spPr bwMode="auto">
              <a:xfrm>
                <a:off x="4910" y="269"/>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5" name="Line 1117">
                <a:extLst>
                  <a:ext uri="{FF2B5EF4-FFF2-40B4-BE49-F238E27FC236}">
                    <a16:creationId xmlns:a16="http://schemas.microsoft.com/office/drawing/2014/main" id="{0C9B72E5-A1AF-4595-9600-22F392C99675}"/>
                  </a:ext>
                </a:extLst>
              </p:cNvPr>
              <p:cNvSpPr>
                <a:spLocks noChangeShapeType="1"/>
              </p:cNvSpPr>
              <p:nvPr/>
            </p:nvSpPr>
            <p:spPr bwMode="auto">
              <a:xfrm>
                <a:off x="5080" y="268"/>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6" name="Line 1118">
                <a:extLst>
                  <a:ext uri="{FF2B5EF4-FFF2-40B4-BE49-F238E27FC236}">
                    <a16:creationId xmlns:a16="http://schemas.microsoft.com/office/drawing/2014/main" id="{8B7AEB78-1D3A-4B76-8DB1-D653EFC30FFF}"/>
                  </a:ext>
                </a:extLst>
              </p:cNvPr>
              <p:cNvSpPr>
                <a:spLocks noChangeShapeType="1"/>
              </p:cNvSpPr>
              <p:nvPr/>
            </p:nvSpPr>
            <p:spPr bwMode="auto">
              <a:xfrm>
                <a:off x="5250" y="267"/>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7" name="Line 1119">
                <a:extLst>
                  <a:ext uri="{FF2B5EF4-FFF2-40B4-BE49-F238E27FC236}">
                    <a16:creationId xmlns:a16="http://schemas.microsoft.com/office/drawing/2014/main" id="{ECA519BC-75FC-46B0-93AC-D50933D646A8}"/>
                  </a:ext>
                </a:extLst>
              </p:cNvPr>
              <p:cNvSpPr>
                <a:spLocks noChangeShapeType="1"/>
              </p:cNvSpPr>
              <p:nvPr/>
            </p:nvSpPr>
            <p:spPr bwMode="auto">
              <a:xfrm>
                <a:off x="5420" y="264"/>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8" name="Line 1120">
                <a:extLst>
                  <a:ext uri="{FF2B5EF4-FFF2-40B4-BE49-F238E27FC236}">
                    <a16:creationId xmlns:a16="http://schemas.microsoft.com/office/drawing/2014/main" id="{C4CCFC28-0499-475E-B39A-C93F8ABB4033}"/>
                  </a:ext>
                </a:extLst>
              </p:cNvPr>
              <p:cNvSpPr>
                <a:spLocks noChangeShapeType="1"/>
              </p:cNvSpPr>
              <p:nvPr/>
            </p:nvSpPr>
            <p:spPr bwMode="auto">
              <a:xfrm>
                <a:off x="5590" y="266"/>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9" name="Line 1121">
                <a:extLst>
                  <a:ext uri="{FF2B5EF4-FFF2-40B4-BE49-F238E27FC236}">
                    <a16:creationId xmlns:a16="http://schemas.microsoft.com/office/drawing/2014/main" id="{E77EFC30-AFEE-4332-AFDF-7BE4A30604E5}"/>
                  </a:ext>
                </a:extLst>
              </p:cNvPr>
              <p:cNvSpPr>
                <a:spLocks noChangeShapeType="1"/>
              </p:cNvSpPr>
              <p:nvPr/>
            </p:nvSpPr>
            <p:spPr bwMode="auto">
              <a:xfrm flipV="1">
                <a:off x="4061" y="291"/>
                <a:ext cx="0" cy="1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0" name="Line 1122">
                <a:extLst>
                  <a:ext uri="{FF2B5EF4-FFF2-40B4-BE49-F238E27FC236}">
                    <a16:creationId xmlns:a16="http://schemas.microsoft.com/office/drawing/2014/main" id="{E17DE36C-F31B-437F-826D-39AA61BAE3A3}"/>
                  </a:ext>
                </a:extLst>
              </p:cNvPr>
              <p:cNvSpPr>
                <a:spLocks noChangeShapeType="1"/>
              </p:cNvSpPr>
              <p:nvPr/>
            </p:nvSpPr>
            <p:spPr bwMode="auto">
              <a:xfrm flipV="1">
                <a:off x="4230" y="292"/>
                <a:ext cx="0" cy="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1" name="Line 1123">
                <a:extLst>
                  <a:ext uri="{FF2B5EF4-FFF2-40B4-BE49-F238E27FC236}">
                    <a16:creationId xmlns:a16="http://schemas.microsoft.com/office/drawing/2014/main" id="{40F1A7FE-90DA-4BBE-8E07-C0C170EA0AF2}"/>
                  </a:ext>
                </a:extLst>
              </p:cNvPr>
              <p:cNvSpPr>
                <a:spLocks noChangeShapeType="1"/>
              </p:cNvSpPr>
              <p:nvPr/>
            </p:nvSpPr>
            <p:spPr bwMode="auto">
              <a:xfrm flipV="1">
                <a:off x="4400" y="269"/>
                <a:ext cx="0" cy="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2" name="Line 1124">
                <a:extLst>
                  <a:ext uri="{FF2B5EF4-FFF2-40B4-BE49-F238E27FC236}">
                    <a16:creationId xmlns:a16="http://schemas.microsoft.com/office/drawing/2014/main" id="{79E9F1E5-FB39-480C-9224-5C3CB24B5C08}"/>
                  </a:ext>
                </a:extLst>
              </p:cNvPr>
              <p:cNvSpPr>
                <a:spLocks noChangeShapeType="1"/>
              </p:cNvSpPr>
              <p:nvPr/>
            </p:nvSpPr>
            <p:spPr bwMode="auto">
              <a:xfrm flipV="1">
                <a:off x="4570" y="267"/>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3" name="Line 1125">
                <a:extLst>
                  <a:ext uri="{FF2B5EF4-FFF2-40B4-BE49-F238E27FC236}">
                    <a16:creationId xmlns:a16="http://schemas.microsoft.com/office/drawing/2014/main" id="{D884CE6E-08F7-42FB-B373-6D3A305E4FCD}"/>
                  </a:ext>
                </a:extLst>
              </p:cNvPr>
              <p:cNvSpPr>
                <a:spLocks noChangeShapeType="1"/>
              </p:cNvSpPr>
              <p:nvPr/>
            </p:nvSpPr>
            <p:spPr bwMode="auto">
              <a:xfrm flipV="1">
                <a:off x="4740" y="263"/>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4" name="Line 1126">
                <a:extLst>
                  <a:ext uri="{FF2B5EF4-FFF2-40B4-BE49-F238E27FC236}">
                    <a16:creationId xmlns:a16="http://schemas.microsoft.com/office/drawing/2014/main" id="{B263EC69-32FF-4E6C-B60E-F9445BCE4C88}"/>
                  </a:ext>
                </a:extLst>
              </p:cNvPr>
              <p:cNvSpPr>
                <a:spLocks noChangeShapeType="1"/>
              </p:cNvSpPr>
              <p:nvPr/>
            </p:nvSpPr>
            <p:spPr bwMode="auto">
              <a:xfrm flipV="1">
                <a:off x="4910" y="263"/>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5" name="Line 1127">
                <a:extLst>
                  <a:ext uri="{FF2B5EF4-FFF2-40B4-BE49-F238E27FC236}">
                    <a16:creationId xmlns:a16="http://schemas.microsoft.com/office/drawing/2014/main" id="{115A4435-2600-493E-896F-256F1F8667C8}"/>
                  </a:ext>
                </a:extLst>
              </p:cNvPr>
              <p:cNvSpPr>
                <a:spLocks noChangeShapeType="1"/>
              </p:cNvSpPr>
              <p:nvPr/>
            </p:nvSpPr>
            <p:spPr bwMode="auto">
              <a:xfrm flipV="1">
                <a:off x="5080" y="262"/>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6" name="Line 1128">
                <a:extLst>
                  <a:ext uri="{FF2B5EF4-FFF2-40B4-BE49-F238E27FC236}">
                    <a16:creationId xmlns:a16="http://schemas.microsoft.com/office/drawing/2014/main" id="{446B46AC-4116-4E24-AD17-E64951D7D276}"/>
                  </a:ext>
                </a:extLst>
              </p:cNvPr>
              <p:cNvSpPr>
                <a:spLocks noChangeShapeType="1"/>
              </p:cNvSpPr>
              <p:nvPr/>
            </p:nvSpPr>
            <p:spPr bwMode="auto">
              <a:xfrm flipV="1">
                <a:off x="5250" y="261"/>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7" name="Line 1129">
                <a:extLst>
                  <a:ext uri="{FF2B5EF4-FFF2-40B4-BE49-F238E27FC236}">
                    <a16:creationId xmlns:a16="http://schemas.microsoft.com/office/drawing/2014/main" id="{08595DAF-816A-408F-A0FA-BE9A74C66381}"/>
                  </a:ext>
                </a:extLst>
              </p:cNvPr>
              <p:cNvSpPr>
                <a:spLocks noChangeShapeType="1"/>
              </p:cNvSpPr>
              <p:nvPr/>
            </p:nvSpPr>
            <p:spPr bwMode="auto">
              <a:xfrm flipV="1">
                <a:off x="5420" y="259"/>
                <a:ext cx="0" cy="5"/>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8" name="Line 1130">
                <a:extLst>
                  <a:ext uri="{FF2B5EF4-FFF2-40B4-BE49-F238E27FC236}">
                    <a16:creationId xmlns:a16="http://schemas.microsoft.com/office/drawing/2014/main" id="{E8A11880-D396-42D0-B841-26061B5EF47A}"/>
                  </a:ext>
                </a:extLst>
              </p:cNvPr>
              <p:cNvSpPr>
                <a:spLocks noChangeShapeType="1"/>
              </p:cNvSpPr>
              <p:nvPr/>
            </p:nvSpPr>
            <p:spPr bwMode="auto">
              <a:xfrm flipV="1">
                <a:off x="5590" y="260"/>
                <a:ext cx="0" cy="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9" name="Freeform 1131">
                <a:extLst>
                  <a:ext uri="{FF2B5EF4-FFF2-40B4-BE49-F238E27FC236}">
                    <a16:creationId xmlns:a16="http://schemas.microsoft.com/office/drawing/2014/main" id="{E0BFB1EA-A8F5-4759-B87E-71F51D3FEF94}"/>
                  </a:ext>
                </a:extLst>
              </p:cNvPr>
              <p:cNvSpPr>
                <a:spLocks/>
              </p:cNvSpPr>
              <p:nvPr/>
            </p:nvSpPr>
            <p:spPr bwMode="auto">
              <a:xfrm>
                <a:off x="4061" y="264"/>
                <a:ext cx="1529" cy="40"/>
              </a:xfrm>
              <a:custGeom>
                <a:avLst/>
                <a:gdLst>
                  <a:gd name="T0" fmla="*/ 0 w 1529"/>
                  <a:gd name="T1" fmla="*/ 40 h 40"/>
                  <a:gd name="T2" fmla="*/ 169 w 1529"/>
                  <a:gd name="T3" fmla="*/ 37 h 40"/>
                  <a:gd name="T4" fmla="*/ 339 w 1529"/>
                  <a:gd name="T5" fmla="*/ 13 h 40"/>
                  <a:gd name="T6" fmla="*/ 509 w 1529"/>
                  <a:gd name="T7" fmla="*/ 9 h 40"/>
                  <a:gd name="T8" fmla="*/ 679 w 1529"/>
                  <a:gd name="T9" fmla="*/ 5 h 40"/>
                  <a:gd name="T10" fmla="*/ 849 w 1529"/>
                  <a:gd name="T11" fmla="*/ 5 h 40"/>
                  <a:gd name="T12" fmla="*/ 1019 w 1529"/>
                  <a:gd name="T13" fmla="*/ 4 h 40"/>
                  <a:gd name="T14" fmla="*/ 1189 w 1529"/>
                  <a:gd name="T15" fmla="*/ 3 h 40"/>
                  <a:gd name="T16" fmla="*/ 1359 w 1529"/>
                  <a:gd name="T17" fmla="*/ 0 h 40"/>
                  <a:gd name="T18" fmla="*/ 1529 w 1529"/>
                  <a:gd name="T19"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9" h="40">
                    <a:moveTo>
                      <a:pt x="0" y="40"/>
                    </a:moveTo>
                    <a:lnTo>
                      <a:pt x="169" y="37"/>
                    </a:lnTo>
                    <a:lnTo>
                      <a:pt x="339" y="13"/>
                    </a:lnTo>
                    <a:lnTo>
                      <a:pt x="509" y="9"/>
                    </a:lnTo>
                    <a:lnTo>
                      <a:pt x="679" y="5"/>
                    </a:lnTo>
                    <a:lnTo>
                      <a:pt x="849" y="5"/>
                    </a:lnTo>
                    <a:lnTo>
                      <a:pt x="1019" y="4"/>
                    </a:lnTo>
                    <a:lnTo>
                      <a:pt x="1189" y="3"/>
                    </a:lnTo>
                    <a:lnTo>
                      <a:pt x="1359" y="0"/>
                    </a:lnTo>
                    <a:lnTo>
                      <a:pt x="1529" y="2"/>
                    </a:lnTo>
                  </a:path>
                </a:pathLst>
              </a:custGeom>
              <a:noFill/>
              <a:ln w="20638"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0" name="Line 1132">
                <a:extLst>
                  <a:ext uri="{FF2B5EF4-FFF2-40B4-BE49-F238E27FC236}">
                    <a16:creationId xmlns:a16="http://schemas.microsoft.com/office/drawing/2014/main" id="{8340BC13-875F-4CF9-958E-FCE0236534E3}"/>
                  </a:ext>
                </a:extLst>
              </p:cNvPr>
              <p:cNvSpPr>
                <a:spLocks noChangeShapeType="1"/>
              </p:cNvSpPr>
              <p:nvPr/>
            </p:nvSpPr>
            <p:spPr bwMode="auto">
              <a:xfrm>
                <a:off x="4041" y="31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1" name="Line 1133">
                <a:extLst>
                  <a:ext uri="{FF2B5EF4-FFF2-40B4-BE49-F238E27FC236}">
                    <a16:creationId xmlns:a16="http://schemas.microsoft.com/office/drawing/2014/main" id="{C560EE97-3EF0-4B5B-9A46-E83619916582}"/>
                  </a:ext>
                </a:extLst>
              </p:cNvPr>
              <p:cNvSpPr>
                <a:spLocks noChangeShapeType="1"/>
              </p:cNvSpPr>
              <p:nvPr/>
            </p:nvSpPr>
            <p:spPr bwMode="auto">
              <a:xfrm>
                <a:off x="4211" y="30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2" name="Line 1134">
                <a:extLst>
                  <a:ext uri="{FF2B5EF4-FFF2-40B4-BE49-F238E27FC236}">
                    <a16:creationId xmlns:a16="http://schemas.microsoft.com/office/drawing/2014/main" id="{0E6E99BF-3039-4CED-8CE6-672C0CD14F73}"/>
                  </a:ext>
                </a:extLst>
              </p:cNvPr>
              <p:cNvSpPr>
                <a:spLocks noChangeShapeType="1"/>
              </p:cNvSpPr>
              <p:nvPr/>
            </p:nvSpPr>
            <p:spPr bwMode="auto">
              <a:xfrm>
                <a:off x="4381" y="28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3" name="Line 1135">
                <a:extLst>
                  <a:ext uri="{FF2B5EF4-FFF2-40B4-BE49-F238E27FC236}">
                    <a16:creationId xmlns:a16="http://schemas.microsoft.com/office/drawing/2014/main" id="{7BABD0E0-9568-437E-BD81-4FE4DFCF9232}"/>
                  </a:ext>
                </a:extLst>
              </p:cNvPr>
              <p:cNvSpPr>
                <a:spLocks noChangeShapeType="1"/>
              </p:cNvSpPr>
              <p:nvPr/>
            </p:nvSpPr>
            <p:spPr bwMode="auto">
              <a:xfrm>
                <a:off x="4550" y="280"/>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4" name="Line 1136">
                <a:extLst>
                  <a:ext uri="{FF2B5EF4-FFF2-40B4-BE49-F238E27FC236}">
                    <a16:creationId xmlns:a16="http://schemas.microsoft.com/office/drawing/2014/main" id="{77C6D1F7-DB63-4679-BAC9-653F6ECDAC2A}"/>
                  </a:ext>
                </a:extLst>
              </p:cNvPr>
              <p:cNvSpPr>
                <a:spLocks noChangeShapeType="1"/>
              </p:cNvSpPr>
              <p:nvPr/>
            </p:nvSpPr>
            <p:spPr bwMode="auto">
              <a:xfrm>
                <a:off x="4720" y="276"/>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5" name="Line 1137">
                <a:extLst>
                  <a:ext uri="{FF2B5EF4-FFF2-40B4-BE49-F238E27FC236}">
                    <a16:creationId xmlns:a16="http://schemas.microsoft.com/office/drawing/2014/main" id="{9510D448-8525-4224-8FD5-5A1E7BC708B9}"/>
                  </a:ext>
                </a:extLst>
              </p:cNvPr>
              <p:cNvSpPr>
                <a:spLocks noChangeShapeType="1"/>
              </p:cNvSpPr>
              <p:nvPr/>
            </p:nvSpPr>
            <p:spPr bwMode="auto">
              <a:xfrm>
                <a:off x="4890" y="275"/>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6" name="Line 1138">
                <a:extLst>
                  <a:ext uri="{FF2B5EF4-FFF2-40B4-BE49-F238E27FC236}">
                    <a16:creationId xmlns:a16="http://schemas.microsoft.com/office/drawing/2014/main" id="{8B93A76D-68DC-4653-A8F3-1236BD13C216}"/>
                  </a:ext>
                </a:extLst>
              </p:cNvPr>
              <p:cNvSpPr>
                <a:spLocks noChangeShapeType="1"/>
              </p:cNvSpPr>
              <p:nvPr/>
            </p:nvSpPr>
            <p:spPr bwMode="auto">
              <a:xfrm>
                <a:off x="5060" y="274"/>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7" name="Line 1139">
                <a:extLst>
                  <a:ext uri="{FF2B5EF4-FFF2-40B4-BE49-F238E27FC236}">
                    <a16:creationId xmlns:a16="http://schemas.microsoft.com/office/drawing/2014/main" id="{247E0CF0-8F16-468B-AA62-BF4EB7A5D426}"/>
                  </a:ext>
                </a:extLst>
              </p:cNvPr>
              <p:cNvSpPr>
                <a:spLocks noChangeShapeType="1"/>
              </p:cNvSpPr>
              <p:nvPr/>
            </p:nvSpPr>
            <p:spPr bwMode="auto">
              <a:xfrm>
                <a:off x="5230" y="27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8" name="Line 1140">
                <a:extLst>
                  <a:ext uri="{FF2B5EF4-FFF2-40B4-BE49-F238E27FC236}">
                    <a16:creationId xmlns:a16="http://schemas.microsoft.com/office/drawing/2014/main" id="{36CA11FB-4B4C-413B-B011-D3732FD2A0C2}"/>
                  </a:ext>
                </a:extLst>
              </p:cNvPr>
              <p:cNvSpPr>
                <a:spLocks noChangeShapeType="1"/>
              </p:cNvSpPr>
              <p:nvPr/>
            </p:nvSpPr>
            <p:spPr bwMode="auto">
              <a:xfrm>
                <a:off x="5400" y="270"/>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9" name="Line 1141">
                <a:extLst>
                  <a:ext uri="{FF2B5EF4-FFF2-40B4-BE49-F238E27FC236}">
                    <a16:creationId xmlns:a16="http://schemas.microsoft.com/office/drawing/2014/main" id="{C8DD2321-EBD6-404E-87FD-026FBD5F5CFC}"/>
                  </a:ext>
                </a:extLst>
              </p:cNvPr>
              <p:cNvSpPr>
                <a:spLocks noChangeShapeType="1"/>
              </p:cNvSpPr>
              <p:nvPr/>
            </p:nvSpPr>
            <p:spPr bwMode="auto">
              <a:xfrm>
                <a:off x="5570" y="27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0" name="Line 1142">
                <a:extLst>
                  <a:ext uri="{FF2B5EF4-FFF2-40B4-BE49-F238E27FC236}">
                    <a16:creationId xmlns:a16="http://schemas.microsoft.com/office/drawing/2014/main" id="{0114513F-77F5-4297-BE04-75C010DA3620}"/>
                  </a:ext>
                </a:extLst>
              </p:cNvPr>
              <p:cNvSpPr>
                <a:spLocks noChangeShapeType="1"/>
              </p:cNvSpPr>
              <p:nvPr/>
            </p:nvSpPr>
            <p:spPr bwMode="auto">
              <a:xfrm>
                <a:off x="4041" y="291"/>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1" name="Line 1143">
                <a:extLst>
                  <a:ext uri="{FF2B5EF4-FFF2-40B4-BE49-F238E27FC236}">
                    <a16:creationId xmlns:a16="http://schemas.microsoft.com/office/drawing/2014/main" id="{A1A41EDD-BFBD-4B5B-A0DF-5C5B431FF146}"/>
                  </a:ext>
                </a:extLst>
              </p:cNvPr>
              <p:cNvSpPr>
                <a:spLocks noChangeShapeType="1"/>
              </p:cNvSpPr>
              <p:nvPr/>
            </p:nvSpPr>
            <p:spPr bwMode="auto">
              <a:xfrm>
                <a:off x="4211" y="29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2" name="Line 1144">
                <a:extLst>
                  <a:ext uri="{FF2B5EF4-FFF2-40B4-BE49-F238E27FC236}">
                    <a16:creationId xmlns:a16="http://schemas.microsoft.com/office/drawing/2014/main" id="{51C608D4-D921-4C4B-B3E7-F9E6BB999EBB}"/>
                  </a:ext>
                </a:extLst>
              </p:cNvPr>
              <p:cNvSpPr>
                <a:spLocks noChangeShapeType="1"/>
              </p:cNvSpPr>
              <p:nvPr/>
            </p:nvSpPr>
            <p:spPr bwMode="auto">
              <a:xfrm>
                <a:off x="4381" y="26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3" name="Line 1145">
                <a:extLst>
                  <a:ext uri="{FF2B5EF4-FFF2-40B4-BE49-F238E27FC236}">
                    <a16:creationId xmlns:a16="http://schemas.microsoft.com/office/drawing/2014/main" id="{A80B6065-4D36-4713-8548-3224C7640F98}"/>
                  </a:ext>
                </a:extLst>
              </p:cNvPr>
              <p:cNvSpPr>
                <a:spLocks noChangeShapeType="1"/>
              </p:cNvSpPr>
              <p:nvPr/>
            </p:nvSpPr>
            <p:spPr bwMode="auto">
              <a:xfrm>
                <a:off x="4550" y="267"/>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4" name="Line 1146">
                <a:extLst>
                  <a:ext uri="{FF2B5EF4-FFF2-40B4-BE49-F238E27FC236}">
                    <a16:creationId xmlns:a16="http://schemas.microsoft.com/office/drawing/2014/main" id="{F105B821-0B95-43CD-B441-2D39FA368929}"/>
                  </a:ext>
                </a:extLst>
              </p:cNvPr>
              <p:cNvSpPr>
                <a:spLocks noChangeShapeType="1"/>
              </p:cNvSpPr>
              <p:nvPr/>
            </p:nvSpPr>
            <p:spPr bwMode="auto">
              <a:xfrm>
                <a:off x="4720" y="263"/>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5" name="Line 1147">
                <a:extLst>
                  <a:ext uri="{FF2B5EF4-FFF2-40B4-BE49-F238E27FC236}">
                    <a16:creationId xmlns:a16="http://schemas.microsoft.com/office/drawing/2014/main" id="{8F6B3C52-9504-43BF-955A-A6DBB0A2F98C}"/>
                  </a:ext>
                </a:extLst>
              </p:cNvPr>
              <p:cNvSpPr>
                <a:spLocks noChangeShapeType="1"/>
              </p:cNvSpPr>
              <p:nvPr/>
            </p:nvSpPr>
            <p:spPr bwMode="auto">
              <a:xfrm>
                <a:off x="4890" y="263"/>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6" name="Line 1148">
                <a:extLst>
                  <a:ext uri="{FF2B5EF4-FFF2-40B4-BE49-F238E27FC236}">
                    <a16:creationId xmlns:a16="http://schemas.microsoft.com/office/drawing/2014/main" id="{1502CC57-BFED-4C2A-ACE9-1419BE5AC019}"/>
                  </a:ext>
                </a:extLst>
              </p:cNvPr>
              <p:cNvSpPr>
                <a:spLocks noChangeShapeType="1"/>
              </p:cNvSpPr>
              <p:nvPr/>
            </p:nvSpPr>
            <p:spPr bwMode="auto">
              <a:xfrm>
                <a:off x="5060" y="262"/>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7" name="Line 1149">
                <a:extLst>
                  <a:ext uri="{FF2B5EF4-FFF2-40B4-BE49-F238E27FC236}">
                    <a16:creationId xmlns:a16="http://schemas.microsoft.com/office/drawing/2014/main" id="{67A445D1-BA85-483C-B93A-708FE11C352E}"/>
                  </a:ext>
                </a:extLst>
              </p:cNvPr>
              <p:cNvSpPr>
                <a:spLocks noChangeShapeType="1"/>
              </p:cNvSpPr>
              <p:nvPr/>
            </p:nvSpPr>
            <p:spPr bwMode="auto">
              <a:xfrm>
                <a:off x="5230" y="261"/>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8" name="Line 1150">
                <a:extLst>
                  <a:ext uri="{FF2B5EF4-FFF2-40B4-BE49-F238E27FC236}">
                    <a16:creationId xmlns:a16="http://schemas.microsoft.com/office/drawing/2014/main" id="{EF61FE0D-C93A-4292-ADB9-80B4869C594D}"/>
                  </a:ext>
                </a:extLst>
              </p:cNvPr>
              <p:cNvSpPr>
                <a:spLocks noChangeShapeType="1"/>
              </p:cNvSpPr>
              <p:nvPr/>
            </p:nvSpPr>
            <p:spPr bwMode="auto">
              <a:xfrm>
                <a:off x="5400" y="25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9" name="Line 1151">
                <a:extLst>
                  <a:ext uri="{FF2B5EF4-FFF2-40B4-BE49-F238E27FC236}">
                    <a16:creationId xmlns:a16="http://schemas.microsoft.com/office/drawing/2014/main" id="{EBD79000-2E9F-4389-A08C-8A914D0425B4}"/>
                  </a:ext>
                </a:extLst>
              </p:cNvPr>
              <p:cNvSpPr>
                <a:spLocks noChangeShapeType="1"/>
              </p:cNvSpPr>
              <p:nvPr/>
            </p:nvSpPr>
            <p:spPr bwMode="auto">
              <a:xfrm>
                <a:off x="5570" y="260"/>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0" name="Line 1152">
                <a:extLst>
                  <a:ext uri="{FF2B5EF4-FFF2-40B4-BE49-F238E27FC236}">
                    <a16:creationId xmlns:a16="http://schemas.microsoft.com/office/drawing/2014/main" id="{57DD8538-12DC-4278-9DD4-2501565A9A82}"/>
                  </a:ext>
                </a:extLst>
              </p:cNvPr>
              <p:cNvSpPr>
                <a:spLocks noChangeShapeType="1"/>
              </p:cNvSpPr>
              <p:nvPr/>
            </p:nvSpPr>
            <p:spPr bwMode="auto">
              <a:xfrm>
                <a:off x="4061" y="610"/>
                <a:ext cx="0" cy="2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1" name="Line 1153">
                <a:extLst>
                  <a:ext uri="{FF2B5EF4-FFF2-40B4-BE49-F238E27FC236}">
                    <a16:creationId xmlns:a16="http://schemas.microsoft.com/office/drawing/2014/main" id="{BD092225-1BC2-47ED-8A8E-DF617F0E6007}"/>
                  </a:ext>
                </a:extLst>
              </p:cNvPr>
              <p:cNvSpPr>
                <a:spLocks noChangeShapeType="1"/>
              </p:cNvSpPr>
              <p:nvPr/>
            </p:nvSpPr>
            <p:spPr bwMode="auto">
              <a:xfrm>
                <a:off x="4230" y="299"/>
                <a:ext cx="0" cy="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2" name="Line 1154">
                <a:extLst>
                  <a:ext uri="{FF2B5EF4-FFF2-40B4-BE49-F238E27FC236}">
                    <a16:creationId xmlns:a16="http://schemas.microsoft.com/office/drawing/2014/main" id="{DD520247-FB5C-49A1-9206-7A9EF696F7EF}"/>
                  </a:ext>
                </a:extLst>
              </p:cNvPr>
              <p:cNvSpPr>
                <a:spLocks noChangeShapeType="1"/>
              </p:cNvSpPr>
              <p:nvPr/>
            </p:nvSpPr>
            <p:spPr bwMode="auto">
              <a:xfrm>
                <a:off x="4400" y="267"/>
                <a:ext cx="0" cy="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3" name="Line 1155">
                <a:extLst>
                  <a:ext uri="{FF2B5EF4-FFF2-40B4-BE49-F238E27FC236}">
                    <a16:creationId xmlns:a16="http://schemas.microsoft.com/office/drawing/2014/main" id="{4D6BA74C-2D60-4885-BA3F-01A753B97F68}"/>
                  </a:ext>
                </a:extLst>
              </p:cNvPr>
              <p:cNvSpPr>
                <a:spLocks noChangeShapeType="1"/>
              </p:cNvSpPr>
              <p:nvPr/>
            </p:nvSpPr>
            <p:spPr bwMode="auto">
              <a:xfrm>
                <a:off x="4570" y="251"/>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4" name="Line 1156">
                <a:extLst>
                  <a:ext uri="{FF2B5EF4-FFF2-40B4-BE49-F238E27FC236}">
                    <a16:creationId xmlns:a16="http://schemas.microsoft.com/office/drawing/2014/main" id="{34D3EB16-C075-435B-ADAB-D84E33B24D45}"/>
                  </a:ext>
                </a:extLst>
              </p:cNvPr>
              <p:cNvSpPr>
                <a:spLocks noChangeShapeType="1"/>
              </p:cNvSpPr>
              <p:nvPr/>
            </p:nvSpPr>
            <p:spPr bwMode="auto">
              <a:xfrm>
                <a:off x="4740" y="253"/>
                <a:ext cx="0" cy="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5" name="Line 1157">
                <a:extLst>
                  <a:ext uri="{FF2B5EF4-FFF2-40B4-BE49-F238E27FC236}">
                    <a16:creationId xmlns:a16="http://schemas.microsoft.com/office/drawing/2014/main" id="{9D602247-E950-4DB0-BA8E-05F531FC0105}"/>
                  </a:ext>
                </a:extLst>
              </p:cNvPr>
              <p:cNvSpPr>
                <a:spLocks noChangeShapeType="1"/>
              </p:cNvSpPr>
              <p:nvPr/>
            </p:nvSpPr>
            <p:spPr bwMode="auto">
              <a:xfrm>
                <a:off x="4910" y="250"/>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6" name="Line 1158">
                <a:extLst>
                  <a:ext uri="{FF2B5EF4-FFF2-40B4-BE49-F238E27FC236}">
                    <a16:creationId xmlns:a16="http://schemas.microsoft.com/office/drawing/2014/main" id="{2F6F8D6B-1E47-4B00-89B0-2F74516FCCF7}"/>
                  </a:ext>
                </a:extLst>
              </p:cNvPr>
              <p:cNvSpPr>
                <a:spLocks noChangeShapeType="1"/>
              </p:cNvSpPr>
              <p:nvPr/>
            </p:nvSpPr>
            <p:spPr bwMode="auto">
              <a:xfrm>
                <a:off x="5080" y="249"/>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7" name="Line 1159">
                <a:extLst>
                  <a:ext uri="{FF2B5EF4-FFF2-40B4-BE49-F238E27FC236}">
                    <a16:creationId xmlns:a16="http://schemas.microsoft.com/office/drawing/2014/main" id="{F15DD7DF-621A-484E-B266-EE8694C153B7}"/>
                  </a:ext>
                </a:extLst>
              </p:cNvPr>
              <p:cNvSpPr>
                <a:spLocks noChangeShapeType="1"/>
              </p:cNvSpPr>
              <p:nvPr/>
            </p:nvSpPr>
            <p:spPr bwMode="auto">
              <a:xfrm>
                <a:off x="5250" y="250"/>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8" name="Line 1160">
                <a:extLst>
                  <a:ext uri="{FF2B5EF4-FFF2-40B4-BE49-F238E27FC236}">
                    <a16:creationId xmlns:a16="http://schemas.microsoft.com/office/drawing/2014/main" id="{701E2D55-C5B3-4B2A-A3F8-2F2B02D73FEE}"/>
                  </a:ext>
                </a:extLst>
              </p:cNvPr>
              <p:cNvSpPr>
                <a:spLocks noChangeShapeType="1"/>
              </p:cNvSpPr>
              <p:nvPr/>
            </p:nvSpPr>
            <p:spPr bwMode="auto">
              <a:xfrm>
                <a:off x="5590" y="250"/>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9" name="Line 1161">
                <a:extLst>
                  <a:ext uri="{FF2B5EF4-FFF2-40B4-BE49-F238E27FC236}">
                    <a16:creationId xmlns:a16="http://schemas.microsoft.com/office/drawing/2014/main" id="{5CE6C98E-559C-43C3-9A96-52DAF6DA2B68}"/>
                  </a:ext>
                </a:extLst>
              </p:cNvPr>
              <p:cNvSpPr>
                <a:spLocks noChangeShapeType="1"/>
              </p:cNvSpPr>
              <p:nvPr/>
            </p:nvSpPr>
            <p:spPr bwMode="auto">
              <a:xfrm flipV="1">
                <a:off x="4061" y="587"/>
                <a:ext cx="0" cy="2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0" name="Line 1162">
                <a:extLst>
                  <a:ext uri="{FF2B5EF4-FFF2-40B4-BE49-F238E27FC236}">
                    <a16:creationId xmlns:a16="http://schemas.microsoft.com/office/drawing/2014/main" id="{FDB427AB-E40D-4317-AE35-972AD3A25DE0}"/>
                  </a:ext>
                </a:extLst>
              </p:cNvPr>
              <p:cNvSpPr>
                <a:spLocks noChangeShapeType="1"/>
              </p:cNvSpPr>
              <p:nvPr/>
            </p:nvSpPr>
            <p:spPr bwMode="auto">
              <a:xfrm flipV="1">
                <a:off x="4230" y="291"/>
                <a:ext cx="0" cy="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1" name="Line 1163">
                <a:extLst>
                  <a:ext uri="{FF2B5EF4-FFF2-40B4-BE49-F238E27FC236}">
                    <a16:creationId xmlns:a16="http://schemas.microsoft.com/office/drawing/2014/main" id="{33A406D5-3DDC-4880-976B-6E68AE3338AA}"/>
                  </a:ext>
                </a:extLst>
              </p:cNvPr>
              <p:cNvSpPr>
                <a:spLocks noChangeShapeType="1"/>
              </p:cNvSpPr>
              <p:nvPr/>
            </p:nvSpPr>
            <p:spPr bwMode="auto">
              <a:xfrm flipV="1">
                <a:off x="4400" y="262"/>
                <a:ext cx="0" cy="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2" name="Line 1164">
                <a:extLst>
                  <a:ext uri="{FF2B5EF4-FFF2-40B4-BE49-F238E27FC236}">
                    <a16:creationId xmlns:a16="http://schemas.microsoft.com/office/drawing/2014/main" id="{9D03B672-3D97-41EC-9C54-6E1121471816}"/>
                  </a:ext>
                </a:extLst>
              </p:cNvPr>
              <p:cNvSpPr>
                <a:spLocks noChangeShapeType="1"/>
              </p:cNvSpPr>
              <p:nvPr/>
            </p:nvSpPr>
            <p:spPr bwMode="auto">
              <a:xfrm flipV="1">
                <a:off x="4570" y="249"/>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3" name="Line 1165">
                <a:extLst>
                  <a:ext uri="{FF2B5EF4-FFF2-40B4-BE49-F238E27FC236}">
                    <a16:creationId xmlns:a16="http://schemas.microsoft.com/office/drawing/2014/main" id="{55BAAF32-BD6D-4B75-9198-B8CC50A0799A}"/>
                  </a:ext>
                </a:extLst>
              </p:cNvPr>
              <p:cNvSpPr>
                <a:spLocks noChangeShapeType="1"/>
              </p:cNvSpPr>
              <p:nvPr/>
            </p:nvSpPr>
            <p:spPr bwMode="auto">
              <a:xfrm flipV="1">
                <a:off x="4740" y="251"/>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4" name="Line 1166">
                <a:extLst>
                  <a:ext uri="{FF2B5EF4-FFF2-40B4-BE49-F238E27FC236}">
                    <a16:creationId xmlns:a16="http://schemas.microsoft.com/office/drawing/2014/main" id="{4A785816-2B9A-4800-A847-29EF1576E46E}"/>
                  </a:ext>
                </a:extLst>
              </p:cNvPr>
              <p:cNvSpPr>
                <a:spLocks noChangeShapeType="1"/>
              </p:cNvSpPr>
              <p:nvPr/>
            </p:nvSpPr>
            <p:spPr bwMode="auto">
              <a:xfrm flipV="1">
                <a:off x="4910" y="248"/>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5" name="Line 1167">
                <a:extLst>
                  <a:ext uri="{FF2B5EF4-FFF2-40B4-BE49-F238E27FC236}">
                    <a16:creationId xmlns:a16="http://schemas.microsoft.com/office/drawing/2014/main" id="{8A3071E7-F997-4A91-A22E-5C8306808341}"/>
                  </a:ext>
                </a:extLst>
              </p:cNvPr>
              <p:cNvSpPr>
                <a:spLocks noChangeShapeType="1"/>
              </p:cNvSpPr>
              <p:nvPr/>
            </p:nvSpPr>
            <p:spPr bwMode="auto">
              <a:xfrm flipV="1">
                <a:off x="5080" y="248"/>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6" name="Line 1168">
                <a:extLst>
                  <a:ext uri="{FF2B5EF4-FFF2-40B4-BE49-F238E27FC236}">
                    <a16:creationId xmlns:a16="http://schemas.microsoft.com/office/drawing/2014/main" id="{4FF7067E-F51A-4E58-963C-ED9E72D8CA58}"/>
                  </a:ext>
                </a:extLst>
              </p:cNvPr>
              <p:cNvSpPr>
                <a:spLocks noChangeShapeType="1"/>
              </p:cNvSpPr>
              <p:nvPr/>
            </p:nvSpPr>
            <p:spPr bwMode="auto">
              <a:xfrm flipV="1">
                <a:off x="5250" y="248"/>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7" name="Line 1169">
                <a:extLst>
                  <a:ext uri="{FF2B5EF4-FFF2-40B4-BE49-F238E27FC236}">
                    <a16:creationId xmlns:a16="http://schemas.microsoft.com/office/drawing/2014/main" id="{A4627BFB-5655-4BB9-B268-0CD3D6F0850E}"/>
                  </a:ext>
                </a:extLst>
              </p:cNvPr>
              <p:cNvSpPr>
                <a:spLocks noChangeShapeType="1"/>
              </p:cNvSpPr>
              <p:nvPr/>
            </p:nvSpPr>
            <p:spPr bwMode="auto">
              <a:xfrm flipV="1">
                <a:off x="5590" y="248"/>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8" name="Freeform 1170">
                <a:extLst>
                  <a:ext uri="{FF2B5EF4-FFF2-40B4-BE49-F238E27FC236}">
                    <a16:creationId xmlns:a16="http://schemas.microsoft.com/office/drawing/2014/main" id="{7481AFB9-3993-43AA-8DDF-435613DF8165}"/>
                  </a:ext>
                </a:extLst>
              </p:cNvPr>
              <p:cNvSpPr>
                <a:spLocks/>
              </p:cNvSpPr>
              <p:nvPr/>
            </p:nvSpPr>
            <p:spPr bwMode="auto">
              <a:xfrm>
                <a:off x="4061" y="248"/>
                <a:ext cx="1529" cy="362"/>
              </a:xfrm>
              <a:custGeom>
                <a:avLst/>
                <a:gdLst>
                  <a:gd name="T0" fmla="*/ 0 w 1529"/>
                  <a:gd name="T1" fmla="*/ 362 h 362"/>
                  <a:gd name="T2" fmla="*/ 169 w 1529"/>
                  <a:gd name="T3" fmla="*/ 51 h 362"/>
                  <a:gd name="T4" fmla="*/ 339 w 1529"/>
                  <a:gd name="T5" fmla="*/ 19 h 362"/>
                  <a:gd name="T6" fmla="*/ 509 w 1529"/>
                  <a:gd name="T7" fmla="*/ 3 h 362"/>
                  <a:gd name="T8" fmla="*/ 679 w 1529"/>
                  <a:gd name="T9" fmla="*/ 5 h 362"/>
                  <a:gd name="T10" fmla="*/ 849 w 1529"/>
                  <a:gd name="T11" fmla="*/ 2 h 362"/>
                  <a:gd name="T12" fmla="*/ 1019 w 1529"/>
                  <a:gd name="T13" fmla="*/ 1 h 362"/>
                  <a:gd name="T14" fmla="*/ 1189 w 1529"/>
                  <a:gd name="T15" fmla="*/ 2 h 362"/>
                  <a:gd name="T16" fmla="*/ 1359 w 1529"/>
                  <a:gd name="T17" fmla="*/ 0 h 362"/>
                  <a:gd name="T18" fmla="*/ 1529 w 1529"/>
                  <a:gd name="T19" fmla="*/ 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9" h="362">
                    <a:moveTo>
                      <a:pt x="0" y="362"/>
                    </a:moveTo>
                    <a:lnTo>
                      <a:pt x="169" y="51"/>
                    </a:lnTo>
                    <a:lnTo>
                      <a:pt x="339" y="19"/>
                    </a:lnTo>
                    <a:lnTo>
                      <a:pt x="509" y="3"/>
                    </a:lnTo>
                    <a:lnTo>
                      <a:pt x="679" y="5"/>
                    </a:lnTo>
                    <a:lnTo>
                      <a:pt x="849" y="2"/>
                    </a:lnTo>
                    <a:lnTo>
                      <a:pt x="1019" y="1"/>
                    </a:lnTo>
                    <a:lnTo>
                      <a:pt x="1189" y="2"/>
                    </a:lnTo>
                    <a:lnTo>
                      <a:pt x="1359" y="0"/>
                    </a:lnTo>
                    <a:lnTo>
                      <a:pt x="1529" y="2"/>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9" name="Line 1171">
                <a:extLst>
                  <a:ext uri="{FF2B5EF4-FFF2-40B4-BE49-F238E27FC236}">
                    <a16:creationId xmlns:a16="http://schemas.microsoft.com/office/drawing/2014/main" id="{DCDE1825-7BC1-469F-A6B4-0AB909E698FD}"/>
                  </a:ext>
                </a:extLst>
              </p:cNvPr>
              <p:cNvSpPr>
                <a:spLocks noChangeShapeType="1"/>
              </p:cNvSpPr>
              <p:nvPr/>
            </p:nvSpPr>
            <p:spPr bwMode="auto">
              <a:xfrm>
                <a:off x="4041" y="63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0" name="Line 1172">
                <a:extLst>
                  <a:ext uri="{FF2B5EF4-FFF2-40B4-BE49-F238E27FC236}">
                    <a16:creationId xmlns:a16="http://schemas.microsoft.com/office/drawing/2014/main" id="{0960F6E6-608C-4341-A7C7-594D8334EE36}"/>
                  </a:ext>
                </a:extLst>
              </p:cNvPr>
              <p:cNvSpPr>
                <a:spLocks noChangeShapeType="1"/>
              </p:cNvSpPr>
              <p:nvPr/>
            </p:nvSpPr>
            <p:spPr bwMode="auto">
              <a:xfrm>
                <a:off x="4211" y="30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7" name="Group 1374">
              <a:extLst>
                <a:ext uri="{FF2B5EF4-FFF2-40B4-BE49-F238E27FC236}">
                  <a16:creationId xmlns:a16="http://schemas.microsoft.com/office/drawing/2014/main" id="{5BCC049A-E38C-402C-9659-6F693A016053}"/>
                </a:ext>
              </a:extLst>
            </p:cNvPr>
            <p:cNvGrpSpPr>
              <a:grpSpLocks/>
            </p:cNvGrpSpPr>
            <p:nvPr/>
          </p:nvGrpSpPr>
          <p:grpSpPr bwMode="auto">
            <a:xfrm>
              <a:off x="1038" y="248"/>
              <a:ext cx="5540" cy="1947"/>
              <a:chOff x="1038" y="248"/>
              <a:chExt cx="5540" cy="1947"/>
            </a:xfrm>
          </p:grpSpPr>
          <p:sp>
            <p:nvSpPr>
              <p:cNvPr id="1541" name="Line 1174">
                <a:extLst>
                  <a:ext uri="{FF2B5EF4-FFF2-40B4-BE49-F238E27FC236}">
                    <a16:creationId xmlns:a16="http://schemas.microsoft.com/office/drawing/2014/main" id="{B89FEF9A-7BD3-4892-95EE-F76CF0C63A4F}"/>
                  </a:ext>
                </a:extLst>
              </p:cNvPr>
              <p:cNvSpPr>
                <a:spLocks noChangeShapeType="1"/>
              </p:cNvSpPr>
              <p:nvPr/>
            </p:nvSpPr>
            <p:spPr bwMode="auto">
              <a:xfrm>
                <a:off x="4381" y="27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2" name="Line 1175">
                <a:extLst>
                  <a:ext uri="{FF2B5EF4-FFF2-40B4-BE49-F238E27FC236}">
                    <a16:creationId xmlns:a16="http://schemas.microsoft.com/office/drawing/2014/main" id="{E9B782F7-C458-4C32-ABAF-BAD3CFABC698}"/>
                  </a:ext>
                </a:extLst>
              </p:cNvPr>
              <p:cNvSpPr>
                <a:spLocks noChangeShapeType="1"/>
              </p:cNvSpPr>
              <p:nvPr/>
            </p:nvSpPr>
            <p:spPr bwMode="auto">
              <a:xfrm>
                <a:off x="4550" y="25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3" name="Line 1176">
                <a:extLst>
                  <a:ext uri="{FF2B5EF4-FFF2-40B4-BE49-F238E27FC236}">
                    <a16:creationId xmlns:a16="http://schemas.microsoft.com/office/drawing/2014/main" id="{CFBAC093-7BC4-4D0C-BD08-F80639CAAF6F}"/>
                  </a:ext>
                </a:extLst>
              </p:cNvPr>
              <p:cNvSpPr>
                <a:spLocks noChangeShapeType="1"/>
              </p:cNvSpPr>
              <p:nvPr/>
            </p:nvSpPr>
            <p:spPr bwMode="auto">
              <a:xfrm>
                <a:off x="4720" y="25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4" name="Line 1177">
                <a:extLst>
                  <a:ext uri="{FF2B5EF4-FFF2-40B4-BE49-F238E27FC236}">
                    <a16:creationId xmlns:a16="http://schemas.microsoft.com/office/drawing/2014/main" id="{F5A638C8-59F9-4930-945F-F607B5F17BED}"/>
                  </a:ext>
                </a:extLst>
              </p:cNvPr>
              <p:cNvSpPr>
                <a:spLocks noChangeShapeType="1"/>
              </p:cNvSpPr>
              <p:nvPr/>
            </p:nvSpPr>
            <p:spPr bwMode="auto">
              <a:xfrm>
                <a:off x="4890" y="25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5" name="Line 1178">
                <a:extLst>
                  <a:ext uri="{FF2B5EF4-FFF2-40B4-BE49-F238E27FC236}">
                    <a16:creationId xmlns:a16="http://schemas.microsoft.com/office/drawing/2014/main" id="{A007996B-9317-4565-B1BD-C1859A15196D}"/>
                  </a:ext>
                </a:extLst>
              </p:cNvPr>
              <p:cNvSpPr>
                <a:spLocks noChangeShapeType="1"/>
              </p:cNvSpPr>
              <p:nvPr/>
            </p:nvSpPr>
            <p:spPr bwMode="auto">
              <a:xfrm>
                <a:off x="5060" y="250"/>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6" name="Line 1179">
                <a:extLst>
                  <a:ext uri="{FF2B5EF4-FFF2-40B4-BE49-F238E27FC236}">
                    <a16:creationId xmlns:a16="http://schemas.microsoft.com/office/drawing/2014/main" id="{DDE593CF-B84A-4869-9A83-C7EAAA924574}"/>
                  </a:ext>
                </a:extLst>
              </p:cNvPr>
              <p:cNvSpPr>
                <a:spLocks noChangeShapeType="1"/>
              </p:cNvSpPr>
              <p:nvPr/>
            </p:nvSpPr>
            <p:spPr bwMode="auto">
              <a:xfrm>
                <a:off x="5230" y="25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7" name="Line 1180">
                <a:extLst>
                  <a:ext uri="{FF2B5EF4-FFF2-40B4-BE49-F238E27FC236}">
                    <a16:creationId xmlns:a16="http://schemas.microsoft.com/office/drawing/2014/main" id="{E53B601A-32B5-48AE-9B94-2B57378FEC04}"/>
                  </a:ext>
                </a:extLst>
              </p:cNvPr>
              <p:cNvSpPr>
                <a:spLocks noChangeShapeType="1"/>
              </p:cNvSpPr>
              <p:nvPr/>
            </p:nvSpPr>
            <p:spPr bwMode="auto">
              <a:xfrm>
                <a:off x="5400" y="24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8" name="Line 1181">
                <a:extLst>
                  <a:ext uri="{FF2B5EF4-FFF2-40B4-BE49-F238E27FC236}">
                    <a16:creationId xmlns:a16="http://schemas.microsoft.com/office/drawing/2014/main" id="{223FA965-13C1-4042-9EF5-4542F12AD4E6}"/>
                  </a:ext>
                </a:extLst>
              </p:cNvPr>
              <p:cNvSpPr>
                <a:spLocks noChangeShapeType="1"/>
              </p:cNvSpPr>
              <p:nvPr/>
            </p:nvSpPr>
            <p:spPr bwMode="auto">
              <a:xfrm>
                <a:off x="5570" y="25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9" name="Line 1182">
                <a:extLst>
                  <a:ext uri="{FF2B5EF4-FFF2-40B4-BE49-F238E27FC236}">
                    <a16:creationId xmlns:a16="http://schemas.microsoft.com/office/drawing/2014/main" id="{F220E6C4-1D08-4524-9F72-0A83304C06E5}"/>
                  </a:ext>
                </a:extLst>
              </p:cNvPr>
              <p:cNvSpPr>
                <a:spLocks noChangeShapeType="1"/>
              </p:cNvSpPr>
              <p:nvPr/>
            </p:nvSpPr>
            <p:spPr bwMode="auto">
              <a:xfrm>
                <a:off x="4041" y="58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0" name="Line 1183">
                <a:extLst>
                  <a:ext uri="{FF2B5EF4-FFF2-40B4-BE49-F238E27FC236}">
                    <a16:creationId xmlns:a16="http://schemas.microsoft.com/office/drawing/2014/main" id="{4EBD50BE-58A9-4761-8DF8-CD67DAC07E3D}"/>
                  </a:ext>
                </a:extLst>
              </p:cNvPr>
              <p:cNvSpPr>
                <a:spLocks noChangeShapeType="1"/>
              </p:cNvSpPr>
              <p:nvPr/>
            </p:nvSpPr>
            <p:spPr bwMode="auto">
              <a:xfrm>
                <a:off x="4211" y="29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1" name="Line 1184">
                <a:extLst>
                  <a:ext uri="{FF2B5EF4-FFF2-40B4-BE49-F238E27FC236}">
                    <a16:creationId xmlns:a16="http://schemas.microsoft.com/office/drawing/2014/main" id="{EB5B8BC4-8018-41AF-AB55-9A78C38D02C1}"/>
                  </a:ext>
                </a:extLst>
              </p:cNvPr>
              <p:cNvSpPr>
                <a:spLocks noChangeShapeType="1"/>
              </p:cNvSpPr>
              <p:nvPr/>
            </p:nvSpPr>
            <p:spPr bwMode="auto">
              <a:xfrm>
                <a:off x="4381" y="26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2" name="Line 1185">
                <a:extLst>
                  <a:ext uri="{FF2B5EF4-FFF2-40B4-BE49-F238E27FC236}">
                    <a16:creationId xmlns:a16="http://schemas.microsoft.com/office/drawing/2014/main" id="{45BEF78C-3416-4E6F-8FE1-22D17D398931}"/>
                  </a:ext>
                </a:extLst>
              </p:cNvPr>
              <p:cNvSpPr>
                <a:spLocks noChangeShapeType="1"/>
              </p:cNvSpPr>
              <p:nvPr/>
            </p:nvSpPr>
            <p:spPr bwMode="auto">
              <a:xfrm>
                <a:off x="4550" y="249"/>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3" name="Line 1186">
                <a:extLst>
                  <a:ext uri="{FF2B5EF4-FFF2-40B4-BE49-F238E27FC236}">
                    <a16:creationId xmlns:a16="http://schemas.microsoft.com/office/drawing/2014/main" id="{DB33C2B0-99CA-444A-8CE7-E01FE68C7ED5}"/>
                  </a:ext>
                </a:extLst>
              </p:cNvPr>
              <p:cNvSpPr>
                <a:spLocks noChangeShapeType="1"/>
              </p:cNvSpPr>
              <p:nvPr/>
            </p:nvSpPr>
            <p:spPr bwMode="auto">
              <a:xfrm>
                <a:off x="4720" y="25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4" name="Line 1187">
                <a:extLst>
                  <a:ext uri="{FF2B5EF4-FFF2-40B4-BE49-F238E27FC236}">
                    <a16:creationId xmlns:a16="http://schemas.microsoft.com/office/drawing/2014/main" id="{5E40BF1A-5A6D-430B-BB03-2505DC95198B}"/>
                  </a:ext>
                </a:extLst>
              </p:cNvPr>
              <p:cNvSpPr>
                <a:spLocks noChangeShapeType="1"/>
              </p:cNvSpPr>
              <p:nvPr/>
            </p:nvSpPr>
            <p:spPr bwMode="auto">
              <a:xfrm>
                <a:off x="4890" y="24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5" name="Line 1188">
                <a:extLst>
                  <a:ext uri="{FF2B5EF4-FFF2-40B4-BE49-F238E27FC236}">
                    <a16:creationId xmlns:a16="http://schemas.microsoft.com/office/drawing/2014/main" id="{CFFAD8CD-13B1-4E9A-8247-E11DC9E4FD41}"/>
                  </a:ext>
                </a:extLst>
              </p:cNvPr>
              <p:cNvSpPr>
                <a:spLocks noChangeShapeType="1"/>
              </p:cNvSpPr>
              <p:nvPr/>
            </p:nvSpPr>
            <p:spPr bwMode="auto">
              <a:xfrm>
                <a:off x="5060" y="24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6" name="Line 1189">
                <a:extLst>
                  <a:ext uri="{FF2B5EF4-FFF2-40B4-BE49-F238E27FC236}">
                    <a16:creationId xmlns:a16="http://schemas.microsoft.com/office/drawing/2014/main" id="{EB78EB6D-7905-4D02-A7C8-F58DCFBF4515}"/>
                  </a:ext>
                </a:extLst>
              </p:cNvPr>
              <p:cNvSpPr>
                <a:spLocks noChangeShapeType="1"/>
              </p:cNvSpPr>
              <p:nvPr/>
            </p:nvSpPr>
            <p:spPr bwMode="auto">
              <a:xfrm>
                <a:off x="5230" y="24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7" name="Line 1190">
                <a:extLst>
                  <a:ext uri="{FF2B5EF4-FFF2-40B4-BE49-F238E27FC236}">
                    <a16:creationId xmlns:a16="http://schemas.microsoft.com/office/drawing/2014/main" id="{F0FEC17E-0300-43B8-B5C1-C22A58B3B359}"/>
                  </a:ext>
                </a:extLst>
              </p:cNvPr>
              <p:cNvSpPr>
                <a:spLocks noChangeShapeType="1"/>
              </p:cNvSpPr>
              <p:nvPr/>
            </p:nvSpPr>
            <p:spPr bwMode="auto">
              <a:xfrm>
                <a:off x="5400" y="24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8" name="Line 1191">
                <a:extLst>
                  <a:ext uri="{FF2B5EF4-FFF2-40B4-BE49-F238E27FC236}">
                    <a16:creationId xmlns:a16="http://schemas.microsoft.com/office/drawing/2014/main" id="{3FAFCE11-F8E8-4969-99EE-6CC6E589B3EA}"/>
                  </a:ext>
                </a:extLst>
              </p:cNvPr>
              <p:cNvSpPr>
                <a:spLocks noChangeShapeType="1"/>
              </p:cNvSpPr>
              <p:nvPr/>
            </p:nvSpPr>
            <p:spPr bwMode="auto">
              <a:xfrm>
                <a:off x="5570" y="24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9" name="Line 1192">
                <a:extLst>
                  <a:ext uri="{FF2B5EF4-FFF2-40B4-BE49-F238E27FC236}">
                    <a16:creationId xmlns:a16="http://schemas.microsoft.com/office/drawing/2014/main" id="{A6D8550D-FC92-4524-AD9A-2512AFE5D50D}"/>
                  </a:ext>
                </a:extLst>
              </p:cNvPr>
              <p:cNvSpPr>
                <a:spLocks noChangeShapeType="1"/>
              </p:cNvSpPr>
              <p:nvPr/>
            </p:nvSpPr>
            <p:spPr bwMode="auto">
              <a:xfrm>
                <a:off x="4699" y="665"/>
                <a:ext cx="202" cy="0"/>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0" name="Line 1193">
                <a:extLst>
                  <a:ext uri="{FF2B5EF4-FFF2-40B4-BE49-F238E27FC236}">
                    <a16:creationId xmlns:a16="http://schemas.microsoft.com/office/drawing/2014/main" id="{469640E9-8930-4B45-809B-0ECFF5375473}"/>
                  </a:ext>
                </a:extLst>
              </p:cNvPr>
              <p:cNvSpPr>
                <a:spLocks noChangeShapeType="1"/>
              </p:cNvSpPr>
              <p:nvPr/>
            </p:nvSpPr>
            <p:spPr bwMode="auto">
              <a:xfrm>
                <a:off x="4699" y="800"/>
                <a:ext cx="202"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1" name="Line 1194">
                <a:extLst>
                  <a:ext uri="{FF2B5EF4-FFF2-40B4-BE49-F238E27FC236}">
                    <a16:creationId xmlns:a16="http://schemas.microsoft.com/office/drawing/2014/main" id="{CF9BBF75-7317-48B6-908F-E0D59350B845}"/>
                  </a:ext>
                </a:extLst>
              </p:cNvPr>
              <p:cNvSpPr>
                <a:spLocks noChangeShapeType="1"/>
              </p:cNvSpPr>
              <p:nvPr/>
            </p:nvSpPr>
            <p:spPr bwMode="auto">
              <a:xfrm>
                <a:off x="4956" y="665"/>
                <a:ext cx="202" cy="0"/>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2" name="Line 1195">
                <a:extLst>
                  <a:ext uri="{FF2B5EF4-FFF2-40B4-BE49-F238E27FC236}">
                    <a16:creationId xmlns:a16="http://schemas.microsoft.com/office/drawing/2014/main" id="{CB94FC21-7FC5-4140-964B-B252DC59E2F9}"/>
                  </a:ext>
                </a:extLst>
              </p:cNvPr>
              <p:cNvSpPr>
                <a:spLocks noChangeShapeType="1"/>
              </p:cNvSpPr>
              <p:nvPr/>
            </p:nvSpPr>
            <p:spPr bwMode="auto">
              <a:xfrm>
                <a:off x="4956" y="800"/>
                <a:ext cx="202" cy="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3" name="Line 1196">
                <a:extLst>
                  <a:ext uri="{FF2B5EF4-FFF2-40B4-BE49-F238E27FC236}">
                    <a16:creationId xmlns:a16="http://schemas.microsoft.com/office/drawing/2014/main" id="{C6173AEC-37A6-45FF-B98A-0B3330E52A04}"/>
                  </a:ext>
                </a:extLst>
              </p:cNvPr>
              <p:cNvSpPr>
                <a:spLocks noChangeShapeType="1"/>
              </p:cNvSpPr>
              <p:nvPr/>
            </p:nvSpPr>
            <p:spPr bwMode="auto">
              <a:xfrm>
                <a:off x="5213" y="665"/>
                <a:ext cx="202" cy="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4" name="Line 1197">
                <a:extLst>
                  <a:ext uri="{FF2B5EF4-FFF2-40B4-BE49-F238E27FC236}">
                    <a16:creationId xmlns:a16="http://schemas.microsoft.com/office/drawing/2014/main" id="{B3AF02C0-D909-42CC-9949-A4788E03821E}"/>
                  </a:ext>
                </a:extLst>
              </p:cNvPr>
              <p:cNvSpPr>
                <a:spLocks noChangeShapeType="1"/>
              </p:cNvSpPr>
              <p:nvPr/>
            </p:nvSpPr>
            <p:spPr bwMode="auto">
              <a:xfrm>
                <a:off x="5213" y="800"/>
                <a:ext cx="202"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5" name="Rectangle 1198">
                <a:extLst>
                  <a:ext uri="{FF2B5EF4-FFF2-40B4-BE49-F238E27FC236}">
                    <a16:creationId xmlns:a16="http://schemas.microsoft.com/office/drawing/2014/main" id="{F905D45C-ED0F-4A69-A651-BE55DF8904B0}"/>
                  </a:ext>
                </a:extLst>
              </p:cNvPr>
              <p:cNvSpPr>
                <a:spLocks noChangeArrowheads="1"/>
              </p:cNvSpPr>
              <p:nvPr/>
            </p:nvSpPr>
            <p:spPr bwMode="auto">
              <a:xfrm>
                <a:off x="5742" y="601"/>
                <a:ext cx="74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bad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6" name="Line 1199">
                <a:extLst>
                  <a:ext uri="{FF2B5EF4-FFF2-40B4-BE49-F238E27FC236}">
                    <a16:creationId xmlns:a16="http://schemas.microsoft.com/office/drawing/2014/main" id="{50DAB79F-1954-432F-AD5D-FCE70F9262D1}"/>
                  </a:ext>
                </a:extLst>
              </p:cNvPr>
              <p:cNvSpPr>
                <a:spLocks noChangeShapeType="1"/>
              </p:cNvSpPr>
              <p:nvPr/>
            </p:nvSpPr>
            <p:spPr bwMode="auto">
              <a:xfrm>
                <a:off x="5470" y="665"/>
                <a:ext cx="202" cy="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7" name="Rectangle 1200">
                <a:extLst>
                  <a:ext uri="{FF2B5EF4-FFF2-40B4-BE49-F238E27FC236}">
                    <a16:creationId xmlns:a16="http://schemas.microsoft.com/office/drawing/2014/main" id="{60186BE0-10F7-4805-8B20-2A35C310EA17}"/>
                  </a:ext>
                </a:extLst>
              </p:cNvPr>
              <p:cNvSpPr>
                <a:spLocks noChangeArrowheads="1"/>
              </p:cNvSpPr>
              <p:nvPr/>
            </p:nvSpPr>
            <p:spPr bwMode="auto">
              <a:xfrm>
                <a:off x="5742" y="738"/>
                <a:ext cx="80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good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8" name="Line 1201">
                <a:extLst>
                  <a:ext uri="{FF2B5EF4-FFF2-40B4-BE49-F238E27FC236}">
                    <a16:creationId xmlns:a16="http://schemas.microsoft.com/office/drawing/2014/main" id="{5CA85AF7-1349-4CA7-9353-9F6D20378E5F}"/>
                  </a:ext>
                </a:extLst>
              </p:cNvPr>
              <p:cNvSpPr>
                <a:spLocks noChangeShapeType="1"/>
              </p:cNvSpPr>
              <p:nvPr/>
            </p:nvSpPr>
            <p:spPr bwMode="auto">
              <a:xfrm>
                <a:off x="5470" y="800"/>
                <a:ext cx="202"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9" name="Rectangle 1202">
                <a:extLst>
                  <a:ext uri="{FF2B5EF4-FFF2-40B4-BE49-F238E27FC236}">
                    <a16:creationId xmlns:a16="http://schemas.microsoft.com/office/drawing/2014/main" id="{5EC01105-30E9-44D2-A1B8-CDFD454AE662}"/>
                  </a:ext>
                </a:extLst>
              </p:cNvPr>
              <p:cNvSpPr>
                <a:spLocks noChangeArrowheads="1"/>
              </p:cNvSpPr>
              <p:nvPr/>
            </p:nvSpPr>
            <p:spPr bwMode="auto">
              <a:xfrm>
                <a:off x="1609" y="1092"/>
                <a:ext cx="167"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0" name="Line 1203">
                <a:extLst>
                  <a:ext uri="{FF2B5EF4-FFF2-40B4-BE49-F238E27FC236}">
                    <a16:creationId xmlns:a16="http://schemas.microsoft.com/office/drawing/2014/main" id="{DCD32421-7A23-4109-84FB-183DF753E38B}"/>
                  </a:ext>
                </a:extLst>
              </p:cNvPr>
              <p:cNvSpPr>
                <a:spLocks noChangeShapeType="1"/>
              </p:cNvSpPr>
              <p:nvPr/>
            </p:nvSpPr>
            <p:spPr bwMode="auto">
              <a:xfrm>
                <a:off x="1609" y="1752"/>
                <a:ext cx="16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1" name="Line 1204">
                <a:extLst>
                  <a:ext uri="{FF2B5EF4-FFF2-40B4-BE49-F238E27FC236}">
                    <a16:creationId xmlns:a16="http://schemas.microsoft.com/office/drawing/2014/main" id="{687693AB-8CEA-4245-B931-D336D70656D9}"/>
                  </a:ext>
                </a:extLst>
              </p:cNvPr>
              <p:cNvSpPr>
                <a:spLocks noChangeShapeType="1"/>
              </p:cNvSpPr>
              <p:nvPr/>
            </p:nvSpPr>
            <p:spPr bwMode="auto">
              <a:xfrm>
                <a:off x="1693" y="1752"/>
                <a:ext cx="0" cy="6"/>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2" name="Rectangle 1205">
                <a:extLst>
                  <a:ext uri="{FF2B5EF4-FFF2-40B4-BE49-F238E27FC236}">
                    <a16:creationId xmlns:a16="http://schemas.microsoft.com/office/drawing/2014/main" id="{14020302-BEB5-4ECD-9C12-B1231A46BF10}"/>
                  </a:ext>
                </a:extLst>
              </p:cNvPr>
              <p:cNvSpPr>
                <a:spLocks noChangeArrowheads="1"/>
              </p:cNvSpPr>
              <p:nvPr/>
            </p:nvSpPr>
            <p:spPr bwMode="auto">
              <a:xfrm>
                <a:off x="1658" y="181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3" name="Rectangle 1206">
                <a:extLst>
                  <a:ext uri="{FF2B5EF4-FFF2-40B4-BE49-F238E27FC236}">
                    <a16:creationId xmlns:a16="http://schemas.microsoft.com/office/drawing/2014/main" id="{DF7131CA-B9CB-41A0-B408-C219D1FC6E79}"/>
                  </a:ext>
                </a:extLst>
              </p:cNvPr>
              <p:cNvSpPr>
                <a:spLocks noChangeArrowheads="1"/>
              </p:cNvSpPr>
              <p:nvPr/>
            </p:nvSpPr>
            <p:spPr bwMode="auto">
              <a:xfrm>
                <a:off x="1530" y="1983"/>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4" name="Line 1207">
                <a:extLst>
                  <a:ext uri="{FF2B5EF4-FFF2-40B4-BE49-F238E27FC236}">
                    <a16:creationId xmlns:a16="http://schemas.microsoft.com/office/drawing/2014/main" id="{ED7201C6-D4FA-4DA6-B008-65F8F650176A}"/>
                  </a:ext>
                </a:extLst>
              </p:cNvPr>
              <p:cNvSpPr>
                <a:spLocks noChangeShapeType="1"/>
              </p:cNvSpPr>
              <p:nvPr/>
            </p:nvSpPr>
            <p:spPr bwMode="auto">
              <a:xfrm flipV="1">
                <a:off x="1609" y="1092"/>
                <a:ext cx="0" cy="66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5" name="Line 1208">
                <a:extLst>
                  <a:ext uri="{FF2B5EF4-FFF2-40B4-BE49-F238E27FC236}">
                    <a16:creationId xmlns:a16="http://schemas.microsoft.com/office/drawing/2014/main" id="{78632946-797A-425D-A2D1-A4FF42FF7446}"/>
                  </a:ext>
                </a:extLst>
              </p:cNvPr>
              <p:cNvSpPr>
                <a:spLocks noChangeShapeType="1"/>
              </p:cNvSpPr>
              <p:nvPr/>
            </p:nvSpPr>
            <p:spPr bwMode="auto">
              <a:xfrm flipH="1">
                <a:off x="1602" y="1752"/>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6" name="Line 1209">
                <a:extLst>
                  <a:ext uri="{FF2B5EF4-FFF2-40B4-BE49-F238E27FC236}">
                    <a16:creationId xmlns:a16="http://schemas.microsoft.com/office/drawing/2014/main" id="{B9188D10-0D58-4035-8D9B-27D58B0C07E7}"/>
                  </a:ext>
                </a:extLst>
              </p:cNvPr>
              <p:cNvSpPr>
                <a:spLocks noChangeShapeType="1"/>
              </p:cNvSpPr>
              <p:nvPr/>
            </p:nvSpPr>
            <p:spPr bwMode="auto">
              <a:xfrm flipH="1">
                <a:off x="1602" y="1438"/>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7" name="Line 1210">
                <a:extLst>
                  <a:ext uri="{FF2B5EF4-FFF2-40B4-BE49-F238E27FC236}">
                    <a16:creationId xmlns:a16="http://schemas.microsoft.com/office/drawing/2014/main" id="{8268CE87-F2C1-4F6B-BBC8-4D94905470E0}"/>
                  </a:ext>
                </a:extLst>
              </p:cNvPr>
              <p:cNvSpPr>
                <a:spLocks noChangeShapeType="1"/>
              </p:cNvSpPr>
              <p:nvPr/>
            </p:nvSpPr>
            <p:spPr bwMode="auto">
              <a:xfrm flipH="1">
                <a:off x="1602" y="1124"/>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8" name="Rectangle 1211">
                <a:extLst>
                  <a:ext uri="{FF2B5EF4-FFF2-40B4-BE49-F238E27FC236}">
                    <a16:creationId xmlns:a16="http://schemas.microsoft.com/office/drawing/2014/main" id="{AAE33862-7854-4344-9E45-ABC0F659FF3C}"/>
                  </a:ext>
                </a:extLst>
              </p:cNvPr>
              <p:cNvSpPr>
                <a:spLocks noChangeArrowheads="1"/>
              </p:cNvSpPr>
              <p:nvPr/>
            </p:nvSpPr>
            <p:spPr bwMode="auto">
              <a:xfrm>
                <a:off x="1491" y="168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9" name="Rectangle 1212">
                <a:extLst>
                  <a:ext uri="{FF2B5EF4-FFF2-40B4-BE49-F238E27FC236}">
                    <a16:creationId xmlns:a16="http://schemas.microsoft.com/office/drawing/2014/main" id="{2B8C7B0D-7073-4249-ABCE-7D4FB3CFEA81}"/>
                  </a:ext>
                </a:extLst>
              </p:cNvPr>
              <p:cNvSpPr>
                <a:spLocks noChangeArrowheads="1"/>
              </p:cNvSpPr>
              <p:nvPr/>
            </p:nvSpPr>
            <p:spPr bwMode="auto">
              <a:xfrm>
                <a:off x="1378" y="1368"/>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0" name="Rectangle 1213">
                <a:extLst>
                  <a:ext uri="{FF2B5EF4-FFF2-40B4-BE49-F238E27FC236}">
                    <a16:creationId xmlns:a16="http://schemas.microsoft.com/office/drawing/2014/main" id="{C1D49C06-D48B-4B06-BFCB-FDF1BD32A174}"/>
                  </a:ext>
                </a:extLst>
              </p:cNvPr>
              <p:cNvSpPr>
                <a:spLocks noChangeArrowheads="1"/>
              </p:cNvSpPr>
              <p:nvPr/>
            </p:nvSpPr>
            <p:spPr bwMode="auto">
              <a:xfrm>
                <a:off x="1491" y="105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1" name="Rectangle 1214">
                <a:extLst>
                  <a:ext uri="{FF2B5EF4-FFF2-40B4-BE49-F238E27FC236}">
                    <a16:creationId xmlns:a16="http://schemas.microsoft.com/office/drawing/2014/main" id="{BD6E958B-7D51-4A37-BE2F-DAA6FFDC45CA}"/>
                  </a:ext>
                </a:extLst>
              </p:cNvPr>
              <p:cNvSpPr>
                <a:spLocks noChangeArrowheads="1"/>
              </p:cNvSpPr>
              <p:nvPr/>
            </p:nvSpPr>
            <p:spPr bwMode="auto">
              <a:xfrm rot="16200000">
                <a:off x="1082" y="1352"/>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2" name="Rectangle 1215">
                <a:extLst>
                  <a:ext uri="{FF2B5EF4-FFF2-40B4-BE49-F238E27FC236}">
                    <a16:creationId xmlns:a16="http://schemas.microsoft.com/office/drawing/2014/main" id="{EB8F721E-6114-4CE1-8906-C961A109175D}"/>
                  </a:ext>
                </a:extLst>
              </p:cNvPr>
              <p:cNvSpPr>
                <a:spLocks noChangeArrowheads="1"/>
              </p:cNvSpPr>
              <p:nvPr/>
            </p:nvSpPr>
            <p:spPr bwMode="auto">
              <a:xfrm rot="16200000">
                <a:off x="1065" y="1290"/>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3" name="Rectangle 1216">
                <a:extLst>
                  <a:ext uri="{FF2B5EF4-FFF2-40B4-BE49-F238E27FC236}">
                    <a16:creationId xmlns:a16="http://schemas.microsoft.com/office/drawing/2014/main" id="{CBD4945B-3111-4FEC-88C5-D68A18D4E375}"/>
                  </a:ext>
                </a:extLst>
              </p:cNvPr>
              <p:cNvSpPr>
                <a:spLocks noChangeArrowheads="1"/>
              </p:cNvSpPr>
              <p:nvPr/>
            </p:nvSpPr>
            <p:spPr bwMode="auto">
              <a:xfrm rot="16200000">
                <a:off x="1085" y="1242"/>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4" name="Rectangle 1217">
                <a:extLst>
                  <a:ext uri="{FF2B5EF4-FFF2-40B4-BE49-F238E27FC236}">
                    <a16:creationId xmlns:a16="http://schemas.microsoft.com/office/drawing/2014/main" id="{A17482E8-1191-4D19-9C48-751E4A7DA3E0}"/>
                  </a:ext>
                </a:extLst>
              </p:cNvPr>
              <p:cNvSpPr>
                <a:spLocks noChangeArrowheads="1"/>
              </p:cNvSpPr>
              <p:nvPr/>
            </p:nvSpPr>
            <p:spPr bwMode="auto">
              <a:xfrm rot="16200000">
                <a:off x="1232" y="167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5" name="Rectangle 1218">
                <a:extLst>
                  <a:ext uri="{FF2B5EF4-FFF2-40B4-BE49-F238E27FC236}">
                    <a16:creationId xmlns:a16="http://schemas.microsoft.com/office/drawing/2014/main" id="{B5F8345F-9671-41FA-8DDF-2F72AD8AD3A2}"/>
                  </a:ext>
                </a:extLst>
              </p:cNvPr>
              <p:cNvSpPr>
                <a:spLocks noChangeArrowheads="1"/>
              </p:cNvSpPr>
              <p:nvPr/>
            </p:nvSpPr>
            <p:spPr bwMode="auto">
              <a:xfrm rot="16200000">
                <a:off x="1249" y="1622"/>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6" name="Rectangle 1219">
                <a:extLst>
                  <a:ext uri="{FF2B5EF4-FFF2-40B4-BE49-F238E27FC236}">
                    <a16:creationId xmlns:a16="http://schemas.microsoft.com/office/drawing/2014/main" id="{451EC2C3-1D1D-48B6-BFA4-6B3D6F7AAF5A}"/>
                  </a:ext>
                </a:extLst>
              </p:cNvPr>
              <p:cNvSpPr>
                <a:spLocks noChangeArrowheads="1"/>
              </p:cNvSpPr>
              <p:nvPr/>
            </p:nvSpPr>
            <p:spPr bwMode="auto">
              <a:xfrm rot="16200000">
                <a:off x="1232" y="156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7" name="Rectangle 1220">
                <a:extLst>
                  <a:ext uri="{FF2B5EF4-FFF2-40B4-BE49-F238E27FC236}">
                    <a16:creationId xmlns:a16="http://schemas.microsoft.com/office/drawing/2014/main" id="{8752AD71-8FCF-4CF6-A0CA-20C126CDFF9F}"/>
                  </a:ext>
                </a:extLst>
              </p:cNvPr>
              <p:cNvSpPr>
                <a:spLocks noChangeArrowheads="1"/>
              </p:cNvSpPr>
              <p:nvPr/>
            </p:nvSpPr>
            <p:spPr bwMode="auto">
              <a:xfrm rot="16200000">
                <a:off x="1256" y="151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8" name="Rectangle 1221">
                <a:extLst>
                  <a:ext uri="{FF2B5EF4-FFF2-40B4-BE49-F238E27FC236}">
                    <a16:creationId xmlns:a16="http://schemas.microsoft.com/office/drawing/2014/main" id="{A127D250-8C0D-455F-A473-C6241C512B9B}"/>
                  </a:ext>
                </a:extLst>
              </p:cNvPr>
              <p:cNvSpPr>
                <a:spLocks noChangeArrowheads="1"/>
              </p:cNvSpPr>
              <p:nvPr/>
            </p:nvSpPr>
            <p:spPr bwMode="auto">
              <a:xfrm rot="16200000">
                <a:off x="1232" y="145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62626"/>
                    </a:solidFill>
                    <a:effectLst/>
                    <a:latin typeface="Arial" panose="020B0604020202020204" pitchFamily="34" charset="0"/>
                  </a:rPr>
                  <a:t>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89" name="Rectangle 1222">
                <a:extLst>
                  <a:ext uri="{FF2B5EF4-FFF2-40B4-BE49-F238E27FC236}">
                    <a16:creationId xmlns:a16="http://schemas.microsoft.com/office/drawing/2014/main" id="{09E1E8B2-1F99-4879-AB9E-B997A895B5E4}"/>
                  </a:ext>
                </a:extLst>
              </p:cNvPr>
              <p:cNvSpPr>
                <a:spLocks noChangeArrowheads="1"/>
              </p:cNvSpPr>
              <p:nvPr/>
            </p:nvSpPr>
            <p:spPr bwMode="auto">
              <a:xfrm rot="16200000">
                <a:off x="1232" y="138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0" name="Rectangle 1223">
                <a:extLst>
                  <a:ext uri="{FF2B5EF4-FFF2-40B4-BE49-F238E27FC236}">
                    <a16:creationId xmlns:a16="http://schemas.microsoft.com/office/drawing/2014/main" id="{AEC9AB14-0BA1-4B36-B291-38CBC0C80992}"/>
                  </a:ext>
                </a:extLst>
              </p:cNvPr>
              <p:cNvSpPr>
                <a:spLocks noChangeArrowheads="1"/>
              </p:cNvSpPr>
              <p:nvPr/>
            </p:nvSpPr>
            <p:spPr bwMode="auto">
              <a:xfrm rot="16200000">
                <a:off x="1252" y="133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1" name="Rectangle 1224">
                <a:extLst>
                  <a:ext uri="{FF2B5EF4-FFF2-40B4-BE49-F238E27FC236}">
                    <a16:creationId xmlns:a16="http://schemas.microsoft.com/office/drawing/2014/main" id="{EFFE26E9-11B5-44AF-A150-7D2A3DA828CC}"/>
                  </a:ext>
                </a:extLst>
              </p:cNvPr>
              <p:cNvSpPr>
                <a:spLocks noChangeArrowheads="1"/>
              </p:cNvSpPr>
              <p:nvPr/>
            </p:nvSpPr>
            <p:spPr bwMode="auto">
              <a:xfrm rot="16200000">
                <a:off x="1249" y="1298"/>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2" name="Rectangle 1225">
                <a:extLst>
                  <a:ext uri="{FF2B5EF4-FFF2-40B4-BE49-F238E27FC236}">
                    <a16:creationId xmlns:a16="http://schemas.microsoft.com/office/drawing/2014/main" id="{A917866E-CEF0-4FF0-84C9-BFEDEC50A639}"/>
                  </a:ext>
                </a:extLst>
              </p:cNvPr>
              <p:cNvSpPr>
                <a:spLocks noChangeArrowheads="1"/>
              </p:cNvSpPr>
              <p:nvPr/>
            </p:nvSpPr>
            <p:spPr bwMode="auto">
              <a:xfrm rot="16200000">
                <a:off x="1232" y="123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3" name="Rectangle 1226">
                <a:extLst>
                  <a:ext uri="{FF2B5EF4-FFF2-40B4-BE49-F238E27FC236}">
                    <a16:creationId xmlns:a16="http://schemas.microsoft.com/office/drawing/2014/main" id="{3C2B00CC-2B09-4713-8CC8-416035E9B138}"/>
                  </a:ext>
                </a:extLst>
              </p:cNvPr>
              <p:cNvSpPr>
                <a:spLocks noChangeArrowheads="1"/>
              </p:cNvSpPr>
              <p:nvPr/>
            </p:nvSpPr>
            <p:spPr bwMode="auto">
              <a:xfrm rot="16200000">
                <a:off x="1222" y="1152"/>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4" name="Rectangle 1227">
                <a:extLst>
                  <a:ext uri="{FF2B5EF4-FFF2-40B4-BE49-F238E27FC236}">
                    <a16:creationId xmlns:a16="http://schemas.microsoft.com/office/drawing/2014/main" id="{8593B605-77D7-4E8A-967D-1F5DDC7DA441}"/>
                  </a:ext>
                </a:extLst>
              </p:cNvPr>
              <p:cNvSpPr>
                <a:spLocks noChangeArrowheads="1"/>
              </p:cNvSpPr>
              <p:nvPr/>
            </p:nvSpPr>
            <p:spPr bwMode="auto">
              <a:xfrm rot="16200000">
                <a:off x="1232" y="106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5" name="Rectangle 1228">
                <a:extLst>
                  <a:ext uri="{FF2B5EF4-FFF2-40B4-BE49-F238E27FC236}">
                    <a16:creationId xmlns:a16="http://schemas.microsoft.com/office/drawing/2014/main" id="{92DB7E09-15BE-443E-A879-84331D4C26B3}"/>
                  </a:ext>
                </a:extLst>
              </p:cNvPr>
              <p:cNvSpPr>
                <a:spLocks noChangeArrowheads="1"/>
              </p:cNvSpPr>
              <p:nvPr/>
            </p:nvSpPr>
            <p:spPr bwMode="auto">
              <a:xfrm rot="16200000">
                <a:off x="1249" y="1012"/>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6" name="Rectangle 1229">
                <a:extLst>
                  <a:ext uri="{FF2B5EF4-FFF2-40B4-BE49-F238E27FC236}">
                    <a16:creationId xmlns:a16="http://schemas.microsoft.com/office/drawing/2014/main" id="{A542C602-F83D-4A9D-951C-3E92DC9ED3E8}"/>
                  </a:ext>
                </a:extLst>
              </p:cNvPr>
              <p:cNvSpPr>
                <a:spLocks noChangeArrowheads="1"/>
              </p:cNvSpPr>
              <p:nvPr/>
            </p:nvSpPr>
            <p:spPr bwMode="auto">
              <a:xfrm rot="16200000">
                <a:off x="1232" y="95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7" name="Rectangle 1230">
                <a:extLst>
                  <a:ext uri="{FF2B5EF4-FFF2-40B4-BE49-F238E27FC236}">
                    <a16:creationId xmlns:a16="http://schemas.microsoft.com/office/drawing/2014/main" id="{E7D6C979-8375-4270-8BBC-71150DB012FC}"/>
                  </a:ext>
                </a:extLst>
              </p:cNvPr>
              <p:cNvSpPr>
                <a:spLocks noChangeArrowheads="1"/>
              </p:cNvSpPr>
              <p:nvPr/>
            </p:nvSpPr>
            <p:spPr bwMode="auto">
              <a:xfrm rot="16200000">
                <a:off x="1249" y="894"/>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8" name="Rectangle 1231">
                <a:extLst>
                  <a:ext uri="{FF2B5EF4-FFF2-40B4-BE49-F238E27FC236}">
                    <a16:creationId xmlns:a16="http://schemas.microsoft.com/office/drawing/2014/main" id="{14B2B5A0-A8AA-4821-B048-A93732F975A2}"/>
                  </a:ext>
                </a:extLst>
              </p:cNvPr>
              <p:cNvSpPr>
                <a:spLocks noChangeArrowheads="1"/>
              </p:cNvSpPr>
              <p:nvPr/>
            </p:nvSpPr>
            <p:spPr bwMode="auto">
              <a:xfrm>
                <a:off x="1535" y="920"/>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9" name="Line 1232">
                <a:extLst>
                  <a:ext uri="{FF2B5EF4-FFF2-40B4-BE49-F238E27FC236}">
                    <a16:creationId xmlns:a16="http://schemas.microsoft.com/office/drawing/2014/main" id="{2A6CF167-4813-43C8-AF3E-7EF0C9708638}"/>
                  </a:ext>
                </a:extLst>
              </p:cNvPr>
              <p:cNvSpPr>
                <a:spLocks noChangeShapeType="1"/>
              </p:cNvSpPr>
              <p:nvPr/>
            </p:nvSpPr>
            <p:spPr bwMode="auto">
              <a:xfrm>
                <a:off x="1693" y="1277"/>
                <a:ext cx="0" cy="26"/>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0" name="Line 1233">
                <a:extLst>
                  <a:ext uri="{FF2B5EF4-FFF2-40B4-BE49-F238E27FC236}">
                    <a16:creationId xmlns:a16="http://schemas.microsoft.com/office/drawing/2014/main" id="{C6925810-3941-4EB2-81FD-50F09F774B9C}"/>
                  </a:ext>
                </a:extLst>
              </p:cNvPr>
              <p:cNvSpPr>
                <a:spLocks noChangeShapeType="1"/>
              </p:cNvSpPr>
              <p:nvPr/>
            </p:nvSpPr>
            <p:spPr bwMode="auto">
              <a:xfrm flipV="1">
                <a:off x="1693" y="1250"/>
                <a:ext cx="0" cy="27"/>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1" name="Line 1234">
                <a:extLst>
                  <a:ext uri="{FF2B5EF4-FFF2-40B4-BE49-F238E27FC236}">
                    <a16:creationId xmlns:a16="http://schemas.microsoft.com/office/drawing/2014/main" id="{B9A08C07-39C4-43B0-AB0B-51BAF005C014}"/>
                  </a:ext>
                </a:extLst>
              </p:cNvPr>
              <p:cNvSpPr>
                <a:spLocks noChangeShapeType="1"/>
              </p:cNvSpPr>
              <p:nvPr/>
            </p:nvSpPr>
            <p:spPr bwMode="auto">
              <a:xfrm>
                <a:off x="1673" y="1303"/>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2" name="Line 1235">
                <a:extLst>
                  <a:ext uri="{FF2B5EF4-FFF2-40B4-BE49-F238E27FC236}">
                    <a16:creationId xmlns:a16="http://schemas.microsoft.com/office/drawing/2014/main" id="{D381D56A-BB75-422D-B284-B8B599380CC0}"/>
                  </a:ext>
                </a:extLst>
              </p:cNvPr>
              <p:cNvSpPr>
                <a:spLocks noChangeShapeType="1"/>
              </p:cNvSpPr>
              <p:nvPr/>
            </p:nvSpPr>
            <p:spPr bwMode="auto">
              <a:xfrm>
                <a:off x="1673" y="1250"/>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3" name="Line 1236">
                <a:extLst>
                  <a:ext uri="{FF2B5EF4-FFF2-40B4-BE49-F238E27FC236}">
                    <a16:creationId xmlns:a16="http://schemas.microsoft.com/office/drawing/2014/main" id="{8E9A19ED-8AFA-4AC6-B34F-5B0EC2CF92F1}"/>
                  </a:ext>
                </a:extLst>
              </p:cNvPr>
              <p:cNvSpPr>
                <a:spLocks noChangeShapeType="1"/>
              </p:cNvSpPr>
              <p:nvPr/>
            </p:nvSpPr>
            <p:spPr bwMode="auto">
              <a:xfrm>
                <a:off x="1693" y="1411"/>
                <a:ext cx="0" cy="18"/>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4" name="Line 1237">
                <a:extLst>
                  <a:ext uri="{FF2B5EF4-FFF2-40B4-BE49-F238E27FC236}">
                    <a16:creationId xmlns:a16="http://schemas.microsoft.com/office/drawing/2014/main" id="{7531531C-75CD-4797-9276-051B0D127851}"/>
                  </a:ext>
                </a:extLst>
              </p:cNvPr>
              <p:cNvSpPr>
                <a:spLocks noChangeShapeType="1"/>
              </p:cNvSpPr>
              <p:nvPr/>
            </p:nvSpPr>
            <p:spPr bwMode="auto">
              <a:xfrm flipV="1">
                <a:off x="1693" y="1393"/>
                <a:ext cx="0" cy="18"/>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5" name="Line 1238">
                <a:extLst>
                  <a:ext uri="{FF2B5EF4-FFF2-40B4-BE49-F238E27FC236}">
                    <a16:creationId xmlns:a16="http://schemas.microsoft.com/office/drawing/2014/main" id="{22843D20-170A-4218-B702-7F76FBEF5EE5}"/>
                  </a:ext>
                </a:extLst>
              </p:cNvPr>
              <p:cNvSpPr>
                <a:spLocks noChangeShapeType="1"/>
              </p:cNvSpPr>
              <p:nvPr/>
            </p:nvSpPr>
            <p:spPr bwMode="auto">
              <a:xfrm>
                <a:off x="1673" y="1429"/>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6" name="Line 1239">
                <a:extLst>
                  <a:ext uri="{FF2B5EF4-FFF2-40B4-BE49-F238E27FC236}">
                    <a16:creationId xmlns:a16="http://schemas.microsoft.com/office/drawing/2014/main" id="{DFD95CCB-9628-499E-B6D3-453A6F889DD2}"/>
                  </a:ext>
                </a:extLst>
              </p:cNvPr>
              <p:cNvSpPr>
                <a:spLocks noChangeShapeType="1"/>
              </p:cNvSpPr>
              <p:nvPr/>
            </p:nvSpPr>
            <p:spPr bwMode="auto">
              <a:xfrm>
                <a:off x="1673" y="139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7" name="Rectangle 1240">
                <a:extLst>
                  <a:ext uri="{FF2B5EF4-FFF2-40B4-BE49-F238E27FC236}">
                    <a16:creationId xmlns:a16="http://schemas.microsoft.com/office/drawing/2014/main" id="{ED1D2933-325C-46AC-827E-8D4BDCE72F25}"/>
                  </a:ext>
                </a:extLst>
              </p:cNvPr>
              <p:cNvSpPr>
                <a:spLocks noChangeArrowheads="1"/>
              </p:cNvSpPr>
              <p:nvPr/>
            </p:nvSpPr>
            <p:spPr bwMode="auto">
              <a:xfrm>
                <a:off x="2676" y="1092"/>
                <a:ext cx="101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8" name="Line 1241">
                <a:extLst>
                  <a:ext uri="{FF2B5EF4-FFF2-40B4-BE49-F238E27FC236}">
                    <a16:creationId xmlns:a16="http://schemas.microsoft.com/office/drawing/2014/main" id="{9148B7D5-194C-4357-A67F-645F5C8F4624}"/>
                  </a:ext>
                </a:extLst>
              </p:cNvPr>
              <p:cNvSpPr>
                <a:spLocks noChangeShapeType="1"/>
              </p:cNvSpPr>
              <p:nvPr/>
            </p:nvSpPr>
            <p:spPr bwMode="auto">
              <a:xfrm>
                <a:off x="2676" y="1752"/>
                <a:ext cx="101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9" name="Line 1242">
                <a:extLst>
                  <a:ext uri="{FF2B5EF4-FFF2-40B4-BE49-F238E27FC236}">
                    <a16:creationId xmlns:a16="http://schemas.microsoft.com/office/drawing/2014/main" id="{8E3D2FAE-D97F-474E-87AA-50BA19BE0230}"/>
                  </a:ext>
                </a:extLst>
              </p:cNvPr>
              <p:cNvSpPr>
                <a:spLocks noChangeShapeType="1"/>
              </p:cNvSpPr>
              <p:nvPr/>
            </p:nvSpPr>
            <p:spPr bwMode="auto">
              <a:xfrm>
                <a:off x="2931" y="1752"/>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0" name="Line 1243">
                <a:extLst>
                  <a:ext uri="{FF2B5EF4-FFF2-40B4-BE49-F238E27FC236}">
                    <a16:creationId xmlns:a16="http://schemas.microsoft.com/office/drawing/2014/main" id="{D6FDEA5C-60A7-4094-A810-0A422D384BBC}"/>
                  </a:ext>
                </a:extLst>
              </p:cNvPr>
              <p:cNvSpPr>
                <a:spLocks noChangeShapeType="1"/>
              </p:cNvSpPr>
              <p:nvPr/>
            </p:nvSpPr>
            <p:spPr bwMode="auto">
              <a:xfrm>
                <a:off x="3271" y="1752"/>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1" name="Line 1244">
                <a:extLst>
                  <a:ext uri="{FF2B5EF4-FFF2-40B4-BE49-F238E27FC236}">
                    <a16:creationId xmlns:a16="http://schemas.microsoft.com/office/drawing/2014/main" id="{A374F4F6-48C4-44BD-A420-E386DA14D620}"/>
                  </a:ext>
                </a:extLst>
              </p:cNvPr>
              <p:cNvSpPr>
                <a:spLocks noChangeShapeType="1"/>
              </p:cNvSpPr>
              <p:nvPr/>
            </p:nvSpPr>
            <p:spPr bwMode="auto">
              <a:xfrm>
                <a:off x="3610" y="1752"/>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2" name="Rectangle 1245">
                <a:extLst>
                  <a:ext uri="{FF2B5EF4-FFF2-40B4-BE49-F238E27FC236}">
                    <a16:creationId xmlns:a16="http://schemas.microsoft.com/office/drawing/2014/main" id="{59409ED4-18AA-41FC-89C0-F5DCA002519D}"/>
                  </a:ext>
                </a:extLst>
              </p:cNvPr>
              <p:cNvSpPr>
                <a:spLocks noChangeArrowheads="1"/>
              </p:cNvSpPr>
              <p:nvPr/>
            </p:nvSpPr>
            <p:spPr bwMode="auto">
              <a:xfrm>
                <a:off x="2898" y="181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3" name="Rectangle 1246">
                <a:extLst>
                  <a:ext uri="{FF2B5EF4-FFF2-40B4-BE49-F238E27FC236}">
                    <a16:creationId xmlns:a16="http://schemas.microsoft.com/office/drawing/2014/main" id="{9B263417-A4D7-485C-BD4E-42172F970996}"/>
                  </a:ext>
                </a:extLst>
              </p:cNvPr>
              <p:cNvSpPr>
                <a:spLocks noChangeArrowheads="1"/>
              </p:cNvSpPr>
              <p:nvPr/>
            </p:nvSpPr>
            <p:spPr bwMode="auto">
              <a:xfrm>
                <a:off x="3237" y="181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4" name="Rectangle 1247">
                <a:extLst>
                  <a:ext uri="{FF2B5EF4-FFF2-40B4-BE49-F238E27FC236}">
                    <a16:creationId xmlns:a16="http://schemas.microsoft.com/office/drawing/2014/main" id="{BF306620-EED8-4615-A380-5FD66F4A34C5}"/>
                  </a:ext>
                </a:extLst>
              </p:cNvPr>
              <p:cNvSpPr>
                <a:spLocks noChangeArrowheads="1"/>
              </p:cNvSpPr>
              <p:nvPr/>
            </p:nvSpPr>
            <p:spPr bwMode="auto">
              <a:xfrm>
                <a:off x="3577" y="181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5" name="Rectangle 1248">
                <a:extLst>
                  <a:ext uri="{FF2B5EF4-FFF2-40B4-BE49-F238E27FC236}">
                    <a16:creationId xmlns:a16="http://schemas.microsoft.com/office/drawing/2014/main" id="{1DB7F2AF-E0C6-431D-8157-1850458C4F5D}"/>
                  </a:ext>
                </a:extLst>
              </p:cNvPr>
              <p:cNvSpPr>
                <a:spLocks noChangeArrowheads="1"/>
              </p:cNvSpPr>
              <p:nvPr/>
            </p:nvSpPr>
            <p:spPr bwMode="auto">
              <a:xfrm>
                <a:off x="3026" y="1983"/>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6" name="Line 1249">
                <a:extLst>
                  <a:ext uri="{FF2B5EF4-FFF2-40B4-BE49-F238E27FC236}">
                    <a16:creationId xmlns:a16="http://schemas.microsoft.com/office/drawing/2014/main" id="{F6773A7E-5842-4062-BCC1-608775A013DE}"/>
                  </a:ext>
                </a:extLst>
              </p:cNvPr>
              <p:cNvSpPr>
                <a:spLocks noChangeShapeType="1"/>
              </p:cNvSpPr>
              <p:nvPr/>
            </p:nvSpPr>
            <p:spPr bwMode="auto">
              <a:xfrm flipV="1">
                <a:off x="2676" y="1092"/>
                <a:ext cx="0" cy="66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7" name="Line 1250">
                <a:extLst>
                  <a:ext uri="{FF2B5EF4-FFF2-40B4-BE49-F238E27FC236}">
                    <a16:creationId xmlns:a16="http://schemas.microsoft.com/office/drawing/2014/main" id="{F19FDC72-2475-43BF-99BB-285D747A5312}"/>
                  </a:ext>
                </a:extLst>
              </p:cNvPr>
              <p:cNvSpPr>
                <a:spLocks noChangeShapeType="1"/>
              </p:cNvSpPr>
              <p:nvPr/>
            </p:nvSpPr>
            <p:spPr bwMode="auto">
              <a:xfrm flipH="1">
                <a:off x="2666" y="1752"/>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8" name="Line 1251">
                <a:extLst>
                  <a:ext uri="{FF2B5EF4-FFF2-40B4-BE49-F238E27FC236}">
                    <a16:creationId xmlns:a16="http://schemas.microsoft.com/office/drawing/2014/main" id="{972B62EA-A010-4EC4-AE2A-0E21CD743043}"/>
                  </a:ext>
                </a:extLst>
              </p:cNvPr>
              <p:cNvSpPr>
                <a:spLocks noChangeShapeType="1"/>
              </p:cNvSpPr>
              <p:nvPr/>
            </p:nvSpPr>
            <p:spPr bwMode="auto">
              <a:xfrm flipH="1">
                <a:off x="2666" y="1438"/>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9" name="Line 1252">
                <a:extLst>
                  <a:ext uri="{FF2B5EF4-FFF2-40B4-BE49-F238E27FC236}">
                    <a16:creationId xmlns:a16="http://schemas.microsoft.com/office/drawing/2014/main" id="{3410CDBD-8DF7-45E3-888F-2AC82429FC87}"/>
                  </a:ext>
                </a:extLst>
              </p:cNvPr>
              <p:cNvSpPr>
                <a:spLocks noChangeShapeType="1"/>
              </p:cNvSpPr>
              <p:nvPr/>
            </p:nvSpPr>
            <p:spPr bwMode="auto">
              <a:xfrm flipH="1">
                <a:off x="2666" y="1124"/>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0" name="Rectangle 1253">
                <a:extLst>
                  <a:ext uri="{FF2B5EF4-FFF2-40B4-BE49-F238E27FC236}">
                    <a16:creationId xmlns:a16="http://schemas.microsoft.com/office/drawing/2014/main" id="{AE19691C-03ED-4847-B37E-D7D28B780CC6}"/>
                  </a:ext>
                </a:extLst>
              </p:cNvPr>
              <p:cNvSpPr>
                <a:spLocks noChangeArrowheads="1"/>
              </p:cNvSpPr>
              <p:nvPr/>
            </p:nvSpPr>
            <p:spPr bwMode="auto">
              <a:xfrm>
                <a:off x="2553" y="168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21" name="Rectangle 1254">
                <a:extLst>
                  <a:ext uri="{FF2B5EF4-FFF2-40B4-BE49-F238E27FC236}">
                    <a16:creationId xmlns:a16="http://schemas.microsoft.com/office/drawing/2014/main" id="{C33B25D3-7EF0-4673-BB08-3CD2CA37B9EF}"/>
                  </a:ext>
                </a:extLst>
              </p:cNvPr>
              <p:cNvSpPr>
                <a:spLocks noChangeArrowheads="1"/>
              </p:cNvSpPr>
              <p:nvPr/>
            </p:nvSpPr>
            <p:spPr bwMode="auto">
              <a:xfrm>
                <a:off x="2440" y="1368"/>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22" name="Rectangle 1255">
                <a:extLst>
                  <a:ext uri="{FF2B5EF4-FFF2-40B4-BE49-F238E27FC236}">
                    <a16:creationId xmlns:a16="http://schemas.microsoft.com/office/drawing/2014/main" id="{4E175D08-6007-4423-B40E-4D0EA403BC65}"/>
                  </a:ext>
                </a:extLst>
              </p:cNvPr>
              <p:cNvSpPr>
                <a:spLocks noChangeArrowheads="1"/>
              </p:cNvSpPr>
              <p:nvPr/>
            </p:nvSpPr>
            <p:spPr bwMode="auto">
              <a:xfrm>
                <a:off x="2553" y="105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23" name="Rectangle 1256">
                <a:extLst>
                  <a:ext uri="{FF2B5EF4-FFF2-40B4-BE49-F238E27FC236}">
                    <a16:creationId xmlns:a16="http://schemas.microsoft.com/office/drawing/2014/main" id="{B8358D18-1238-4774-9A49-CD17B2F07EDD}"/>
                  </a:ext>
                </a:extLst>
              </p:cNvPr>
              <p:cNvSpPr>
                <a:spLocks noChangeArrowheads="1"/>
              </p:cNvSpPr>
              <p:nvPr/>
            </p:nvSpPr>
            <p:spPr bwMode="auto">
              <a:xfrm>
                <a:off x="3031" y="920"/>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24" name="Line 1257">
                <a:extLst>
                  <a:ext uri="{FF2B5EF4-FFF2-40B4-BE49-F238E27FC236}">
                    <a16:creationId xmlns:a16="http://schemas.microsoft.com/office/drawing/2014/main" id="{61B33D03-44A5-4804-8431-ED6614B0C8CB}"/>
                  </a:ext>
                </a:extLst>
              </p:cNvPr>
              <p:cNvSpPr>
                <a:spLocks noChangeShapeType="1"/>
              </p:cNvSpPr>
              <p:nvPr/>
            </p:nvSpPr>
            <p:spPr bwMode="auto">
              <a:xfrm>
                <a:off x="2761" y="1252"/>
                <a:ext cx="0" cy="16"/>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5" name="Line 1258">
                <a:extLst>
                  <a:ext uri="{FF2B5EF4-FFF2-40B4-BE49-F238E27FC236}">
                    <a16:creationId xmlns:a16="http://schemas.microsoft.com/office/drawing/2014/main" id="{E2665178-6B7B-4478-B27F-38371E702A0C}"/>
                  </a:ext>
                </a:extLst>
              </p:cNvPr>
              <p:cNvSpPr>
                <a:spLocks noChangeShapeType="1"/>
              </p:cNvSpPr>
              <p:nvPr/>
            </p:nvSpPr>
            <p:spPr bwMode="auto">
              <a:xfrm>
                <a:off x="2931" y="1285"/>
                <a:ext cx="0" cy="16"/>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6" name="Line 1259">
                <a:extLst>
                  <a:ext uri="{FF2B5EF4-FFF2-40B4-BE49-F238E27FC236}">
                    <a16:creationId xmlns:a16="http://schemas.microsoft.com/office/drawing/2014/main" id="{F75CF5A1-A0F1-429F-860E-1B17E224A0FB}"/>
                  </a:ext>
                </a:extLst>
              </p:cNvPr>
              <p:cNvSpPr>
                <a:spLocks noChangeShapeType="1"/>
              </p:cNvSpPr>
              <p:nvPr/>
            </p:nvSpPr>
            <p:spPr bwMode="auto">
              <a:xfrm>
                <a:off x="3101" y="1291"/>
                <a:ext cx="0" cy="15"/>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7" name="Line 1260">
                <a:extLst>
                  <a:ext uri="{FF2B5EF4-FFF2-40B4-BE49-F238E27FC236}">
                    <a16:creationId xmlns:a16="http://schemas.microsoft.com/office/drawing/2014/main" id="{BD7FD8AD-AD07-4501-83FB-F35FA5890B9C}"/>
                  </a:ext>
                </a:extLst>
              </p:cNvPr>
              <p:cNvSpPr>
                <a:spLocks noChangeShapeType="1"/>
              </p:cNvSpPr>
              <p:nvPr/>
            </p:nvSpPr>
            <p:spPr bwMode="auto">
              <a:xfrm>
                <a:off x="3271" y="1279"/>
                <a:ext cx="0" cy="1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8" name="Line 1261">
                <a:extLst>
                  <a:ext uri="{FF2B5EF4-FFF2-40B4-BE49-F238E27FC236}">
                    <a16:creationId xmlns:a16="http://schemas.microsoft.com/office/drawing/2014/main" id="{25C4D735-50E4-459E-9ABA-ABC36604246B}"/>
                  </a:ext>
                </a:extLst>
              </p:cNvPr>
              <p:cNvSpPr>
                <a:spLocks noChangeShapeType="1"/>
              </p:cNvSpPr>
              <p:nvPr/>
            </p:nvSpPr>
            <p:spPr bwMode="auto">
              <a:xfrm>
                <a:off x="3440" y="1286"/>
                <a:ext cx="0" cy="2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9" name="Line 1262">
                <a:extLst>
                  <a:ext uri="{FF2B5EF4-FFF2-40B4-BE49-F238E27FC236}">
                    <a16:creationId xmlns:a16="http://schemas.microsoft.com/office/drawing/2014/main" id="{2C1C1EDC-7D3E-4A4E-9DF7-595AC0D6B588}"/>
                  </a:ext>
                </a:extLst>
              </p:cNvPr>
              <p:cNvSpPr>
                <a:spLocks noChangeShapeType="1"/>
              </p:cNvSpPr>
              <p:nvPr/>
            </p:nvSpPr>
            <p:spPr bwMode="auto">
              <a:xfrm>
                <a:off x="3610" y="1291"/>
                <a:ext cx="0" cy="13"/>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0" name="Line 1263">
                <a:extLst>
                  <a:ext uri="{FF2B5EF4-FFF2-40B4-BE49-F238E27FC236}">
                    <a16:creationId xmlns:a16="http://schemas.microsoft.com/office/drawing/2014/main" id="{69638877-1C46-43B6-9BBE-AC0DCBEF0633}"/>
                  </a:ext>
                </a:extLst>
              </p:cNvPr>
              <p:cNvSpPr>
                <a:spLocks noChangeShapeType="1"/>
              </p:cNvSpPr>
              <p:nvPr/>
            </p:nvSpPr>
            <p:spPr bwMode="auto">
              <a:xfrm flipV="1">
                <a:off x="2761" y="1237"/>
                <a:ext cx="0" cy="15"/>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1" name="Line 1264">
                <a:extLst>
                  <a:ext uri="{FF2B5EF4-FFF2-40B4-BE49-F238E27FC236}">
                    <a16:creationId xmlns:a16="http://schemas.microsoft.com/office/drawing/2014/main" id="{C2B045DE-FE8B-4748-BD42-824CEB0C2423}"/>
                  </a:ext>
                </a:extLst>
              </p:cNvPr>
              <p:cNvSpPr>
                <a:spLocks noChangeShapeType="1"/>
              </p:cNvSpPr>
              <p:nvPr/>
            </p:nvSpPr>
            <p:spPr bwMode="auto">
              <a:xfrm flipV="1">
                <a:off x="2931" y="1270"/>
                <a:ext cx="0" cy="15"/>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2" name="Line 1265">
                <a:extLst>
                  <a:ext uri="{FF2B5EF4-FFF2-40B4-BE49-F238E27FC236}">
                    <a16:creationId xmlns:a16="http://schemas.microsoft.com/office/drawing/2014/main" id="{1AFBB09D-A82B-4BCA-9377-4E789931FDD9}"/>
                  </a:ext>
                </a:extLst>
              </p:cNvPr>
              <p:cNvSpPr>
                <a:spLocks noChangeShapeType="1"/>
              </p:cNvSpPr>
              <p:nvPr/>
            </p:nvSpPr>
            <p:spPr bwMode="auto">
              <a:xfrm flipV="1">
                <a:off x="3101" y="1276"/>
                <a:ext cx="0" cy="15"/>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3" name="Line 1266">
                <a:extLst>
                  <a:ext uri="{FF2B5EF4-FFF2-40B4-BE49-F238E27FC236}">
                    <a16:creationId xmlns:a16="http://schemas.microsoft.com/office/drawing/2014/main" id="{330DD546-88F0-4A93-B1B5-6BFD0D046245}"/>
                  </a:ext>
                </a:extLst>
              </p:cNvPr>
              <p:cNvSpPr>
                <a:spLocks noChangeShapeType="1"/>
              </p:cNvSpPr>
              <p:nvPr/>
            </p:nvSpPr>
            <p:spPr bwMode="auto">
              <a:xfrm flipV="1">
                <a:off x="3271" y="1267"/>
                <a:ext cx="0" cy="12"/>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4" name="Line 1267">
                <a:extLst>
                  <a:ext uri="{FF2B5EF4-FFF2-40B4-BE49-F238E27FC236}">
                    <a16:creationId xmlns:a16="http://schemas.microsoft.com/office/drawing/2014/main" id="{A7AA3D08-24CE-4E14-8FCB-67C392DDF558}"/>
                  </a:ext>
                </a:extLst>
              </p:cNvPr>
              <p:cNvSpPr>
                <a:spLocks noChangeShapeType="1"/>
              </p:cNvSpPr>
              <p:nvPr/>
            </p:nvSpPr>
            <p:spPr bwMode="auto">
              <a:xfrm flipV="1">
                <a:off x="3440" y="1265"/>
                <a:ext cx="0" cy="2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5" name="Line 1268">
                <a:extLst>
                  <a:ext uri="{FF2B5EF4-FFF2-40B4-BE49-F238E27FC236}">
                    <a16:creationId xmlns:a16="http://schemas.microsoft.com/office/drawing/2014/main" id="{E2DA1BC2-D5E6-4188-A1A0-8EBB8530770F}"/>
                  </a:ext>
                </a:extLst>
              </p:cNvPr>
              <p:cNvSpPr>
                <a:spLocks noChangeShapeType="1"/>
              </p:cNvSpPr>
              <p:nvPr/>
            </p:nvSpPr>
            <p:spPr bwMode="auto">
              <a:xfrm flipV="1">
                <a:off x="3610" y="1278"/>
                <a:ext cx="0" cy="13"/>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6" name="Freeform 1269">
                <a:extLst>
                  <a:ext uri="{FF2B5EF4-FFF2-40B4-BE49-F238E27FC236}">
                    <a16:creationId xmlns:a16="http://schemas.microsoft.com/office/drawing/2014/main" id="{32C650DF-A78A-4AAA-89B1-89F103823B1E}"/>
                  </a:ext>
                </a:extLst>
              </p:cNvPr>
              <p:cNvSpPr>
                <a:spLocks/>
              </p:cNvSpPr>
              <p:nvPr/>
            </p:nvSpPr>
            <p:spPr bwMode="auto">
              <a:xfrm>
                <a:off x="2761" y="1252"/>
                <a:ext cx="849" cy="39"/>
              </a:xfrm>
              <a:custGeom>
                <a:avLst/>
                <a:gdLst>
                  <a:gd name="T0" fmla="*/ 0 w 849"/>
                  <a:gd name="T1" fmla="*/ 0 h 39"/>
                  <a:gd name="T2" fmla="*/ 170 w 849"/>
                  <a:gd name="T3" fmla="*/ 33 h 39"/>
                  <a:gd name="T4" fmla="*/ 340 w 849"/>
                  <a:gd name="T5" fmla="*/ 39 h 39"/>
                  <a:gd name="T6" fmla="*/ 510 w 849"/>
                  <a:gd name="T7" fmla="*/ 27 h 39"/>
                  <a:gd name="T8" fmla="*/ 679 w 849"/>
                  <a:gd name="T9" fmla="*/ 34 h 39"/>
                  <a:gd name="T10" fmla="*/ 849 w 849"/>
                  <a:gd name="T11" fmla="*/ 39 h 39"/>
                </a:gdLst>
                <a:ahLst/>
                <a:cxnLst>
                  <a:cxn ang="0">
                    <a:pos x="T0" y="T1"/>
                  </a:cxn>
                  <a:cxn ang="0">
                    <a:pos x="T2" y="T3"/>
                  </a:cxn>
                  <a:cxn ang="0">
                    <a:pos x="T4" y="T5"/>
                  </a:cxn>
                  <a:cxn ang="0">
                    <a:pos x="T6" y="T7"/>
                  </a:cxn>
                  <a:cxn ang="0">
                    <a:pos x="T8" y="T9"/>
                  </a:cxn>
                  <a:cxn ang="0">
                    <a:pos x="T10" y="T11"/>
                  </a:cxn>
                </a:cxnLst>
                <a:rect l="0" t="0" r="r" b="b"/>
                <a:pathLst>
                  <a:path w="849" h="39">
                    <a:moveTo>
                      <a:pt x="0" y="0"/>
                    </a:moveTo>
                    <a:lnTo>
                      <a:pt x="170" y="33"/>
                    </a:lnTo>
                    <a:lnTo>
                      <a:pt x="340" y="39"/>
                    </a:lnTo>
                    <a:lnTo>
                      <a:pt x="510" y="27"/>
                    </a:lnTo>
                    <a:lnTo>
                      <a:pt x="679" y="34"/>
                    </a:lnTo>
                    <a:lnTo>
                      <a:pt x="849" y="39"/>
                    </a:lnTo>
                  </a:path>
                </a:pathLst>
              </a:custGeom>
              <a:noFill/>
              <a:ln w="20638"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7" name="Line 1270">
                <a:extLst>
                  <a:ext uri="{FF2B5EF4-FFF2-40B4-BE49-F238E27FC236}">
                    <a16:creationId xmlns:a16="http://schemas.microsoft.com/office/drawing/2014/main" id="{9CEBD760-B000-40EE-B38D-941B72C4254E}"/>
                  </a:ext>
                </a:extLst>
              </p:cNvPr>
              <p:cNvSpPr>
                <a:spLocks noChangeShapeType="1"/>
              </p:cNvSpPr>
              <p:nvPr/>
            </p:nvSpPr>
            <p:spPr bwMode="auto">
              <a:xfrm>
                <a:off x="2742" y="1268"/>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8" name="Line 1271">
                <a:extLst>
                  <a:ext uri="{FF2B5EF4-FFF2-40B4-BE49-F238E27FC236}">
                    <a16:creationId xmlns:a16="http://schemas.microsoft.com/office/drawing/2014/main" id="{7A803BE2-8836-44B3-995E-19247D70695B}"/>
                  </a:ext>
                </a:extLst>
              </p:cNvPr>
              <p:cNvSpPr>
                <a:spLocks noChangeShapeType="1"/>
              </p:cNvSpPr>
              <p:nvPr/>
            </p:nvSpPr>
            <p:spPr bwMode="auto">
              <a:xfrm>
                <a:off x="2911" y="1301"/>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 name="Line 1272">
                <a:extLst>
                  <a:ext uri="{FF2B5EF4-FFF2-40B4-BE49-F238E27FC236}">
                    <a16:creationId xmlns:a16="http://schemas.microsoft.com/office/drawing/2014/main" id="{6613F8FA-EE72-47D8-8587-3787EB9678C4}"/>
                  </a:ext>
                </a:extLst>
              </p:cNvPr>
              <p:cNvSpPr>
                <a:spLocks noChangeShapeType="1"/>
              </p:cNvSpPr>
              <p:nvPr/>
            </p:nvSpPr>
            <p:spPr bwMode="auto">
              <a:xfrm>
                <a:off x="3081" y="1306"/>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 name="Line 1273">
                <a:extLst>
                  <a:ext uri="{FF2B5EF4-FFF2-40B4-BE49-F238E27FC236}">
                    <a16:creationId xmlns:a16="http://schemas.microsoft.com/office/drawing/2014/main" id="{AD9CD19F-9245-42AB-AD01-62CD47264510}"/>
                  </a:ext>
                </a:extLst>
              </p:cNvPr>
              <p:cNvSpPr>
                <a:spLocks noChangeShapeType="1"/>
              </p:cNvSpPr>
              <p:nvPr/>
            </p:nvSpPr>
            <p:spPr bwMode="auto">
              <a:xfrm>
                <a:off x="3251" y="1290"/>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 name="Line 1274">
                <a:extLst>
                  <a:ext uri="{FF2B5EF4-FFF2-40B4-BE49-F238E27FC236}">
                    <a16:creationId xmlns:a16="http://schemas.microsoft.com/office/drawing/2014/main" id="{5B002574-25BA-4A5F-BEB9-1F9F7CDEC2E1}"/>
                  </a:ext>
                </a:extLst>
              </p:cNvPr>
              <p:cNvSpPr>
                <a:spLocks noChangeShapeType="1"/>
              </p:cNvSpPr>
              <p:nvPr/>
            </p:nvSpPr>
            <p:spPr bwMode="auto">
              <a:xfrm>
                <a:off x="3421" y="130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2" name="Line 1275">
                <a:extLst>
                  <a:ext uri="{FF2B5EF4-FFF2-40B4-BE49-F238E27FC236}">
                    <a16:creationId xmlns:a16="http://schemas.microsoft.com/office/drawing/2014/main" id="{4B104157-9592-45F3-B304-9A8FA0C32A60}"/>
                  </a:ext>
                </a:extLst>
              </p:cNvPr>
              <p:cNvSpPr>
                <a:spLocks noChangeShapeType="1"/>
              </p:cNvSpPr>
              <p:nvPr/>
            </p:nvSpPr>
            <p:spPr bwMode="auto">
              <a:xfrm>
                <a:off x="3590" y="1304"/>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3" name="Line 1276">
                <a:extLst>
                  <a:ext uri="{FF2B5EF4-FFF2-40B4-BE49-F238E27FC236}">
                    <a16:creationId xmlns:a16="http://schemas.microsoft.com/office/drawing/2014/main" id="{7A3CC52A-1BDF-4B00-BB29-957BE6DE02BD}"/>
                  </a:ext>
                </a:extLst>
              </p:cNvPr>
              <p:cNvSpPr>
                <a:spLocks noChangeShapeType="1"/>
              </p:cNvSpPr>
              <p:nvPr/>
            </p:nvSpPr>
            <p:spPr bwMode="auto">
              <a:xfrm>
                <a:off x="2742" y="123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4" name="Line 1277">
                <a:extLst>
                  <a:ext uri="{FF2B5EF4-FFF2-40B4-BE49-F238E27FC236}">
                    <a16:creationId xmlns:a16="http://schemas.microsoft.com/office/drawing/2014/main" id="{7D187B8B-4135-47B4-A900-6C4FF7410591}"/>
                  </a:ext>
                </a:extLst>
              </p:cNvPr>
              <p:cNvSpPr>
                <a:spLocks noChangeShapeType="1"/>
              </p:cNvSpPr>
              <p:nvPr/>
            </p:nvSpPr>
            <p:spPr bwMode="auto">
              <a:xfrm>
                <a:off x="2911" y="1270"/>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5" name="Line 1278">
                <a:extLst>
                  <a:ext uri="{FF2B5EF4-FFF2-40B4-BE49-F238E27FC236}">
                    <a16:creationId xmlns:a16="http://schemas.microsoft.com/office/drawing/2014/main" id="{A07714A9-A3D3-4CD8-A781-4514848B638E}"/>
                  </a:ext>
                </a:extLst>
              </p:cNvPr>
              <p:cNvSpPr>
                <a:spLocks noChangeShapeType="1"/>
              </p:cNvSpPr>
              <p:nvPr/>
            </p:nvSpPr>
            <p:spPr bwMode="auto">
              <a:xfrm>
                <a:off x="3081" y="1276"/>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6" name="Line 1279">
                <a:extLst>
                  <a:ext uri="{FF2B5EF4-FFF2-40B4-BE49-F238E27FC236}">
                    <a16:creationId xmlns:a16="http://schemas.microsoft.com/office/drawing/2014/main" id="{C235F761-A0C8-4CD0-99CE-A419E68A5B2F}"/>
                  </a:ext>
                </a:extLst>
              </p:cNvPr>
              <p:cNvSpPr>
                <a:spLocks noChangeShapeType="1"/>
              </p:cNvSpPr>
              <p:nvPr/>
            </p:nvSpPr>
            <p:spPr bwMode="auto">
              <a:xfrm>
                <a:off x="3251" y="126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7" name="Line 1280">
                <a:extLst>
                  <a:ext uri="{FF2B5EF4-FFF2-40B4-BE49-F238E27FC236}">
                    <a16:creationId xmlns:a16="http://schemas.microsoft.com/office/drawing/2014/main" id="{184B29ED-C76F-4DA9-BA6E-C11F328B3E39}"/>
                  </a:ext>
                </a:extLst>
              </p:cNvPr>
              <p:cNvSpPr>
                <a:spLocks noChangeShapeType="1"/>
              </p:cNvSpPr>
              <p:nvPr/>
            </p:nvSpPr>
            <p:spPr bwMode="auto">
              <a:xfrm>
                <a:off x="3421" y="1265"/>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8" name="Line 1281">
                <a:extLst>
                  <a:ext uri="{FF2B5EF4-FFF2-40B4-BE49-F238E27FC236}">
                    <a16:creationId xmlns:a16="http://schemas.microsoft.com/office/drawing/2014/main" id="{4A6444B4-7EB7-4E76-9B40-85F4DC0D51EB}"/>
                  </a:ext>
                </a:extLst>
              </p:cNvPr>
              <p:cNvSpPr>
                <a:spLocks noChangeShapeType="1"/>
              </p:cNvSpPr>
              <p:nvPr/>
            </p:nvSpPr>
            <p:spPr bwMode="auto">
              <a:xfrm>
                <a:off x="3590" y="1278"/>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9" name="Line 1282">
                <a:extLst>
                  <a:ext uri="{FF2B5EF4-FFF2-40B4-BE49-F238E27FC236}">
                    <a16:creationId xmlns:a16="http://schemas.microsoft.com/office/drawing/2014/main" id="{C7DDE849-1FDE-4FD6-9897-CCC80BA89985}"/>
                  </a:ext>
                </a:extLst>
              </p:cNvPr>
              <p:cNvSpPr>
                <a:spLocks noChangeShapeType="1"/>
              </p:cNvSpPr>
              <p:nvPr/>
            </p:nvSpPr>
            <p:spPr bwMode="auto">
              <a:xfrm>
                <a:off x="2761" y="1382"/>
                <a:ext cx="0" cy="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0" name="Line 1283">
                <a:extLst>
                  <a:ext uri="{FF2B5EF4-FFF2-40B4-BE49-F238E27FC236}">
                    <a16:creationId xmlns:a16="http://schemas.microsoft.com/office/drawing/2014/main" id="{69241C77-09FC-4AB8-B79B-543AF4AB9850}"/>
                  </a:ext>
                </a:extLst>
              </p:cNvPr>
              <p:cNvSpPr>
                <a:spLocks noChangeShapeType="1"/>
              </p:cNvSpPr>
              <p:nvPr/>
            </p:nvSpPr>
            <p:spPr bwMode="auto">
              <a:xfrm>
                <a:off x="2931" y="1329"/>
                <a:ext cx="0" cy="1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1" name="Line 1284">
                <a:extLst>
                  <a:ext uri="{FF2B5EF4-FFF2-40B4-BE49-F238E27FC236}">
                    <a16:creationId xmlns:a16="http://schemas.microsoft.com/office/drawing/2014/main" id="{5C2D8571-643E-4656-BAA9-5CA1CEC0C413}"/>
                  </a:ext>
                </a:extLst>
              </p:cNvPr>
              <p:cNvSpPr>
                <a:spLocks noChangeShapeType="1"/>
              </p:cNvSpPr>
              <p:nvPr/>
            </p:nvSpPr>
            <p:spPr bwMode="auto">
              <a:xfrm>
                <a:off x="3101" y="1281"/>
                <a:ext cx="0" cy="1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2" name="Line 1285">
                <a:extLst>
                  <a:ext uri="{FF2B5EF4-FFF2-40B4-BE49-F238E27FC236}">
                    <a16:creationId xmlns:a16="http://schemas.microsoft.com/office/drawing/2014/main" id="{7C168F42-4DFE-434A-A50F-F0F3754B0C62}"/>
                  </a:ext>
                </a:extLst>
              </p:cNvPr>
              <p:cNvSpPr>
                <a:spLocks noChangeShapeType="1"/>
              </p:cNvSpPr>
              <p:nvPr/>
            </p:nvSpPr>
            <p:spPr bwMode="auto">
              <a:xfrm>
                <a:off x="3271" y="1269"/>
                <a:ext cx="0" cy="1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3" name="Line 1286">
                <a:extLst>
                  <a:ext uri="{FF2B5EF4-FFF2-40B4-BE49-F238E27FC236}">
                    <a16:creationId xmlns:a16="http://schemas.microsoft.com/office/drawing/2014/main" id="{2E806AA1-FEAD-4E5F-8ECC-A562C4129B30}"/>
                  </a:ext>
                </a:extLst>
              </p:cNvPr>
              <p:cNvSpPr>
                <a:spLocks noChangeShapeType="1"/>
              </p:cNvSpPr>
              <p:nvPr/>
            </p:nvSpPr>
            <p:spPr bwMode="auto">
              <a:xfrm>
                <a:off x="3440" y="1262"/>
                <a:ext cx="0" cy="1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4" name="Line 1287">
                <a:extLst>
                  <a:ext uri="{FF2B5EF4-FFF2-40B4-BE49-F238E27FC236}">
                    <a16:creationId xmlns:a16="http://schemas.microsoft.com/office/drawing/2014/main" id="{BACAE47A-BD8C-4C50-BBA2-BDA209E0DD91}"/>
                  </a:ext>
                </a:extLst>
              </p:cNvPr>
              <p:cNvSpPr>
                <a:spLocks noChangeShapeType="1"/>
              </p:cNvSpPr>
              <p:nvPr/>
            </p:nvSpPr>
            <p:spPr bwMode="auto">
              <a:xfrm>
                <a:off x="3610" y="1258"/>
                <a:ext cx="0" cy="1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5" name="Line 1288">
                <a:extLst>
                  <a:ext uri="{FF2B5EF4-FFF2-40B4-BE49-F238E27FC236}">
                    <a16:creationId xmlns:a16="http://schemas.microsoft.com/office/drawing/2014/main" id="{4C0586BA-482A-4621-9AE8-5667066B98E9}"/>
                  </a:ext>
                </a:extLst>
              </p:cNvPr>
              <p:cNvSpPr>
                <a:spLocks noChangeShapeType="1"/>
              </p:cNvSpPr>
              <p:nvPr/>
            </p:nvSpPr>
            <p:spPr bwMode="auto">
              <a:xfrm flipV="1">
                <a:off x="2761" y="1375"/>
                <a:ext cx="0" cy="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6" name="Line 1289">
                <a:extLst>
                  <a:ext uri="{FF2B5EF4-FFF2-40B4-BE49-F238E27FC236}">
                    <a16:creationId xmlns:a16="http://schemas.microsoft.com/office/drawing/2014/main" id="{611CE62C-1BB8-46ED-A2C4-04BC06E49402}"/>
                  </a:ext>
                </a:extLst>
              </p:cNvPr>
              <p:cNvSpPr>
                <a:spLocks noChangeShapeType="1"/>
              </p:cNvSpPr>
              <p:nvPr/>
            </p:nvSpPr>
            <p:spPr bwMode="auto">
              <a:xfrm flipV="1">
                <a:off x="2931" y="1314"/>
                <a:ext cx="0" cy="1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7" name="Line 1290">
                <a:extLst>
                  <a:ext uri="{FF2B5EF4-FFF2-40B4-BE49-F238E27FC236}">
                    <a16:creationId xmlns:a16="http://schemas.microsoft.com/office/drawing/2014/main" id="{CE91694E-B8A5-4B68-996E-8A7A92BA4352}"/>
                  </a:ext>
                </a:extLst>
              </p:cNvPr>
              <p:cNvSpPr>
                <a:spLocks noChangeShapeType="1"/>
              </p:cNvSpPr>
              <p:nvPr/>
            </p:nvSpPr>
            <p:spPr bwMode="auto">
              <a:xfrm flipV="1">
                <a:off x="3101" y="1266"/>
                <a:ext cx="0" cy="1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8" name="Line 1291">
                <a:extLst>
                  <a:ext uri="{FF2B5EF4-FFF2-40B4-BE49-F238E27FC236}">
                    <a16:creationId xmlns:a16="http://schemas.microsoft.com/office/drawing/2014/main" id="{8236AEC5-ED11-494E-A778-6DCDA4A3EB75}"/>
                  </a:ext>
                </a:extLst>
              </p:cNvPr>
              <p:cNvSpPr>
                <a:spLocks noChangeShapeType="1"/>
              </p:cNvSpPr>
              <p:nvPr/>
            </p:nvSpPr>
            <p:spPr bwMode="auto">
              <a:xfrm flipV="1">
                <a:off x="3271" y="1254"/>
                <a:ext cx="0" cy="1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9" name="Line 1292">
                <a:extLst>
                  <a:ext uri="{FF2B5EF4-FFF2-40B4-BE49-F238E27FC236}">
                    <a16:creationId xmlns:a16="http://schemas.microsoft.com/office/drawing/2014/main" id="{9C5AE772-CD5C-4F22-8D7B-A58587D9FF21}"/>
                  </a:ext>
                </a:extLst>
              </p:cNvPr>
              <p:cNvSpPr>
                <a:spLocks noChangeShapeType="1"/>
              </p:cNvSpPr>
              <p:nvPr/>
            </p:nvSpPr>
            <p:spPr bwMode="auto">
              <a:xfrm flipV="1">
                <a:off x="3440" y="1245"/>
                <a:ext cx="0" cy="1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0" name="Line 1293">
                <a:extLst>
                  <a:ext uri="{FF2B5EF4-FFF2-40B4-BE49-F238E27FC236}">
                    <a16:creationId xmlns:a16="http://schemas.microsoft.com/office/drawing/2014/main" id="{94744D8D-FB25-4544-A30C-378825F2C875}"/>
                  </a:ext>
                </a:extLst>
              </p:cNvPr>
              <p:cNvSpPr>
                <a:spLocks noChangeShapeType="1"/>
              </p:cNvSpPr>
              <p:nvPr/>
            </p:nvSpPr>
            <p:spPr bwMode="auto">
              <a:xfrm flipV="1">
                <a:off x="3610" y="1240"/>
                <a:ext cx="0" cy="1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1" name="Freeform 1294">
                <a:extLst>
                  <a:ext uri="{FF2B5EF4-FFF2-40B4-BE49-F238E27FC236}">
                    <a16:creationId xmlns:a16="http://schemas.microsoft.com/office/drawing/2014/main" id="{DD239C35-34F7-44EA-BDE5-721280E48D7C}"/>
                  </a:ext>
                </a:extLst>
              </p:cNvPr>
              <p:cNvSpPr>
                <a:spLocks/>
              </p:cNvSpPr>
              <p:nvPr/>
            </p:nvSpPr>
            <p:spPr bwMode="auto">
              <a:xfrm>
                <a:off x="2761" y="1258"/>
                <a:ext cx="849" cy="124"/>
              </a:xfrm>
              <a:custGeom>
                <a:avLst/>
                <a:gdLst>
                  <a:gd name="T0" fmla="*/ 0 w 849"/>
                  <a:gd name="T1" fmla="*/ 124 h 124"/>
                  <a:gd name="T2" fmla="*/ 170 w 849"/>
                  <a:gd name="T3" fmla="*/ 71 h 124"/>
                  <a:gd name="T4" fmla="*/ 340 w 849"/>
                  <a:gd name="T5" fmla="*/ 23 h 124"/>
                  <a:gd name="T6" fmla="*/ 510 w 849"/>
                  <a:gd name="T7" fmla="*/ 11 h 124"/>
                  <a:gd name="T8" fmla="*/ 679 w 849"/>
                  <a:gd name="T9" fmla="*/ 4 h 124"/>
                  <a:gd name="T10" fmla="*/ 849 w 849"/>
                  <a:gd name="T11" fmla="*/ 0 h 124"/>
                </a:gdLst>
                <a:ahLst/>
                <a:cxnLst>
                  <a:cxn ang="0">
                    <a:pos x="T0" y="T1"/>
                  </a:cxn>
                  <a:cxn ang="0">
                    <a:pos x="T2" y="T3"/>
                  </a:cxn>
                  <a:cxn ang="0">
                    <a:pos x="T4" y="T5"/>
                  </a:cxn>
                  <a:cxn ang="0">
                    <a:pos x="T6" y="T7"/>
                  </a:cxn>
                  <a:cxn ang="0">
                    <a:pos x="T8" y="T9"/>
                  </a:cxn>
                  <a:cxn ang="0">
                    <a:pos x="T10" y="T11"/>
                  </a:cxn>
                </a:cxnLst>
                <a:rect l="0" t="0" r="r" b="b"/>
                <a:pathLst>
                  <a:path w="849" h="124">
                    <a:moveTo>
                      <a:pt x="0" y="124"/>
                    </a:moveTo>
                    <a:lnTo>
                      <a:pt x="170" y="71"/>
                    </a:lnTo>
                    <a:lnTo>
                      <a:pt x="340" y="23"/>
                    </a:lnTo>
                    <a:lnTo>
                      <a:pt x="510" y="11"/>
                    </a:lnTo>
                    <a:lnTo>
                      <a:pt x="679" y="4"/>
                    </a:lnTo>
                    <a:lnTo>
                      <a:pt x="849" y="0"/>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2" name="Line 1295">
                <a:extLst>
                  <a:ext uri="{FF2B5EF4-FFF2-40B4-BE49-F238E27FC236}">
                    <a16:creationId xmlns:a16="http://schemas.microsoft.com/office/drawing/2014/main" id="{21019DAE-840F-481D-8F51-5C927FE59F80}"/>
                  </a:ext>
                </a:extLst>
              </p:cNvPr>
              <p:cNvSpPr>
                <a:spLocks noChangeShapeType="1"/>
              </p:cNvSpPr>
              <p:nvPr/>
            </p:nvSpPr>
            <p:spPr bwMode="auto">
              <a:xfrm>
                <a:off x="2742" y="1389"/>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3" name="Line 1296">
                <a:extLst>
                  <a:ext uri="{FF2B5EF4-FFF2-40B4-BE49-F238E27FC236}">
                    <a16:creationId xmlns:a16="http://schemas.microsoft.com/office/drawing/2014/main" id="{0B3AC2FF-7C4F-47D8-8615-77FD65BD1D44}"/>
                  </a:ext>
                </a:extLst>
              </p:cNvPr>
              <p:cNvSpPr>
                <a:spLocks noChangeShapeType="1"/>
              </p:cNvSpPr>
              <p:nvPr/>
            </p:nvSpPr>
            <p:spPr bwMode="auto">
              <a:xfrm>
                <a:off x="2911" y="1344"/>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4" name="Line 1297">
                <a:extLst>
                  <a:ext uri="{FF2B5EF4-FFF2-40B4-BE49-F238E27FC236}">
                    <a16:creationId xmlns:a16="http://schemas.microsoft.com/office/drawing/2014/main" id="{B2AAE60D-7FA3-46A3-B55A-6AF5765E8EF4}"/>
                  </a:ext>
                </a:extLst>
              </p:cNvPr>
              <p:cNvSpPr>
                <a:spLocks noChangeShapeType="1"/>
              </p:cNvSpPr>
              <p:nvPr/>
            </p:nvSpPr>
            <p:spPr bwMode="auto">
              <a:xfrm>
                <a:off x="3081" y="1297"/>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5" name="Line 1298">
                <a:extLst>
                  <a:ext uri="{FF2B5EF4-FFF2-40B4-BE49-F238E27FC236}">
                    <a16:creationId xmlns:a16="http://schemas.microsoft.com/office/drawing/2014/main" id="{78643E05-256B-464C-BF2C-E81D1BA996B5}"/>
                  </a:ext>
                </a:extLst>
              </p:cNvPr>
              <p:cNvSpPr>
                <a:spLocks noChangeShapeType="1"/>
              </p:cNvSpPr>
              <p:nvPr/>
            </p:nvSpPr>
            <p:spPr bwMode="auto">
              <a:xfrm>
                <a:off x="3251" y="128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6" name="Line 1299">
                <a:extLst>
                  <a:ext uri="{FF2B5EF4-FFF2-40B4-BE49-F238E27FC236}">
                    <a16:creationId xmlns:a16="http://schemas.microsoft.com/office/drawing/2014/main" id="{797793A4-0360-4B8B-ADCD-46C368B605E1}"/>
                  </a:ext>
                </a:extLst>
              </p:cNvPr>
              <p:cNvSpPr>
                <a:spLocks noChangeShapeType="1"/>
              </p:cNvSpPr>
              <p:nvPr/>
            </p:nvSpPr>
            <p:spPr bwMode="auto">
              <a:xfrm>
                <a:off x="3421" y="1280"/>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7" name="Line 1300">
                <a:extLst>
                  <a:ext uri="{FF2B5EF4-FFF2-40B4-BE49-F238E27FC236}">
                    <a16:creationId xmlns:a16="http://schemas.microsoft.com/office/drawing/2014/main" id="{B8486496-91C6-4C36-9FF5-C965FCD1DE7B}"/>
                  </a:ext>
                </a:extLst>
              </p:cNvPr>
              <p:cNvSpPr>
                <a:spLocks noChangeShapeType="1"/>
              </p:cNvSpPr>
              <p:nvPr/>
            </p:nvSpPr>
            <p:spPr bwMode="auto">
              <a:xfrm>
                <a:off x="3590" y="127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8" name="Line 1301">
                <a:extLst>
                  <a:ext uri="{FF2B5EF4-FFF2-40B4-BE49-F238E27FC236}">
                    <a16:creationId xmlns:a16="http://schemas.microsoft.com/office/drawing/2014/main" id="{D9A40A5F-F3F5-4F8E-B6F5-5B828C1898E2}"/>
                  </a:ext>
                </a:extLst>
              </p:cNvPr>
              <p:cNvSpPr>
                <a:spLocks noChangeShapeType="1"/>
              </p:cNvSpPr>
              <p:nvPr/>
            </p:nvSpPr>
            <p:spPr bwMode="auto">
              <a:xfrm>
                <a:off x="2742" y="137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9" name="Line 1302">
                <a:extLst>
                  <a:ext uri="{FF2B5EF4-FFF2-40B4-BE49-F238E27FC236}">
                    <a16:creationId xmlns:a16="http://schemas.microsoft.com/office/drawing/2014/main" id="{24A80E08-49A8-47D5-9F5C-0FBDB00FCF32}"/>
                  </a:ext>
                </a:extLst>
              </p:cNvPr>
              <p:cNvSpPr>
                <a:spLocks noChangeShapeType="1"/>
              </p:cNvSpPr>
              <p:nvPr/>
            </p:nvSpPr>
            <p:spPr bwMode="auto">
              <a:xfrm>
                <a:off x="2911" y="1314"/>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0" name="Line 1303">
                <a:extLst>
                  <a:ext uri="{FF2B5EF4-FFF2-40B4-BE49-F238E27FC236}">
                    <a16:creationId xmlns:a16="http://schemas.microsoft.com/office/drawing/2014/main" id="{11126795-5810-49FD-AEFF-9F6F81CEEB07}"/>
                  </a:ext>
                </a:extLst>
              </p:cNvPr>
              <p:cNvSpPr>
                <a:spLocks noChangeShapeType="1"/>
              </p:cNvSpPr>
              <p:nvPr/>
            </p:nvSpPr>
            <p:spPr bwMode="auto">
              <a:xfrm>
                <a:off x="3081" y="126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1" name="Line 1304">
                <a:extLst>
                  <a:ext uri="{FF2B5EF4-FFF2-40B4-BE49-F238E27FC236}">
                    <a16:creationId xmlns:a16="http://schemas.microsoft.com/office/drawing/2014/main" id="{611EA8AD-D861-4CD7-AE97-93E8B8C28ACE}"/>
                  </a:ext>
                </a:extLst>
              </p:cNvPr>
              <p:cNvSpPr>
                <a:spLocks noChangeShapeType="1"/>
              </p:cNvSpPr>
              <p:nvPr/>
            </p:nvSpPr>
            <p:spPr bwMode="auto">
              <a:xfrm>
                <a:off x="3251" y="1254"/>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2" name="Line 1305">
                <a:extLst>
                  <a:ext uri="{FF2B5EF4-FFF2-40B4-BE49-F238E27FC236}">
                    <a16:creationId xmlns:a16="http://schemas.microsoft.com/office/drawing/2014/main" id="{D21E4A57-26DB-48E1-A4FE-714D94B6A406}"/>
                  </a:ext>
                </a:extLst>
              </p:cNvPr>
              <p:cNvSpPr>
                <a:spLocks noChangeShapeType="1"/>
              </p:cNvSpPr>
              <p:nvPr/>
            </p:nvSpPr>
            <p:spPr bwMode="auto">
              <a:xfrm>
                <a:off x="3421" y="124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3" name="Line 1306">
                <a:extLst>
                  <a:ext uri="{FF2B5EF4-FFF2-40B4-BE49-F238E27FC236}">
                    <a16:creationId xmlns:a16="http://schemas.microsoft.com/office/drawing/2014/main" id="{9F48FFE2-3013-443F-9D98-02E3D4263DCD}"/>
                  </a:ext>
                </a:extLst>
              </p:cNvPr>
              <p:cNvSpPr>
                <a:spLocks noChangeShapeType="1"/>
              </p:cNvSpPr>
              <p:nvPr/>
            </p:nvSpPr>
            <p:spPr bwMode="auto">
              <a:xfrm>
                <a:off x="3590" y="1240"/>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4" name="Rectangle 1307">
                <a:extLst>
                  <a:ext uri="{FF2B5EF4-FFF2-40B4-BE49-F238E27FC236}">
                    <a16:creationId xmlns:a16="http://schemas.microsoft.com/office/drawing/2014/main" id="{A21BFF63-5098-4DED-994E-79F29DE58E1A}"/>
                  </a:ext>
                </a:extLst>
              </p:cNvPr>
              <p:cNvSpPr>
                <a:spLocks noChangeArrowheads="1"/>
              </p:cNvSpPr>
              <p:nvPr/>
            </p:nvSpPr>
            <p:spPr bwMode="auto">
              <a:xfrm>
                <a:off x="3975" y="1092"/>
                <a:ext cx="2549"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5" name="Line 1308">
                <a:extLst>
                  <a:ext uri="{FF2B5EF4-FFF2-40B4-BE49-F238E27FC236}">
                    <a16:creationId xmlns:a16="http://schemas.microsoft.com/office/drawing/2014/main" id="{5E334C04-5817-4589-BBDE-A59179B485AC}"/>
                  </a:ext>
                </a:extLst>
              </p:cNvPr>
              <p:cNvSpPr>
                <a:spLocks noChangeShapeType="1"/>
              </p:cNvSpPr>
              <p:nvPr/>
            </p:nvSpPr>
            <p:spPr bwMode="auto">
              <a:xfrm>
                <a:off x="3975" y="1752"/>
                <a:ext cx="254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6" name="Line 1309">
                <a:extLst>
                  <a:ext uri="{FF2B5EF4-FFF2-40B4-BE49-F238E27FC236}">
                    <a16:creationId xmlns:a16="http://schemas.microsoft.com/office/drawing/2014/main" id="{C9BE9305-0C27-455F-B6DC-7C78943D4985}"/>
                  </a:ext>
                </a:extLst>
              </p:cNvPr>
              <p:cNvSpPr>
                <a:spLocks noChangeShapeType="1"/>
              </p:cNvSpPr>
              <p:nvPr/>
            </p:nvSpPr>
            <p:spPr bwMode="auto">
              <a:xfrm>
                <a:off x="4740" y="1752"/>
                <a:ext cx="0" cy="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7" name="Line 1310">
                <a:extLst>
                  <a:ext uri="{FF2B5EF4-FFF2-40B4-BE49-F238E27FC236}">
                    <a16:creationId xmlns:a16="http://schemas.microsoft.com/office/drawing/2014/main" id="{9081FDCC-DF06-4779-98E2-EED20627BB0C}"/>
                  </a:ext>
                </a:extLst>
              </p:cNvPr>
              <p:cNvSpPr>
                <a:spLocks noChangeShapeType="1"/>
              </p:cNvSpPr>
              <p:nvPr/>
            </p:nvSpPr>
            <p:spPr bwMode="auto">
              <a:xfrm>
                <a:off x="5590" y="1752"/>
                <a:ext cx="0" cy="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8" name="Line 1311">
                <a:extLst>
                  <a:ext uri="{FF2B5EF4-FFF2-40B4-BE49-F238E27FC236}">
                    <a16:creationId xmlns:a16="http://schemas.microsoft.com/office/drawing/2014/main" id="{03149B81-2912-4152-AA92-9818FF8DE8A8}"/>
                  </a:ext>
                </a:extLst>
              </p:cNvPr>
              <p:cNvSpPr>
                <a:spLocks noChangeShapeType="1"/>
              </p:cNvSpPr>
              <p:nvPr/>
            </p:nvSpPr>
            <p:spPr bwMode="auto">
              <a:xfrm>
                <a:off x="6439" y="1752"/>
                <a:ext cx="0" cy="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9" name="Rectangle 1312">
                <a:extLst>
                  <a:ext uri="{FF2B5EF4-FFF2-40B4-BE49-F238E27FC236}">
                    <a16:creationId xmlns:a16="http://schemas.microsoft.com/office/drawing/2014/main" id="{BF6AC787-43D8-48B3-868D-AAECE0030F3B}"/>
                  </a:ext>
                </a:extLst>
              </p:cNvPr>
              <p:cNvSpPr>
                <a:spLocks noChangeArrowheads="1"/>
              </p:cNvSpPr>
              <p:nvPr/>
            </p:nvSpPr>
            <p:spPr bwMode="auto">
              <a:xfrm>
                <a:off x="4684" y="183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0" name="Rectangle 1313">
                <a:extLst>
                  <a:ext uri="{FF2B5EF4-FFF2-40B4-BE49-F238E27FC236}">
                    <a16:creationId xmlns:a16="http://schemas.microsoft.com/office/drawing/2014/main" id="{9D9E5F4D-F4A1-45B4-BDDA-927DC2E61790}"/>
                  </a:ext>
                </a:extLst>
              </p:cNvPr>
              <p:cNvSpPr>
                <a:spLocks noChangeArrowheads="1"/>
              </p:cNvSpPr>
              <p:nvPr/>
            </p:nvSpPr>
            <p:spPr bwMode="auto">
              <a:xfrm>
                <a:off x="5515" y="1830"/>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1" name="Rectangle 1314">
                <a:extLst>
                  <a:ext uri="{FF2B5EF4-FFF2-40B4-BE49-F238E27FC236}">
                    <a16:creationId xmlns:a16="http://schemas.microsoft.com/office/drawing/2014/main" id="{B7EBC35E-9448-42AB-B411-59EDC3E36D04}"/>
                  </a:ext>
                </a:extLst>
              </p:cNvPr>
              <p:cNvSpPr>
                <a:spLocks noChangeArrowheads="1"/>
              </p:cNvSpPr>
              <p:nvPr/>
            </p:nvSpPr>
            <p:spPr bwMode="auto">
              <a:xfrm>
                <a:off x="6366" y="1830"/>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2" name="Rectangle 1315">
                <a:extLst>
                  <a:ext uri="{FF2B5EF4-FFF2-40B4-BE49-F238E27FC236}">
                    <a16:creationId xmlns:a16="http://schemas.microsoft.com/office/drawing/2014/main" id="{14368C71-E886-43EA-A180-37CFA5EE1953}"/>
                  </a:ext>
                </a:extLst>
              </p:cNvPr>
              <p:cNvSpPr>
                <a:spLocks noChangeArrowheads="1"/>
              </p:cNvSpPr>
              <p:nvPr/>
            </p:nvSpPr>
            <p:spPr bwMode="auto">
              <a:xfrm>
                <a:off x="5087" y="2003"/>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3" name="Line 1316">
                <a:extLst>
                  <a:ext uri="{FF2B5EF4-FFF2-40B4-BE49-F238E27FC236}">
                    <a16:creationId xmlns:a16="http://schemas.microsoft.com/office/drawing/2014/main" id="{E614B86E-27F7-4CA5-BA11-F044ECFA1D14}"/>
                  </a:ext>
                </a:extLst>
              </p:cNvPr>
              <p:cNvSpPr>
                <a:spLocks noChangeShapeType="1"/>
              </p:cNvSpPr>
              <p:nvPr/>
            </p:nvSpPr>
            <p:spPr bwMode="auto">
              <a:xfrm flipV="1">
                <a:off x="3975" y="1092"/>
                <a:ext cx="0" cy="66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4" name="Line 1317">
                <a:extLst>
                  <a:ext uri="{FF2B5EF4-FFF2-40B4-BE49-F238E27FC236}">
                    <a16:creationId xmlns:a16="http://schemas.microsoft.com/office/drawing/2014/main" id="{562D57B6-25DD-485E-A245-33678E38C925}"/>
                  </a:ext>
                </a:extLst>
              </p:cNvPr>
              <p:cNvSpPr>
                <a:spLocks noChangeShapeType="1"/>
              </p:cNvSpPr>
              <p:nvPr/>
            </p:nvSpPr>
            <p:spPr bwMode="auto">
              <a:xfrm flipH="1">
                <a:off x="3950" y="1752"/>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5" name="Line 1318">
                <a:extLst>
                  <a:ext uri="{FF2B5EF4-FFF2-40B4-BE49-F238E27FC236}">
                    <a16:creationId xmlns:a16="http://schemas.microsoft.com/office/drawing/2014/main" id="{677D6D85-4B89-4CCA-9518-4228451F376D}"/>
                  </a:ext>
                </a:extLst>
              </p:cNvPr>
              <p:cNvSpPr>
                <a:spLocks noChangeShapeType="1"/>
              </p:cNvSpPr>
              <p:nvPr/>
            </p:nvSpPr>
            <p:spPr bwMode="auto">
              <a:xfrm flipH="1">
                <a:off x="3950" y="1438"/>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6" name="Line 1319">
                <a:extLst>
                  <a:ext uri="{FF2B5EF4-FFF2-40B4-BE49-F238E27FC236}">
                    <a16:creationId xmlns:a16="http://schemas.microsoft.com/office/drawing/2014/main" id="{187F0734-23EF-4F31-9E8A-44A678BEEE79}"/>
                  </a:ext>
                </a:extLst>
              </p:cNvPr>
              <p:cNvSpPr>
                <a:spLocks noChangeShapeType="1"/>
              </p:cNvSpPr>
              <p:nvPr/>
            </p:nvSpPr>
            <p:spPr bwMode="auto">
              <a:xfrm flipH="1">
                <a:off x="3950" y="1124"/>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7" name="Rectangle 1320">
                <a:extLst>
                  <a:ext uri="{FF2B5EF4-FFF2-40B4-BE49-F238E27FC236}">
                    <a16:creationId xmlns:a16="http://schemas.microsoft.com/office/drawing/2014/main" id="{D219E3D2-CCE6-42E0-B1B6-FA62F7777C20}"/>
                  </a:ext>
                </a:extLst>
              </p:cNvPr>
              <p:cNvSpPr>
                <a:spLocks noChangeArrowheads="1"/>
              </p:cNvSpPr>
              <p:nvPr/>
            </p:nvSpPr>
            <p:spPr bwMode="auto">
              <a:xfrm>
                <a:off x="3838" y="168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8" name="Rectangle 1321">
                <a:extLst>
                  <a:ext uri="{FF2B5EF4-FFF2-40B4-BE49-F238E27FC236}">
                    <a16:creationId xmlns:a16="http://schemas.microsoft.com/office/drawing/2014/main" id="{1F8E21A5-F73D-4252-AF33-7128BA210DC4}"/>
                  </a:ext>
                </a:extLst>
              </p:cNvPr>
              <p:cNvSpPr>
                <a:spLocks noChangeArrowheads="1"/>
              </p:cNvSpPr>
              <p:nvPr/>
            </p:nvSpPr>
            <p:spPr bwMode="auto">
              <a:xfrm>
                <a:off x="3724" y="1368"/>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9" name="Rectangle 1322">
                <a:extLst>
                  <a:ext uri="{FF2B5EF4-FFF2-40B4-BE49-F238E27FC236}">
                    <a16:creationId xmlns:a16="http://schemas.microsoft.com/office/drawing/2014/main" id="{509692C8-3154-461E-A137-F31D7100071F}"/>
                  </a:ext>
                </a:extLst>
              </p:cNvPr>
              <p:cNvSpPr>
                <a:spLocks noChangeArrowheads="1"/>
              </p:cNvSpPr>
              <p:nvPr/>
            </p:nvSpPr>
            <p:spPr bwMode="auto">
              <a:xfrm>
                <a:off x="3838" y="105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0" name="Rectangle 1323">
                <a:extLst>
                  <a:ext uri="{FF2B5EF4-FFF2-40B4-BE49-F238E27FC236}">
                    <a16:creationId xmlns:a16="http://schemas.microsoft.com/office/drawing/2014/main" id="{B76D2457-70D2-4C80-ABCE-5B9E18A5053F}"/>
                  </a:ext>
                </a:extLst>
              </p:cNvPr>
              <p:cNvSpPr>
                <a:spLocks noChangeArrowheads="1"/>
              </p:cNvSpPr>
              <p:nvPr/>
            </p:nvSpPr>
            <p:spPr bwMode="auto">
              <a:xfrm>
                <a:off x="5053" y="920"/>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1" name="Line 1324">
                <a:extLst>
                  <a:ext uri="{FF2B5EF4-FFF2-40B4-BE49-F238E27FC236}">
                    <a16:creationId xmlns:a16="http://schemas.microsoft.com/office/drawing/2014/main" id="{71875C7C-F59E-4F76-9164-881F14A54BD2}"/>
                  </a:ext>
                </a:extLst>
              </p:cNvPr>
              <p:cNvSpPr>
                <a:spLocks noChangeShapeType="1"/>
              </p:cNvSpPr>
              <p:nvPr/>
            </p:nvSpPr>
            <p:spPr bwMode="auto">
              <a:xfrm>
                <a:off x="4061" y="1321"/>
                <a:ext cx="0" cy="4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2" name="Line 1325">
                <a:extLst>
                  <a:ext uri="{FF2B5EF4-FFF2-40B4-BE49-F238E27FC236}">
                    <a16:creationId xmlns:a16="http://schemas.microsoft.com/office/drawing/2014/main" id="{22256BD2-DAE3-4015-A938-B3156C69055F}"/>
                  </a:ext>
                </a:extLst>
              </p:cNvPr>
              <p:cNvSpPr>
                <a:spLocks noChangeShapeType="1"/>
              </p:cNvSpPr>
              <p:nvPr/>
            </p:nvSpPr>
            <p:spPr bwMode="auto">
              <a:xfrm>
                <a:off x="4230" y="1342"/>
                <a:ext cx="0" cy="2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3" name="Line 1326">
                <a:extLst>
                  <a:ext uri="{FF2B5EF4-FFF2-40B4-BE49-F238E27FC236}">
                    <a16:creationId xmlns:a16="http://schemas.microsoft.com/office/drawing/2014/main" id="{25C0A5DD-D971-4AEB-B624-AF2BDD1AEE83}"/>
                  </a:ext>
                </a:extLst>
              </p:cNvPr>
              <p:cNvSpPr>
                <a:spLocks noChangeShapeType="1"/>
              </p:cNvSpPr>
              <p:nvPr/>
            </p:nvSpPr>
            <p:spPr bwMode="auto">
              <a:xfrm>
                <a:off x="4400" y="1318"/>
                <a:ext cx="0" cy="2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4" name="Line 1327">
                <a:extLst>
                  <a:ext uri="{FF2B5EF4-FFF2-40B4-BE49-F238E27FC236}">
                    <a16:creationId xmlns:a16="http://schemas.microsoft.com/office/drawing/2014/main" id="{83BA698C-5B87-4B49-AFF5-DCF14D455628}"/>
                  </a:ext>
                </a:extLst>
              </p:cNvPr>
              <p:cNvSpPr>
                <a:spLocks noChangeShapeType="1"/>
              </p:cNvSpPr>
              <p:nvPr/>
            </p:nvSpPr>
            <p:spPr bwMode="auto">
              <a:xfrm>
                <a:off x="4570" y="1299"/>
                <a:ext cx="0" cy="3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5" name="Line 1328">
                <a:extLst>
                  <a:ext uri="{FF2B5EF4-FFF2-40B4-BE49-F238E27FC236}">
                    <a16:creationId xmlns:a16="http://schemas.microsoft.com/office/drawing/2014/main" id="{1D7505F6-B863-44E9-9833-2DBB1224CB2E}"/>
                  </a:ext>
                </a:extLst>
              </p:cNvPr>
              <p:cNvSpPr>
                <a:spLocks noChangeShapeType="1"/>
              </p:cNvSpPr>
              <p:nvPr/>
            </p:nvSpPr>
            <p:spPr bwMode="auto">
              <a:xfrm>
                <a:off x="4740" y="1296"/>
                <a:ext cx="0" cy="1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6" name="Line 1329">
                <a:extLst>
                  <a:ext uri="{FF2B5EF4-FFF2-40B4-BE49-F238E27FC236}">
                    <a16:creationId xmlns:a16="http://schemas.microsoft.com/office/drawing/2014/main" id="{8199D9FC-EAA0-498C-94FA-09A1DF045EE0}"/>
                  </a:ext>
                </a:extLst>
              </p:cNvPr>
              <p:cNvSpPr>
                <a:spLocks noChangeShapeType="1"/>
              </p:cNvSpPr>
              <p:nvPr/>
            </p:nvSpPr>
            <p:spPr bwMode="auto">
              <a:xfrm>
                <a:off x="4910" y="1289"/>
                <a:ext cx="0" cy="3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7" name="Line 1330">
                <a:extLst>
                  <a:ext uri="{FF2B5EF4-FFF2-40B4-BE49-F238E27FC236}">
                    <a16:creationId xmlns:a16="http://schemas.microsoft.com/office/drawing/2014/main" id="{C125B52C-43AF-4A0F-B7E3-2F7922441D21}"/>
                  </a:ext>
                </a:extLst>
              </p:cNvPr>
              <p:cNvSpPr>
                <a:spLocks noChangeShapeType="1"/>
              </p:cNvSpPr>
              <p:nvPr/>
            </p:nvSpPr>
            <p:spPr bwMode="auto">
              <a:xfrm>
                <a:off x="5080" y="1297"/>
                <a:ext cx="0" cy="2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8" name="Line 1331">
                <a:extLst>
                  <a:ext uri="{FF2B5EF4-FFF2-40B4-BE49-F238E27FC236}">
                    <a16:creationId xmlns:a16="http://schemas.microsoft.com/office/drawing/2014/main" id="{F0536666-F876-4E44-A9A9-3420FF1F137C}"/>
                  </a:ext>
                </a:extLst>
              </p:cNvPr>
              <p:cNvSpPr>
                <a:spLocks noChangeShapeType="1"/>
              </p:cNvSpPr>
              <p:nvPr/>
            </p:nvSpPr>
            <p:spPr bwMode="auto">
              <a:xfrm>
                <a:off x="5250" y="1298"/>
                <a:ext cx="0" cy="1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9" name="Line 1332">
                <a:extLst>
                  <a:ext uri="{FF2B5EF4-FFF2-40B4-BE49-F238E27FC236}">
                    <a16:creationId xmlns:a16="http://schemas.microsoft.com/office/drawing/2014/main" id="{C82E08FF-EA2C-402A-951A-299A4F44A594}"/>
                  </a:ext>
                </a:extLst>
              </p:cNvPr>
              <p:cNvSpPr>
                <a:spLocks noChangeShapeType="1"/>
              </p:cNvSpPr>
              <p:nvPr/>
            </p:nvSpPr>
            <p:spPr bwMode="auto">
              <a:xfrm>
                <a:off x="5420" y="1273"/>
                <a:ext cx="0" cy="3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0" name="Line 1333">
                <a:extLst>
                  <a:ext uri="{FF2B5EF4-FFF2-40B4-BE49-F238E27FC236}">
                    <a16:creationId xmlns:a16="http://schemas.microsoft.com/office/drawing/2014/main" id="{4685E82F-AB2C-4B25-BD11-BDAF8B4FE259}"/>
                  </a:ext>
                </a:extLst>
              </p:cNvPr>
              <p:cNvSpPr>
                <a:spLocks noChangeShapeType="1"/>
              </p:cNvSpPr>
              <p:nvPr/>
            </p:nvSpPr>
            <p:spPr bwMode="auto">
              <a:xfrm>
                <a:off x="5590" y="1295"/>
                <a:ext cx="0" cy="2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1" name="Line 1334">
                <a:extLst>
                  <a:ext uri="{FF2B5EF4-FFF2-40B4-BE49-F238E27FC236}">
                    <a16:creationId xmlns:a16="http://schemas.microsoft.com/office/drawing/2014/main" id="{03F9A108-33EF-4CF4-B5BA-B80C7D2886AC}"/>
                  </a:ext>
                </a:extLst>
              </p:cNvPr>
              <p:cNvSpPr>
                <a:spLocks noChangeShapeType="1"/>
              </p:cNvSpPr>
              <p:nvPr/>
            </p:nvSpPr>
            <p:spPr bwMode="auto">
              <a:xfrm>
                <a:off x="5759" y="1273"/>
                <a:ext cx="0" cy="2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2" name="Line 1335">
                <a:extLst>
                  <a:ext uri="{FF2B5EF4-FFF2-40B4-BE49-F238E27FC236}">
                    <a16:creationId xmlns:a16="http://schemas.microsoft.com/office/drawing/2014/main" id="{E1409E91-BFE3-4FEE-A695-D3E24E54CD3E}"/>
                  </a:ext>
                </a:extLst>
              </p:cNvPr>
              <p:cNvSpPr>
                <a:spLocks noChangeShapeType="1"/>
              </p:cNvSpPr>
              <p:nvPr/>
            </p:nvSpPr>
            <p:spPr bwMode="auto">
              <a:xfrm>
                <a:off x="5929" y="1274"/>
                <a:ext cx="0" cy="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3" name="Line 1336">
                <a:extLst>
                  <a:ext uri="{FF2B5EF4-FFF2-40B4-BE49-F238E27FC236}">
                    <a16:creationId xmlns:a16="http://schemas.microsoft.com/office/drawing/2014/main" id="{2361CA0A-5ADF-435C-9A37-5513241C316B}"/>
                  </a:ext>
                </a:extLst>
              </p:cNvPr>
              <p:cNvSpPr>
                <a:spLocks noChangeShapeType="1"/>
              </p:cNvSpPr>
              <p:nvPr/>
            </p:nvSpPr>
            <p:spPr bwMode="auto">
              <a:xfrm>
                <a:off x="6099" y="1286"/>
                <a:ext cx="0" cy="1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4" name="Line 1337">
                <a:extLst>
                  <a:ext uri="{FF2B5EF4-FFF2-40B4-BE49-F238E27FC236}">
                    <a16:creationId xmlns:a16="http://schemas.microsoft.com/office/drawing/2014/main" id="{55E3C791-ACE1-4DE6-AFA7-AE5672343D1F}"/>
                  </a:ext>
                </a:extLst>
              </p:cNvPr>
              <p:cNvSpPr>
                <a:spLocks noChangeShapeType="1"/>
              </p:cNvSpPr>
              <p:nvPr/>
            </p:nvSpPr>
            <p:spPr bwMode="auto">
              <a:xfrm>
                <a:off x="6269" y="1285"/>
                <a:ext cx="0" cy="2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5" name="Line 1338">
                <a:extLst>
                  <a:ext uri="{FF2B5EF4-FFF2-40B4-BE49-F238E27FC236}">
                    <a16:creationId xmlns:a16="http://schemas.microsoft.com/office/drawing/2014/main" id="{0BE2ED23-A4AB-44A3-8CFE-B5487906EABD}"/>
                  </a:ext>
                </a:extLst>
              </p:cNvPr>
              <p:cNvSpPr>
                <a:spLocks noChangeShapeType="1"/>
              </p:cNvSpPr>
              <p:nvPr/>
            </p:nvSpPr>
            <p:spPr bwMode="auto">
              <a:xfrm>
                <a:off x="6439" y="1280"/>
                <a:ext cx="0" cy="2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6" name="Line 1339">
                <a:extLst>
                  <a:ext uri="{FF2B5EF4-FFF2-40B4-BE49-F238E27FC236}">
                    <a16:creationId xmlns:a16="http://schemas.microsoft.com/office/drawing/2014/main" id="{42C0C4ED-7ACB-40EB-A462-A172F1BE7F43}"/>
                  </a:ext>
                </a:extLst>
              </p:cNvPr>
              <p:cNvSpPr>
                <a:spLocks noChangeShapeType="1"/>
              </p:cNvSpPr>
              <p:nvPr/>
            </p:nvSpPr>
            <p:spPr bwMode="auto">
              <a:xfrm flipV="1">
                <a:off x="4061" y="1279"/>
                <a:ext cx="0" cy="4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7" name="Line 1340">
                <a:extLst>
                  <a:ext uri="{FF2B5EF4-FFF2-40B4-BE49-F238E27FC236}">
                    <a16:creationId xmlns:a16="http://schemas.microsoft.com/office/drawing/2014/main" id="{414D2A75-4729-4D3C-801E-EB6F69613873}"/>
                  </a:ext>
                </a:extLst>
              </p:cNvPr>
              <p:cNvSpPr>
                <a:spLocks noChangeShapeType="1"/>
              </p:cNvSpPr>
              <p:nvPr/>
            </p:nvSpPr>
            <p:spPr bwMode="auto">
              <a:xfrm flipV="1">
                <a:off x="4230" y="1318"/>
                <a:ext cx="0" cy="2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8" name="Line 1341">
                <a:extLst>
                  <a:ext uri="{FF2B5EF4-FFF2-40B4-BE49-F238E27FC236}">
                    <a16:creationId xmlns:a16="http://schemas.microsoft.com/office/drawing/2014/main" id="{2FBD716D-1961-46BF-8E81-34C6C6CE4A88}"/>
                  </a:ext>
                </a:extLst>
              </p:cNvPr>
              <p:cNvSpPr>
                <a:spLocks noChangeShapeType="1"/>
              </p:cNvSpPr>
              <p:nvPr/>
            </p:nvSpPr>
            <p:spPr bwMode="auto">
              <a:xfrm flipV="1">
                <a:off x="4400" y="1290"/>
                <a:ext cx="0" cy="2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9" name="Line 1342">
                <a:extLst>
                  <a:ext uri="{FF2B5EF4-FFF2-40B4-BE49-F238E27FC236}">
                    <a16:creationId xmlns:a16="http://schemas.microsoft.com/office/drawing/2014/main" id="{B95F4F8A-B537-46F8-9A40-E3239C610B30}"/>
                  </a:ext>
                </a:extLst>
              </p:cNvPr>
              <p:cNvSpPr>
                <a:spLocks noChangeShapeType="1"/>
              </p:cNvSpPr>
              <p:nvPr/>
            </p:nvSpPr>
            <p:spPr bwMode="auto">
              <a:xfrm flipV="1">
                <a:off x="4570" y="1269"/>
                <a:ext cx="0" cy="3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0" name="Line 1343">
                <a:extLst>
                  <a:ext uri="{FF2B5EF4-FFF2-40B4-BE49-F238E27FC236}">
                    <a16:creationId xmlns:a16="http://schemas.microsoft.com/office/drawing/2014/main" id="{1FA808BF-6E98-44CA-8B33-D4403A0279AD}"/>
                  </a:ext>
                </a:extLst>
              </p:cNvPr>
              <p:cNvSpPr>
                <a:spLocks noChangeShapeType="1"/>
              </p:cNvSpPr>
              <p:nvPr/>
            </p:nvSpPr>
            <p:spPr bwMode="auto">
              <a:xfrm flipV="1">
                <a:off x="4740" y="1282"/>
                <a:ext cx="0" cy="1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1" name="Line 1344">
                <a:extLst>
                  <a:ext uri="{FF2B5EF4-FFF2-40B4-BE49-F238E27FC236}">
                    <a16:creationId xmlns:a16="http://schemas.microsoft.com/office/drawing/2014/main" id="{AC59551B-8D27-4382-9834-EE84D45F6B48}"/>
                  </a:ext>
                </a:extLst>
              </p:cNvPr>
              <p:cNvSpPr>
                <a:spLocks noChangeShapeType="1"/>
              </p:cNvSpPr>
              <p:nvPr/>
            </p:nvSpPr>
            <p:spPr bwMode="auto">
              <a:xfrm flipV="1">
                <a:off x="4910" y="1258"/>
                <a:ext cx="0" cy="3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2" name="Line 1345">
                <a:extLst>
                  <a:ext uri="{FF2B5EF4-FFF2-40B4-BE49-F238E27FC236}">
                    <a16:creationId xmlns:a16="http://schemas.microsoft.com/office/drawing/2014/main" id="{0F6A1852-0D34-4CA5-914E-790089B4C164}"/>
                  </a:ext>
                </a:extLst>
              </p:cNvPr>
              <p:cNvSpPr>
                <a:spLocks noChangeShapeType="1"/>
              </p:cNvSpPr>
              <p:nvPr/>
            </p:nvSpPr>
            <p:spPr bwMode="auto">
              <a:xfrm flipV="1">
                <a:off x="5080" y="1276"/>
                <a:ext cx="0" cy="2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3" name="Line 1346">
                <a:extLst>
                  <a:ext uri="{FF2B5EF4-FFF2-40B4-BE49-F238E27FC236}">
                    <a16:creationId xmlns:a16="http://schemas.microsoft.com/office/drawing/2014/main" id="{35CF228B-EA09-40E4-B4F7-91CFE4C0E923}"/>
                  </a:ext>
                </a:extLst>
              </p:cNvPr>
              <p:cNvSpPr>
                <a:spLocks noChangeShapeType="1"/>
              </p:cNvSpPr>
              <p:nvPr/>
            </p:nvSpPr>
            <p:spPr bwMode="auto">
              <a:xfrm flipV="1">
                <a:off x="5250" y="1286"/>
                <a:ext cx="0" cy="1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4" name="Line 1347">
                <a:extLst>
                  <a:ext uri="{FF2B5EF4-FFF2-40B4-BE49-F238E27FC236}">
                    <a16:creationId xmlns:a16="http://schemas.microsoft.com/office/drawing/2014/main" id="{C5BEAD0B-8D9A-451A-A491-543F9393724F}"/>
                  </a:ext>
                </a:extLst>
              </p:cNvPr>
              <p:cNvSpPr>
                <a:spLocks noChangeShapeType="1"/>
              </p:cNvSpPr>
              <p:nvPr/>
            </p:nvSpPr>
            <p:spPr bwMode="auto">
              <a:xfrm flipV="1">
                <a:off x="5420" y="1242"/>
                <a:ext cx="0" cy="3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5" name="Line 1348">
                <a:extLst>
                  <a:ext uri="{FF2B5EF4-FFF2-40B4-BE49-F238E27FC236}">
                    <a16:creationId xmlns:a16="http://schemas.microsoft.com/office/drawing/2014/main" id="{AD807535-7436-4E8C-8222-3BF548966DCF}"/>
                  </a:ext>
                </a:extLst>
              </p:cNvPr>
              <p:cNvSpPr>
                <a:spLocks noChangeShapeType="1"/>
              </p:cNvSpPr>
              <p:nvPr/>
            </p:nvSpPr>
            <p:spPr bwMode="auto">
              <a:xfrm flipV="1">
                <a:off x="5590" y="1274"/>
                <a:ext cx="0" cy="2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6" name="Line 1349">
                <a:extLst>
                  <a:ext uri="{FF2B5EF4-FFF2-40B4-BE49-F238E27FC236}">
                    <a16:creationId xmlns:a16="http://schemas.microsoft.com/office/drawing/2014/main" id="{FD7A829C-20BD-42B3-B5FA-60560739F545}"/>
                  </a:ext>
                </a:extLst>
              </p:cNvPr>
              <p:cNvSpPr>
                <a:spLocks noChangeShapeType="1"/>
              </p:cNvSpPr>
              <p:nvPr/>
            </p:nvSpPr>
            <p:spPr bwMode="auto">
              <a:xfrm flipV="1">
                <a:off x="5759" y="1252"/>
                <a:ext cx="0" cy="2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7" name="Line 1350">
                <a:extLst>
                  <a:ext uri="{FF2B5EF4-FFF2-40B4-BE49-F238E27FC236}">
                    <a16:creationId xmlns:a16="http://schemas.microsoft.com/office/drawing/2014/main" id="{BECA5A26-7D72-41C7-93AB-EA0B8707C95B}"/>
                  </a:ext>
                </a:extLst>
              </p:cNvPr>
              <p:cNvSpPr>
                <a:spLocks noChangeShapeType="1"/>
              </p:cNvSpPr>
              <p:nvPr/>
            </p:nvSpPr>
            <p:spPr bwMode="auto">
              <a:xfrm flipV="1">
                <a:off x="5929" y="1265"/>
                <a:ext cx="0" cy="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8" name="Line 1351">
                <a:extLst>
                  <a:ext uri="{FF2B5EF4-FFF2-40B4-BE49-F238E27FC236}">
                    <a16:creationId xmlns:a16="http://schemas.microsoft.com/office/drawing/2014/main" id="{95CD0660-B79B-4C05-9341-95D58F419B85}"/>
                  </a:ext>
                </a:extLst>
              </p:cNvPr>
              <p:cNvSpPr>
                <a:spLocks noChangeShapeType="1"/>
              </p:cNvSpPr>
              <p:nvPr/>
            </p:nvSpPr>
            <p:spPr bwMode="auto">
              <a:xfrm flipV="1">
                <a:off x="6099" y="1273"/>
                <a:ext cx="0" cy="1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9" name="Line 1352">
                <a:extLst>
                  <a:ext uri="{FF2B5EF4-FFF2-40B4-BE49-F238E27FC236}">
                    <a16:creationId xmlns:a16="http://schemas.microsoft.com/office/drawing/2014/main" id="{96B3F1C0-5536-4982-9A40-8DEF681A42C5}"/>
                  </a:ext>
                </a:extLst>
              </p:cNvPr>
              <p:cNvSpPr>
                <a:spLocks noChangeShapeType="1"/>
              </p:cNvSpPr>
              <p:nvPr/>
            </p:nvSpPr>
            <p:spPr bwMode="auto">
              <a:xfrm flipV="1">
                <a:off x="6269" y="1263"/>
                <a:ext cx="0" cy="2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0" name="Line 1353">
                <a:extLst>
                  <a:ext uri="{FF2B5EF4-FFF2-40B4-BE49-F238E27FC236}">
                    <a16:creationId xmlns:a16="http://schemas.microsoft.com/office/drawing/2014/main" id="{408D8092-2712-4C42-84FE-675CF4B7558A}"/>
                  </a:ext>
                </a:extLst>
              </p:cNvPr>
              <p:cNvSpPr>
                <a:spLocks noChangeShapeType="1"/>
              </p:cNvSpPr>
              <p:nvPr/>
            </p:nvSpPr>
            <p:spPr bwMode="auto">
              <a:xfrm flipV="1">
                <a:off x="6439" y="1259"/>
                <a:ext cx="0" cy="2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1" name="Freeform 1354">
                <a:extLst>
                  <a:ext uri="{FF2B5EF4-FFF2-40B4-BE49-F238E27FC236}">
                    <a16:creationId xmlns:a16="http://schemas.microsoft.com/office/drawing/2014/main" id="{BDBBED99-C4BA-487A-8D2C-4CAA4F3AE751}"/>
                  </a:ext>
                </a:extLst>
              </p:cNvPr>
              <p:cNvSpPr>
                <a:spLocks/>
              </p:cNvSpPr>
              <p:nvPr/>
            </p:nvSpPr>
            <p:spPr bwMode="auto">
              <a:xfrm>
                <a:off x="4061" y="1273"/>
                <a:ext cx="2378" cy="69"/>
              </a:xfrm>
              <a:custGeom>
                <a:avLst/>
                <a:gdLst>
                  <a:gd name="T0" fmla="*/ 0 w 2378"/>
                  <a:gd name="T1" fmla="*/ 48 h 69"/>
                  <a:gd name="T2" fmla="*/ 169 w 2378"/>
                  <a:gd name="T3" fmla="*/ 69 h 69"/>
                  <a:gd name="T4" fmla="*/ 339 w 2378"/>
                  <a:gd name="T5" fmla="*/ 45 h 69"/>
                  <a:gd name="T6" fmla="*/ 509 w 2378"/>
                  <a:gd name="T7" fmla="*/ 26 h 69"/>
                  <a:gd name="T8" fmla="*/ 679 w 2378"/>
                  <a:gd name="T9" fmla="*/ 23 h 69"/>
                  <a:gd name="T10" fmla="*/ 849 w 2378"/>
                  <a:gd name="T11" fmla="*/ 16 h 69"/>
                  <a:gd name="T12" fmla="*/ 1019 w 2378"/>
                  <a:gd name="T13" fmla="*/ 24 h 69"/>
                  <a:gd name="T14" fmla="*/ 1189 w 2378"/>
                  <a:gd name="T15" fmla="*/ 25 h 69"/>
                  <a:gd name="T16" fmla="*/ 1359 w 2378"/>
                  <a:gd name="T17" fmla="*/ 0 h 69"/>
                  <a:gd name="T18" fmla="*/ 1529 w 2378"/>
                  <a:gd name="T19" fmla="*/ 22 h 69"/>
                  <a:gd name="T20" fmla="*/ 1698 w 2378"/>
                  <a:gd name="T21" fmla="*/ 0 h 69"/>
                  <a:gd name="T22" fmla="*/ 1868 w 2378"/>
                  <a:gd name="T23" fmla="*/ 1 h 69"/>
                  <a:gd name="T24" fmla="*/ 2038 w 2378"/>
                  <a:gd name="T25" fmla="*/ 13 h 69"/>
                  <a:gd name="T26" fmla="*/ 2208 w 2378"/>
                  <a:gd name="T27" fmla="*/ 12 h 69"/>
                  <a:gd name="T28" fmla="*/ 2378 w 2378"/>
                  <a:gd name="T2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8" h="69">
                    <a:moveTo>
                      <a:pt x="0" y="48"/>
                    </a:moveTo>
                    <a:lnTo>
                      <a:pt x="169" y="69"/>
                    </a:lnTo>
                    <a:lnTo>
                      <a:pt x="339" y="45"/>
                    </a:lnTo>
                    <a:lnTo>
                      <a:pt x="509" y="26"/>
                    </a:lnTo>
                    <a:lnTo>
                      <a:pt x="679" y="23"/>
                    </a:lnTo>
                    <a:lnTo>
                      <a:pt x="849" y="16"/>
                    </a:lnTo>
                    <a:lnTo>
                      <a:pt x="1019" y="24"/>
                    </a:lnTo>
                    <a:lnTo>
                      <a:pt x="1189" y="25"/>
                    </a:lnTo>
                    <a:lnTo>
                      <a:pt x="1359" y="0"/>
                    </a:lnTo>
                    <a:lnTo>
                      <a:pt x="1529" y="22"/>
                    </a:lnTo>
                    <a:lnTo>
                      <a:pt x="1698" y="0"/>
                    </a:lnTo>
                    <a:lnTo>
                      <a:pt x="1868" y="1"/>
                    </a:lnTo>
                    <a:lnTo>
                      <a:pt x="2038" y="13"/>
                    </a:lnTo>
                    <a:lnTo>
                      <a:pt x="2208" y="12"/>
                    </a:lnTo>
                    <a:lnTo>
                      <a:pt x="2378" y="7"/>
                    </a:lnTo>
                  </a:path>
                </a:pathLst>
              </a:custGeom>
              <a:noFill/>
              <a:ln w="20638"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2" name="Line 1355">
                <a:extLst>
                  <a:ext uri="{FF2B5EF4-FFF2-40B4-BE49-F238E27FC236}">
                    <a16:creationId xmlns:a16="http://schemas.microsoft.com/office/drawing/2014/main" id="{A5DEA4AE-12BD-439E-990B-4440FB9A05BE}"/>
                  </a:ext>
                </a:extLst>
              </p:cNvPr>
              <p:cNvSpPr>
                <a:spLocks noChangeShapeType="1"/>
              </p:cNvSpPr>
              <p:nvPr/>
            </p:nvSpPr>
            <p:spPr bwMode="auto">
              <a:xfrm>
                <a:off x="4041" y="136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3" name="Line 1356">
                <a:extLst>
                  <a:ext uri="{FF2B5EF4-FFF2-40B4-BE49-F238E27FC236}">
                    <a16:creationId xmlns:a16="http://schemas.microsoft.com/office/drawing/2014/main" id="{635CBAB8-E49A-47F6-BDE8-DA679848A875}"/>
                  </a:ext>
                </a:extLst>
              </p:cNvPr>
              <p:cNvSpPr>
                <a:spLocks noChangeShapeType="1"/>
              </p:cNvSpPr>
              <p:nvPr/>
            </p:nvSpPr>
            <p:spPr bwMode="auto">
              <a:xfrm>
                <a:off x="4211" y="1365"/>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4" name="Line 1357">
                <a:extLst>
                  <a:ext uri="{FF2B5EF4-FFF2-40B4-BE49-F238E27FC236}">
                    <a16:creationId xmlns:a16="http://schemas.microsoft.com/office/drawing/2014/main" id="{DDF8502B-AE04-4577-9E9B-6E20361127D4}"/>
                  </a:ext>
                </a:extLst>
              </p:cNvPr>
              <p:cNvSpPr>
                <a:spLocks noChangeShapeType="1"/>
              </p:cNvSpPr>
              <p:nvPr/>
            </p:nvSpPr>
            <p:spPr bwMode="auto">
              <a:xfrm>
                <a:off x="4381" y="1347"/>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5" name="Line 1358">
                <a:extLst>
                  <a:ext uri="{FF2B5EF4-FFF2-40B4-BE49-F238E27FC236}">
                    <a16:creationId xmlns:a16="http://schemas.microsoft.com/office/drawing/2014/main" id="{B61734EC-910E-4087-A66D-C236892246F5}"/>
                  </a:ext>
                </a:extLst>
              </p:cNvPr>
              <p:cNvSpPr>
                <a:spLocks noChangeShapeType="1"/>
              </p:cNvSpPr>
              <p:nvPr/>
            </p:nvSpPr>
            <p:spPr bwMode="auto">
              <a:xfrm>
                <a:off x="4550" y="1330"/>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6" name="Line 1359">
                <a:extLst>
                  <a:ext uri="{FF2B5EF4-FFF2-40B4-BE49-F238E27FC236}">
                    <a16:creationId xmlns:a16="http://schemas.microsoft.com/office/drawing/2014/main" id="{F97ADAD8-149A-4B91-8EC6-AC7A5F23122E}"/>
                  </a:ext>
                </a:extLst>
              </p:cNvPr>
              <p:cNvSpPr>
                <a:spLocks noChangeShapeType="1"/>
              </p:cNvSpPr>
              <p:nvPr/>
            </p:nvSpPr>
            <p:spPr bwMode="auto">
              <a:xfrm>
                <a:off x="4720" y="1309"/>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7" name="Line 1360">
                <a:extLst>
                  <a:ext uri="{FF2B5EF4-FFF2-40B4-BE49-F238E27FC236}">
                    <a16:creationId xmlns:a16="http://schemas.microsoft.com/office/drawing/2014/main" id="{C370F4B1-F48D-43AE-885E-C73368D45196}"/>
                  </a:ext>
                </a:extLst>
              </p:cNvPr>
              <p:cNvSpPr>
                <a:spLocks noChangeShapeType="1"/>
              </p:cNvSpPr>
              <p:nvPr/>
            </p:nvSpPr>
            <p:spPr bwMode="auto">
              <a:xfrm>
                <a:off x="4890" y="1320"/>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8" name="Line 1361">
                <a:extLst>
                  <a:ext uri="{FF2B5EF4-FFF2-40B4-BE49-F238E27FC236}">
                    <a16:creationId xmlns:a16="http://schemas.microsoft.com/office/drawing/2014/main" id="{305E1FF4-88B8-4FB0-979B-B61C4AC8B9CD}"/>
                  </a:ext>
                </a:extLst>
              </p:cNvPr>
              <p:cNvSpPr>
                <a:spLocks noChangeShapeType="1"/>
              </p:cNvSpPr>
              <p:nvPr/>
            </p:nvSpPr>
            <p:spPr bwMode="auto">
              <a:xfrm>
                <a:off x="5060" y="1317"/>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9" name="Line 1362">
                <a:extLst>
                  <a:ext uri="{FF2B5EF4-FFF2-40B4-BE49-F238E27FC236}">
                    <a16:creationId xmlns:a16="http://schemas.microsoft.com/office/drawing/2014/main" id="{0E61F568-6C52-427C-A6B7-E54A1B2C70B3}"/>
                  </a:ext>
                </a:extLst>
              </p:cNvPr>
              <p:cNvSpPr>
                <a:spLocks noChangeShapeType="1"/>
              </p:cNvSpPr>
              <p:nvPr/>
            </p:nvSpPr>
            <p:spPr bwMode="auto">
              <a:xfrm>
                <a:off x="5230" y="1311"/>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0" name="Line 1363">
                <a:extLst>
                  <a:ext uri="{FF2B5EF4-FFF2-40B4-BE49-F238E27FC236}">
                    <a16:creationId xmlns:a16="http://schemas.microsoft.com/office/drawing/2014/main" id="{56D3FF8C-F2ED-4BF5-82BD-A6FA9E3B0C38}"/>
                  </a:ext>
                </a:extLst>
              </p:cNvPr>
              <p:cNvSpPr>
                <a:spLocks noChangeShapeType="1"/>
              </p:cNvSpPr>
              <p:nvPr/>
            </p:nvSpPr>
            <p:spPr bwMode="auto">
              <a:xfrm>
                <a:off x="5400" y="1305"/>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1" name="Line 1364">
                <a:extLst>
                  <a:ext uri="{FF2B5EF4-FFF2-40B4-BE49-F238E27FC236}">
                    <a16:creationId xmlns:a16="http://schemas.microsoft.com/office/drawing/2014/main" id="{1626CD2F-0806-4183-BF19-FCC85367195A}"/>
                  </a:ext>
                </a:extLst>
              </p:cNvPr>
              <p:cNvSpPr>
                <a:spLocks noChangeShapeType="1"/>
              </p:cNvSpPr>
              <p:nvPr/>
            </p:nvSpPr>
            <p:spPr bwMode="auto">
              <a:xfrm>
                <a:off x="5570" y="1315"/>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2" name="Line 1365">
                <a:extLst>
                  <a:ext uri="{FF2B5EF4-FFF2-40B4-BE49-F238E27FC236}">
                    <a16:creationId xmlns:a16="http://schemas.microsoft.com/office/drawing/2014/main" id="{BF970392-4FE8-47EE-BD09-A434CE77967B}"/>
                  </a:ext>
                </a:extLst>
              </p:cNvPr>
              <p:cNvSpPr>
                <a:spLocks noChangeShapeType="1"/>
              </p:cNvSpPr>
              <p:nvPr/>
            </p:nvSpPr>
            <p:spPr bwMode="auto">
              <a:xfrm>
                <a:off x="5740" y="129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3" name="Line 1366">
                <a:extLst>
                  <a:ext uri="{FF2B5EF4-FFF2-40B4-BE49-F238E27FC236}">
                    <a16:creationId xmlns:a16="http://schemas.microsoft.com/office/drawing/2014/main" id="{EB37BAE0-C42A-446B-9DE7-D5A3FC5242F9}"/>
                  </a:ext>
                </a:extLst>
              </p:cNvPr>
              <p:cNvSpPr>
                <a:spLocks noChangeShapeType="1"/>
              </p:cNvSpPr>
              <p:nvPr/>
            </p:nvSpPr>
            <p:spPr bwMode="auto">
              <a:xfrm>
                <a:off x="5910" y="128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Line 1367">
                <a:extLst>
                  <a:ext uri="{FF2B5EF4-FFF2-40B4-BE49-F238E27FC236}">
                    <a16:creationId xmlns:a16="http://schemas.microsoft.com/office/drawing/2014/main" id="{D84F0AE1-E028-433D-A205-ABC65243FA32}"/>
                  </a:ext>
                </a:extLst>
              </p:cNvPr>
              <p:cNvSpPr>
                <a:spLocks noChangeShapeType="1"/>
              </p:cNvSpPr>
              <p:nvPr/>
            </p:nvSpPr>
            <p:spPr bwMode="auto">
              <a:xfrm>
                <a:off x="6080" y="1300"/>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5" name="Line 1368">
                <a:extLst>
                  <a:ext uri="{FF2B5EF4-FFF2-40B4-BE49-F238E27FC236}">
                    <a16:creationId xmlns:a16="http://schemas.microsoft.com/office/drawing/2014/main" id="{FD083527-16BA-4AA0-964B-05B0415662EF}"/>
                  </a:ext>
                </a:extLst>
              </p:cNvPr>
              <p:cNvSpPr>
                <a:spLocks noChangeShapeType="1"/>
              </p:cNvSpPr>
              <p:nvPr/>
            </p:nvSpPr>
            <p:spPr bwMode="auto">
              <a:xfrm>
                <a:off x="6250" y="1307"/>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Line 1369">
                <a:extLst>
                  <a:ext uri="{FF2B5EF4-FFF2-40B4-BE49-F238E27FC236}">
                    <a16:creationId xmlns:a16="http://schemas.microsoft.com/office/drawing/2014/main" id="{546E7FAF-F977-4D86-8F5F-EE21D5B4DD8B}"/>
                  </a:ext>
                </a:extLst>
              </p:cNvPr>
              <p:cNvSpPr>
                <a:spLocks noChangeShapeType="1"/>
              </p:cNvSpPr>
              <p:nvPr/>
            </p:nvSpPr>
            <p:spPr bwMode="auto">
              <a:xfrm>
                <a:off x="6419" y="1301"/>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7" name="Line 1370">
                <a:extLst>
                  <a:ext uri="{FF2B5EF4-FFF2-40B4-BE49-F238E27FC236}">
                    <a16:creationId xmlns:a16="http://schemas.microsoft.com/office/drawing/2014/main" id="{E28D60B7-D1E1-477B-9418-24E9BD30AF33}"/>
                  </a:ext>
                </a:extLst>
              </p:cNvPr>
              <p:cNvSpPr>
                <a:spLocks noChangeShapeType="1"/>
              </p:cNvSpPr>
              <p:nvPr/>
            </p:nvSpPr>
            <p:spPr bwMode="auto">
              <a:xfrm>
                <a:off x="4041" y="127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8" name="Line 1371">
                <a:extLst>
                  <a:ext uri="{FF2B5EF4-FFF2-40B4-BE49-F238E27FC236}">
                    <a16:creationId xmlns:a16="http://schemas.microsoft.com/office/drawing/2014/main" id="{ABE487A7-D880-45F5-8332-E6F490770C40}"/>
                  </a:ext>
                </a:extLst>
              </p:cNvPr>
              <p:cNvSpPr>
                <a:spLocks noChangeShapeType="1"/>
              </p:cNvSpPr>
              <p:nvPr/>
            </p:nvSpPr>
            <p:spPr bwMode="auto">
              <a:xfrm>
                <a:off x="4211" y="131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9" name="Line 1372">
                <a:extLst>
                  <a:ext uri="{FF2B5EF4-FFF2-40B4-BE49-F238E27FC236}">
                    <a16:creationId xmlns:a16="http://schemas.microsoft.com/office/drawing/2014/main" id="{3337D1FF-1BFF-472D-A1E6-3A33494B300A}"/>
                  </a:ext>
                </a:extLst>
              </p:cNvPr>
              <p:cNvSpPr>
                <a:spLocks noChangeShapeType="1"/>
              </p:cNvSpPr>
              <p:nvPr/>
            </p:nvSpPr>
            <p:spPr bwMode="auto">
              <a:xfrm>
                <a:off x="4381" y="1290"/>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0" name="Line 1373">
                <a:extLst>
                  <a:ext uri="{FF2B5EF4-FFF2-40B4-BE49-F238E27FC236}">
                    <a16:creationId xmlns:a16="http://schemas.microsoft.com/office/drawing/2014/main" id="{AEBB250C-8B1F-4662-B301-9911AA45C75F}"/>
                  </a:ext>
                </a:extLst>
              </p:cNvPr>
              <p:cNvSpPr>
                <a:spLocks noChangeShapeType="1"/>
              </p:cNvSpPr>
              <p:nvPr/>
            </p:nvSpPr>
            <p:spPr bwMode="auto">
              <a:xfrm>
                <a:off x="4550" y="1269"/>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8" name="Group 1575">
              <a:extLst>
                <a:ext uri="{FF2B5EF4-FFF2-40B4-BE49-F238E27FC236}">
                  <a16:creationId xmlns:a16="http://schemas.microsoft.com/office/drawing/2014/main" id="{CEF5D120-8A5D-4746-9A85-4A5B4DAAAC43}"/>
                </a:ext>
              </a:extLst>
            </p:cNvPr>
            <p:cNvGrpSpPr>
              <a:grpSpLocks/>
            </p:cNvGrpSpPr>
            <p:nvPr/>
          </p:nvGrpSpPr>
          <p:grpSpPr bwMode="auto">
            <a:xfrm>
              <a:off x="1037" y="1186"/>
              <a:ext cx="5512" cy="2254"/>
              <a:chOff x="1037" y="1186"/>
              <a:chExt cx="5512" cy="2254"/>
            </a:xfrm>
          </p:grpSpPr>
          <p:sp>
            <p:nvSpPr>
              <p:cNvPr id="1341" name="Line 1375">
                <a:extLst>
                  <a:ext uri="{FF2B5EF4-FFF2-40B4-BE49-F238E27FC236}">
                    <a16:creationId xmlns:a16="http://schemas.microsoft.com/office/drawing/2014/main" id="{1E8E0AB8-5C26-4C06-A89A-351A2ADE525A}"/>
                  </a:ext>
                </a:extLst>
              </p:cNvPr>
              <p:cNvSpPr>
                <a:spLocks noChangeShapeType="1"/>
              </p:cNvSpPr>
              <p:nvPr/>
            </p:nvSpPr>
            <p:spPr bwMode="auto">
              <a:xfrm>
                <a:off x="4720" y="1282"/>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2" name="Line 1376">
                <a:extLst>
                  <a:ext uri="{FF2B5EF4-FFF2-40B4-BE49-F238E27FC236}">
                    <a16:creationId xmlns:a16="http://schemas.microsoft.com/office/drawing/2014/main" id="{93B3222E-9465-46B8-A2F6-8727FF2C1497}"/>
                  </a:ext>
                </a:extLst>
              </p:cNvPr>
              <p:cNvSpPr>
                <a:spLocks noChangeShapeType="1"/>
              </p:cNvSpPr>
              <p:nvPr/>
            </p:nvSpPr>
            <p:spPr bwMode="auto">
              <a:xfrm>
                <a:off x="4890" y="1258"/>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3" name="Line 1377">
                <a:extLst>
                  <a:ext uri="{FF2B5EF4-FFF2-40B4-BE49-F238E27FC236}">
                    <a16:creationId xmlns:a16="http://schemas.microsoft.com/office/drawing/2014/main" id="{4379BF58-90C3-45A4-8C6A-9EDC5419113D}"/>
                  </a:ext>
                </a:extLst>
              </p:cNvPr>
              <p:cNvSpPr>
                <a:spLocks noChangeShapeType="1"/>
              </p:cNvSpPr>
              <p:nvPr/>
            </p:nvSpPr>
            <p:spPr bwMode="auto">
              <a:xfrm>
                <a:off x="5060" y="1276"/>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4" name="Line 1378">
                <a:extLst>
                  <a:ext uri="{FF2B5EF4-FFF2-40B4-BE49-F238E27FC236}">
                    <a16:creationId xmlns:a16="http://schemas.microsoft.com/office/drawing/2014/main" id="{EA1036EF-970E-426F-80B6-D29144E5D027}"/>
                  </a:ext>
                </a:extLst>
              </p:cNvPr>
              <p:cNvSpPr>
                <a:spLocks noChangeShapeType="1"/>
              </p:cNvSpPr>
              <p:nvPr/>
            </p:nvSpPr>
            <p:spPr bwMode="auto">
              <a:xfrm>
                <a:off x="5230" y="128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5" name="Line 1379">
                <a:extLst>
                  <a:ext uri="{FF2B5EF4-FFF2-40B4-BE49-F238E27FC236}">
                    <a16:creationId xmlns:a16="http://schemas.microsoft.com/office/drawing/2014/main" id="{B2775D01-7141-42ED-90A5-DEE4E243BED1}"/>
                  </a:ext>
                </a:extLst>
              </p:cNvPr>
              <p:cNvSpPr>
                <a:spLocks noChangeShapeType="1"/>
              </p:cNvSpPr>
              <p:nvPr/>
            </p:nvSpPr>
            <p:spPr bwMode="auto">
              <a:xfrm>
                <a:off x="5400" y="124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6" name="Line 1380">
                <a:extLst>
                  <a:ext uri="{FF2B5EF4-FFF2-40B4-BE49-F238E27FC236}">
                    <a16:creationId xmlns:a16="http://schemas.microsoft.com/office/drawing/2014/main" id="{89367170-C4AA-4813-9778-579C752BDF06}"/>
                  </a:ext>
                </a:extLst>
              </p:cNvPr>
              <p:cNvSpPr>
                <a:spLocks noChangeShapeType="1"/>
              </p:cNvSpPr>
              <p:nvPr/>
            </p:nvSpPr>
            <p:spPr bwMode="auto">
              <a:xfrm>
                <a:off x="5570" y="1274"/>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7" name="Line 1381">
                <a:extLst>
                  <a:ext uri="{FF2B5EF4-FFF2-40B4-BE49-F238E27FC236}">
                    <a16:creationId xmlns:a16="http://schemas.microsoft.com/office/drawing/2014/main" id="{BDDC202E-7AB2-47DB-94E1-909D89DDE97B}"/>
                  </a:ext>
                </a:extLst>
              </p:cNvPr>
              <p:cNvSpPr>
                <a:spLocks noChangeShapeType="1"/>
              </p:cNvSpPr>
              <p:nvPr/>
            </p:nvSpPr>
            <p:spPr bwMode="auto">
              <a:xfrm>
                <a:off x="5740" y="125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8" name="Line 1382">
                <a:extLst>
                  <a:ext uri="{FF2B5EF4-FFF2-40B4-BE49-F238E27FC236}">
                    <a16:creationId xmlns:a16="http://schemas.microsoft.com/office/drawing/2014/main" id="{4DEC1F90-3FED-4F26-891B-BB3661FF8126}"/>
                  </a:ext>
                </a:extLst>
              </p:cNvPr>
              <p:cNvSpPr>
                <a:spLocks noChangeShapeType="1"/>
              </p:cNvSpPr>
              <p:nvPr/>
            </p:nvSpPr>
            <p:spPr bwMode="auto">
              <a:xfrm>
                <a:off x="5910" y="1265"/>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9" name="Line 1383">
                <a:extLst>
                  <a:ext uri="{FF2B5EF4-FFF2-40B4-BE49-F238E27FC236}">
                    <a16:creationId xmlns:a16="http://schemas.microsoft.com/office/drawing/2014/main" id="{98D17DFA-52A2-429B-A293-59F78412E56D}"/>
                  </a:ext>
                </a:extLst>
              </p:cNvPr>
              <p:cNvSpPr>
                <a:spLocks noChangeShapeType="1"/>
              </p:cNvSpPr>
              <p:nvPr/>
            </p:nvSpPr>
            <p:spPr bwMode="auto">
              <a:xfrm>
                <a:off x="6080" y="127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0" name="Line 1384">
                <a:extLst>
                  <a:ext uri="{FF2B5EF4-FFF2-40B4-BE49-F238E27FC236}">
                    <a16:creationId xmlns:a16="http://schemas.microsoft.com/office/drawing/2014/main" id="{F21194CD-ABE4-462A-9522-642BB9999A62}"/>
                  </a:ext>
                </a:extLst>
              </p:cNvPr>
              <p:cNvSpPr>
                <a:spLocks noChangeShapeType="1"/>
              </p:cNvSpPr>
              <p:nvPr/>
            </p:nvSpPr>
            <p:spPr bwMode="auto">
              <a:xfrm>
                <a:off x="6250" y="126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1" name="Line 1385">
                <a:extLst>
                  <a:ext uri="{FF2B5EF4-FFF2-40B4-BE49-F238E27FC236}">
                    <a16:creationId xmlns:a16="http://schemas.microsoft.com/office/drawing/2014/main" id="{3369BEBE-B840-449D-A8FB-B88ECD78D8EA}"/>
                  </a:ext>
                </a:extLst>
              </p:cNvPr>
              <p:cNvSpPr>
                <a:spLocks noChangeShapeType="1"/>
              </p:cNvSpPr>
              <p:nvPr/>
            </p:nvSpPr>
            <p:spPr bwMode="auto">
              <a:xfrm>
                <a:off x="6419" y="1259"/>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2" name="Line 1386">
                <a:extLst>
                  <a:ext uri="{FF2B5EF4-FFF2-40B4-BE49-F238E27FC236}">
                    <a16:creationId xmlns:a16="http://schemas.microsoft.com/office/drawing/2014/main" id="{B18C003D-CCB5-4AEA-B43A-1DACA08B1FA9}"/>
                  </a:ext>
                </a:extLst>
              </p:cNvPr>
              <p:cNvSpPr>
                <a:spLocks noChangeShapeType="1"/>
              </p:cNvSpPr>
              <p:nvPr/>
            </p:nvSpPr>
            <p:spPr bwMode="auto">
              <a:xfrm>
                <a:off x="4061" y="1353"/>
                <a:ext cx="0" cy="3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3" name="Line 1387">
                <a:extLst>
                  <a:ext uri="{FF2B5EF4-FFF2-40B4-BE49-F238E27FC236}">
                    <a16:creationId xmlns:a16="http://schemas.microsoft.com/office/drawing/2014/main" id="{8E1C4B53-217C-4793-9344-749E25FFF92F}"/>
                  </a:ext>
                </a:extLst>
              </p:cNvPr>
              <p:cNvSpPr>
                <a:spLocks noChangeShapeType="1"/>
              </p:cNvSpPr>
              <p:nvPr/>
            </p:nvSpPr>
            <p:spPr bwMode="auto">
              <a:xfrm>
                <a:off x="4230" y="1268"/>
                <a:ext cx="0" cy="2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4" name="Line 1388">
                <a:extLst>
                  <a:ext uri="{FF2B5EF4-FFF2-40B4-BE49-F238E27FC236}">
                    <a16:creationId xmlns:a16="http://schemas.microsoft.com/office/drawing/2014/main" id="{34F8B197-33CB-4884-B20D-3D6556B27087}"/>
                  </a:ext>
                </a:extLst>
              </p:cNvPr>
              <p:cNvSpPr>
                <a:spLocks noChangeShapeType="1"/>
              </p:cNvSpPr>
              <p:nvPr/>
            </p:nvSpPr>
            <p:spPr bwMode="auto">
              <a:xfrm>
                <a:off x="4400" y="1305"/>
                <a:ext cx="0" cy="4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5" name="Line 1389">
                <a:extLst>
                  <a:ext uri="{FF2B5EF4-FFF2-40B4-BE49-F238E27FC236}">
                    <a16:creationId xmlns:a16="http://schemas.microsoft.com/office/drawing/2014/main" id="{5E9A2BD4-4348-40BD-AFF7-B9CD7F7C075A}"/>
                  </a:ext>
                </a:extLst>
              </p:cNvPr>
              <p:cNvSpPr>
                <a:spLocks noChangeShapeType="1"/>
              </p:cNvSpPr>
              <p:nvPr/>
            </p:nvSpPr>
            <p:spPr bwMode="auto">
              <a:xfrm>
                <a:off x="4570" y="1249"/>
                <a:ext cx="0" cy="4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6" name="Line 1390">
                <a:extLst>
                  <a:ext uri="{FF2B5EF4-FFF2-40B4-BE49-F238E27FC236}">
                    <a16:creationId xmlns:a16="http://schemas.microsoft.com/office/drawing/2014/main" id="{63B3C755-AC9B-486E-8780-1089CF68E271}"/>
                  </a:ext>
                </a:extLst>
              </p:cNvPr>
              <p:cNvSpPr>
                <a:spLocks noChangeShapeType="1"/>
              </p:cNvSpPr>
              <p:nvPr/>
            </p:nvSpPr>
            <p:spPr bwMode="auto">
              <a:xfrm>
                <a:off x="4740" y="1274"/>
                <a:ext cx="0" cy="4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7" name="Line 1391">
                <a:extLst>
                  <a:ext uri="{FF2B5EF4-FFF2-40B4-BE49-F238E27FC236}">
                    <a16:creationId xmlns:a16="http://schemas.microsoft.com/office/drawing/2014/main" id="{58BFF571-9B6A-461E-B903-5FBE8169E715}"/>
                  </a:ext>
                </a:extLst>
              </p:cNvPr>
              <p:cNvSpPr>
                <a:spLocks noChangeShapeType="1"/>
              </p:cNvSpPr>
              <p:nvPr/>
            </p:nvSpPr>
            <p:spPr bwMode="auto">
              <a:xfrm>
                <a:off x="4910" y="1232"/>
                <a:ext cx="0" cy="2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8" name="Line 1392">
                <a:extLst>
                  <a:ext uri="{FF2B5EF4-FFF2-40B4-BE49-F238E27FC236}">
                    <a16:creationId xmlns:a16="http://schemas.microsoft.com/office/drawing/2014/main" id="{5995B13E-03BC-4B27-8C02-558274702ADB}"/>
                  </a:ext>
                </a:extLst>
              </p:cNvPr>
              <p:cNvSpPr>
                <a:spLocks noChangeShapeType="1"/>
              </p:cNvSpPr>
              <p:nvPr/>
            </p:nvSpPr>
            <p:spPr bwMode="auto">
              <a:xfrm>
                <a:off x="5080" y="1236"/>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9" name="Line 1393">
                <a:extLst>
                  <a:ext uri="{FF2B5EF4-FFF2-40B4-BE49-F238E27FC236}">
                    <a16:creationId xmlns:a16="http://schemas.microsoft.com/office/drawing/2014/main" id="{A2E5AC7A-70F2-41DE-813C-2E4FFAC4A1E2}"/>
                  </a:ext>
                </a:extLst>
              </p:cNvPr>
              <p:cNvSpPr>
                <a:spLocks noChangeShapeType="1"/>
              </p:cNvSpPr>
              <p:nvPr/>
            </p:nvSpPr>
            <p:spPr bwMode="auto">
              <a:xfrm>
                <a:off x="5250" y="1242"/>
                <a:ext cx="0" cy="2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0" name="Line 1394">
                <a:extLst>
                  <a:ext uri="{FF2B5EF4-FFF2-40B4-BE49-F238E27FC236}">
                    <a16:creationId xmlns:a16="http://schemas.microsoft.com/office/drawing/2014/main" id="{98E40F13-137E-4D76-A667-9C3ED82915E7}"/>
                  </a:ext>
                </a:extLst>
              </p:cNvPr>
              <p:cNvSpPr>
                <a:spLocks noChangeShapeType="1"/>
              </p:cNvSpPr>
              <p:nvPr/>
            </p:nvSpPr>
            <p:spPr bwMode="auto">
              <a:xfrm>
                <a:off x="5420" y="1237"/>
                <a:ext cx="0" cy="2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1" name="Line 1395">
                <a:extLst>
                  <a:ext uri="{FF2B5EF4-FFF2-40B4-BE49-F238E27FC236}">
                    <a16:creationId xmlns:a16="http://schemas.microsoft.com/office/drawing/2014/main" id="{B2D750F7-A476-4079-AF7D-6529B352EAC6}"/>
                  </a:ext>
                </a:extLst>
              </p:cNvPr>
              <p:cNvSpPr>
                <a:spLocks noChangeShapeType="1"/>
              </p:cNvSpPr>
              <p:nvPr/>
            </p:nvSpPr>
            <p:spPr bwMode="auto">
              <a:xfrm>
                <a:off x="5590" y="1225"/>
                <a:ext cx="0" cy="1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2" name="Line 1396">
                <a:extLst>
                  <a:ext uri="{FF2B5EF4-FFF2-40B4-BE49-F238E27FC236}">
                    <a16:creationId xmlns:a16="http://schemas.microsoft.com/office/drawing/2014/main" id="{F86BDCA3-B86B-4ED9-9655-C713F077BDE0}"/>
                  </a:ext>
                </a:extLst>
              </p:cNvPr>
              <p:cNvSpPr>
                <a:spLocks noChangeShapeType="1"/>
              </p:cNvSpPr>
              <p:nvPr/>
            </p:nvSpPr>
            <p:spPr bwMode="auto">
              <a:xfrm>
                <a:off x="5759" y="1227"/>
                <a:ext cx="0" cy="2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3" name="Line 1397">
                <a:extLst>
                  <a:ext uri="{FF2B5EF4-FFF2-40B4-BE49-F238E27FC236}">
                    <a16:creationId xmlns:a16="http://schemas.microsoft.com/office/drawing/2014/main" id="{EF5F0F2E-FEF0-426A-8F53-053BEF80824C}"/>
                  </a:ext>
                </a:extLst>
              </p:cNvPr>
              <p:cNvSpPr>
                <a:spLocks noChangeShapeType="1"/>
              </p:cNvSpPr>
              <p:nvPr/>
            </p:nvSpPr>
            <p:spPr bwMode="auto">
              <a:xfrm>
                <a:off x="5929" y="1229"/>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4" name="Line 1398">
                <a:extLst>
                  <a:ext uri="{FF2B5EF4-FFF2-40B4-BE49-F238E27FC236}">
                    <a16:creationId xmlns:a16="http://schemas.microsoft.com/office/drawing/2014/main" id="{B8CCB451-844D-4620-9CD6-B74820F31B6D}"/>
                  </a:ext>
                </a:extLst>
              </p:cNvPr>
              <p:cNvSpPr>
                <a:spLocks noChangeShapeType="1"/>
              </p:cNvSpPr>
              <p:nvPr/>
            </p:nvSpPr>
            <p:spPr bwMode="auto">
              <a:xfrm>
                <a:off x="6099" y="1207"/>
                <a:ext cx="0" cy="2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5" name="Line 1399">
                <a:extLst>
                  <a:ext uri="{FF2B5EF4-FFF2-40B4-BE49-F238E27FC236}">
                    <a16:creationId xmlns:a16="http://schemas.microsoft.com/office/drawing/2014/main" id="{E3FB039E-4BC1-45EE-BF26-FC453FB09E89}"/>
                  </a:ext>
                </a:extLst>
              </p:cNvPr>
              <p:cNvSpPr>
                <a:spLocks noChangeShapeType="1"/>
              </p:cNvSpPr>
              <p:nvPr/>
            </p:nvSpPr>
            <p:spPr bwMode="auto">
              <a:xfrm>
                <a:off x="6269" y="1208"/>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6" name="Line 1400">
                <a:extLst>
                  <a:ext uri="{FF2B5EF4-FFF2-40B4-BE49-F238E27FC236}">
                    <a16:creationId xmlns:a16="http://schemas.microsoft.com/office/drawing/2014/main" id="{62728BEB-3FDA-48AB-83E3-6C46588BDE0A}"/>
                  </a:ext>
                </a:extLst>
              </p:cNvPr>
              <p:cNvSpPr>
                <a:spLocks noChangeShapeType="1"/>
              </p:cNvSpPr>
              <p:nvPr/>
            </p:nvSpPr>
            <p:spPr bwMode="auto">
              <a:xfrm>
                <a:off x="6439" y="1213"/>
                <a:ext cx="0" cy="2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7" name="Line 1401">
                <a:extLst>
                  <a:ext uri="{FF2B5EF4-FFF2-40B4-BE49-F238E27FC236}">
                    <a16:creationId xmlns:a16="http://schemas.microsoft.com/office/drawing/2014/main" id="{3F04F6B5-F590-435D-8BE6-CEE3D8E91C0B}"/>
                  </a:ext>
                </a:extLst>
              </p:cNvPr>
              <p:cNvSpPr>
                <a:spLocks noChangeShapeType="1"/>
              </p:cNvSpPr>
              <p:nvPr/>
            </p:nvSpPr>
            <p:spPr bwMode="auto">
              <a:xfrm flipV="1">
                <a:off x="4061" y="1317"/>
                <a:ext cx="0" cy="3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8" name="Line 1402">
                <a:extLst>
                  <a:ext uri="{FF2B5EF4-FFF2-40B4-BE49-F238E27FC236}">
                    <a16:creationId xmlns:a16="http://schemas.microsoft.com/office/drawing/2014/main" id="{ABE4341F-8F25-4029-A47D-4D2188576BFB}"/>
                  </a:ext>
                </a:extLst>
              </p:cNvPr>
              <p:cNvSpPr>
                <a:spLocks noChangeShapeType="1"/>
              </p:cNvSpPr>
              <p:nvPr/>
            </p:nvSpPr>
            <p:spPr bwMode="auto">
              <a:xfrm flipV="1">
                <a:off x="4230" y="1239"/>
                <a:ext cx="0" cy="2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9" name="Line 1403">
                <a:extLst>
                  <a:ext uri="{FF2B5EF4-FFF2-40B4-BE49-F238E27FC236}">
                    <a16:creationId xmlns:a16="http://schemas.microsoft.com/office/drawing/2014/main" id="{3DB74722-C886-4F1F-9217-BA54B37E49C6}"/>
                  </a:ext>
                </a:extLst>
              </p:cNvPr>
              <p:cNvSpPr>
                <a:spLocks noChangeShapeType="1"/>
              </p:cNvSpPr>
              <p:nvPr/>
            </p:nvSpPr>
            <p:spPr bwMode="auto">
              <a:xfrm flipV="1">
                <a:off x="4400" y="1264"/>
                <a:ext cx="0" cy="4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0" name="Line 1404">
                <a:extLst>
                  <a:ext uri="{FF2B5EF4-FFF2-40B4-BE49-F238E27FC236}">
                    <a16:creationId xmlns:a16="http://schemas.microsoft.com/office/drawing/2014/main" id="{7A40BE13-AD0F-40AB-B977-6DF6FF812C5A}"/>
                  </a:ext>
                </a:extLst>
              </p:cNvPr>
              <p:cNvSpPr>
                <a:spLocks noChangeShapeType="1"/>
              </p:cNvSpPr>
              <p:nvPr/>
            </p:nvSpPr>
            <p:spPr bwMode="auto">
              <a:xfrm flipV="1">
                <a:off x="4570" y="1205"/>
                <a:ext cx="0" cy="4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1" name="Line 1405">
                <a:extLst>
                  <a:ext uri="{FF2B5EF4-FFF2-40B4-BE49-F238E27FC236}">
                    <a16:creationId xmlns:a16="http://schemas.microsoft.com/office/drawing/2014/main" id="{D53B1ADC-8C09-4830-8429-D463E3190560}"/>
                  </a:ext>
                </a:extLst>
              </p:cNvPr>
              <p:cNvSpPr>
                <a:spLocks noChangeShapeType="1"/>
              </p:cNvSpPr>
              <p:nvPr/>
            </p:nvSpPr>
            <p:spPr bwMode="auto">
              <a:xfrm flipV="1">
                <a:off x="4740" y="1231"/>
                <a:ext cx="0" cy="4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2" name="Line 1406">
                <a:extLst>
                  <a:ext uri="{FF2B5EF4-FFF2-40B4-BE49-F238E27FC236}">
                    <a16:creationId xmlns:a16="http://schemas.microsoft.com/office/drawing/2014/main" id="{FB3984A3-2487-4263-987E-A96899B71F67}"/>
                  </a:ext>
                </a:extLst>
              </p:cNvPr>
              <p:cNvSpPr>
                <a:spLocks noChangeShapeType="1"/>
              </p:cNvSpPr>
              <p:nvPr/>
            </p:nvSpPr>
            <p:spPr bwMode="auto">
              <a:xfrm flipV="1">
                <a:off x="4910" y="1207"/>
                <a:ext cx="0" cy="2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3" name="Line 1407">
                <a:extLst>
                  <a:ext uri="{FF2B5EF4-FFF2-40B4-BE49-F238E27FC236}">
                    <a16:creationId xmlns:a16="http://schemas.microsoft.com/office/drawing/2014/main" id="{56BE6C2E-3A5C-4399-836B-09CF48BB2074}"/>
                  </a:ext>
                </a:extLst>
              </p:cNvPr>
              <p:cNvSpPr>
                <a:spLocks noChangeShapeType="1"/>
              </p:cNvSpPr>
              <p:nvPr/>
            </p:nvSpPr>
            <p:spPr bwMode="auto">
              <a:xfrm flipV="1">
                <a:off x="5080" y="1201"/>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4" name="Line 1408">
                <a:extLst>
                  <a:ext uri="{FF2B5EF4-FFF2-40B4-BE49-F238E27FC236}">
                    <a16:creationId xmlns:a16="http://schemas.microsoft.com/office/drawing/2014/main" id="{33905C81-77E2-4305-9F75-7FDAF50A4BB0}"/>
                  </a:ext>
                </a:extLst>
              </p:cNvPr>
              <p:cNvSpPr>
                <a:spLocks noChangeShapeType="1"/>
              </p:cNvSpPr>
              <p:nvPr/>
            </p:nvSpPr>
            <p:spPr bwMode="auto">
              <a:xfrm flipV="1">
                <a:off x="5250" y="1221"/>
                <a:ext cx="0" cy="2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5" name="Line 1409">
                <a:extLst>
                  <a:ext uri="{FF2B5EF4-FFF2-40B4-BE49-F238E27FC236}">
                    <a16:creationId xmlns:a16="http://schemas.microsoft.com/office/drawing/2014/main" id="{CA3AD3AB-7ABD-4021-A91C-C96A41B8907E}"/>
                  </a:ext>
                </a:extLst>
              </p:cNvPr>
              <p:cNvSpPr>
                <a:spLocks noChangeShapeType="1"/>
              </p:cNvSpPr>
              <p:nvPr/>
            </p:nvSpPr>
            <p:spPr bwMode="auto">
              <a:xfrm flipV="1">
                <a:off x="5420" y="1208"/>
                <a:ext cx="0" cy="2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6" name="Line 1410">
                <a:extLst>
                  <a:ext uri="{FF2B5EF4-FFF2-40B4-BE49-F238E27FC236}">
                    <a16:creationId xmlns:a16="http://schemas.microsoft.com/office/drawing/2014/main" id="{5743811B-2968-4113-B8BD-8F44A2056A97}"/>
                  </a:ext>
                </a:extLst>
              </p:cNvPr>
              <p:cNvSpPr>
                <a:spLocks noChangeShapeType="1"/>
              </p:cNvSpPr>
              <p:nvPr/>
            </p:nvSpPr>
            <p:spPr bwMode="auto">
              <a:xfrm flipV="1">
                <a:off x="5590" y="1213"/>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7" name="Line 1411">
                <a:extLst>
                  <a:ext uri="{FF2B5EF4-FFF2-40B4-BE49-F238E27FC236}">
                    <a16:creationId xmlns:a16="http://schemas.microsoft.com/office/drawing/2014/main" id="{3320F18E-8789-483C-93BA-0D1238B86B52}"/>
                  </a:ext>
                </a:extLst>
              </p:cNvPr>
              <p:cNvSpPr>
                <a:spLocks noChangeShapeType="1"/>
              </p:cNvSpPr>
              <p:nvPr/>
            </p:nvSpPr>
            <p:spPr bwMode="auto">
              <a:xfrm flipV="1">
                <a:off x="5759" y="1199"/>
                <a:ext cx="0" cy="2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8" name="Line 1412">
                <a:extLst>
                  <a:ext uri="{FF2B5EF4-FFF2-40B4-BE49-F238E27FC236}">
                    <a16:creationId xmlns:a16="http://schemas.microsoft.com/office/drawing/2014/main" id="{B110A5A8-2FB7-4198-9827-D28850281330}"/>
                  </a:ext>
                </a:extLst>
              </p:cNvPr>
              <p:cNvSpPr>
                <a:spLocks noChangeShapeType="1"/>
              </p:cNvSpPr>
              <p:nvPr/>
            </p:nvSpPr>
            <p:spPr bwMode="auto">
              <a:xfrm flipV="1">
                <a:off x="5929" y="1213"/>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9" name="Line 1413">
                <a:extLst>
                  <a:ext uri="{FF2B5EF4-FFF2-40B4-BE49-F238E27FC236}">
                    <a16:creationId xmlns:a16="http://schemas.microsoft.com/office/drawing/2014/main" id="{0D21AD50-4605-42B8-A22C-9587B5833392}"/>
                  </a:ext>
                </a:extLst>
              </p:cNvPr>
              <p:cNvSpPr>
                <a:spLocks noChangeShapeType="1"/>
              </p:cNvSpPr>
              <p:nvPr/>
            </p:nvSpPr>
            <p:spPr bwMode="auto">
              <a:xfrm flipV="1">
                <a:off x="6099" y="1186"/>
                <a:ext cx="0" cy="2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0" name="Line 1414">
                <a:extLst>
                  <a:ext uri="{FF2B5EF4-FFF2-40B4-BE49-F238E27FC236}">
                    <a16:creationId xmlns:a16="http://schemas.microsoft.com/office/drawing/2014/main" id="{0AC47454-363C-4396-BAAE-BCE1B59259A2}"/>
                  </a:ext>
                </a:extLst>
              </p:cNvPr>
              <p:cNvSpPr>
                <a:spLocks noChangeShapeType="1"/>
              </p:cNvSpPr>
              <p:nvPr/>
            </p:nvSpPr>
            <p:spPr bwMode="auto">
              <a:xfrm flipV="1">
                <a:off x="6269" y="1190"/>
                <a:ext cx="0" cy="1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1" name="Line 1415">
                <a:extLst>
                  <a:ext uri="{FF2B5EF4-FFF2-40B4-BE49-F238E27FC236}">
                    <a16:creationId xmlns:a16="http://schemas.microsoft.com/office/drawing/2014/main" id="{D6484723-3BBC-4140-83D6-73C6D2CF644C}"/>
                  </a:ext>
                </a:extLst>
              </p:cNvPr>
              <p:cNvSpPr>
                <a:spLocks noChangeShapeType="1"/>
              </p:cNvSpPr>
              <p:nvPr/>
            </p:nvSpPr>
            <p:spPr bwMode="auto">
              <a:xfrm flipV="1">
                <a:off x="6439" y="1191"/>
                <a:ext cx="0" cy="2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2" name="Freeform 1416">
                <a:extLst>
                  <a:ext uri="{FF2B5EF4-FFF2-40B4-BE49-F238E27FC236}">
                    <a16:creationId xmlns:a16="http://schemas.microsoft.com/office/drawing/2014/main" id="{D9B24E83-9E51-40DB-9D97-66548BDE496B}"/>
                  </a:ext>
                </a:extLst>
              </p:cNvPr>
              <p:cNvSpPr>
                <a:spLocks/>
              </p:cNvSpPr>
              <p:nvPr/>
            </p:nvSpPr>
            <p:spPr bwMode="auto">
              <a:xfrm>
                <a:off x="4061" y="1207"/>
                <a:ext cx="2378" cy="146"/>
              </a:xfrm>
              <a:custGeom>
                <a:avLst/>
                <a:gdLst>
                  <a:gd name="T0" fmla="*/ 0 w 2378"/>
                  <a:gd name="T1" fmla="*/ 146 h 146"/>
                  <a:gd name="T2" fmla="*/ 169 w 2378"/>
                  <a:gd name="T3" fmla="*/ 61 h 146"/>
                  <a:gd name="T4" fmla="*/ 339 w 2378"/>
                  <a:gd name="T5" fmla="*/ 98 h 146"/>
                  <a:gd name="T6" fmla="*/ 509 w 2378"/>
                  <a:gd name="T7" fmla="*/ 42 h 146"/>
                  <a:gd name="T8" fmla="*/ 679 w 2378"/>
                  <a:gd name="T9" fmla="*/ 67 h 146"/>
                  <a:gd name="T10" fmla="*/ 849 w 2378"/>
                  <a:gd name="T11" fmla="*/ 25 h 146"/>
                  <a:gd name="T12" fmla="*/ 1019 w 2378"/>
                  <a:gd name="T13" fmla="*/ 29 h 146"/>
                  <a:gd name="T14" fmla="*/ 1189 w 2378"/>
                  <a:gd name="T15" fmla="*/ 35 h 146"/>
                  <a:gd name="T16" fmla="*/ 1359 w 2378"/>
                  <a:gd name="T17" fmla="*/ 30 h 146"/>
                  <a:gd name="T18" fmla="*/ 1529 w 2378"/>
                  <a:gd name="T19" fmla="*/ 18 h 146"/>
                  <a:gd name="T20" fmla="*/ 1698 w 2378"/>
                  <a:gd name="T21" fmla="*/ 20 h 146"/>
                  <a:gd name="T22" fmla="*/ 1868 w 2378"/>
                  <a:gd name="T23" fmla="*/ 22 h 146"/>
                  <a:gd name="T24" fmla="*/ 2038 w 2378"/>
                  <a:gd name="T25" fmla="*/ 0 h 146"/>
                  <a:gd name="T26" fmla="*/ 2208 w 2378"/>
                  <a:gd name="T27" fmla="*/ 1 h 146"/>
                  <a:gd name="T28" fmla="*/ 2378 w 2378"/>
                  <a:gd name="T29" fmla="*/ 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8" h="146">
                    <a:moveTo>
                      <a:pt x="0" y="146"/>
                    </a:moveTo>
                    <a:lnTo>
                      <a:pt x="169" y="61"/>
                    </a:lnTo>
                    <a:lnTo>
                      <a:pt x="339" y="98"/>
                    </a:lnTo>
                    <a:lnTo>
                      <a:pt x="509" y="42"/>
                    </a:lnTo>
                    <a:lnTo>
                      <a:pt x="679" y="67"/>
                    </a:lnTo>
                    <a:lnTo>
                      <a:pt x="849" y="25"/>
                    </a:lnTo>
                    <a:lnTo>
                      <a:pt x="1019" y="29"/>
                    </a:lnTo>
                    <a:lnTo>
                      <a:pt x="1189" y="35"/>
                    </a:lnTo>
                    <a:lnTo>
                      <a:pt x="1359" y="30"/>
                    </a:lnTo>
                    <a:lnTo>
                      <a:pt x="1529" y="18"/>
                    </a:lnTo>
                    <a:lnTo>
                      <a:pt x="1698" y="20"/>
                    </a:lnTo>
                    <a:lnTo>
                      <a:pt x="1868" y="22"/>
                    </a:lnTo>
                    <a:lnTo>
                      <a:pt x="2038" y="0"/>
                    </a:lnTo>
                    <a:lnTo>
                      <a:pt x="2208" y="1"/>
                    </a:lnTo>
                    <a:lnTo>
                      <a:pt x="2378" y="6"/>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3" name="Line 1417">
                <a:extLst>
                  <a:ext uri="{FF2B5EF4-FFF2-40B4-BE49-F238E27FC236}">
                    <a16:creationId xmlns:a16="http://schemas.microsoft.com/office/drawing/2014/main" id="{2569D807-410D-453E-88AE-18E4913BF9B0}"/>
                  </a:ext>
                </a:extLst>
              </p:cNvPr>
              <p:cNvSpPr>
                <a:spLocks noChangeShapeType="1"/>
              </p:cNvSpPr>
              <p:nvPr/>
            </p:nvSpPr>
            <p:spPr bwMode="auto">
              <a:xfrm>
                <a:off x="4041" y="139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4" name="Line 1418">
                <a:extLst>
                  <a:ext uri="{FF2B5EF4-FFF2-40B4-BE49-F238E27FC236}">
                    <a16:creationId xmlns:a16="http://schemas.microsoft.com/office/drawing/2014/main" id="{97F6B839-7A26-45FD-8826-6103942DD433}"/>
                  </a:ext>
                </a:extLst>
              </p:cNvPr>
              <p:cNvSpPr>
                <a:spLocks noChangeShapeType="1"/>
              </p:cNvSpPr>
              <p:nvPr/>
            </p:nvSpPr>
            <p:spPr bwMode="auto">
              <a:xfrm>
                <a:off x="4211" y="129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5" name="Line 1419">
                <a:extLst>
                  <a:ext uri="{FF2B5EF4-FFF2-40B4-BE49-F238E27FC236}">
                    <a16:creationId xmlns:a16="http://schemas.microsoft.com/office/drawing/2014/main" id="{27B3A8C4-73ED-40B3-A2D6-599AAFA79218}"/>
                  </a:ext>
                </a:extLst>
              </p:cNvPr>
              <p:cNvSpPr>
                <a:spLocks noChangeShapeType="1"/>
              </p:cNvSpPr>
              <p:nvPr/>
            </p:nvSpPr>
            <p:spPr bwMode="auto">
              <a:xfrm>
                <a:off x="4381" y="134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6" name="Line 1420">
                <a:extLst>
                  <a:ext uri="{FF2B5EF4-FFF2-40B4-BE49-F238E27FC236}">
                    <a16:creationId xmlns:a16="http://schemas.microsoft.com/office/drawing/2014/main" id="{490966EE-37BC-4DD3-AC8B-BA43A59FED81}"/>
                  </a:ext>
                </a:extLst>
              </p:cNvPr>
              <p:cNvSpPr>
                <a:spLocks noChangeShapeType="1"/>
              </p:cNvSpPr>
              <p:nvPr/>
            </p:nvSpPr>
            <p:spPr bwMode="auto">
              <a:xfrm>
                <a:off x="4550" y="129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7" name="Line 1421">
                <a:extLst>
                  <a:ext uri="{FF2B5EF4-FFF2-40B4-BE49-F238E27FC236}">
                    <a16:creationId xmlns:a16="http://schemas.microsoft.com/office/drawing/2014/main" id="{BE0A045B-1376-4A69-80C3-E6BAF3A02F40}"/>
                  </a:ext>
                </a:extLst>
              </p:cNvPr>
              <p:cNvSpPr>
                <a:spLocks noChangeShapeType="1"/>
              </p:cNvSpPr>
              <p:nvPr/>
            </p:nvSpPr>
            <p:spPr bwMode="auto">
              <a:xfrm>
                <a:off x="4720" y="131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8" name="Line 1422">
                <a:extLst>
                  <a:ext uri="{FF2B5EF4-FFF2-40B4-BE49-F238E27FC236}">
                    <a16:creationId xmlns:a16="http://schemas.microsoft.com/office/drawing/2014/main" id="{EC772268-7685-4600-851D-2AE45D8004CB}"/>
                  </a:ext>
                </a:extLst>
              </p:cNvPr>
              <p:cNvSpPr>
                <a:spLocks noChangeShapeType="1"/>
              </p:cNvSpPr>
              <p:nvPr/>
            </p:nvSpPr>
            <p:spPr bwMode="auto">
              <a:xfrm>
                <a:off x="4890" y="1257"/>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9" name="Line 1423">
                <a:extLst>
                  <a:ext uri="{FF2B5EF4-FFF2-40B4-BE49-F238E27FC236}">
                    <a16:creationId xmlns:a16="http://schemas.microsoft.com/office/drawing/2014/main" id="{4D8A00D5-F824-440D-94C2-670C183365E3}"/>
                  </a:ext>
                </a:extLst>
              </p:cNvPr>
              <p:cNvSpPr>
                <a:spLocks noChangeShapeType="1"/>
              </p:cNvSpPr>
              <p:nvPr/>
            </p:nvSpPr>
            <p:spPr bwMode="auto">
              <a:xfrm>
                <a:off x="5060" y="127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0" name="Line 1424">
                <a:extLst>
                  <a:ext uri="{FF2B5EF4-FFF2-40B4-BE49-F238E27FC236}">
                    <a16:creationId xmlns:a16="http://schemas.microsoft.com/office/drawing/2014/main" id="{7F8DBA98-DFB3-4C85-9660-26556BF08609}"/>
                  </a:ext>
                </a:extLst>
              </p:cNvPr>
              <p:cNvSpPr>
                <a:spLocks noChangeShapeType="1"/>
              </p:cNvSpPr>
              <p:nvPr/>
            </p:nvSpPr>
            <p:spPr bwMode="auto">
              <a:xfrm>
                <a:off x="5230" y="126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1" name="Line 1425">
                <a:extLst>
                  <a:ext uri="{FF2B5EF4-FFF2-40B4-BE49-F238E27FC236}">
                    <a16:creationId xmlns:a16="http://schemas.microsoft.com/office/drawing/2014/main" id="{44FCCA75-97E7-4916-A294-E68E09A55A55}"/>
                  </a:ext>
                </a:extLst>
              </p:cNvPr>
              <p:cNvSpPr>
                <a:spLocks noChangeShapeType="1"/>
              </p:cNvSpPr>
              <p:nvPr/>
            </p:nvSpPr>
            <p:spPr bwMode="auto">
              <a:xfrm>
                <a:off x="5400" y="126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2" name="Line 1426">
                <a:extLst>
                  <a:ext uri="{FF2B5EF4-FFF2-40B4-BE49-F238E27FC236}">
                    <a16:creationId xmlns:a16="http://schemas.microsoft.com/office/drawing/2014/main" id="{F942B4DF-A1D7-4AEC-A9AE-EA9D9F2789CE}"/>
                  </a:ext>
                </a:extLst>
              </p:cNvPr>
              <p:cNvSpPr>
                <a:spLocks noChangeShapeType="1"/>
              </p:cNvSpPr>
              <p:nvPr/>
            </p:nvSpPr>
            <p:spPr bwMode="auto">
              <a:xfrm>
                <a:off x="5570" y="123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3" name="Line 1427">
                <a:extLst>
                  <a:ext uri="{FF2B5EF4-FFF2-40B4-BE49-F238E27FC236}">
                    <a16:creationId xmlns:a16="http://schemas.microsoft.com/office/drawing/2014/main" id="{B9A358A8-CD0D-45E8-8D00-C95BADAD90D9}"/>
                  </a:ext>
                </a:extLst>
              </p:cNvPr>
              <p:cNvSpPr>
                <a:spLocks noChangeShapeType="1"/>
              </p:cNvSpPr>
              <p:nvPr/>
            </p:nvSpPr>
            <p:spPr bwMode="auto">
              <a:xfrm>
                <a:off x="5740" y="125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4" name="Line 1428">
                <a:extLst>
                  <a:ext uri="{FF2B5EF4-FFF2-40B4-BE49-F238E27FC236}">
                    <a16:creationId xmlns:a16="http://schemas.microsoft.com/office/drawing/2014/main" id="{8CC09F35-54D5-449C-BB4C-C5D70CAA7288}"/>
                  </a:ext>
                </a:extLst>
              </p:cNvPr>
              <p:cNvSpPr>
                <a:spLocks noChangeShapeType="1"/>
              </p:cNvSpPr>
              <p:nvPr/>
            </p:nvSpPr>
            <p:spPr bwMode="auto">
              <a:xfrm>
                <a:off x="5910" y="124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5" name="Line 1429">
                <a:extLst>
                  <a:ext uri="{FF2B5EF4-FFF2-40B4-BE49-F238E27FC236}">
                    <a16:creationId xmlns:a16="http://schemas.microsoft.com/office/drawing/2014/main" id="{4DADB651-AB42-44D2-BB70-25462C52310C}"/>
                  </a:ext>
                </a:extLst>
              </p:cNvPr>
              <p:cNvSpPr>
                <a:spLocks noChangeShapeType="1"/>
              </p:cNvSpPr>
              <p:nvPr/>
            </p:nvSpPr>
            <p:spPr bwMode="auto">
              <a:xfrm>
                <a:off x="6080" y="122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6" name="Line 1430">
                <a:extLst>
                  <a:ext uri="{FF2B5EF4-FFF2-40B4-BE49-F238E27FC236}">
                    <a16:creationId xmlns:a16="http://schemas.microsoft.com/office/drawing/2014/main" id="{0DEA869D-ADF4-47E2-B2C1-C6B68B8F513F}"/>
                  </a:ext>
                </a:extLst>
              </p:cNvPr>
              <p:cNvSpPr>
                <a:spLocks noChangeShapeType="1"/>
              </p:cNvSpPr>
              <p:nvPr/>
            </p:nvSpPr>
            <p:spPr bwMode="auto">
              <a:xfrm>
                <a:off x="6250" y="122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7" name="Line 1431">
                <a:extLst>
                  <a:ext uri="{FF2B5EF4-FFF2-40B4-BE49-F238E27FC236}">
                    <a16:creationId xmlns:a16="http://schemas.microsoft.com/office/drawing/2014/main" id="{0A0DE31E-D551-4886-BAC9-5EF49BAEE5A1}"/>
                  </a:ext>
                </a:extLst>
              </p:cNvPr>
              <p:cNvSpPr>
                <a:spLocks noChangeShapeType="1"/>
              </p:cNvSpPr>
              <p:nvPr/>
            </p:nvSpPr>
            <p:spPr bwMode="auto">
              <a:xfrm>
                <a:off x="6419" y="123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8" name="Line 1432">
                <a:extLst>
                  <a:ext uri="{FF2B5EF4-FFF2-40B4-BE49-F238E27FC236}">
                    <a16:creationId xmlns:a16="http://schemas.microsoft.com/office/drawing/2014/main" id="{D83FED22-C280-44AD-8E32-97C48B27D63B}"/>
                  </a:ext>
                </a:extLst>
              </p:cNvPr>
              <p:cNvSpPr>
                <a:spLocks noChangeShapeType="1"/>
              </p:cNvSpPr>
              <p:nvPr/>
            </p:nvSpPr>
            <p:spPr bwMode="auto">
              <a:xfrm>
                <a:off x="4041" y="131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9" name="Line 1433">
                <a:extLst>
                  <a:ext uri="{FF2B5EF4-FFF2-40B4-BE49-F238E27FC236}">
                    <a16:creationId xmlns:a16="http://schemas.microsoft.com/office/drawing/2014/main" id="{B27618D2-82DC-4745-ACCE-1A36D3B4993B}"/>
                  </a:ext>
                </a:extLst>
              </p:cNvPr>
              <p:cNvSpPr>
                <a:spLocks noChangeShapeType="1"/>
              </p:cNvSpPr>
              <p:nvPr/>
            </p:nvSpPr>
            <p:spPr bwMode="auto">
              <a:xfrm>
                <a:off x="4211" y="123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0" name="Line 1434">
                <a:extLst>
                  <a:ext uri="{FF2B5EF4-FFF2-40B4-BE49-F238E27FC236}">
                    <a16:creationId xmlns:a16="http://schemas.microsoft.com/office/drawing/2014/main" id="{F21618DB-C048-4C96-A1E1-E85B460EF6BF}"/>
                  </a:ext>
                </a:extLst>
              </p:cNvPr>
              <p:cNvSpPr>
                <a:spLocks noChangeShapeType="1"/>
              </p:cNvSpPr>
              <p:nvPr/>
            </p:nvSpPr>
            <p:spPr bwMode="auto">
              <a:xfrm>
                <a:off x="4381" y="126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1" name="Line 1435">
                <a:extLst>
                  <a:ext uri="{FF2B5EF4-FFF2-40B4-BE49-F238E27FC236}">
                    <a16:creationId xmlns:a16="http://schemas.microsoft.com/office/drawing/2014/main" id="{509167CA-6521-4971-A90C-8DDDE6B0E7BC}"/>
                  </a:ext>
                </a:extLst>
              </p:cNvPr>
              <p:cNvSpPr>
                <a:spLocks noChangeShapeType="1"/>
              </p:cNvSpPr>
              <p:nvPr/>
            </p:nvSpPr>
            <p:spPr bwMode="auto">
              <a:xfrm>
                <a:off x="4550" y="1205"/>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2" name="Line 1436">
                <a:extLst>
                  <a:ext uri="{FF2B5EF4-FFF2-40B4-BE49-F238E27FC236}">
                    <a16:creationId xmlns:a16="http://schemas.microsoft.com/office/drawing/2014/main" id="{4FC4063F-A26F-4BF0-901E-56DD123E76BD}"/>
                  </a:ext>
                </a:extLst>
              </p:cNvPr>
              <p:cNvSpPr>
                <a:spLocks noChangeShapeType="1"/>
              </p:cNvSpPr>
              <p:nvPr/>
            </p:nvSpPr>
            <p:spPr bwMode="auto">
              <a:xfrm>
                <a:off x="4720" y="123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3" name="Line 1437">
                <a:extLst>
                  <a:ext uri="{FF2B5EF4-FFF2-40B4-BE49-F238E27FC236}">
                    <a16:creationId xmlns:a16="http://schemas.microsoft.com/office/drawing/2014/main" id="{BB7019D1-EFB9-4980-BF7D-A7FABA9EC4EE}"/>
                  </a:ext>
                </a:extLst>
              </p:cNvPr>
              <p:cNvSpPr>
                <a:spLocks noChangeShapeType="1"/>
              </p:cNvSpPr>
              <p:nvPr/>
            </p:nvSpPr>
            <p:spPr bwMode="auto">
              <a:xfrm>
                <a:off x="4890" y="1207"/>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4" name="Line 1438">
                <a:extLst>
                  <a:ext uri="{FF2B5EF4-FFF2-40B4-BE49-F238E27FC236}">
                    <a16:creationId xmlns:a16="http://schemas.microsoft.com/office/drawing/2014/main" id="{161B9026-BA83-4077-8A89-F9B6A08D32D3}"/>
                  </a:ext>
                </a:extLst>
              </p:cNvPr>
              <p:cNvSpPr>
                <a:spLocks noChangeShapeType="1"/>
              </p:cNvSpPr>
              <p:nvPr/>
            </p:nvSpPr>
            <p:spPr bwMode="auto">
              <a:xfrm>
                <a:off x="5060" y="120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5" name="Line 1439">
                <a:extLst>
                  <a:ext uri="{FF2B5EF4-FFF2-40B4-BE49-F238E27FC236}">
                    <a16:creationId xmlns:a16="http://schemas.microsoft.com/office/drawing/2014/main" id="{8BE332BC-337D-44F4-B4DE-2A5928B01297}"/>
                  </a:ext>
                </a:extLst>
              </p:cNvPr>
              <p:cNvSpPr>
                <a:spLocks noChangeShapeType="1"/>
              </p:cNvSpPr>
              <p:nvPr/>
            </p:nvSpPr>
            <p:spPr bwMode="auto">
              <a:xfrm>
                <a:off x="5230" y="122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6" name="Line 1440">
                <a:extLst>
                  <a:ext uri="{FF2B5EF4-FFF2-40B4-BE49-F238E27FC236}">
                    <a16:creationId xmlns:a16="http://schemas.microsoft.com/office/drawing/2014/main" id="{09A21185-E607-474E-AF13-37C8644E5CD3}"/>
                  </a:ext>
                </a:extLst>
              </p:cNvPr>
              <p:cNvSpPr>
                <a:spLocks noChangeShapeType="1"/>
              </p:cNvSpPr>
              <p:nvPr/>
            </p:nvSpPr>
            <p:spPr bwMode="auto">
              <a:xfrm>
                <a:off x="5400" y="120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7" name="Line 1441">
                <a:extLst>
                  <a:ext uri="{FF2B5EF4-FFF2-40B4-BE49-F238E27FC236}">
                    <a16:creationId xmlns:a16="http://schemas.microsoft.com/office/drawing/2014/main" id="{01A24789-D35E-4D5F-8FE3-07C420F4A6DD}"/>
                  </a:ext>
                </a:extLst>
              </p:cNvPr>
              <p:cNvSpPr>
                <a:spLocks noChangeShapeType="1"/>
              </p:cNvSpPr>
              <p:nvPr/>
            </p:nvSpPr>
            <p:spPr bwMode="auto">
              <a:xfrm>
                <a:off x="5570" y="121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8" name="Line 1442">
                <a:extLst>
                  <a:ext uri="{FF2B5EF4-FFF2-40B4-BE49-F238E27FC236}">
                    <a16:creationId xmlns:a16="http://schemas.microsoft.com/office/drawing/2014/main" id="{CB1FE20E-36AD-4858-BB54-6623BFF6F14E}"/>
                  </a:ext>
                </a:extLst>
              </p:cNvPr>
              <p:cNvSpPr>
                <a:spLocks noChangeShapeType="1"/>
              </p:cNvSpPr>
              <p:nvPr/>
            </p:nvSpPr>
            <p:spPr bwMode="auto">
              <a:xfrm>
                <a:off x="5740" y="119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9" name="Line 1443">
                <a:extLst>
                  <a:ext uri="{FF2B5EF4-FFF2-40B4-BE49-F238E27FC236}">
                    <a16:creationId xmlns:a16="http://schemas.microsoft.com/office/drawing/2014/main" id="{21C1C7C7-F320-4A8E-AFC9-DF03C49D581F}"/>
                  </a:ext>
                </a:extLst>
              </p:cNvPr>
              <p:cNvSpPr>
                <a:spLocks noChangeShapeType="1"/>
              </p:cNvSpPr>
              <p:nvPr/>
            </p:nvSpPr>
            <p:spPr bwMode="auto">
              <a:xfrm>
                <a:off x="5910" y="121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0" name="Line 1444">
                <a:extLst>
                  <a:ext uri="{FF2B5EF4-FFF2-40B4-BE49-F238E27FC236}">
                    <a16:creationId xmlns:a16="http://schemas.microsoft.com/office/drawing/2014/main" id="{2E18F006-CE2E-4F64-A235-81B5BE987F3F}"/>
                  </a:ext>
                </a:extLst>
              </p:cNvPr>
              <p:cNvSpPr>
                <a:spLocks noChangeShapeType="1"/>
              </p:cNvSpPr>
              <p:nvPr/>
            </p:nvSpPr>
            <p:spPr bwMode="auto">
              <a:xfrm>
                <a:off x="6080" y="118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1" name="Line 1445">
                <a:extLst>
                  <a:ext uri="{FF2B5EF4-FFF2-40B4-BE49-F238E27FC236}">
                    <a16:creationId xmlns:a16="http://schemas.microsoft.com/office/drawing/2014/main" id="{7CB22B83-852F-440B-93C6-F92823EC033B}"/>
                  </a:ext>
                </a:extLst>
              </p:cNvPr>
              <p:cNvSpPr>
                <a:spLocks noChangeShapeType="1"/>
              </p:cNvSpPr>
              <p:nvPr/>
            </p:nvSpPr>
            <p:spPr bwMode="auto">
              <a:xfrm>
                <a:off x="6250" y="119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2" name="Line 1446">
                <a:extLst>
                  <a:ext uri="{FF2B5EF4-FFF2-40B4-BE49-F238E27FC236}">
                    <a16:creationId xmlns:a16="http://schemas.microsoft.com/office/drawing/2014/main" id="{FD4CFA87-C5FD-4B5D-A989-BC4E4D4827EF}"/>
                  </a:ext>
                </a:extLst>
              </p:cNvPr>
              <p:cNvSpPr>
                <a:spLocks noChangeShapeType="1"/>
              </p:cNvSpPr>
              <p:nvPr/>
            </p:nvSpPr>
            <p:spPr bwMode="auto">
              <a:xfrm>
                <a:off x="6419" y="119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3" name="Line 1447">
                <a:extLst>
                  <a:ext uri="{FF2B5EF4-FFF2-40B4-BE49-F238E27FC236}">
                    <a16:creationId xmlns:a16="http://schemas.microsoft.com/office/drawing/2014/main" id="{253DC226-525B-4B7D-9790-E47BD9D15120}"/>
                  </a:ext>
                </a:extLst>
              </p:cNvPr>
              <p:cNvSpPr>
                <a:spLocks noChangeShapeType="1"/>
              </p:cNvSpPr>
              <p:nvPr/>
            </p:nvSpPr>
            <p:spPr bwMode="auto">
              <a:xfrm>
                <a:off x="4699" y="1531"/>
                <a:ext cx="202" cy="0"/>
              </a:xfrm>
              <a:prstGeom prst="line">
                <a:avLst/>
              </a:prstGeom>
              <a:noFill/>
              <a:ln w="2063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4" name="Line 1448">
                <a:extLst>
                  <a:ext uri="{FF2B5EF4-FFF2-40B4-BE49-F238E27FC236}">
                    <a16:creationId xmlns:a16="http://schemas.microsoft.com/office/drawing/2014/main" id="{E6571EFD-07BD-4939-9D4D-4A395507F493}"/>
                  </a:ext>
                </a:extLst>
              </p:cNvPr>
              <p:cNvSpPr>
                <a:spLocks noChangeShapeType="1"/>
              </p:cNvSpPr>
              <p:nvPr/>
            </p:nvSpPr>
            <p:spPr bwMode="auto">
              <a:xfrm>
                <a:off x="4699" y="1666"/>
                <a:ext cx="202" cy="0"/>
              </a:xfrm>
              <a:prstGeom prst="line">
                <a:avLst/>
              </a:prstGeom>
              <a:noFill/>
              <a:ln w="2063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5" name="Line 1449">
                <a:extLst>
                  <a:ext uri="{FF2B5EF4-FFF2-40B4-BE49-F238E27FC236}">
                    <a16:creationId xmlns:a16="http://schemas.microsoft.com/office/drawing/2014/main" id="{6737027B-1FD0-4196-BF1A-FB9568CE5E10}"/>
                  </a:ext>
                </a:extLst>
              </p:cNvPr>
              <p:cNvSpPr>
                <a:spLocks noChangeShapeType="1"/>
              </p:cNvSpPr>
              <p:nvPr/>
            </p:nvSpPr>
            <p:spPr bwMode="auto">
              <a:xfrm>
                <a:off x="4956" y="1531"/>
                <a:ext cx="202" cy="0"/>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6" name="Line 1450">
                <a:extLst>
                  <a:ext uri="{FF2B5EF4-FFF2-40B4-BE49-F238E27FC236}">
                    <a16:creationId xmlns:a16="http://schemas.microsoft.com/office/drawing/2014/main" id="{F511699B-E118-4ADD-A17E-FC107C8A96F7}"/>
                  </a:ext>
                </a:extLst>
              </p:cNvPr>
              <p:cNvSpPr>
                <a:spLocks noChangeShapeType="1"/>
              </p:cNvSpPr>
              <p:nvPr/>
            </p:nvSpPr>
            <p:spPr bwMode="auto">
              <a:xfrm>
                <a:off x="4956" y="1666"/>
                <a:ext cx="202"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7" name="Line 1451">
                <a:extLst>
                  <a:ext uri="{FF2B5EF4-FFF2-40B4-BE49-F238E27FC236}">
                    <a16:creationId xmlns:a16="http://schemas.microsoft.com/office/drawing/2014/main" id="{F39CDCBD-06DA-4410-96D5-3617FC5F03CF}"/>
                  </a:ext>
                </a:extLst>
              </p:cNvPr>
              <p:cNvSpPr>
                <a:spLocks noChangeShapeType="1"/>
              </p:cNvSpPr>
              <p:nvPr/>
            </p:nvSpPr>
            <p:spPr bwMode="auto">
              <a:xfrm>
                <a:off x="5213" y="1531"/>
                <a:ext cx="202" cy="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8" name="Line 1452">
                <a:extLst>
                  <a:ext uri="{FF2B5EF4-FFF2-40B4-BE49-F238E27FC236}">
                    <a16:creationId xmlns:a16="http://schemas.microsoft.com/office/drawing/2014/main" id="{422F6168-C942-4BCD-ADBD-FBC8D1C4C261}"/>
                  </a:ext>
                </a:extLst>
              </p:cNvPr>
              <p:cNvSpPr>
                <a:spLocks noChangeShapeType="1"/>
              </p:cNvSpPr>
              <p:nvPr/>
            </p:nvSpPr>
            <p:spPr bwMode="auto">
              <a:xfrm>
                <a:off x="5213" y="1666"/>
                <a:ext cx="202"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9" name="Rectangle 1453">
                <a:extLst>
                  <a:ext uri="{FF2B5EF4-FFF2-40B4-BE49-F238E27FC236}">
                    <a16:creationId xmlns:a16="http://schemas.microsoft.com/office/drawing/2014/main" id="{9057365B-3FC3-4EED-A0E0-B17620B0BFD6}"/>
                  </a:ext>
                </a:extLst>
              </p:cNvPr>
              <p:cNvSpPr>
                <a:spLocks noChangeArrowheads="1"/>
              </p:cNvSpPr>
              <p:nvPr/>
            </p:nvSpPr>
            <p:spPr bwMode="auto">
              <a:xfrm>
                <a:off x="5742" y="1467"/>
                <a:ext cx="74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bad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0" name="Line 1454">
                <a:extLst>
                  <a:ext uri="{FF2B5EF4-FFF2-40B4-BE49-F238E27FC236}">
                    <a16:creationId xmlns:a16="http://schemas.microsoft.com/office/drawing/2014/main" id="{D8D2F7D8-1411-42B6-BD9E-EAF89FD6D313}"/>
                  </a:ext>
                </a:extLst>
              </p:cNvPr>
              <p:cNvSpPr>
                <a:spLocks noChangeShapeType="1"/>
              </p:cNvSpPr>
              <p:nvPr/>
            </p:nvSpPr>
            <p:spPr bwMode="auto">
              <a:xfrm>
                <a:off x="5470" y="1531"/>
                <a:ext cx="202" cy="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1" name="Rectangle 1455">
                <a:extLst>
                  <a:ext uri="{FF2B5EF4-FFF2-40B4-BE49-F238E27FC236}">
                    <a16:creationId xmlns:a16="http://schemas.microsoft.com/office/drawing/2014/main" id="{64D1B2D2-95C2-4E57-87FB-B54EDFD1C137}"/>
                  </a:ext>
                </a:extLst>
              </p:cNvPr>
              <p:cNvSpPr>
                <a:spLocks noChangeArrowheads="1"/>
              </p:cNvSpPr>
              <p:nvPr/>
            </p:nvSpPr>
            <p:spPr bwMode="auto">
              <a:xfrm>
                <a:off x="5742" y="1604"/>
                <a:ext cx="80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good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2" name="Line 1456">
                <a:extLst>
                  <a:ext uri="{FF2B5EF4-FFF2-40B4-BE49-F238E27FC236}">
                    <a16:creationId xmlns:a16="http://schemas.microsoft.com/office/drawing/2014/main" id="{058BDC5D-E92E-4B11-BA1D-9D0663CA8D80}"/>
                  </a:ext>
                </a:extLst>
              </p:cNvPr>
              <p:cNvSpPr>
                <a:spLocks noChangeShapeType="1"/>
              </p:cNvSpPr>
              <p:nvPr/>
            </p:nvSpPr>
            <p:spPr bwMode="auto">
              <a:xfrm>
                <a:off x="5470" y="1666"/>
                <a:ext cx="202"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3" name="Rectangle 1457">
                <a:extLst>
                  <a:ext uri="{FF2B5EF4-FFF2-40B4-BE49-F238E27FC236}">
                    <a16:creationId xmlns:a16="http://schemas.microsoft.com/office/drawing/2014/main" id="{72C0B089-7B5B-4EB2-A92F-38DD47A030FD}"/>
                  </a:ext>
                </a:extLst>
              </p:cNvPr>
              <p:cNvSpPr>
                <a:spLocks noChangeArrowheads="1"/>
              </p:cNvSpPr>
              <p:nvPr/>
            </p:nvSpPr>
            <p:spPr bwMode="auto">
              <a:xfrm>
                <a:off x="1609" y="2357"/>
                <a:ext cx="167"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4" name="Line 1458">
                <a:extLst>
                  <a:ext uri="{FF2B5EF4-FFF2-40B4-BE49-F238E27FC236}">
                    <a16:creationId xmlns:a16="http://schemas.microsoft.com/office/drawing/2014/main" id="{ACBA39D5-0639-487D-866C-9523D3926FF6}"/>
                  </a:ext>
                </a:extLst>
              </p:cNvPr>
              <p:cNvSpPr>
                <a:spLocks noChangeShapeType="1"/>
              </p:cNvSpPr>
              <p:nvPr/>
            </p:nvSpPr>
            <p:spPr bwMode="auto">
              <a:xfrm>
                <a:off x="1609" y="3016"/>
                <a:ext cx="16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5" name="Line 1459">
                <a:extLst>
                  <a:ext uri="{FF2B5EF4-FFF2-40B4-BE49-F238E27FC236}">
                    <a16:creationId xmlns:a16="http://schemas.microsoft.com/office/drawing/2014/main" id="{B3D74D2D-E3AB-4F87-AAA2-11F95FCFD0AC}"/>
                  </a:ext>
                </a:extLst>
              </p:cNvPr>
              <p:cNvSpPr>
                <a:spLocks noChangeShapeType="1"/>
              </p:cNvSpPr>
              <p:nvPr/>
            </p:nvSpPr>
            <p:spPr bwMode="auto">
              <a:xfrm>
                <a:off x="1693" y="3016"/>
                <a:ext cx="0" cy="7"/>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6" name="Line 1460">
                <a:extLst>
                  <a:ext uri="{FF2B5EF4-FFF2-40B4-BE49-F238E27FC236}">
                    <a16:creationId xmlns:a16="http://schemas.microsoft.com/office/drawing/2014/main" id="{7EEBDB06-0758-43DF-8A42-E99C550DD5A6}"/>
                  </a:ext>
                </a:extLst>
              </p:cNvPr>
              <p:cNvSpPr>
                <a:spLocks noChangeShapeType="1"/>
              </p:cNvSpPr>
              <p:nvPr/>
            </p:nvSpPr>
            <p:spPr bwMode="auto">
              <a:xfrm flipV="1">
                <a:off x="1609" y="2357"/>
                <a:ext cx="0" cy="65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7" name="Line 1461">
                <a:extLst>
                  <a:ext uri="{FF2B5EF4-FFF2-40B4-BE49-F238E27FC236}">
                    <a16:creationId xmlns:a16="http://schemas.microsoft.com/office/drawing/2014/main" id="{7F6A012B-DFB1-4A82-8481-F20CFA6633C8}"/>
                  </a:ext>
                </a:extLst>
              </p:cNvPr>
              <p:cNvSpPr>
                <a:spLocks noChangeShapeType="1"/>
              </p:cNvSpPr>
              <p:nvPr/>
            </p:nvSpPr>
            <p:spPr bwMode="auto">
              <a:xfrm flipH="1">
                <a:off x="1602" y="3016"/>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8" name="Line 1462">
                <a:extLst>
                  <a:ext uri="{FF2B5EF4-FFF2-40B4-BE49-F238E27FC236}">
                    <a16:creationId xmlns:a16="http://schemas.microsoft.com/office/drawing/2014/main" id="{AE418589-1386-4C10-ADD4-6E045A5BC961}"/>
                  </a:ext>
                </a:extLst>
              </p:cNvPr>
              <p:cNvSpPr>
                <a:spLocks noChangeShapeType="1"/>
              </p:cNvSpPr>
              <p:nvPr/>
            </p:nvSpPr>
            <p:spPr bwMode="auto">
              <a:xfrm flipH="1">
                <a:off x="1602" y="2703"/>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9" name="Line 1463">
                <a:extLst>
                  <a:ext uri="{FF2B5EF4-FFF2-40B4-BE49-F238E27FC236}">
                    <a16:creationId xmlns:a16="http://schemas.microsoft.com/office/drawing/2014/main" id="{A92C8DED-37A5-4FA7-8200-8B79354142B6}"/>
                  </a:ext>
                </a:extLst>
              </p:cNvPr>
              <p:cNvSpPr>
                <a:spLocks noChangeShapeType="1"/>
              </p:cNvSpPr>
              <p:nvPr/>
            </p:nvSpPr>
            <p:spPr bwMode="auto">
              <a:xfrm flipH="1">
                <a:off x="1602" y="2389"/>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0" name="Rectangle 1464">
                <a:extLst>
                  <a:ext uri="{FF2B5EF4-FFF2-40B4-BE49-F238E27FC236}">
                    <a16:creationId xmlns:a16="http://schemas.microsoft.com/office/drawing/2014/main" id="{923858A6-5AE8-4A7A-8FB8-BD453B847ADF}"/>
                  </a:ext>
                </a:extLst>
              </p:cNvPr>
              <p:cNvSpPr>
                <a:spLocks noChangeArrowheads="1"/>
              </p:cNvSpPr>
              <p:nvPr/>
            </p:nvSpPr>
            <p:spPr bwMode="auto">
              <a:xfrm>
                <a:off x="1491" y="294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1" name="Rectangle 1465">
                <a:extLst>
                  <a:ext uri="{FF2B5EF4-FFF2-40B4-BE49-F238E27FC236}">
                    <a16:creationId xmlns:a16="http://schemas.microsoft.com/office/drawing/2014/main" id="{63CFDADC-B200-44DD-9C38-5915C3002087}"/>
                  </a:ext>
                </a:extLst>
              </p:cNvPr>
              <p:cNvSpPr>
                <a:spLocks noChangeArrowheads="1"/>
              </p:cNvSpPr>
              <p:nvPr/>
            </p:nvSpPr>
            <p:spPr bwMode="auto">
              <a:xfrm>
                <a:off x="1378" y="263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2" name="Rectangle 1466">
                <a:extLst>
                  <a:ext uri="{FF2B5EF4-FFF2-40B4-BE49-F238E27FC236}">
                    <a16:creationId xmlns:a16="http://schemas.microsoft.com/office/drawing/2014/main" id="{152FD8B7-19D1-4431-A832-1E084A45BEF5}"/>
                  </a:ext>
                </a:extLst>
              </p:cNvPr>
              <p:cNvSpPr>
                <a:spLocks noChangeArrowheads="1"/>
              </p:cNvSpPr>
              <p:nvPr/>
            </p:nvSpPr>
            <p:spPr bwMode="auto">
              <a:xfrm>
                <a:off x="1491" y="231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3" name="Rectangle 1467">
                <a:extLst>
                  <a:ext uri="{FF2B5EF4-FFF2-40B4-BE49-F238E27FC236}">
                    <a16:creationId xmlns:a16="http://schemas.microsoft.com/office/drawing/2014/main" id="{EDCA6DFC-B72F-4F10-9EB0-EC2103DA15F0}"/>
                  </a:ext>
                </a:extLst>
              </p:cNvPr>
              <p:cNvSpPr>
                <a:spLocks noChangeArrowheads="1"/>
              </p:cNvSpPr>
              <p:nvPr/>
            </p:nvSpPr>
            <p:spPr bwMode="auto">
              <a:xfrm rot="16200000">
                <a:off x="1065" y="272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4" name="Rectangle 1468">
                <a:extLst>
                  <a:ext uri="{FF2B5EF4-FFF2-40B4-BE49-F238E27FC236}">
                    <a16:creationId xmlns:a16="http://schemas.microsoft.com/office/drawing/2014/main" id="{FB1467CE-CF1C-487C-B5AF-C8B8A6EA825A}"/>
                  </a:ext>
                </a:extLst>
              </p:cNvPr>
              <p:cNvSpPr>
                <a:spLocks noChangeArrowheads="1"/>
              </p:cNvSpPr>
              <p:nvPr/>
            </p:nvSpPr>
            <p:spPr bwMode="auto">
              <a:xfrm rot="16200000">
                <a:off x="1065" y="264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5" name="Rectangle 1469">
                <a:extLst>
                  <a:ext uri="{FF2B5EF4-FFF2-40B4-BE49-F238E27FC236}">
                    <a16:creationId xmlns:a16="http://schemas.microsoft.com/office/drawing/2014/main" id="{12CBD7A1-0805-4813-8AA8-077F817A5B10}"/>
                  </a:ext>
                </a:extLst>
              </p:cNvPr>
              <p:cNvSpPr>
                <a:spLocks noChangeArrowheads="1"/>
              </p:cNvSpPr>
              <p:nvPr/>
            </p:nvSpPr>
            <p:spPr bwMode="auto">
              <a:xfrm rot="16200000">
                <a:off x="1047" y="2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62626"/>
                    </a:solidFill>
                    <a:effectLst/>
                    <a:latin typeface="Arial" panose="020B0604020202020204" pitchFamily="34" charset="0"/>
                  </a:rPr>
                  <a: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36" name="Rectangle 1470">
                <a:extLst>
                  <a:ext uri="{FF2B5EF4-FFF2-40B4-BE49-F238E27FC236}">
                    <a16:creationId xmlns:a16="http://schemas.microsoft.com/office/drawing/2014/main" id="{182C0EFE-A425-4ECA-AA24-37C3F298FA24}"/>
                  </a:ext>
                </a:extLst>
              </p:cNvPr>
              <p:cNvSpPr>
                <a:spLocks noChangeArrowheads="1"/>
              </p:cNvSpPr>
              <p:nvPr/>
            </p:nvSpPr>
            <p:spPr bwMode="auto">
              <a:xfrm rot="16200000">
                <a:off x="1065" y="246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7" name="Rectangle 1471">
                <a:extLst>
                  <a:ext uri="{FF2B5EF4-FFF2-40B4-BE49-F238E27FC236}">
                    <a16:creationId xmlns:a16="http://schemas.microsoft.com/office/drawing/2014/main" id="{75F10C65-0423-4E31-BFDF-A6F97D675658}"/>
                  </a:ext>
                </a:extLst>
              </p:cNvPr>
              <p:cNvSpPr>
                <a:spLocks noChangeArrowheads="1"/>
              </p:cNvSpPr>
              <p:nvPr/>
            </p:nvSpPr>
            <p:spPr bwMode="auto">
              <a:xfrm rot="16200000">
                <a:off x="1065" y="239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8" name="Rectangle 1472">
                <a:extLst>
                  <a:ext uri="{FF2B5EF4-FFF2-40B4-BE49-F238E27FC236}">
                    <a16:creationId xmlns:a16="http://schemas.microsoft.com/office/drawing/2014/main" id="{C2736C92-95E5-4E8B-833B-7584555F46A1}"/>
                  </a:ext>
                </a:extLst>
              </p:cNvPr>
              <p:cNvSpPr>
                <a:spLocks noChangeArrowheads="1"/>
              </p:cNvSpPr>
              <p:nvPr/>
            </p:nvSpPr>
            <p:spPr bwMode="auto">
              <a:xfrm rot="16200000">
                <a:off x="1232" y="278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9" name="Rectangle 1473">
                <a:extLst>
                  <a:ext uri="{FF2B5EF4-FFF2-40B4-BE49-F238E27FC236}">
                    <a16:creationId xmlns:a16="http://schemas.microsoft.com/office/drawing/2014/main" id="{D1E7CCF1-3A57-4BC7-BE2D-F48D3B55E3BC}"/>
                  </a:ext>
                </a:extLst>
              </p:cNvPr>
              <p:cNvSpPr>
                <a:spLocks noChangeArrowheads="1"/>
              </p:cNvSpPr>
              <p:nvPr/>
            </p:nvSpPr>
            <p:spPr bwMode="auto">
              <a:xfrm rot="16200000">
                <a:off x="1249" y="2724"/>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0" name="Rectangle 1474">
                <a:extLst>
                  <a:ext uri="{FF2B5EF4-FFF2-40B4-BE49-F238E27FC236}">
                    <a16:creationId xmlns:a16="http://schemas.microsoft.com/office/drawing/2014/main" id="{DBAA306C-3DC7-40A3-B67D-0290AD7182D2}"/>
                  </a:ext>
                </a:extLst>
              </p:cNvPr>
              <p:cNvSpPr>
                <a:spLocks noChangeArrowheads="1"/>
              </p:cNvSpPr>
              <p:nvPr/>
            </p:nvSpPr>
            <p:spPr bwMode="auto">
              <a:xfrm rot="16200000">
                <a:off x="1237" y="2673"/>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1" name="Rectangle 1475">
                <a:extLst>
                  <a:ext uri="{FF2B5EF4-FFF2-40B4-BE49-F238E27FC236}">
                    <a16:creationId xmlns:a16="http://schemas.microsoft.com/office/drawing/2014/main" id="{D96B0E24-3D17-4F0F-8599-EF6BB0C1E24C}"/>
                  </a:ext>
                </a:extLst>
              </p:cNvPr>
              <p:cNvSpPr>
                <a:spLocks noChangeArrowheads="1"/>
              </p:cNvSpPr>
              <p:nvPr/>
            </p:nvSpPr>
            <p:spPr bwMode="auto">
              <a:xfrm rot="16200000">
                <a:off x="1222" y="2590"/>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2" name="Rectangle 1476">
                <a:extLst>
                  <a:ext uri="{FF2B5EF4-FFF2-40B4-BE49-F238E27FC236}">
                    <a16:creationId xmlns:a16="http://schemas.microsoft.com/office/drawing/2014/main" id="{E4019E55-0DA2-48AA-85E3-F2D34A79F874}"/>
                  </a:ext>
                </a:extLst>
              </p:cNvPr>
              <p:cNvSpPr>
                <a:spLocks noChangeArrowheads="1"/>
              </p:cNvSpPr>
              <p:nvPr/>
            </p:nvSpPr>
            <p:spPr bwMode="auto">
              <a:xfrm rot="16200000">
                <a:off x="1256" y="253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3" name="Rectangle 1477">
                <a:extLst>
                  <a:ext uri="{FF2B5EF4-FFF2-40B4-BE49-F238E27FC236}">
                    <a16:creationId xmlns:a16="http://schemas.microsoft.com/office/drawing/2014/main" id="{10E291BD-33D2-4620-865D-F659DD40C13C}"/>
                  </a:ext>
                </a:extLst>
              </p:cNvPr>
              <p:cNvSpPr>
                <a:spLocks noChangeArrowheads="1"/>
              </p:cNvSpPr>
              <p:nvPr/>
            </p:nvSpPr>
            <p:spPr bwMode="auto">
              <a:xfrm rot="16200000">
                <a:off x="1252" y="2497"/>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4" name="Rectangle 1478">
                <a:extLst>
                  <a:ext uri="{FF2B5EF4-FFF2-40B4-BE49-F238E27FC236}">
                    <a16:creationId xmlns:a16="http://schemas.microsoft.com/office/drawing/2014/main" id="{24B29314-BA86-4055-8D0E-71FB33D88F85}"/>
                  </a:ext>
                </a:extLst>
              </p:cNvPr>
              <p:cNvSpPr>
                <a:spLocks noChangeArrowheads="1"/>
              </p:cNvSpPr>
              <p:nvPr/>
            </p:nvSpPr>
            <p:spPr bwMode="auto">
              <a:xfrm rot="16200000">
                <a:off x="1237" y="2443"/>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5" name="Rectangle 1479">
                <a:extLst>
                  <a:ext uri="{FF2B5EF4-FFF2-40B4-BE49-F238E27FC236}">
                    <a16:creationId xmlns:a16="http://schemas.microsoft.com/office/drawing/2014/main" id="{21514165-1BA6-45D3-B00D-BE82401FAA22}"/>
                  </a:ext>
                </a:extLst>
              </p:cNvPr>
              <p:cNvSpPr>
                <a:spLocks noChangeArrowheads="1"/>
              </p:cNvSpPr>
              <p:nvPr/>
            </p:nvSpPr>
            <p:spPr bwMode="auto">
              <a:xfrm rot="16200000">
                <a:off x="1232" y="237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6" name="Rectangle 1480">
                <a:extLst>
                  <a:ext uri="{FF2B5EF4-FFF2-40B4-BE49-F238E27FC236}">
                    <a16:creationId xmlns:a16="http://schemas.microsoft.com/office/drawing/2014/main" id="{398BEFDD-3141-4642-86FB-AA25B4F2C62B}"/>
                  </a:ext>
                </a:extLst>
              </p:cNvPr>
              <p:cNvSpPr>
                <a:spLocks noChangeArrowheads="1"/>
              </p:cNvSpPr>
              <p:nvPr/>
            </p:nvSpPr>
            <p:spPr bwMode="auto">
              <a:xfrm rot="16200000">
                <a:off x="1249" y="2322"/>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7" name="Rectangle 1481">
                <a:extLst>
                  <a:ext uri="{FF2B5EF4-FFF2-40B4-BE49-F238E27FC236}">
                    <a16:creationId xmlns:a16="http://schemas.microsoft.com/office/drawing/2014/main" id="{B4163258-8876-4A08-8FB7-5A39616767FB}"/>
                  </a:ext>
                </a:extLst>
              </p:cNvPr>
              <p:cNvSpPr>
                <a:spLocks noChangeArrowheads="1"/>
              </p:cNvSpPr>
              <p:nvPr/>
            </p:nvSpPr>
            <p:spPr bwMode="auto">
              <a:xfrm>
                <a:off x="1535" y="2185"/>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8" name="Line 1482">
                <a:extLst>
                  <a:ext uri="{FF2B5EF4-FFF2-40B4-BE49-F238E27FC236}">
                    <a16:creationId xmlns:a16="http://schemas.microsoft.com/office/drawing/2014/main" id="{BAF39576-7492-4D86-88C1-4797041A0902}"/>
                  </a:ext>
                </a:extLst>
              </p:cNvPr>
              <p:cNvSpPr>
                <a:spLocks noChangeShapeType="1"/>
              </p:cNvSpPr>
              <p:nvPr/>
            </p:nvSpPr>
            <p:spPr bwMode="auto">
              <a:xfrm>
                <a:off x="1693" y="2487"/>
                <a:ext cx="0" cy="18"/>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9" name="Line 1483">
                <a:extLst>
                  <a:ext uri="{FF2B5EF4-FFF2-40B4-BE49-F238E27FC236}">
                    <a16:creationId xmlns:a16="http://schemas.microsoft.com/office/drawing/2014/main" id="{6D69115C-8F39-43B1-91BD-8E6F1175FBAA}"/>
                  </a:ext>
                </a:extLst>
              </p:cNvPr>
              <p:cNvSpPr>
                <a:spLocks noChangeShapeType="1"/>
              </p:cNvSpPr>
              <p:nvPr/>
            </p:nvSpPr>
            <p:spPr bwMode="auto">
              <a:xfrm flipV="1">
                <a:off x="1693" y="2468"/>
                <a:ext cx="0" cy="19"/>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0" name="Line 1484">
                <a:extLst>
                  <a:ext uri="{FF2B5EF4-FFF2-40B4-BE49-F238E27FC236}">
                    <a16:creationId xmlns:a16="http://schemas.microsoft.com/office/drawing/2014/main" id="{A9296C27-AFD3-4AE0-921D-074AC84D8570}"/>
                  </a:ext>
                </a:extLst>
              </p:cNvPr>
              <p:cNvSpPr>
                <a:spLocks noChangeShapeType="1"/>
              </p:cNvSpPr>
              <p:nvPr/>
            </p:nvSpPr>
            <p:spPr bwMode="auto">
              <a:xfrm>
                <a:off x="1673" y="2505"/>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1" name="Line 1485">
                <a:extLst>
                  <a:ext uri="{FF2B5EF4-FFF2-40B4-BE49-F238E27FC236}">
                    <a16:creationId xmlns:a16="http://schemas.microsoft.com/office/drawing/2014/main" id="{8401244E-E83B-40B0-82E8-D2FECDBE597D}"/>
                  </a:ext>
                </a:extLst>
              </p:cNvPr>
              <p:cNvSpPr>
                <a:spLocks noChangeShapeType="1"/>
              </p:cNvSpPr>
              <p:nvPr/>
            </p:nvSpPr>
            <p:spPr bwMode="auto">
              <a:xfrm>
                <a:off x="1673" y="2468"/>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2" name="Line 1486">
                <a:extLst>
                  <a:ext uri="{FF2B5EF4-FFF2-40B4-BE49-F238E27FC236}">
                    <a16:creationId xmlns:a16="http://schemas.microsoft.com/office/drawing/2014/main" id="{4DB75350-37E9-4761-867E-4993D19C3ABE}"/>
                  </a:ext>
                </a:extLst>
              </p:cNvPr>
              <p:cNvSpPr>
                <a:spLocks noChangeShapeType="1"/>
              </p:cNvSpPr>
              <p:nvPr/>
            </p:nvSpPr>
            <p:spPr bwMode="auto">
              <a:xfrm>
                <a:off x="1693" y="2750"/>
                <a:ext cx="0" cy="2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3" name="Line 1487">
                <a:extLst>
                  <a:ext uri="{FF2B5EF4-FFF2-40B4-BE49-F238E27FC236}">
                    <a16:creationId xmlns:a16="http://schemas.microsoft.com/office/drawing/2014/main" id="{9075B46B-D0C3-475E-AF44-89F46AED0B31}"/>
                  </a:ext>
                </a:extLst>
              </p:cNvPr>
              <p:cNvSpPr>
                <a:spLocks noChangeShapeType="1"/>
              </p:cNvSpPr>
              <p:nvPr/>
            </p:nvSpPr>
            <p:spPr bwMode="auto">
              <a:xfrm flipV="1">
                <a:off x="1693" y="2724"/>
                <a:ext cx="0" cy="2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4" name="Line 1488">
                <a:extLst>
                  <a:ext uri="{FF2B5EF4-FFF2-40B4-BE49-F238E27FC236}">
                    <a16:creationId xmlns:a16="http://schemas.microsoft.com/office/drawing/2014/main" id="{0566BE38-19BA-4969-A118-81BA00D9ACE8}"/>
                  </a:ext>
                </a:extLst>
              </p:cNvPr>
              <p:cNvSpPr>
                <a:spLocks noChangeShapeType="1"/>
              </p:cNvSpPr>
              <p:nvPr/>
            </p:nvSpPr>
            <p:spPr bwMode="auto">
              <a:xfrm>
                <a:off x="1673" y="2776"/>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5" name="Line 1489">
                <a:extLst>
                  <a:ext uri="{FF2B5EF4-FFF2-40B4-BE49-F238E27FC236}">
                    <a16:creationId xmlns:a16="http://schemas.microsoft.com/office/drawing/2014/main" id="{43931D37-1755-44CE-909F-30DCA8325109}"/>
                  </a:ext>
                </a:extLst>
              </p:cNvPr>
              <p:cNvSpPr>
                <a:spLocks noChangeShapeType="1"/>
              </p:cNvSpPr>
              <p:nvPr/>
            </p:nvSpPr>
            <p:spPr bwMode="auto">
              <a:xfrm>
                <a:off x="1673" y="2724"/>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6" name="Rectangle 1490">
                <a:extLst>
                  <a:ext uri="{FF2B5EF4-FFF2-40B4-BE49-F238E27FC236}">
                    <a16:creationId xmlns:a16="http://schemas.microsoft.com/office/drawing/2014/main" id="{413BFA20-A3DD-42BD-ADE9-0ACC72E7CC58}"/>
                  </a:ext>
                </a:extLst>
              </p:cNvPr>
              <p:cNvSpPr>
                <a:spLocks noChangeArrowheads="1"/>
              </p:cNvSpPr>
              <p:nvPr/>
            </p:nvSpPr>
            <p:spPr bwMode="auto">
              <a:xfrm>
                <a:off x="2057" y="2357"/>
                <a:ext cx="339"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7" name="Line 1491">
                <a:extLst>
                  <a:ext uri="{FF2B5EF4-FFF2-40B4-BE49-F238E27FC236}">
                    <a16:creationId xmlns:a16="http://schemas.microsoft.com/office/drawing/2014/main" id="{89DFEB25-85AA-4BB8-A13E-E44BDB2F9DAF}"/>
                  </a:ext>
                </a:extLst>
              </p:cNvPr>
              <p:cNvSpPr>
                <a:spLocks noChangeShapeType="1"/>
              </p:cNvSpPr>
              <p:nvPr/>
            </p:nvSpPr>
            <p:spPr bwMode="auto">
              <a:xfrm>
                <a:off x="2057" y="3016"/>
                <a:ext cx="33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8" name="Line 1492">
                <a:extLst>
                  <a:ext uri="{FF2B5EF4-FFF2-40B4-BE49-F238E27FC236}">
                    <a16:creationId xmlns:a16="http://schemas.microsoft.com/office/drawing/2014/main" id="{17BE4921-38DB-413A-B451-85D3C5D7581C}"/>
                  </a:ext>
                </a:extLst>
              </p:cNvPr>
              <p:cNvSpPr>
                <a:spLocks noChangeShapeType="1"/>
              </p:cNvSpPr>
              <p:nvPr/>
            </p:nvSpPr>
            <p:spPr bwMode="auto">
              <a:xfrm>
                <a:off x="2141" y="3016"/>
                <a:ext cx="0" cy="7"/>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9" name="Line 1493">
                <a:extLst>
                  <a:ext uri="{FF2B5EF4-FFF2-40B4-BE49-F238E27FC236}">
                    <a16:creationId xmlns:a16="http://schemas.microsoft.com/office/drawing/2014/main" id="{40F6BA83-9954-4B1A-8D4C-2A7D13F15AD7}"/>
                  </a:ext>
                </a:extLst>
              </p:cNvPr>
              <p:cNvSpPr>
                <a:spLocks noChangeShapeType="1"/>
              </p:cNvSpPr>
              <p:nvPr/>
            </p:nvSpPr>
            <p:spPr bwMode="auto">
              <a:xfrm>
                <a:off x="2311" y="3016"/>
                <a:ext cx="0" cy="7"/>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0" name="Rectangle 1494">
                <a:extLst>
                  <a:ext uri="{FF2B5EF4-FFF2-40B4-BE49-F238E27FC236}">
                    <a16:creationId xmlns:a16="http://schemas.microsoft.com/office/drawing/2014/main" id="{B37E06A6-F62B-43AA-86C8-D37A1DAA94CC}"/>
                  </a:ext>
                </a:extLst>
              </p:cNvPr>
              <p:cNvSpPr>
                <a:spLocks noChangeArrowheads="1"/>
              </p:cNvSpPr>
              <p:nvPr/>
            </p:nvSpPr>
            <p:spPr bwMode="auto">
              <a:xfrm>
                <a:off x="2106" y="307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1" name="Rectangle 1495">
                <a:extLst>
                  <a:ext uri="{FF2B5EF4-FFF2-40B4-BE49-F238E27FC236}">
                    <a16:creationId xmlns:a16="http://schemas.microsoft.com/office/drawing/2014/main" id="{2674215B-DB97-431F-B151-931A3FDE8BDB}"/>
                  </a:ext>
                </a:extLst>
              </p:cNvPr>
              <p:cNvSpPr>
                <a:spLocks noChangeArrowheads="1"/>
              </p:cNvSpPr>
              <p:nvPr/>
            </p:nvSpPr>
            <p:spPr bwMode="auto">
              <a:xfrm>
                <a:off x="2278" y="307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2" name="Rectangle 1496">
                <a:extLst>
                  <a:ext uri="{FF2B5EF4-FFF2-40B4-BE49-F238E27FC236}">
                    <a16:creationId xmlns:a16="http://schemas.microsoft.com/office/drawing/2014/main" id="{DD3DDE60-0E96-46E0-A9F9-AA684E9990A2}"/>
                  </a:ext>
                </a:extLst>
              </p:cNvPr>
              <p:cNvSpPr>
                <a:spLocks noChangeArrowheads="1"/>
              </p:cNvSpPr>
              <p:nvPr/>
            </p:nvSpPr>
            <p:spPr bwMode="auto">
              <a:xfrm>
                <a:off x="2066" y="3248"/>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3" name="Line 1497">
                <a:extLst>
                  <a:ext uri="{FF2B5EF4-FFF2-40B4-BE49-F238E27FC236}">
                    <a16:creationId xmlns:a16="http://schemas.microsoft.com/office/drawing/2014/main" id="{10B974B0-1405-438F-92ED-07BB7EE94AD2}"/>
                  </a:ext>
                </a:extLst>
              </p:cNvPr>
              <p:cNvSpPr>
                <a:spLocks noChangeShapeType="1"/>
              </p:cNvSpPr>
              <p:nvPr/>
            </p:nvSpPr>
            <p:spPr bwMode="auto">
              <a:xfrm flipV="1">
                <a:off x="2057" y="2357"/>
                <a:ext cx="0" cy="65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4" name="Line 1498">
                <a:extLst>
                  <a:ext uri="{FF2B5EF4-FFF2-40B4-BE49-F238E27FC236}">
                    <a16:creationId xmlns:a16="http://schemas.microsoft.com/office/drawing/2014/main" id="{9398412F-89B3-4FC3-A87E-4EACD4E8EBE4}"/>
                  </a:ext>
                </a:extLst>
              </p:cNvPr>
              <p:cNvSpPr>
                <a:spLocks noChangeShapeType="1"/>
              </p:cNvSpPr>
              <p:nvPr/>
            </p:nvSpPr>
            <p:spPr bwMode="auto">
              <a:xfrm flipH="1">
                <a:off x="2050" y="3016"/>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5" name="Line 1499">
                <a:extLst>
                  <a:ext uri="{FF2B5EF4-FFF2-40B4-BE49-F238E27FC236}">
                    <a16:creationId xmlns:a16="http://schemas.microsoft.com/office/drawing/2014/main" id="{445524C5-7F0C-4241-AA5B-DC4031C9002A}"/>
                  </a:ext>
                </a:extLst>
              </p:cNvPr>
              <p:cNvSpPr>
                <a:spLocks noChangeShapeType="1"/>
              </p:cNvSpPr>
              <p:nvPr/>
            </p:nvSpPr>
            <p:spPr bwMode="auto">
              <a:xfrm flipH="1">
                <a:off x="2050" y="2703"/>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6" name="Line 1500">
                <a:extLst>
                  <a:ext uri="{FF2B5EF4-FFF2-40B4-BE49-F238E27FC236}">
                    <a16:creationId xmlns:a16="http://schemas.microsoft.com/office/drawing/2014/main" id="{4608BE7C-3B33-424E-A002-D7D74CEA7766}"/>
                  </a:ext>
                </a:extLst>
              </p:cNvPr>
              <p:cNvSpPr>
                <a:spLocks noChangeShapeType="1"/>
              </p:cNvSpPr>
              <p:nvPr/>
            </p:nvSpPr>
            <p:spPr bwMode="auto">
              <a:xfrm flipH="1">
                <a:off x="2050" y="2389"/>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7" name="Rectangle 1501">
                <a:extLst>
                  <a:ext uri="{FF2B5EF4-FFF2-40B4-BE49-F238E27FC236}">
                    <a16:creationId xmlns:a16="http://schemas.microsoft.com/office/drawing/2014/main" id="{3FB8B31A-5516-43FF-ADF7-495E826CCB8E}"/>
                  </a:ext>
                </a:extLst>
              </p:cNvPr>
              <p:cNvSpPr>
                <a:spLocks noChangeArrowheads="1"/>
              </p:cNvSpPr>
              <p:nvPr/>
            </p:nvSpPr>
            <p:spPr bwMode="auto">
              <a:xfrm>
                <a:off x="1939" y="294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8" name="Rectangle 1502">
                <a:extLst>
                  <a:ext uri="{FF2B5EF4-FFF2-40B4-BE49-F238E27FC236}">
                    <a16:creationId xmlns:a16="http://schemas.microsoft.com/office/drawing/2014/main" id="{88434974-51E9-4591-B427-BB9910623E0D}"/>
                  </a:ext>
                </a:extLst>
              </p:cNvPr>
              <p:cNvSpPr>
                <a:spLocks noChangeArrowheads="1"/>
              </p:cNvSpPr>
              <p:nvPr/>
            </p:nvSpPr>
            <p:spPr bwMode="auto">
              <a:xfrm>
                <a:off x="1825" y="263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9" name="Rectangle 1503">
                <a:extLst>
                  <a:ext uri="{FF2B5EF4-FFF2-40B4-BE49-F238E27FC236}">
                    <a16:creationId xmlns:a16="http://schemas.microsoft.com/office/drawing/2014/main" id="{AB9BBB71-6BA2-4090-9C88-194BD6A50D24}"/>
                  </a:ext>
                </a:extLst>
              </p:cNvPr>
              <p:cNvSpPr>
                <a:spLocks noChangeArrowheads="1"/>
              </p:cNvSpPr>
              <p:nvPr/>
            </p:nvSpPr>
            <p:spPr bwMode="auto">
              <a:xfrm>
                <a:off x="1939" y="231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0" name="Rectangle 1504">
                <a:extLst>
                  <a:ext uri="{FF2B5EF4-FFF2-40B4-BE49-F238E27FC236}">
                    <a16:creationId xmlns:a16="http://schemas.microsoft.com/office/drawing/2014/main" id="{A0F0DA8B-646E-4091-8FDC-ACD3A36633B9}"/>
                  </a:ext>
                </a:extLst>
              </p:cNvPr>
              <p:cNvSpPr>
                <a:spLocks noChangeArrowheads="1"/>
              </p:cNvSpPr>
              <p:nvPr/>
            </p:nvSpPr>
            <p:spPr bwMode="auto">
              <a:xfrm>
                <a:off x="2071" y="2185"/>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1" name="Line 1505">
                <a:extLst>
                  <a:ext uri="{FF2B5EF4-FFF2-40B4-BE49-F238E27FC236}">
                    <a16:creationId xmlns:a16="http://schemas.microsoft.com/office/drawing/2014/main" id="{CEA17EB0-ABCC-437C-93AB-F78D679ECAB2}"/>
                  </a:ext>
                </a:extLst>
              </p:cNvPr>
              <p:cNvSpPr>
                <a:spLocks noChangeShapeType="1"/>
              </p:cNvSpPr>
              <p:nvPr/>
            </p:nvSpPr>
            <p:spPr bwMode="auto">
              <a:xfrm>
                <a:off x="2141" y="2467"/>
                <a:ext cx="0" cy="12"/>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2" name="Line 1506">
                <a:extLst>
                  <a:ext uri="{FF2B5EF4-FFF2-40B4-BE49-F238E27FC236}">
                    <a16:creationId xmlns:a16="http://schemas.microsoft.com/office/drawing/2014/main" id="{56B5BE82-18D6-4D48-98C9-C631428BCB94}"/>
                  </a:ext>
                </a:extLst>
              </p:cNvPr>
              <p:cNvSpPr>
                <a:spLocks noChangeShapeType="1"/>
              </p:cNvSpPr>
              <p:nvPr/>
            </p:nvSpPr>
            <p:spPr bwMode="auto">
              <a:xfrm>
                <a:off x="2311" y="2957"/>
                <a:ext cx="0" cy="12"/>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3" name="Line 1507">
                <a:extLst>
                  <a:ext uri="{FF2B5EF4-FFF2-40B4-BE49-F238E27FC236}">
                    <a16:creationId xmlns:a16="http://schemas.microsoft.com/office/drawing/2014/main" id="{D3B5B0CA-188B-41C0-B7A3-4115CAC804CC}"/>
                  </a:ext>
                </a:extLst>
              </p:cNvPr>
              <p:cNvSpPr>
                <a:spLocks noChangeShapeType="1"/>
              </p:cNvSpPr>
              <p:nvPr/>
            </p:nvSpPr>
            <p:spPr bwMode="auto">
              <a:xfrm flipV="1">
                <a:off x="2141" y="2456"/>
                <a:ext cx="0" cy="11"/>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4" name="Line 1508">
                <a:extLst>
                  <a:ext uri="{FF2B5EF4-FFF2-40B4-BE49-F238E27FC236}">
                    <a16:creationId xmlns:a16="http://schemas.microsoft.com/office/drawing/2014/main" id="{2102B0CA-006C-4CA9-A09C-3ADE7C4D2318}"/>
                  </a:ext>
                </a:extLst>
              </p:cNvPr>
              <p:cNvSpPr>
                <a:spLocks noChangeShapeType="1"/>
              </p:cNvSpPr>
              <p:nvPr/>
            </p:nvSpPr>
            <p:spPr bwMode="auto">
              <a:xfrm flipV="1">
                <a:off x="2311" y="2946"/>
                <a:ext cx="0" cy="11"/>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5" name="Line 1509">
                <a:extLst>
                  <a:ext uri="{FF2B5EF4-FFF2-40B4-BE49-F238E27FC236}">
                    <a16:creationId xmlns:a16="http://schemas.microsoft.com/office/drawing/2014/main" id="{472CB54F-DD91-4A12-8A14-AF01F67563E9}"/>
                  </a:ext>
                </a:extLst>
              </p:cNvPr>
              <p:cNvSpPr>
                <a:spLocks noChangeShapeType="1"/>
              </p:cNvSpPr>
              <p:nvPr/>
            </p:nvSpPr>
            <p:spPr bwMode="auto">
              <a:xfrm>
                <a:off x="2141" y="2467"/>
                <a:ext cx="170" cy="490"/>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6" name="Line 1510">
                <a:extLst>
                  <a:ext uri="{FF2B5EF4-FFF2-40B4-BE49-F238E27FC236}">
                    <a16:creationId xmlns:a16="http://schemas.microsoft.com/office/drawing/2014/main" id="{344AB609-68A9-4EF5-A2AD-AA747A709025}"/>
                  </a:ext>
                </a:extLst>
              </p:cNvPr>
              <p:cNvSpPr>
                <a:spLocks noChangeShapeType="1"/>
              </p:cNvSpPr>
              <p:nvPr/>
            </p:nvSpPr>
            <p:spPr bwMode="auto">
              <a:xfrm>
                <a:off x="2122" y="2479"/>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7" name="Line 1511">
                <a:extLst>
                  <a:ext uri="{FF2B5EF4-FFF2-40B4-BE49-F238E27FC236}">
                    <a16:creationId xmlns:a16="http://schemas.microsoft.com/office/drawing/2014/main" id="{B20DFE2B-02DC-408C-8B73-2B4EDD716713}"/>
                  </a:ext>
                </a:extLst>
              </p:cNvPr>
              <p:cNvSpPr>
                <a:spLocks noChangeShapeType="1"/>
              </p:cNvSpPr>
              <p:nvPr/>
            </p:nvSpPr>
            <p:spPr bwMode="auto">
              <a:xfrm>
                <a:off x="2292" y="2969"/>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8" name="Line 1512">
                <a:extLst>
                  <a:ext uri="{FF2B5EF4-FFF2-40B4-BE49-F238E27FC236}">
                    <a16:creationId xmlns:a16="http://schemas.microsoft.com/office/drawing/2014/main" id="{7CAA72F2-6515-4D60-93B9-765046ED808F}"/>
                  </a:ext>
                </a:extLst>
              </p:cNvPr>
              <p:cNvSpPr>
                <a:spLocks noChangeShapeType="1"/>
              </p:cNvSpPr>
              <p:nvPr/>
            </p:nvSpPr>
            <p:spPr bwMode="auto">
              <a:xfrm>
                <a:off x="2122" y="2456"/>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9" name="Line 1513">
                <a:extLst>
                  <a:ext uri="{FF2B5EF4-FFF2-40B4-BE49-F238E27FC236}">
                    <a16:creationId xmlns:a16="http://schemas.microsoft.com/office/drawing/2014/main" id="{8073447D-0026-4B67-B535-F2F4D84B59BD}"/>
                  </a:ext>
                </a:extLst>
              </p:cNvPr>
              <p:cNvSpPr>
                <a:spLocks noChangeShapeType="1"/>
              </p:cNvSpPr>
              <p:nvPr/>
            </p:nvSpPr>
            <p:spPr bwMode="auto">
              <a:xfrm>
                <a:off x="2292" y="2946"/>
                <a:ext cx="39" cy="0"/>
              </a:xfrm>
              <a:prstGeom prst="line">
                <a:avLst/>
              </a:prstGeom>
              <a:noFill/>
              <a:ln w="20638" cap="flat">
                <a:solidFill>
                  <a:srgbClr val="C1E8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0" name="Line 1514">
                <a:extLst>
                  <a:ext uri="{FF2B5EF4-FFF2-40B4-BE49-F238E27FC236}">
                    <a16:creationId xmlns:a16="http://schemas.microsoft.com/office/drawing/2014/main" id="{4DCA6A6A-EE3F-4751-A503-42195A762EB2}"/>
                  </a:ext>
                </a:extLst>
              </p:cNvPr>
              <p:cNvSpPr>
                <a:spLocks noChangeShapeType="1"/>
              </p:cNvSpPr>
              <p:nvPr/>
            </p:nvSpPr>
            <p:spPr bwMode="auto">
              <a:xfrm>
                <a:off x="2141" y="2718"/>
                <a:ext cx="0" cy="22"/>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1" name="Line 1515">
                <a:extLst>
                  <a:ext uri="{FF2B5EF4-FFF2-40B4-BE49-F238E27FC236}">
                    <a16:creationId xmlns:a16="http://schemas.microsoft.com/office/drawing/2014/main" id="{F6DC55D4-749B-401E-8EB7-06DBC4BC8AC5}"/>
                  </a:ext>
                </a:extLst>
              </p:cNvPr>
              <p:cNvSpPr>
                <a:spLocks noChangeShapeType="1"/>
              </p:cNvSpPr>
              <p:nvPr/>
            </p:nvSpPr>
            <p:spPr bwMode="auto">
              <a:xfrm>
                <a:off x="2311" y="2715"/>
                <a:ext cx="0" cy="22"/>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2" name="Line 1516">
                <a:extLst>
                  <a:ext uri="{FF2B5EF4-FFF2-40B4-BE49-F238E27FC236}">
                    <a16:creationId xmlns:a16="http://schemas.microsoft.com/office/drawing/2014/main" id="{DFAB53A9-87EB-460B-970F-FD31A6C1F364}"/>
                  </a:ext>
                </a:extLst>
              </p:cNvPr>
              <p:cNvSpPr>
                <a:spLocks noChangeShapeType="1"/>
              </p:cNvSpPr>
              <p:nvPr/>
            </p:nvSpPr>
            <p:spPr bwMode="auto">
              <a:xfrm flipV="1">
                <a:off x="2141" y="2695"/>
                <a:ext cx="0" cy="23"/>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3" name="Line 1517">
                <a:extLst>
                  <a:ext uri="{FF2B5EF4-FFF2-40B4-BE49-F238E27FC236}">
                    <a16:creationId xmlns:a16="http://schemas.microsoft.com/office/drawing/2014/main" id="{949CB073-AAE5-44C3-B94B-A2C0E35893DD}"/>
                  </a:ext>
                </a:extLst>
              </p:cNvPr>
              <p:cNvSpPr>
                <a:spLocks noChangeShapeType="1"/>
              </p:cNvSpPr>
              <p:nvPr/>
            </p:nvSpPr>
            <p:spPr bwMode="auto">
              <a:xfrm flipV="1">
                <a:off x="2311" y="2692"/>
                <a:ext cx="0" cy="23"/>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4" name="Line 1518">
                <a:extLst>
                  <a:ext uri="{FF2B5EF4-FFF2-40B4-BE49-F238E27FC236}">
                    <a16:creationId xmlns:a16="http://schemas.microsoft.com/office/drawing/2014/main" id="{14D7D474-0709-414A-A592-827B4DE1294B}"/>
                  </a:ext>
                </a:extLst>
              </p:cNvPr>
              <p:cNvSpPr>
                <a:spLocks noChangeShapeType="1"/>
              </p:cNvSpPr>
              <p:nvPr/>
            </p:nvSpPr>
            <p:spPr bwMode="auto">
              <a:xfrm flipV="1">
                <a:off x="2141" y="2715"/>
                <a:ext cx="170" cy="3"/>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5" name="Line 1519">
                <a:extLst>
                  <a:ext uri="{FF2B5EF4-FFF2-40B4-BE49-F238E27FC236}">
                    <a16:creationId xmlns:a16="http://schemas.microsoft.com/office/drawing/2014/main" id="{C94F4166-FE3A-4C3F-8F7E-9473F95E5A4A}"/>
                  </a:ext>
                </a:extLst>
              </p:cNvPr>
              <p:cNvSpPr>
                <a:spLocks noChangeShapeType="1"/>
              </p:cNvSpPr>
              <p:nvPr/>
            </p:nvSpPr>
            <p:spPr bwMode="auto">
              <a:xfrm>
                <a:off x="2122" y="2740"/>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6" name="Line 1520">
                <a:extLst>
                  <a:ext uri="{FF2B5EF4-FFF2-40B4-BE49-F238E27FC236}">
                    <a16:creationId xmlns:a16="http://schemas.microsoft.com/office/drawing/2014/main" id="{31948866-D669-48B0-88DC-CF43D9897039}"/>
                  </a:ext>
                </a:extLst>
              </p:cNvPr>
              <p:cNvSpPr>
                <a:spLocks noChangeShapeType="1"/>
              </p:cNvSpPr>
              <p:nvPr/>
            </p:nvSpPr>
            <p:spPr bwMode="auto">
              <a:xfrm>
                <a:off x="2292" y="2737"/>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7" name="Line 1521">
                <a:extLst>
                  <a:ext uri="{FF2B5EF4-FFF2-40B4-BE49-F238E27FC236}">
                    <a16:creationId xmlns:a16="http://schemas.microsoft.com/office/drawing/2014/main" id="{FCD4200D-18BC-4CE0-948E-FB0F7ED9649F}"/>
                  </a:ext>
                </a:extLst>
              </p:cNvPr>
              <p:cNvSpPr>
                <a:spLocks noChangeShapeType="1"/>
              </p:cNvSpPr>
              <p:nvPr/>
            </p:nvSpPr>
            <p:spPr bwMode="auto">
              <a:xfrm>
                <a:off x="2122" y="2695"/>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8" name="Line 1522">
                <a:extLst>
                  <a:ext uri="{FF2B5EF4-FFF2-40B4-BE49-F238E27FC236}">
                    <a16:creationId xmlns:a16="http://schemas.microsoft.com/office/drawing/2014/main" id="{A2E93EE5-AA76-4CFA-A8C5-2BC4BFCD7455}"/>
                  </a:ext>
                </a:extLst>
              </p:cNvPr>
              <p:cNvSpPr>
                <a:spLocks noChangeShapeType="1"/>
              </p:cNvSpPr>
              <p:nvPr/>
            </p:nvSpPr>
            <p:spPr bwMode="auto">
              <a:xfrm>
                <a:off x="2292" y="2692"/>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9" name="Rectangle 1523">
                <a:extLst>
                  <a:ext uri="{FF2B5EF4-FFF2-40B4-BE49-F238E27FC236}">
                    <a16:creationId xmlns:a16="http://schemas.microsoft.com/office/drawing/2014/main" id="{3E3F93F5-7EAC-4266-A1DC-3414F8DDAEFA}"/>
                  </a:ext>
                </a:extLst>
              </p:cNvPr>
              <p:cNvSpPr>
                <a:spLocks noChangeArrowheads="1"/>
              </p:cNvSpPr>
              <p:nvPr/>
            </p:nvSpPr>
            <p:spPr bwMode="auto">
              <a:xfrm>
                <a:off x="2676" y="2357"/>
                <a:ext cx="1019"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0" name="Line 1524">
                <a:extLst>
                  <a:ext uri="{FF2B5EF4-FFF2-40B4-BE49-F238E27FC236}">
                    <a16:creationId xmlns:a16="http://schemas.microsoft.com/office/drawing/2014/main" id="{F212E12B-010D-4287-A7D2-902DD27F06FD}"/>
                  </a:ext>
                </a:extLst>
              </p:cNvPr>
              <p:cNvSpPr>
                <a:spLocks noChangeShapeType="1"/>
              </p:cNvSpPr>
              <p:nvPr/>
            </p:nvSpPr>
            <p:spPr bwMode="auto">
              <a:xfrm>
                <a:off x="2676" y="3016"/>
                <a:ext cx="101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1" name="Line 1525">
                <a:extLst>
                  <a:ext uri="{FF2B5EF4-FFF2-40B4-BE49-F238E27FC236}">
                    <a16:creationId xmlns:a16="http://schemas.microsoft.com/office/drawing/2014/main" id="{985C3CBB-CBE2-46FA-BCA3-EB549CD35A82}"/>
                  </a:ext>
                </a:extLst>
              </p:cNvPr>
              <p:cNvSpPr>
                <a:spLocks noChangeShapeType="1"/>
              </p:cNvSpPr>
              <p:nvPr/>
            </p:nvSpPr>
            <p:spPr bwMode="auto">
              <a:xfrm>
                <a:off x="2931" y="3016"/>
                <a:ext cx="0" cy="1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2" name="Line 1526">
                <a:extLst>
                  <a:ext uri="{FF2B5EF4-FFF2-40B4-BE49-F238E27FC236}">
                    <a16:creationId xmlns:a16="http://schemas.microsoft.com/office/drawing/2014/main" id="{009F9286-80C6-4B9B-8159-4BC2217EFF8C}"/>
                  </a:ext>
                </a:extLst>
              </p:cNvPr>
              <p:cNvSpPr>
                <a:spLocks noChangeShapeType="1"/>
              </p:cNvSpPr>
              <p:nvPr/>
            </p:nvSpPr>
            <p:spPr bwMode="auto">
              <a:xfrm>
                <a:off x="3271" y="3016"/>
                <a:ext cx="0" cy="1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3" name="Line 1527">
                <a:extLst>
                  <a:ext uri="{FF2B5EF4-FFF2-40B4-BE49-F238E27FC236}">
                    <a16:creationId xmlns:a16="http://schemas.microsoft.com/office/drawing/2014/main" id="{44ABE00A-EF20-4A68-8C72-795112F2B3EF}"/>
                  </a:ext>
                </a:extLst>
              </p:cNvPr>
              <p:cNvSpPr>
                <a:spLocks noChangeShapeType="1"/>
              </p:cNvSpPr>
              <p:nvPr/>
            </p:nvSpPr>
            <p:spPr bwMode="auto">
              <a:xfrm>
                <a:off x="3610" y="3016"/>
                <a:ext cx="0" cy="1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4" name="Line 1528">
                <a:extLst>
                  <a:ext uri="{FF2B5EF4-FFF2-40B4-BE49-F238E27FC236}">
                    <a16:creationId xmlns:a16="http://schemas.microsoft.com/office/drawing/2014/main" id="{CAF75C5C-6293-406D-8F01-1C5EC6DF1B03}"/>
                  </a:ext>
                </a:extLst>
              </p:cNvPr>
              <p:cNvSpPr>
                <a:spLocks noChangeShapeType="1"/>
              </p:cNvSpPr>
              <p:nvPr/>
            </p:nvSpPr>
            <p:spPr bwMode="auto">
              <a:xfrm flipV="1">
                <a:off x="2676" y="2357"/>
                <a:ext cx="0" cy="65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5" name="Line 1529">
                <a:extLst>
                  <a:ext uri="{FF2B5EF4-FFF2-40B4-BE49-F238E27FC236}">
                    <a16:creationId xmlns:a16="http://schemas.microsoft.com/office/drawing/2014/main" id="{3324065C-36F3-497E-AA44-09CE95CF0880}"/>
                  </a:ext>
                </a:extLst>
              </p:cNvPr>
              <p:cNvSpPr>
                <a:spLocks noChangeShapeType="1"/>
              </p:cNvSpPr>
              <p:nvPr/>
            </p:nvSpPr>
            <p:spPr bwMode="auto">
              <a:xfrm flipH="1">
                <a:off x="2666" y="3016"/>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6" name="Line 1530">
                <a:extLst>
                  <a:ext uri="{FF2B5EF4-FFF2-40B4-BE49-F238E27FC236}">
                    <a16:creationId xmlns:a16="http://schemas.microsoft.com/office/drawing/2014/main" id="{BA6AB43D-E764-44D2-AD3C-F0E7646CC089}"/>
                  </a:ext>
                </a:extLst>
              </p:cNvPr>
              <p:cNvSpPr>
                <a:spLocks noChangeShapeType="1"/>
              </p:cNvSpPr>
              <p:nvPr/>
            </p:nvSpPr>
            <p:spPr bwMode="auto">
              <a:xfrm flipH="1">
                <a:off x="2666" y="2703"/>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7" name="Line 1531">
                <a:extLst>
                  <a:ext uri="{FF2B5EF4-FFF2-40B4-BE49-F238E27FC236}">
                    <a16:creationId xmlns:a16="http://schemas.microsoft.com/office/drawing/2014/main" id="{BD656866-0342-40DD-957B-9A75F8911A0B}"/>
                  </a:ext>
                </a:extLst>
              </p:cNvPr>
              <p:cNvSpPr>
                <a:spLocks noChangeShapeType="1"/>
              </p:cNvSpPr>
              <p:nvPr/>
            </p:nvSpPr>
            <p:spPr bwMode="auto">
              <a:xfrm flipH="1">
                <a:off x="2666" y="2389"/>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8" name="Rectangle 1532">
                <a:extLst>
                  <a:ext uri="{FF2B5EF4-FFF2-40B4-BE49-F238E27FC236}">
                    <a16:creationId xmlns:a16="http://schemas.microsoft.com/office/drawing/2014/main" id="{76999717-A07A-41C4-8CBA-F7E85AB6BDB4}"/>
                  </a:ext>
                </a:extLst>
              </p:cNvPr>
              <p:cNvSpPr>
                <a:spLocks noChangeArrowheads="1"/>
              </p:cNvSpPr>
              <p:nvPr/>
            </p:nvSpPr>
            <p:spPr bwMode="auto">
              <a:xfrm>
                <a:off x="2553" y="294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9" name="Rectangle 1533">
                <a:extLst>
                  <a:ext uri="{FF2B5EF4-FFF2-40B4-BE49-F238E27FC236}">
                    <a16:creationId xmlns:a16="http://schemas.microsoft.com/office/drawing/2014/main" id="{544C85C9-E8D2-490E-AA9D-3214A43C0C5B}"/>
                  </a:ext>
                </a:extLst>
              </p:cNvPr>
              <p:cNvSpPr>
                <a:spLocks noChangeArrowheads="1"/>
              </p:cNvSpPr>
              <p:nvPr/>
            </p:nvSpPr>
            <p:spPr bwMode="auto">
              <a:xfrm>
                <a:off x="2440" y="263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0" name="Rectangle 1534">
                <a:extLst>
                  <a:ext uri="{FF2B5EF4-FFF2-40B4-BE49-F238E27FC236}">
                    <a16:creationId xmlns:a16="http://schemas.microsoft.com/office/drawing/2014/main" id="{23D9FD87-3B86-4FDF-B917-28ED07885892}"/>
                  </a:ext>
                </a:extLst>
              </p:cNvPr>
              <p:cNvSpPr>
                <a:spLocks noChangeArrowheads="1"/>
              </p:cNvSpPr>
              <p:nvPr/>
            </p:nvSpPr>
            <p:spPr bwMode="auto">
              <a:xfrm>
                <a:off x="2553" y="231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1" name="Rectangle 1535">
                <a:extLst>
                  <a:ext uri="{FF2B5EF4-FFF2-40B4-BE49-F238E27FC236}">
                    <a16:creationId xmlns:a16="http://schemas.microsoft.com/office/drawing/2014/main" id="{E9079EEA-6420-4D5D-8383-78AE148CD7CE}"/>
                  </a:ext>
                </a:extLst>
              </p:cNvPr>
              <p:cNvSpPr>
                <a:spLocks noChangeArrowheads="1"/>
              </p:cNvSpPr>
              <p:nvPr/>
            </p:nvSpPr>
            <p:spPr bwMode="auto">
              <a:xfrm>
                <a:off x="3031" y="2185"/>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2" name="Line 1536">
                <a:extLst>
                  <a:ext uri="{FF2B5EF4-FFF2-40B4-BE49-F238E27FC236}">
                    <a16:creationId xmlns:a16="http://schemas.microsoft.com/office/drawing/2014/main" id="{DB0B54D1-5DA2-4BB8-80B5-73188F5BB25E}"/>
                  </a:ext>
                </a:extLst>
              </p:cNvPr>
              <p:cNvSpPr>
                <a:spLocks noChangeShapeType="1"/>
              </p:cNvSpPr>
              <p:nvPr/>
            </p:nvSpPr>
            <p:spPr bwMode="auto">
              <a:xfrm>
                <a:off x="2761" y="2452"/>
                <a:ext cx="0" cy="16"/>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3" name="Line 1537">
                <a:extLst>
                  <a:ext uri="{FF2B5EF4-FFF2-40B4-BE49-F238E27FC236}">
                    <a16:creationId xmlns:a16="http://schemas.microsoft.com/office/drawing/2014/main" id="{3C859656-FBDA-4D60-A61F-46883E9F4B50}"/>
                  </a:ext>
                </a:extLst>
              </p:cNvPr>
              <p:cNvSpPr>
                <a:spLocks noChangeShapeType="1"/>
              </p:cNvSpPr>
              <p:nvPr/>
            </p:nvSpPr>
            <p:spPr bwMode="auto">
              <a:xfrm>
                <a:off x="2931" y="2963"/>
                <a:ext cx="0" cy="1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4" name="Line 1538">
                <a:extLst>
                  <a:ext uri="{FF2B5EF4-FFF2-40B4-BE49-F238E27FC236}">
                    <a16:creationId xmlns:a16="http://schemas.microsoft.com/office/drawing/2014/main" id="{EFC8867D-A49C-4EC9-AF9B-94C7D1835EA9}"/>
                  </a:ext>
                </a:extLst>
              </p:cNvPr>
              <p:cNvSpPr>
                <a:spLocks noChangeShapeType="1"/>
              </p:cNvSpPr>
              <p:nvPr/>
            </p:nvSpPr>
            <p:spPr bwMode="auto">
              <a:xfrm>
                <a:off x="3101" y="2981"/>
                <a:ext cx="0" cy="7"/>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5" name="Line 1539">
                <a:extLst>
                  <a:ext uri="{FF2B5EF4-FFF2-40B4-BE49-F238E27FC236}">
                    <a16:creationId xmlns:a16="http://schemas.microsoft.com/office/drawing/2014/main" id="{9344E1D6-B2D2-42BC-A99F-7C9673FAD45B}"/>
                  </a:ext>
                </a:extLst>
              </p:cNvPr>
              <p:cNvSpPr>
                <a:spLocks noChangeShapeType="1"/>
              </p:cNvSpPr>
              <p:nvPr/>
            </p:nvSpPr>
            <p:spPr bwMode="auto">
              <a:xfrm>
                <a:off x="3271" y="3009"/>
                <a:ext cx="0" cy="3"/>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6" name="Line 1540">
                <a:extLst>
                  <a:ext uri="{FF2B5EF4-FFF2-40B4-BE49-F238E27FC236}">
                    <a16:creationId xmlns:a16="http://schemas.microsoft.com/office/drawing/2014/main" id="{B49CEAE7-495C-415B-91A4-4772B892DB3B}"/>
                  </a:ext>
                </a:extLst>
              </p:cNvPr>
              <p:cNvSpPr>
                <a:spLocks noChangeShapeType="1"/>
              </p:cNvSpPr>
              <p:nvPr/>
            </p:nvSpPr>
            <p:spPr bwMode="auto">
              <a:xfrm>
                <a:off x="3440" y="3012"/>
                <a:ext cx="0" cy="2"/>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7" name="Line 1541">
                <a:extLst>
                  <a:ext uri="{FF2B5EF4-FFF2-40B4-BE49-F238E27FC236}">
                    <a16:creationId xmlns:a16="http://schemas.microsoft.com/office/drawing/2014/main" id="{E62AE7D6-174C-4A5F-9CF5-C89C184FB38C}"/>
                  </a:ext>
                </a:extLst>
              </p:cNvPr>
              <p:cNvSpPr>
                <a:spLocks noChangeShapeType="1"/>
              </p:cNvSpPr>
              <p:nvPr/>
            </p:nvSpPr>
            <p:spPr bwMode="auto">
              <a:xfrm flipV="1">
                <a:off x="2761" y="2437"/>
                <a:ext cx="0" cy="15"/>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8" name="Line 1542">
                <a:extLst>
                  <a:ext uri="{FF2B5EF4-FFF2-40B4-BE49-F238E27FC236}">
                    <a16:creationId xmlns:a16="http://schemas.microsoft.com/office/drawing/2014/main" id="{3E0EA085-930C-462E-83F6-E2511A623AF8}"/>
                  </a:ext>
                </a:extLst>
              </p:cNvPr>
              <p:cNvSpPr>
                <a:spLocks noChangeShapeType="1"/>
              </p:cNvSpPr>
              <p:nvPr/>
            </p:nvSpPr>
            <p:spPr bwMode="auto">
              <a:xfrm flipV="1">
                <a:off x="2931" y="2952"/>
                <a:ext cx="0" cy="1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9" name="Line 1543">
                <a:extLst>
                  <a:ext uri="{FF2B5EF4-FFF2-40B4-BE49-F238E27FC236}">
                    <a16:creationId xmlns:a16="http://schemas.microsoft.com/office/drawing/2014/main" id="{E4160383-9E77-4CF3-A169-2FE69CEC0A3D}"/>
                  </a:ext>
                </a:extLst>
              </p:cNvPr>
              <p:cNvSpPr>
                <a:spLocks noChangeShapeType="1"/>
              </p:cNvSpPr>
              <p:nvPr/>
            </p:nvSpPr>
            <p:spPr bwMode="auto">
              <a:xfrm flipV="1">
                <a:off x="3101" y="2974"/>
                <a:ext cx="0" cy="7"/>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0" name="Line 1544">
                <a:extLst>
                  <a:ext uri="{FF2B5EF4-FFF2-40B4-BE49-F238E27FC236}">
                    <a16:creationId xmlns:a16="http://schemas.microsoft.com/office/drawing/2014/main" id="{3CE4B811-519E-4354-AE69-0B9A420A8E1B}"/>
                  </a:ext>
                </a:extLst>
              </p:cNvPr>
              <p:cNvSpPr>
                <a:spLocks noChangeShapeType="1"/>
              </p:cNvSpPr>
              <p:nvPr/>
            </p:nvSpPr>
            <p:spPr bwMode="auto">
              <a:xfrm flipV="1">
                <a:off x="3271" y="3007"/>
                <a:ext cx="0" cy="2"/>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1" name="Line 1545">
                <a:extLst>
                  <a:ext uri="{FF2B5EF4-FFF2-40B4-BE49-F238E27FC236}">
                    <a16:creationId xmlns:a16="http://schemas.microsoft.com/office/drawing/2014/main" id="{0EBBCD31-974B-4E99-A893-9A4DADB5A457}"/>
                  </a:ext>
                </a:extLst>
              </p:cNvPr>
              <p:cNvSpPr>
                <a:spLocks noChangeShapeType="1"/>
              </p:cNvSpPr>
              <p:nvPr/>
            </p:nvSpPr>
            <p:spPr bwMode="auto">
              <a:xfrm flipV="1">
                <a:off x="3440" y="3011"/>
                <a:ext cx="0" cy="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2" name="Freeform 1546">
                <a:extLst>
                  <a:ext uri="{FF2B5EF4-FFF2-40B4-BE49-F238E27FC236}">
                    <a16:creationId xmlns:a16="http://schemas.microsoft.com/office/drawing/2014/main" id="{8A9BE1AB-A526-4E53-AA5C-2F2CBC4A5192}"/>
                  </a:ext>
                </a:extLst>
              </p:cNvPr>
              <p:cNvSpPr>
                <a:spLocks/>
              </p:cNvSpPr>
              <p:nvPr/>
            </p:nvSpPr>
            <p:spPr bwMode="auto">
              <a:xfrm>
                <a:off x="2761" y="2452"/>
                <a:ext cx="679" cy="560"/>
              </a:xfrm>
              <a:custGeom>
                <a:avLst/>
                <a:gdLst>
                  <a:gd name="T0" fmla="*/ 0 w 679"/>
                  <a:gd name="T1" fmla="*/ 0 h 560"/>
                  <a:gd name="T2" fmla="*/ 170 w 679"/>
                  <a:gd name="T3" fmla="*/ 511 h 560"/>
                  <a:gd name="T4" fmla="*/ 340 w 679"/>
                  <a:gd name="T5" fmla="*/ 529 h 560"/>
                  <a:gd name="T6" fmla="*/ 510 w 679"/>
                  <a:gd name="T7" fmla="*/ 557 h 560"/>
                  <a:gd name="T8" fmla="*/ 679 w 679"/>
                  <a:gd name="T9" fmla="*/ 560 h 560"/>
                </a:gdLst>
                <a:ahLst/>
                <a:cxnLst>
                  <a:cxn ang="0">
                    <a:pos x="T0" y="T1"/>
                  </a:cxn>
                  <a:cxn ang="0">
                    <a:pos x="T2" y="T3"/>
                  </a:cxn>
                  <a:cxn ang="0">
                    <a:pos x="T4" y="T5"/>
                  </a:cxn>
                  <a:cxn ang="0">
                    <a:pos x="T6" y="T7"/>
                  </a:cxn>
                  <a:cxn ang="0">
                    <a:pos x="T8" y="T9"/>
                  </a:cxn>
                </a:cxnLst>
                <a:rect l="0" t="0" r="r" b="b"/>
                <a:pathLst>
                  <a:path w="679" h="560">
                    <a:moveTo>
                      <a:pt x="0" y="0"/>
                    </a:moveTo>
                    <a:lnTo>
                      <a:pt x="170" y="511"/>
                    </a:lnTo>
                    <a:lnTo>
                      <a:pt x="340" y="529"/>
                    </a:lnTo>
                    <a:lnTo>
                      <a:pt x="510" y="557"/>
                    </a:lnTo>
                    <a:lnTo>
                      <a:pt x="679" y="560"/>
                    </a:lnTo>
                  </a:path>
                </a:pathLst>
              </a:custGeom>
              <a:noFill/>
              <a:ln w="20638"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3" name="Line 1547">
                <a:extLst>
                  <a:ext uri="{FF2B5EF4-FFF2-40B4-BE49-F238E27FC236}">
                    <a16:creationId xmlns:a16="http://schemas.microsoft.com/office/drawing/2014/main" id="{B4D8AFC7-B992-4467-92C3-4D430C1CD7D2}"/>
                  </a:ext>
                </a:extLst>
              </p:cNvPr>
              <p:cNvSpPr>
                <a:spLocks noChangeShapeType="1"/>
              </p:cNvSpPr>
              <p:nvPr/>
            </p:nvSpPr>
            <p:spPr bwMode="auto">
              <a:xfrm>
                <a:off x="2742" y="2468"/>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4" name="Line 1548">
                <a:extLst>
                  <a:ext uri="{FF2B5EF4-FFF2-40B4-BE49-F238E27FC236}">
                    <a16:creationId xmlns:a16="http://schemas.microsoft.com/office/drawing/2014/main" id="{F050BF6B-A9BA-44B4-827B-73F6F00A13F9}"/>
                  </a:ext>
                </a:extLst>
              </p:cNvPr>
              <p:cNvSpPr>
                <a:spLocks noChangeShapeType="1"/>
              </p:cNvSpPr>
              <p:nvPr/>
            </p:nvSpPr>
            <p:spPr bwMode="auto">
              <a:xfrm>
                <a:off x="2911" y="2973"/>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5" name="Line 1549">
                <a:extLst>
                  <a:ext uri="{FF2B5EF4-FFF2-40B4-BE49-F238E27FC236}">
                    <a16:creationId xmlns:a16="http://schemas.microsoft.com/office/drawing/2014/main" id="{3796EFD6-8CDD-4D29-9E9D-031BAADDF62F}"/>
                  </a:ext>
                </a:extLst>
              </p:cNvPr>
              <p:cNvSpPr>
                <a:spLocks noChangeShapeType="1"/>
              </p:cNvSpPr>
              <p:nvPr/>
            </p:nvSpPr>
            <p:spPr bwMode="auto">
              <a:xfrm>
                <a:off x="3081" y="2988"/>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6" name="Line 1550">
                <a:extLst>
                  <a:ext uri="{FF2B5EF4-FFF2-40B4-BE49-F238E27FC236}">
                    <a16:creationId xmlns:a16="http://schemas.microsoft.com/office/drawing/2014/main" id="{0BA624E2-DEF1-498F-84B8-7A1B394B137C}"/>
                  </a:ext>
                </a:extLst>
              </p:cNvPr>
              <p:cNvSpPr>
                <a:spLocks noChangeShapeType="1"/>
              </p:cNvSpPr>
              <p:nvPr/>
            </p:nvSpPr>
            <p:spPr bwMode="auto">
              <a:xfrm>
                <a:off x="3251" y="3012"/>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7" name="Line 1551">
                <a:extLst>
                  <a:ext uri="{FF2B5EF4-FFF2-40B4-BE49-F238E27FC236}">
                    <a16:creationId xmlns:a16="http://schemas.microsoft.com/office/drawing/2014/main" id="{4E2B856E-CEAE-438B-9503-42780D64C2CD}"/>
                  </a:ext>
                </a:extLst>
              </p:cNvPr>
              <p:cNvSpPr>
                <a:spLocks noChangeShapeType="1"/>
              </p:cNvSpPr>
              <p:nvPr/>
            </p:nvSpPr>
            <p:spPr bwMode="auto">
              <a:xfrm>
                <a:off x="3421" y="3014"/>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8" name="Line 1552">
                <a:extLst>
                  <a:ext uri="{FF2B5EF4-FFF2-40B4-BE49-F238E27FC236}">
                    <a16:creationId xmlns:a16="http://schemas.microsoft.com/office/drawing/2014/main" id="{32C87B15-D792-4AD5-8E4D-18B2C43EC73D}"/>
                  </a:ext>
                </a:extLst>
              </p:cNvPr>
              <p:cNvSpPr>
                <a:spLocks noChangeShapeType="1"/>
              </p:cNvSpPr>
              <p:nvPr/>
            </p:nvSpPr>
            <p:spPr bwMode="auto">
              <a:xfrm>
                <a:off x="2742" y="243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9" name="Line 1553">
                <a:extLst>
                  <a:ext uri="{FF2B5EF4-FFF2-40B4-BE49-F238E27FC236}">
                    <a16:creationId xmlns:a16="http://schemas.microsoft.com/office/drawing/2014/main" id="{2EB84192-5D67-4EA5-8122-ADA71FD6152B}"/>
                  </a:ext>
                </a:extLst>
              </p:cNvPr>
              <p:cNvSpPr>
                <a:spLocks noChangeShapeType="1"/>
              </p:cNvSpPr>
              <p:nvPr/>
            </p:nvSpPr>
            <p:spPr bwMode="auto">
              <a:xfrm>
                <a:off x="2911" y="2952"/>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0" name="Line 1554">
                <a:extLst>
                  <a:ext uri="{FF2B5EF4-FFF2-40B4-BE49-F238E27FC236}">
                    <a16:creationId xmlns:a16="http://schemas.microsoft.com/office/drawing/2014/main" id="{A861A446-2F39-4156-AF77-11D1111B05B7}"/>
                  </a:ext>
                </a:extLst>
              </p:cNvPr>
              <p:cNvSpPr>
                <a:spLocks noChangeShapeType="1"/>
              </p:cNvSpPr>
              <p:nvPr/>
            </p:nvSpPr>
            <p:spPr bwMode="auto">
              <a:xfrm>
                <a:off x="3081" y="2974"/>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1" name="Line 1555">
                <a:extLst>
                  <a:ext uri="{FF2B5EF4-FFF2-40B4-BE49-F238E27FC236}">
                    <a16:creationId xmlns:a16="http://schemas.microsoft.com/office/drawing/2014/main" id="{DCDF2A17-3BBF-4F9F-BAB9-D3AEED1BEC0B}"/>
                  </a:ext>
                </a:extLst>
              </p:cNvPr>
              <p:cNvSpPr>
                <a:spLocks noChangeShapeType="1"/>
              </p:cNvSpPr>
              <p:nvPr/>
            </p:nvSpPr>
            <p:spPr bwMode="auto">
              <a:xfrm>
                <a:off x="3251" y="300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2" name="Line 1556">
                <a:extLst>
                  <a:ext uri="{FF2B5EF4-FFF2-40B4-BE49-F238E27FC236}">
                    <a16:creationId xmlns:a16="http://schemas.microsoft.com/office/drawing/2014/main" id="{AEE2F523-5A27-444D-B3F2-ABFF8E0517BF}"/>
                  </a:ext>
                </a:extLst>
              </p:cNvPr>
              <p:cNvSpPr>
                <a:spLocks noChangeShapeType="1"/>
              </p:cNvSpPr>
              <p:nvPr/>
            </p:nvSpPr>
            <p:spPr bwMode="auto">
              <a:xfrm>
                <a:off x="3421" y="3011"/>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3" name="Line 1557">
                <a:extLst>
                  <a:ext uri="{FF2B5EF4-FFF2-40B4-BE49-F238E27FC236}">
                    <a16:creationId xmlns:a16="http://schemas.microsoft.com/office/drawing/2014/main" id="{576B0075-80EA-4525-A79A-56437A741303}"/>
                  </a:ext>
                </a:extLst>
              </p:cNvPr>
              <p:cNvSpPr>
                <a:spLocks noChangeShapeType="1"/>
              </p:cNvSpPr>
              <p:nvPr/>
            </p:nvSpPr>
            <p:spPr bwMode="auto">
              <a:xfrm>
                <a:off x="2761" y="2653"/>
                <a:ext cx="0" cy="2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4" name="Line 1558">
                <a:extLst>
                  <a:ext uri="{FF2B5EF4-FFF2-40B4-BE49-F238E27FC236}">
                    <a16:creationId xmlns:a16="http://schemas.microsoft.com/office/drawing/2014/main" id="{67E166F7-DC80-4FC4-937F-A04AB3BB836B}"/>
                  </a:ext>
                </a:extLst>
              </p:cNvPr>
              <p:cNvSpPr>
                <a:spLocks noChangeShapeType="1"/>
              </p:cNvSpPr>
              <p:nvPr/>
            </p:nvSpPr>
            <p:spPr bwMode="auto">
              <a:xfrm>
                <a:off x="2931" y="2657"/>
                <a:ext cx="0" cy="2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5" name="Line 1559">
                <a:extLst>
                  <a:ext uri="{FF2B5EF4-FFF2-40B4-BE49-F238E27FC236}">
                    <a16:creationId xmlns:a16="http://schemas.microsoft.com/office/drawing/2014/main" id="{7B4F0F64-1F8D-42EC-9744-5E2E3C8E5727}"/>
                  </a:ext>
                </a:extLst>
              </p:cNvPr>
              <p:cNvSpPr>
                <a:spLocks noChangeShapeType="1"/>
              </p:cNvSpPr>
              <p:nvPr/>
            </p:nvSpPr>
            <p:spPr bwMode="auto">
              <a:xfrm>
                <a:off x="3101" y="2974"/>
                <a:ext cx="0" cy="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6" name="Line 1560">
                <a:extLst>
                  <a:ext uri="{FF2B5EF4-FFF2-40B4-BE49-F238E27FC236}">
                    <a16:creationId xmlns:a16="http://schemas.microsoft.com/office/drawing/2014/main" id="{E00A1FA7-0B6F-4A2B-90B2-D998A1C4994E}"/>
                  </a:ext>
                </a:extLst>
              </p:cNvPr>
              <p:cNvSpPr>
                <a:spLocks noChangeShapeType="1"/>
              </p:cNvSpPr>
              <p:nvPr/>
            </p:nvSpPr>
            <p:spPr bwMode="auto">
              <a:xfrm>
                <a:off x="3271" y="3006"/>
                <a:ext cx="0" cy="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7" name="Line 1561">
                <a:extLst>
                  <a:ext uri="{FF2B5EF4-FFF2-40B4-BE49-F238E27FC236}">
                    <a16:creationId xmlns:a16="http://schemas.microsoft.com/office/drawing/2014/main" id="{12DA19F6-04BB-40D1-88B8-77B2174835FD}"/>
                  </a:ext>
                </a:extLst>
              </p:cNvPr>
              <p:cNvSpPr>
                <a:spLocks noChangeShapeType="1"/>
              </p:cNvSpPr>
              <p:nvPr/>
            </p:nvSpPr>
            <p:spPr bwMode="auto">
              <a:xfrm>
                <a:off x="3440" y="3013"/>
                <a:ext cx="0" cy="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8" name="Line 1562">
                <a:extLst>
                  <a:ext uri="{FF2B5EF4-FFF2-40B4-BE49-F238E27FC236}">
                    <a16:creationId xmlns:a16="http://schemas.microsoft.com/office/drawing/2014/main" id="{4ECEA0A3-CD8B-46A6-A8FA-11A1FEF34C98}"/>
                  </a:ext>
                </a:extLst>
              </p:cNvPr>
              <p:cNvSpPr>
                <a:spLocks noChangeShapeType="1"/>
              </p:cNvSpPr>
              <p:nvPr/>
            </p:nvSpPr>
            <p:spPr bwMode="auto">
              <a:xfrm flipV="1">
                <a:off x="2761" y="2629"/>
                <a:ext cx="0" cy="2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9" name="Line 1563">
                <a:extLst>
                  <a:ext uri="{FF2B5EF4-FFF2-40B4-BE49-F238E27FC236}">
                    <a16:creationId xmlns:a16="http://schemas.microsoft.com/office/drawing/2014/main" id="{59A8707D-B726-45DA-BDB6-804B51D4E4E6}"/>
                  </a:ext>
                </a:extLst>
              </p:cNvPr>
              <p:cNvSpPr>
                <a:spLocks noChangeShapeType="1"/>
              </p:cNvSpPr>
              <p:nvPr/>
            </p:nvSpPr>
            <p:spPr bwMode="auto">
              <a:xfrm flipV="1">
                <a:off x="2931" y="2633"/>
                <a:ext cx="0" cy="2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0" name="Line 1564">
                <a:extLst>
                  <a:ext uri="{FF2B5EF4-FFF2-40B4-BE49-F238E27FC236}">
                    <a16:creationId xmlns:a16="http://schemas.microsoft.com/office/drawing/2014/main" id="{CF8C26A8-ED90-4204-AE8E-E98E27A52235}"/>
                  </a:ext>
                </a:extLst>
              </p:cNvPr>
              <p:cNvSpPr>
                <a:spLocks noChangeShapeType="1"/>
              </p:cNvSpPr>
              <p:nvPr/>
            </p:nvSpPr>
            <p:spPr bwMode="auto">
              <a:xfrm flipV="1">
                <a:off x="3101" y="2968"/>
                <a:ext cx="0" cy="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1" name="Line 1565">
                <a:extLst>
                  <a:ext uri="{FF2B5EF4-FFF2-40B4-BE49-F238E27FC236}">
                    <a16:creationId xmlns:a16="http://schemas.microsoft.com/office/drawing/2014/main" id="{355B2649-CAED-4515-ADEA-523ED2AD155E}"/>
                  </a:ext>
                </a:extLst>
              </p:cNvPr>
              <p:cNvSpPr>
                <a:spLocks noChangeShapeType="1"/>
              </p:cNvSpPr>
              <p:nvPr/>
            </p:nvSpPr>
            <p:spPr bwMode="auto">
              <a:xfrm flipV="1">
                <a:off x="3271" y="3002"/>
                <a:ext cx="0" cy="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2" name="Line 1566">
                <a:extLst>
                  <a:ext uri="{FF2B5EF4-FFF2-40B4-BE49-F238E27FC236}">
                    <a16:creationId xmlns:a16="http://schemas.microsoft.com/office/drawing/2014/main" id="{953A5FD4-C3A1-42A3-8A46-A50978CBD605}"/>
                  </a:ext>
                </a:extLst>
              </p:cNvPr>
              <p:cNvSpPr>
                <a:spLocks noChangeShapeType="1"/>
              </p:cNvSpPr>
              <p:nvPr/>
            </p:nvSpPr>
            <p:spPr bwMode="auto">
              <a:xfrm flipV="1">
                <a:off x="3440" y="3011"/>
                <a:ext cx="0" cy="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3" name="Freeform 1567">
                <a:extLst>
                  <a:ext uri="{FF2B5EF4-FFF2-40B4-BE49-F238E27FC236}">
                    <a16:creationId xmlns:a16="http://schemas.microsoft.com/office/drawing/2014/main" id="{D0D5068B-0C24-4073-A714-BBB642395ACF}"/>
                  </a:ext>
                </a:extLst>
              </p:cNvPr>
              <p:cNvSpPr>
                <a:spLocks/>
              </p:cNvSpPr>
              <p:nvPr/>
            </p:nvSpPr>
            <p:spPr bwMode="auto">
              <a:xfrm>
                <a:off x="2761" y="2653"/>
                <a:ext cx="679" cy="360"/>
              </a:xfrm>
              <a:custGeom>
                <a:avLst/>
                <a:gdLst>
                  <a:gd name="T0" fmla="*/ 0 w 679"/>
                  <a:gd name="T1" fmla="*/ 0 h 360"/>
                  <a:gd name="T2" fmla="*/ 170 w 679"/>
                  <a:gd name="T3" fmla="*/ 4 h 360"/>
                  <a:gd name="T4" fmla="*/ 340 w 679"/>
                  <a:gd name="T5" fmla="*/ 321 h 360"/>
                  <a:gd name="T6" fmla="*/ 510 w 679"/>
                  <a:gd name="T7" fmla="*/ 353 h 360"/>
                  <a:gd name="T8" fmla="*/ 679 w 679"/>
                  <a:gd name="T9" fmla="*/ 360 h 360"/>
                </a:gdLst>
                <a:ahLst/>
                <a:cxnLst>
                  <a:cxn ang="0">
                    <a:pos x="T0" y="T1"/>
                  </a:cxn>
                  <a:cxn ang="0">
                    <a:pos x="T2" y="T3"/>
                  </a:cxn>
                  <a:cxn ang="0">
                    <a:pos x="T4" y="T5"/>
                  </a:cxn>
                  <a:cxn ang="0">
                    <a:pos x="T6" y="T7"/>
                  </a:cxn>
                  <a:cxn ang="0">
                    <a:pos x="T8" y="T9"/>
                  </a:cxn>
                </a:cxnLst>
                <a:rect l="0" t="0" r="r" b="b"/>
                <a:pathLst>
                  <a:path w="679" h="360">
                    <a:moveTo>
                      <a:pt x="0" y="0"/>
                    </a:moveTo>
                    <a:lnTo>
                      <a:pt x="170" y="4"/>
                    </a:lnTo>
                    <a:lnTo>
                      <a:pt x="340" y="321"/>
                    </a:lnTo>
                    <a:lnTo>
                      <a:pt x="510" y="353"/>
                    </a:lnTo>
                    <a:lnTo>
                      <a:pt x="679" y="360"/>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4" name="Line 1568">
                <a:extLst>
                  <a:ext uri="{FF2B5EF4-FFF2-40B4-BE49-F238E27FC236}">
                    <a16:creationId xmlns:a16="http://schemas.microsoft.com/office/drawing/2014/main" id="{528F3610-81C8-4106-A192-3E94DE7F2F60}"/>
                  </a:ext>
                </a:extLst>
              </p:cNvPr>
              <p:cNvSpPr>
                <a:spLocks noChangeShapeType="1"/>
              </p:cNvSpPr>
              <p:nvPr/>
            </p:nvSpPr>
            <p:spPr bwMode="auto">
              <a:xfrm>
                <a:off x="2742" y="2678"/>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5" name="Line 1569">
                <a:extLst>
                  <a:ext uri="{FF2B5EF4-FFF2-40B4-BE49-F238E27FC236}">
                    <a16:creationId xmlns:a16="http://schemas.microsoft.com/office/drawing/2014/main" id="{945AE5B0-80A0-4A6C-ABF5-A02A75824CC3}"/>
                  </a:ext>
                </a:extLst>
              </p:cNvPr>
              <p:cNvSpPr>
                <a:spLocks noChangeShapeType="1"/>
              </p:cNvSpPr>
              <p:nvPr/>
            </p:nvSpPr>
            <p:spPr bwMode="auto">
              <a:xfrm>
                <a:off x="2911" y="2680"/>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6" name="Line 1570">
                <a:extLst>
                  <a:ext uri="{FF2B5EF4-FFF2-40B4-BE49-F238E27FC236}">
                    <a16:creationId xmlns:a16="http://schemas.microsoft.com/office/drawing/2014/main" id="{EF1EFD01-6A74-4C0E-B04D-D47B21E910C0}"/>
                  </a:ext>
                </a:extLst>
              </p:cNvPr>
              <p:cNvSpPr>
                <a:spLocks noChangeShapeType="1"/>
              </p:cNvSpPr>
              <p:nvPr/>
            </p:nvSpPr>
            <p:spPr bwMode="auto">
              <a:xfrm>
                <a:off x="3081" y="298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7" name="Line 1571">
                <a:extLst>
                  <a:ext uri="{FF2B5EF4-FFF2-40B4-BE49-F238E27FC236}">
                    <a16:creationId xmlns:a16="http://schemas.microsoft.com/office/drawing/2014/main" id="{BACE1990-870E-4145-B285-323BCDFF8547}"/>
                  </a:ext>
                </a:extLst>
              </p:cNvPr>
              <p:cNvSpPr>
                <a:spLocks noChangeShapeType="1"/>
              </p:cNvSpPr>
              <p:nvPr/>
            </p:nvSpPr>
            <p:spPr bwMode="auto">
              <a:xfrm>
                <a:off x="3251" y="3009"/>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8" name="Line 1572">
                <a:extLst>
                  <a:ext uri="{FF2B5EF4-FFF2-40B4-BE49-F238E27FC236}">
                    <a16:creationId xmlns:a16="http://schemas.microsoft.com/office/drawing/2014/main" id="{BC5CCC27-4D52-44C6-92F4-6A97E7E84978}"/>
                  </a:ext>
                </a:extLst>
              </p:cNvPr>
              <p:cNvSpPr>
                <a:spLocks noChangeShapeType="1"/>
              </p:cNvSpPr>
              <p:nvPr/>
            </p:nvSpPr>
            <p:spPr bwMode="auto">
              <a:xfrm>
                <a:off x="3421" y="301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9" name="Line 1573">
                <a:extLst>
                  <a:ext uri="{FF2B5EF4-FFF2-40B4-BE49-F238E27FC236}">
                    <a16:creationId xmlns:a16="http://schemas.microsoft.com/office/drawing/2014/main" id="{DE2F1344-B991-47DC-9579-47674DA1EF38}"/>
                  </a:ext>
                </a:extLst>
              </p:cNvPr>
              <p:cNvSpPr>
                <a:spLocks noChangeShapeType="1"/>
              </p:cNvSpPr>
              <p:nvPr/>
            </p:nvSpPr>
            <p:spPr bwMode="auto">
              <a:xfrm>
                <a:off x="2742" y="2629"/>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0" name="Line 1574">
                <a:extLst>
                  <a:ext uri="{FF2B5EF4-FFF2-40B4-BE49-F238E27FC236}">
                    <a16:creationId xmlns:a16="http://schemas.microsoft.com/office/drawing/2014/main" id="{922DB56D-F8B2-43AE-B240-40B973902161}"/>
                  </a:ext>
                </a:extLst>
              </p:cNvPr>
              <p:cNvSpPr>
                <a:spLocks noChangeShapeType="1"/>
              </p:cNvSpPr>
              <p:nvPr/>
            </p:nvSpPr>
            <p:spPr bwMode="auto">
              <a:xfrm>
                <a:off x="2911" y="263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9" name="Group 1776">
              <a:extLst>
                <a:ext uri="{FF2B5EF4-FFF2-40B4-BE49-F238E27FC236}">
                  <a16:creationId xmlns:a16="http://schemas.microsoft.com/office/drawing/2014/main" id="{E8241982-7223-4D6F-95AD-BED01FBECFD6}"/>
                </a:ext>
              </a:extLst>
            </p:cNvPr>
            <p:cNvGrpSpPr>
              <a:grpSpLocks/>
            </p:cNvGrpSpPr>
            <p:nvPr/>
          </p:nvGrpSpPr>
          <p:grpSpPr bwMode="auto">
            <a:xfrm>
              <a:off x="1038" y="2185"/>
              <a:ext cx="5511" cy="2130"/>
              <a:chOff x="1038" y="2185"/>
              <a:chExt cx="5511" cy="2130"/>
            </a:xfrm>
          </p:grpSpPr>
          <p:sp>
            <p:nvSpPr>
              <p:cNvPr id="1141" name="Line 1576">
                <a:extLst>
                  <a:ext uri="{FF2B5EF4-FFF2-40B4-BE49-F238E27FC236}">
                    <a16:creationId xmlns:a16="http://schemas.microsoft.com/office/drawing/2014/main" id="{000DA71C-62CE-4CB7-9D09-BA0FE2F2C6FB}"/>
                  </a:ext>
                </a:extLst>
              </p:cNvPr>
              <p:cNvSpPr>
                <a:spLocks noChangeShapeType="1"/>
              </p:cNvSpPr>
              <p:nvPr/>
            </p:nvSpPr>
            <p:spPr bwMode="auto">
              <a:xfrm>
                <a:off x="3081" y="2968"/>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2" name="Line 1577">
                <a:extLst>
                  <a:ext uri="{FF2B5EF4-FFF2-40B4-BE49-F238E27FC236}">
                    <a16:creationId xmlns:a16="http://schemas.microsoft.com/office/drawing/2014/main" id="{AAF958E6-3263-4F6E-B5FA-B06A49132B1C}"/>
                  </a:ext>
                </a:extLst>
              </p:cNvPr>
              <p:cNvSpPr>
                <a:spLocks noChangeShapeType="1"/>
              </p:cNvSpPr>
              <p:nvPr/>
            </p:nvSpPr>
            <p:spPr bwMode="auto">
              <a:xfrm>
                <a:off x="3251" y="300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3" name="Line 1578">
                <a:extLst>
                  <a:ext uri="{FF2B5EF4-FFF2-40B4-BE49-F238E27FC236}">
                    <a16:creationId xmlns:a16="http://schemas.microsoft.com/office/drawing/2014/main" id="{3F489B43-87A5-421B-AFDF-655AA6ACEC05}"/>
                  </a:ext>
                </a:extLst>
              </p:cNvPr>
              <p:cNvSpPr>
                <a:spLocks noChangeShapeType="1"/>
              </p:cNvSpPr>
              <p:nvPr/>
            </p:nvSpPr>
            <p:spPr bwMode="auto">
              <a:xfrm>
                <a:off x="3421" y="301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Rectangle 1579">
                <a:extLst>
                  <a:ext uri="{FF2B5EF4-FFF2-40B4-BE49-F238E27FC236}">
                    <a16:creationId xmlns:a16="http://schemas.microsoft.com/office/drawing/2014/main" id="{E3F845F4-0B0D-47D2-BB24-D7956CF0D4DE}"/>
                  </a:ext>
                </a:extLst>
              </p:cNvPr>
              <p:cNvSpPr>
                <a:spLocks noChangeArrowheads="1"/>
              </p:cNvSpPr>
              <p:nvPr/>
            </p:nvSpPr>
            <p:spPr bwMode="auto">
              <a:xfrm>
                <a:off x="3975" y="2357"/>
                <a:ext cx="2549"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Line 1580">
                <a:extLst>
                  <a:ext uri="{FF2B5EF4-FFF2-40B4-BE49-F238E27FC236}">
                    <a16:creationId xmlns:a16="http://schemas.microsoft.com/office/drawing/2014/main" id="{4C2BEF97-7270-40C6-83B9-83ADB4D530E8}"/>
                  </a:ext>
                </a:extLst>
              </p:cNvPr>
              <p:cNvSpPr>
                <a:spLocks noChangeShapeType="1"/>
              </p:cNvSpPr>
              <p:nvPr/>
            </p:nvSpPr>
            <p:spPr bwMode="auto">
              <a:xfrm>
                <a:off x="3975" y="3016"/>
                <a:ext cx="254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 name="Line 1581">
                <a:extLst>
                  <a:ext uri="{FF2B5EF4-FFF2-40B4-BE49-F238E27FC236}">
                    <a16:creationId xmlns:a16="http://schemas.microsoft.com/office/drawing/2014/main" id="{CF4083D7-5106-4773-B3DC-BD52AFC40020}"/>
                  </a:ext>
                </a:extLst>
              </p:cNvPr>
              <p:cNvSpPr>
                <a:spLocks noChangeShapeType="1"/>
              </p:cNvSpPr>
              <p:nvPr/>
            </p:nvSpPr>
            <p:spPr bwMode="auto">
              <a:xfrm>
                <a:off x="4740" y="3016"/>
                <a:ext cx="0" cy="26"/>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 name="Line 1582">
                <a:extLst>
                  <a:ext uri="{FF2B5EF4-FFF2-40B4-BE49-F238E27FC236}">
                    <a16:creationId xmlns:a16="http://schemas.microsoft.com/office/drawing/2014/main" id="{C21FDA9D-4F58-40C5-9EFF-A37751914BB8}"/>
                  </a:ext>
                </a:extLst>
              </p:cNvPr>
              <p:cNvSpPr>
                <a:spLocks noChangeShapeType="1"/>
              </p:cNvSpPr>
              <p:nvPr/>
            </p:nvSpPr>
            <p:spPr bwMode="auto">
              <a:xfrm>
                <a:off x="5590" y="3016"/>
                <a:ext cx="0" cy="26"/>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8" name="Line 1583">
                <a:extLst>
                  <a:ext uri="{FF2B5EF4-FFF2-40B4-BE49-F238E27FC236}">
                    <a16:creationId xmlns:a16="http://schemas.microsoft.com/office/drawing/2014/main" id="{6F2213D6-75EB-40A1-B4CB-F25A2F5F55CF}"/>
                  </a:ext>
                </a:extLst>
              </p:cNvPr>
              <p:cNvSpPr>
                <a:spLocks noChangeShapeType="1"/>
              </p:cNvSpPr>
              <p:nvPr/>
            </p:nvSpPr>
            <p:spPr bwMode="auto">
              <a:xfrm>
                <a:off x="6439" y="3016"/>
                <a:ext cx="0" cy="26"/>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9" name="Line 1584">
                <a:extLst>
                  <a:ext uri="{FF2B5EF4-FFF2-40B4-BE49-F238E27FC236}">
                    <a16:creationId xmlns:a16="http://schemas.microsoft.com/office/drawing/2014/main" id="{C52A528F-5D0F-4444-B960-02D3A071D866}"/>
                  </a:ext>
                </a:extLst>
              </p:cNvPr>
              <p:cNvSpPr>
                <a:spLocks noChangeShapeType="1"/>
              </p:cNvSpPr>
              <p:nvPr/>
            </p:nvSpPr>
            <p:spPr bwMode="auto">
              <a:xfrm flipV="1">
                <a:off x="3975" y="2357"/>
                <a:ext cx="0" cy="65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0" name="Line 1585">
                <a:extLst>
                  <a:ext uri="{FF2B5EF4-FFF2-40B4-BE49-F238E27FC236}">
                    <a16:creationId xmlns:a16="http://schemas.microsoft.com/office/drawing/2014/main" id="{853AA989-8722-4D69-8066-89A0F1450169}"/>
                  </a:ext>
                </a:extLst>
              </p:cNvPr>
              <p:cNvSpPr>
                <a:spLocks noChangeShapeType="1"/>
              </p:cNvSpPr>
              <p:nvPr/>
            </p:nvSpPr>
            <p:spPr bwMode="auto">
              <a:xfrm flipH="1">
                <a:off x="3950" y="3016"/>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1" name="Line 1586">
                <a:extLst>
                  <a:ext uri="{FF2B5EF4-FFF2-40B4-BE49-F238E27FC236}">
                    <a16:creationId xmlns:a16="http://schemas.microsoft.com/office/drawing/2014/main" id="{AA893293-37B7-4D7A-B5F5-EA95158ED32F}"/>
                  </a:ext>
                </a:extLst>
              </p:cNvPr>
              <p:cNvSpPr>
                <a:spLocks noChangeShapeType="1"/>
              </p:cNvSpPr>
              <p:nvPr/>
            </p:nvSpPr>
            <p:spPr bwMode="auto">
              <a:xfrm flipH="1">
                <a:off x="3950" y="2703"/>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2" name="Line 1587">
                <a:extLst>
                  <a:ext uri="{FF2B5EF4-FFF2-40B4-BE49-F238E27FC236}">
                    <a16:creationId xmlns:a16="http://schemas.microsoft.com/office/drawing/2014/main" id="{501AF783-0F2C-4943-9F32-78A4C21A5BEF}"/>
                  </a:ext>
                </a:extLst>
              </p:cNvPr>
              <p:cNvSpPr>
                <a:spLocks noChangeShapeType="1"/>
              </p:cNvSpPr>
              <p:nvPr/>
            </p:nvSpPr>
            <p:spPr bwMode="auto">
              <a:xfrm flipH="1">
                <a:off x="3950" y="2389"/>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3" name="Rectangle 1588">
                <a:extLst>
                  <a:ext uri="{FF2B5EF4-FFF2-40B4-BE49-F238E27FC236}">
                    <a16:creationId xmlns:a16="http://schemas.microsoft.com/office/drawing/2014/main" id="{220D9FDE-F020-4A0D-9424-101419CA7F17}"/>
                  </a:ext>
                </a:extLst>
              </p:cNvPr>
              <p:cNvSpPr>
                <a:spLocks noChangeArrowheads="1"/>
              </p:cNvSpPr>
              <p:nvPr/>
            </p:nvSpPr>
            <p:spPr bwMode="auto">
              <a:xfrm>
                <a:off x="3838" y="294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4" name="Rectangle 1589">
                <a:extLst>
                  <a:ext uri="{FF2B5EF4-FFF2-40B4-BE49-F238E27FC236}">
                    <a16:creationId xmlns:a16="http://schemas.microsoft.com/office/drawing/2014/main" id="{D7EC9A94-66A1-4C7A-8DF2-F97EC3892E1E}"/>
                  </a:ext>
                </a:extLst>
              </p:cNvPr>
              <p:cNvSpPr>
                <a:spLocks noChangeArrowheads="1"/>
              </p:cNvSpPr>
              <p:nvPr/>
            </p:nvSpPr>
            <p:spPr bwMode="auto">
              <a:xfrm>
                <a:off x="3724" y="263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5" name="Rectangle 1590">
                <a:extLst>
                  <a:ext uri="{FF2B5EF4-FFF2-40B4-BE49-F238E27FC236}">
                    <a16:creationId xmlns:a16="http://schemas.microsoft.com/office/drawing/2014/main" id="{71284C55-CEDB-4A83-9443-0010F35070F9}"/>
                  </a:ext>
                </a:extLst>
              </p:cNvPr>
              <p:cNvSpPr>
                <a:spLocks noChangeArrowheads="1"/>
              </p:cNvSpPr>
              <p:nvPr/>
            </p:nvSpPr>
            <p:spPr bwMode="auto">
              <a:xfrm>
                <a:off x="3838" y="231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6" name="Rectangle 1591">
                <a:extLst>
                  <a:ext uri="{FF2B5EF4-FFF2-40B4-BE49-F238E27FC236}">
                    <a16:creationId xmlns:a16="http://schemas.microsoft.com/office/drawing/2014/main" id="{B5C89BB7-0953-47DE-BE43-882D2F1BFDD2}"/>
                  </a:ext>
                </a:extLst>
              </p:cNvPr>
              <p:cNvSpPr>
                <a:spLocks noChangeArrowheads="1"/>
              </p:cNvSpPr>
              <p:nvPr/>
            </p:nvSpPr>
            <p:spPr bwMode="auto">
              <a:xfrm>
                <a:off x="5053" y="2185"/>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7" name="Line 1592">
                <a:extLst>
                  <a:ext uri="{FF2B5EF4-FFF2-40B4-BE49-F238E27FC236}">
                    <a16:creationId xmlns:a16="http://schemas.microsoft.com/office/drawing/2014/main" id="{089384AD-9D13-4DD9-81C5-1319DB8AAC29}"/>
                  </a:ext>
                </a:extLst>
              </p:cNvPr>
              <p:cNvSpPr>
                <a:spLocks noChangeShapeType="1"/>
              </p:cNvSpPr>
              <p:nvPr/>
            </p:nvSpPr>
            <p:spPr bwMode="auto">
              <a:xfrm>
                <a:off x="4061" y="2444"/>
                <a:ext cx="0" cy="1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8" name="Line 1593">
                <a:extLst>
                  <a:ext uri="{FF2B5EF4-FFF2-40B4-BE49-F238E27FC236}">
                    <a16:creationId xmlns:a16="http://schemas.microsoft.com/office/drawing/2014/main" id="{F8F7D758-5BE1-4D20-B452-D8A129E822E8}"/>
                  </a:ext>
                </a:extLst>
              </p:cNvPr>
              <p:cNvSpPr>
                <a:spLocks noChangeShapeType="1"/>
              </p:cNvSpPr>
              <p:nvPr/>
            </p:nvSpPr>
            <p:spPr bwMode="auto">
              <a:xfrm>
                <a:off x="4230" y="2968"/>
                <a:ext cx="0" cy="1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9" name="Line 1594">
                <a:extLst>
                  <a:ext uri="{FF2B5EF4-FFF2-40B4-BE49-F238E27FC236}">
                    <a16:creationId xmlns:a16="http://schemas.microsoft.com/office/drawing/2014/main" id="{01321AD8-0CDD-4CB0-8AC5-072BC4E99877}"/>
                  </a:ext>
                </a:extLst>
              </p:cNvPr>
              <p:cNvSpPr>
                <a:spLocks noChangeShapeType="1"/>
              </p:cNvSpPr>
              <p:nvPr/>
            </p:nvSpPr>
            <p:spPr bwMode="auto">
              <a:xfrm>
                <a:off x="4400" y="2981"/>
                <a:ext cx="0" cy="7"/>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0" name="Line 1595">
                <a:extLst>
                  <a:ext uri="{FF2B5EF4-FFF2-40B4-BE49-F238E27FC236}">
                    <a16:creationId xmlns:a16="http://schemas.microsoft.com/office/drawing/2014/main" id="{1EE775A9-EA34-4CD1-91E6-76055FB12A22}"/>
                  </a:ext>
                </a:extLst>
              </p:cNvPr>
              <p:cNvSpPr>
                <a:spLocks noChangeShapeType="1"/>
              </p:cNvSpPr>
              <p:nvPr/>
            </p:nvSpPr>
            <p:spPr bwMode="auto">
              <a:xfrm>
                <a:off x="4570" y="3003"/>
                <a:ext cx="0" cy="5"/>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1" name="Line 1596">
                <a:extLst>
                  <a:ext uri="{FF2B5EF4-FFF2-40B4-BE49-F238E27FC236}">
                    <a16:creationId xmlns:a16="http://schemas.microsoft.com/office/drawing/2014/main" id="{381AD972-64EE-43F5-8D09-2E3D1D81015A}"/>
                  </a:ext>
                </a:extLst>
              </p:cNvPr>
              <p:cNvSpPr>
                <a:spLocks noChangeShapeType="1"/>
              </p:cNvSpPr>
              <p:nvPr/>
            </p:nvSpPr>
            <p:spPr bwMode="auto">
              <a:xfrm>
                <a:off x="4740" y="3009"/>
                <a:ext cx="0" cy="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2" name="Line 1597">
                <a:extLst>
                  <a:ext uri="{FF2B5EF4-FFF2-40B4-BE49-F238E27FC236}">
                    <a16:creationId xmlns:a16="http://schemas.microsoft.com/office/drawing/2014/main" id="{5953B4C3-CEB7-4D03-8721-18AEC0381436}"/>
                  </a:ext>
                </a:extLst>
              </p:cNvPr>
              <p:cNvSpPr>
                <a:spLocks noChangeShapeType="1"/>
              </p:cNvSpPr>
              <p:nvPr/>
            </p:nvSpPr>
            <p:spPr bwMode="auto">
              <a:xfrm>
                <a:off x="4910" y="3014"/>
                <a:ext cx="0" cy="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3" name="Line 1598">
                <a:extLst>
                  <a:ext uri="{FF2B5EF4-FFF2-40B4-BE49-F238E27FC236}">
                    <a16:creationId xmlns:a16="http://schemas.microsoft.com/office/drawing/2014/main" id="{2516866A-83BB-4F29-8A35-76E186F80A52}"/>
                  </a:ext>
                </a:extLst>
              </p:cNvPr>
              <p:cNvSpPr>
                <a:spLocks noChangeShapeType="1"/>
              </p:cNvSpPr>
              <p:nvPr/>
            </p:nvSpPr>
            <p:spPr bwMode="auto">
              <a:xfrm>
                <a:off x="5080" y="3016"/>
                <a:ext cx="0" cy="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4" name="Line 1599">
                <a:extLst>
                  <a:ext uri="{FF2B5EF4-FFF2-40B4-BE49-F238E27FC236}">
                    <a16:creationId xmlns:a16="http://schemas.microsoft.com/office/drawing/2014/main" id="{8414B04C-4936-44BD-8FC5-8E0742B2C527}"/>
                  </a:ext>
                </a:extLst>
              </p:cNvPr>
              <p:cNvSpPr>
                <a:spLocks noChangeShapeType="1"/>
              </p:cNvSpPr>
              <p:nvPr/>
            </p:nvSpPr>
            <p:spPr bwMode="auto">
              <a:xfrm>
                <a:off x="5250" y="3015"/>
                <a:ext cx="0" cy="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5" name="Line 1600">
                <a:extLst>
                  <a:ext uri="{FF2B5EF4-FFF2-40B4-BE49-F238E27FC236}">
                    <a16:creationId xmlns:a16="http://schemas.microsoft.com/office/drawing/2014/main" id="{0D248DB5-E4F6-43D8-BCE6-EF49F869EBA4}"/>
                  </a:ext>
                </a:extLst>
              </p:cNvPr>
              <p:cNvSpPr>
                <a:spLocks noChangeShapeType="1"/>
              </p:cNvSpPr>
              <p:nvPr/>
            </p:nvSpPr>
            <p:spPr bwMode="auto">
              <a:xfrm>
                <a:off x="5420" y="3014"/>
                <a:ext cx="0" cy="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6" name="Line 1601">
                <a:extLst>
                  <a:ext uri="{FF2B5EF4-FFF2-40B4-BE49-F238E27FC236}">
                    <a16:creationId xmlns:a16="http://schemas.microsoft.com/office/drawing/2014/main" id="{B5DAE7C1-FD90-4FA5-A369-F5EE0F1FE6FB}"/>
                  </a:ext>
                </a:extLst>
              </p:cNvPr>
              <p:cNvSpPr>
                <a:spLocks noChangeShapeType="1"/>
              </p:cNvSpPr>
              <p:nvPr/>
            </p:nvSpPr>
            <p:spPr bwMode="auto">
              <a:xfrm>
                <a:off x="5590" y="3014"/>
                <a:ext cx="0" cy="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7" name="Line 1602">
                <a:extLst>
                  <a:ext uri="{FF2B5EF4-FFF2-40B4-BE49-F238E27FC236}">
                    <a16:creationId xmlns:a16="http://schemas.microsoft.com/office/drawing/2014/main" id="{7D2C8985-135E-4DD2-A616-705D784C7F36}"/>
                  </a:ext>
                </a:extLst>
              </p:cNvPr>
              <p:cNvSpPr>
                <a:spLocks noChangeShapeType="1"/>
              </p:cNvSpPr>
              <p:nvPr/>
            </p:nvSpPr>
            <p:spPr bwMode="auto">
              <a:xfrm flipV="1">
                <a:off x="4061" y="2431"/>
                <a:ext cx="0" cy="1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8" name="Line 1603">
                <a:extLst>
                  <a:ext uri="{FF2B5EF4-FFF2-40B4-BE49-F238E27FC236}">
                    <a16:creationId xmlns:a16="http://schemas.microsoft.com/office/drawing/2014/main" id="{DC114301-402A-4F77-8A78-FFCA727DA875}"/>
                  </a:ext>
                </a:extLst>
              </p:cNvPr>
              <p:cNvSpPr>
                <a:spLocks noChangeShapeType="1"/>
              </p:cNvSpPr>
              <p:nvPr/>
            </p:nvSpPr>
            <p:spPr bwMode="auto">
              <a:xfrm flipV="1">
                <a:off x="4230" y="2958"/>
                <a:ext cx="0" cy="1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9" name="Line 1604">
                <a:extLst>
                  <a:ext uri="{FF2B5EF4-FFF2-40B4-BE49-F238E27FC236}">
                    <a16:creationId xmlns:a16="http://schemas.microsoft.com/office/drawing/2014/main" id="{DE3CB821-46A1-47A9-84E1-BC2922B32A4A}"/>
                  </a:ext>
                </a:extLst>
              </p:cNvPr>
              <p:cNvSpPr>
                <a:spLocks noChangeShapeType="1"/>
              </p:cNvSpPr>
              <p:nvPr/>
            </p:nvSpPr>
            <p:spPr bwMode="auto">
              <a:xfrm flipV="1">
                <a:off x="4400" y="2974"/>
                <a:ext cx="0" cy="7"/>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0" name="Line 1605">
                <a:extLst>
                  <a:ext uri="{FF2B5EF4-FFF2-40B4-BE49-F238E27FC236}">
                    <a16:creationId xmlns:a16="http://schemas.microsoft.com/office/drawing/2014/main" id="{44E984D0-6D29-4EDF-A038-7AA483E115B8}"/>
                  </a:ext>
                </a:extLst>
              </p:cNvPr>
              <p:cNvSpPr>
                <a:spLocks noChangeShapeType="1"/>
              </p:cNvSpPr>
              <p:nvPr/>
            </p:nvSpPr>
            <p:spPr bwMode="auto">
              <a:xfrm flipV="1">
                <a:off x="4570" y="2998"/>
                <a:ext cx="0" cy="5"/>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1" name="Line 1606">
                <a:extLst>
                  <a:ext uri="{FF2B5EF4-FFF2-40B4-BE49-F238E27FC236}">
                    <a16:creationId xmlns:a16="http://schemas.microsoft.com/office/drawing/2014/main" id="{2DB07BE8-3DD0-4DE5-A824-3D144AC6B1A8}"/>
                  </a:ext>
                </a:extLst>
              </p:cNvPr>
              <p:cNvSpPr>
                <a:spLocks noChangeShapeType="1"/>
              </p:cNvSpPr>
              <p:nvPr/>
            </p:nvSpPr>
            <p:spPr bwMode="auto">
              <a:xfrm flipV="1">
                <a:off x="4740" y="3006"/>
                <a:ext cx="0" cy="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2" name="Line 1607">
                <a:extLst>
                  <a:ext uri="{FF2B5EF4-FFF2-40B4-BE49-F238E27FC236}">
                    <a16:creationId xmlns:a16="http://schemas.microsoft.com/office/drawing/2014/main" id="{FC06DD02-F2E4-4548-B92F-AF8CCB22B1A2}"/>
                  </a:ext>
                </a:extLst>
              </p:cNvPr>
              <p:cNvSpPr>
                <a:spLocks noChangeShapeType="1"/>
              </p:cNvSpPr>
              <p:nvPr/>
            </p:nvSpPr>
            <p:spPr bwMode="auto">
              <a:xfrm flipV="1">
                <a:off x="4910" y="3012"/>
                <a:ext cx="0" cy="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3" name="Line 1608">
                <a:extLst>
                  <a:ext uri="{FF2B5EF4-FFF2-40B4-BE49-F238E27FC236}">
                    <a16:creationId xmlns:a16="http://schemas.microsoft.com/office/drawing/2014/main" id="{F119A7E6-84BA-4230-A1C7-2423BA15FB8A}"/>
                  </a:ext>
                </a:extLst>
              </p:cNvPr>
              <p:cNvSpPr>
                <a:spLocks noChangeShapeType="1"/>
              </p:cNvSpPr>
              <p:nvPr/>
            </p:nvSpPr>
            <p:spPr bwMode="auto">
              <a:xfrm flipV="1">
                <a:off x="5080" y="3015"/>
                <a:ext cx="0" cy="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4" name="Line 1609">
                <a:extLst>
                  <a:ext uri="{FF2B5EF4-FFF2-40B4-BE49-F238E27FC236}">
                    <a16:creationId xmlns:a16="http://schemas.microsoft.com/office/drawing/2014/main" id="{C82AC8A0-A802-4E91-A278-92407A6E59BF}"/>
                  </a:ext>
                </a:extLst>
              </p:cNvPr>
              <p:cNvSpPr>
                <a:spLocks noChangeShapeType="1"/>
              </p:cNvSpPr>
              <p:nvPr/>
            </p:nvSpPr>
            <p:spPr bwMode="auto">
              <a:xfrm flipV="1">
                <a:off x="5250" y="3014"/>
                <a:ext cx="0" cy="1"/>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5" name="Line 1610">
                <a:extLst>
                  <a:ext uri="{FF2B5EF4-FFF2-40B4-BE49-F238E27FC236}">
                    <a16:creationId xmlns:a16="http://schemas.microsoft.com/office/drawing/2014/main" id="{FA046044-69A4-4FBC-9D8D-7FDE6F4BCBF5}"/>
                  </a:ext>
                </a:extLst>
              </p:cNvPr>
              <p:cNvSpPr>
                <a:spLocks noChangeShapeType="1"/>
              </p:cNvSpPr>
              <p:nvPr/>
            </p:nvSpPr>
            <p:spPr bwMode="auto">
              <a:xfrm flipV="1">
                <a:off x="5420" y="3012"/>
                <a:ext cx="0" cy="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6" name="Line 1611">
                <a:extLst>
                  <a:ext uri="{FF2B5EF4-FFF2-40B4-BE49-F238E27FC236}">
                    <a16:creationId xmlns:a16="http://schemas.microsoft.com/office/drawing/2014/main" id="{1524C053-C16E-4DBB-A536-96C099B3FFF6}"/>
                  </a:ext>
                </a:extLst>
              </p:cNvPr>
              <p:cNvSpPr>
                <a:spLocks noChangeShapeType="1"/>
              </p:cNvSpPr>
              <p:nvPr/>
            </p:nvSpPr>
            <p:spPr bwMode="auto">
              <a:xfrm flipV="1">
                <a:off x="5590" y="3012"/>
                <a:ext cx="0" cy="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 name="Freeform 1612">
                <a:extLst>
                  <a:ext uri="{FF2B5EF4-FFF2-40B4-BE49-F238E27FC236}">
                    <a16:creationId xmlns:a16="http://schemas.microsoft.com/office/drawing/2014/main" id="{D7863000-EDBA-42EB-9781-1EE0A1E45993}"/>
                  </a:ext>
                </a:extLst>
              </p:cNvPr>
              <p:cNvSpPr>
                <a:spLocks/>
              </p:cNvSpPr>
              <p:nvPr/>
            </p:nvSpPr>
            <p:spPr bwMode="auto">
              <a:xfrm>
                <a:off x="4061" y="2444"/>
                <a:ext cx="1529" cy="572"/>
              </a:xfrm>
              <a:custGeom>
                <a:avLst/>
                <a:gdLst>
                  <a:gd name="T0" fmla="*/ 0 w 1529"/>
                  <a:gd name="T1" fmla="*/ 0 h 572"/>
                  <a:gd name="T2" fmla="*/ 169 w 1529"/>
                  <a:gd name="T3" fmla="*/ 524 h 572"/>
                  <a:gd name="T4" fmla="*/ 339 w 1529"/>
                  <a:gd name="T5" fmla="*/ 537 h 572"/>
                  <a:gd name="T6" fmla="*/ 509 w 1529"/>
                  <a:gd name="T7" fmla="*/ 559 h 572"/>
                  <a:gd name="T8" fmla="*/ 679 w 1529"/>
                  <a:gd name="T9" fmla="*/ 565 h 572"/>
                  <a:gd name="T10" fmla="*/ 849 w 1529"/>
                  <a:gd name="T11" fmla="*/ 570 h 572"/>
                  <a:gd name="T12" fmla="*/ 1019 w 1529"/>
                  <a:gd name="T13" fmla="*/ 572 h 572"/>
                  <a:gd name="T14" fmla="*/ 1189 w 1529"/>
                  <a:gd name="T15" fmla="*/ 571 h 572"/>
                  <a:gd name="T16" fmla="*/ 1359 w 1529"/>
                  <a:gd name="T17" fmla="*/ 570 h 572"/>
                  <a:gd name="T18" fmla="*/ 1529 w 1529"/>
                  <a:gd name="T19" fmla="*/ 57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9" h="572">
                    <a:moveTo>
                      <a:pt x="0" y="0"/>
                    </a:moveTo>
                    <a:lnTo>
                      <a:pt x="169" y="524"/>
                    </a:lnTo>
                    <a:lnTo>
                      <a:pt x="339" y="537"/>
                    </a:lnTo>
                    <a:lnTo>
                      <a:pt x="509" y="559"/>
                    </a:lnTo>
                    <a:lnTo>
                      <a:pt x="679" y="565"/>
                    </a:lnTo>
                    <a:lnTo>
                      <a:pt x="849" y="570"/>
                    </a:lnTo>
                    <a:lnTo>
                      <a:pt x="1019" y="572"/>
                    </a:lnTo>
                    <a:lnTo>
                      <a:pt x="1189" y="571"/>
                    </a:lnTo>
                    <a:lnTo>
                      <a:pt x="1359" y="570"/>
                    </a:lnTo>
                    <a:lnTo>
                      <a:pt x="1529" y="570"/>
                    </a:lnTo>
                  </a:path>
                </a:pathLst>
              </a:custGeom>
              <a:noFill/>
              <a:ln w="20638"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 name="Line 1613">
                <a:extLst>
                  <a:ext uri="{FF2B5EF4-FFF2-40B4-BE49-F238E27FC236}">
                    <a16:creationId xmlns:a16="http://schemas.microsoft.com/office/drawing/2014/main" id="{E49EC953-D0CE-4CEF-96AC-ECBA53161529}"/>
                  </a:ext>
                </a:extLst>
              </p:cNvPr>
              <p:cNvSpPr>
                <a:spLocks noChangeShapeType="1"/>
              </p:cNvSpPr>
              <p:nvPr/>
            </p:nvSpPr>
            <p:spPr bwMode="auto">
              <a:xfrm>
                <a:off x="4041" y="245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9" name="Line 1614">
                <a:extLst>
                  <a:ext uri="{FF2B5EF4-FFF2-40B4-BE49-F238E27FC236}">
                    <a16:creationId xmlns:a16="http://schemas.microsoft.com/office/drawing/2014/main" id="{C7D679D9-D164-4CE5-8837-5D8848273D7C}"/>
                  </a:ext>
                </a:extLst>
              </p:cNvPr>
              <p:cNvSpPr>
                <a:spLocks noChangeShapeType="1"/>
              </p:cNvSpPr>
              <p:nvPr/>
            </p:nvSpPr>
            <p:spPr bwMode="auto">
              <a:xfrm>
                <a:off x="4211" y="297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0" name="Line 1615">
                <a:extLst>
                  <a:ext uri="{FF2B5EF4-FFF2-40B4-BE49-F238E27FC236}">
                    <a16:creationId xmlns:a16="http://schemas.microsoft.com/office/drawing/2014/main" id="{E1FA7A1E-324C-4278-9584-194C0B91278B}"/>
                  </a:ext>
                </a:extLst>
              </p:cNvPr>
              <p:cNvSpPr>
                <a:spLocks noChangeShapeType="1"/>
              </p:cNvSpPr>
              <p:nvPr/>
            </p:nvSpPr>
            <p:spPr bwMode="auto">
              <a:xfrm>
                <a:off x="4381" y="298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1" name="Line 1616">
                <a:extLst>
                  <a:ext uri="{FF2B5EF4-FFF2-40B4-BE49-F238E27FC236}">
                    <a16:creationId xmlns:a16="http://schemas.microsoft.com/office/drawing/2014/main" id="{1455E5F6-1369-4348-8BC2-229F8BFC746B}"/>
                  </a:ext>
                </a:extLst>
              </p:cNvPr>
              <p:cNvSpPr>
                <a:spLocks noChangeShapeType="1"/>
              </p:cNvSpPr>
              <p:nvPr/>
            </p:nvSpPr>
            <p:spPr bwMode="auto">
              <a:xfrm>
                <a:off x="4550" y="3008"/>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2" name="Line 1617">
                <a:extLst>
                  <a:ext uri="{FF2B5EF4-FFF2-40B4-BE49-F238E27FC236}">
                    <a16:creationId xmlns:a16="http://schemas.microsoft.com/office/drawing/2014/main" id="{406261C7-AE0C-4999-BFDC-BFCC2036876F}"/>
                  </a:ext>
                </a:extLst>
              </p:cNvPr>
              <p:cNvSpPr>
                <a:spLocks noChangeShapeType="1"/>
              </p:cNvSpPr>
              <p:nvPr/>
            </p:nvSpPr>
            <p:spPr bwMode="auto">
              <a:xfrm>
                <a:off x="4720" y="3012"/>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3" name="Line 1618">
                <a:extLst>
                  <a:ext uri="{FF2B5EF4-FFF2-40B4-BE49-F238E27FC236}">
                    <a16:creationId xmlns:a16="http://schemas.microsoft.com/office/drawing/2014/main" id="{14CF4752-FD5D-43C2-B0DC-EF87714D83B3}"/>
                  </a:ext>
                </a:extLst>
              </p:cNvPr>
              <p:cNvSpPr>
                <a:spLocks noChangeShapeType="1"/>
              </p:cNvSpPr>
              <p:nvPr/>
            </p:nvSpPr>
            <p:spPr bwMode="auto">
              <a:xfrm>
                <a:off x="4890" y="3015"/>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4" name="Line 1619">
                <a:extLst>
                  <a:ext uri="{FF2B5EF4-FFF2-40B4-BE49-F238E27FC236}">
                    <a16:creationId xmlns:a16="http://schemas.microsoft.com/office/drawing/2014/main" id="{FF684CC5-6BA2-43EB-A995-B2346946FF5A}"/>
                  </a:ext>
                </a:extLst>
              </p:cNvPr>
              <p:cNvSpPr>
                <a:spLocks noChangeShapeType="1"/>
              </p:cNvSpPr>
              <p:nvPr/>
            </p:nvSpPr>
            <p:spPr bwMode="auto">
              <a:xfrm>
                <a:off x="5060" y="3016"/>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5" name="Line 1620">
                <a:extLst>
                  <a:ext uri="{FF2B5EF4-FFF2-40B4-BE49-F238E27FC236}">
                    <a16:creationId xmlns:a16="http://schemas.microsoft.com/office/drawing/2014/main" id="{B544048F-DF52-41AE-A9C1-B6A7714795D6}"/>
                  </a:ext>
                </a:extLst>
              </p:cNvPr>
              <p:cNvSpPr>
                <a:spLocks noChangeShapeType="1"/>
              </p:cNvSpPr>
              <p:nvPr/>
            </p:nvSpPr>
            <p:spPr bwMode="auto">
              <a:xfrm>
                <a:off x="5230" y="301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6" name="Line 1621">
                <a:extLst>
                  <a:ext uri="{FF2B5EF4-FFF2-40B4-BE49-F238E27FC236}">
                    <a16:creationId xmlns:a16="http://schemas.microsoft.com/office/drawing/2014/main" id="{5AE7C1E2-A036-41F6-8A0F-1B2175565F11}"/>
                  </a:ext>
                </a:extLst>
              </p:cNvPr>
              <p:cNvSpPr>
                <a:spLocks noChangeShapeType="1"/>
              </p:cNvSpPr>
              <p:nvPr/>
            </p:nvSpPr>
            <p:spPr bwMode="auto">
              <a:xfrm>
                <a:off x="5400" y="301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7" name="Line 1622">
                <a:extLst>
                  <a:ext uri="{FF2B5EF4-FFF2-40B4-BE49-F238E27FC236}">
                    <a16:creationId xmlns:a16="http://schemas.microsoft.com/office/drawing/2014/main" id="{AD97DDF5-196B-4575-846A-B6A52B254B86}"/>
                  </a:ext>
                </a:extLst>
              </p:cNvPr>
              <p:cNvSpPr>
                <a:spLocks noChangeShapeType="1"/>
              </p:cNvSpPr>
              <p:nvPr/>
            </p:nvSpPr>
            <p:spPr bwMode="auto">
              <a:xfrm>
                <a:off x="5570" y="301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8" name="Line 1623">
                <a:extLst>
                  <a:ext uri="{FF2B5EF4-FFF2-40B4-BE49-F238E27FC236}">
                    <a16:creationId xmlns:a16="http://schemas.microsoft.com/office/drawing/2014/main" id="{1C0D689B-DB94-4A4D-9E29-8347B66ECF19}"/>
                  </a:ext>
                </a:extLst>
              </p:cNvPr>
              <p:cNvSpPr>
                <a:spLocks noChangeShapeType="1"/>
              </p:cNvSpPr>
              <p:nvPr/>
            </p:nvSpPr>
            <p:spPr bwMode="auto">
              <a:xfrm>
                <a:off x="4041" y="2431"/>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9" name="Line 1624">
                <a:extLst>
                  <a:ext uri="{FF2B5EF4-FFF2-40B4-BE49-F238E27FC236}">
                    <a16:creationId xmlns:a16="http://schemas.microsoft.com/office/drawing/2014/main" id="{78783429-A136-4091-B1D8-9902D4821620}"/>
                  </a:ext>
                </a:extLst>
              </p:cNvPr>
              <p:cNvSpPr>
                <a:spLocks noChangeShapeType="1"/>
              </p:cNvSpPr>
              <p:nvPr/>
            </p:nvSpPr>
            <p:spPr bwMode="auto">
              <a:xfrm>
                <a:off x="4211" y="295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0" name="Line 1625">
                <a:extLst>
                  <a:ext uri="{FF2B5EF4-FFF2-40B4-BE49-F238E27FC236}">
                    <a16:creationId xmlns:a16="http://schemas.microsoft.com/office/drawing/2014/main" id="{1BD3EC2A-A84D-4D10-8FCD-4556DF7CC5DB}"/>
                  </a:ext>
                </a:extLst>
              </p:cNvPr>
              <p:cNvSpPr>
                <a:spLocks noChangeShapeType="1"/>
              </p:cNvSpPr>
              <p:nvPr/>
            </p:nvSpPr>
            <p:spPr bwMode="auto">
              <a:xfrm>
                <a:off x="4381" y="2974"/>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1" name="Line 1626">
                <a:extLst>
                  <a:ext uri="{FF2B5EF4-FFF2-40B4-BE49-F238E27FC236}">
                    <a16:creationId xmlns:a16="http://schemas.microsoft.com/office/drawing/2014/main" id="{34C4094E-65ED-4BA3-A7F2-599AC642459E}"/>
                  </a:ext>
                </a:extLst>
              </p:cNvPr>
              <p:cNvSpPr>
                <a:spLocks noChangeShapeType="1"/>
              </p:cNvSpPr>
              <p:nvPr/>
            </p:nvSpPr>
            <p:spPr bwMode="auto">
              <a:xfrm>
                <a:off x="4550" y="2998"/>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2" name="Line 1627">
                <a:extLst>
                  <a:ext uri="{FF2B5EF4-FFF2-40B4-BE49-F238E27FC236}">
                    <a16:creationId xmlns:a16="http://schemas.microsoft.com/office/drawing/2014/main" id="{C4A7346A-FCE5-42BD-9F88-2C1C8E32A877}"/>
                  </a:ext>
                </a:extLst>
              </p:cNvPr>
              <p:cNvSpPr>
                <a:spLocks noChangeShapeType="1"/>
              </p:cNvSpPr>
              <p:nvPr/>
            </p:nvSpPr>
            <p:spPr bwMode="auto">
              <a:xfrm>
                <a:off x="4720" y="3006"/>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3" name="Line 1628">
                <a:extLst>
                  <a:ext uri="{FF2B5EF4-FFF2-40B4-BE49-F238E27FC236}">
                    <a16:creationId xmlns:a16="http://schemas.microsoft.com/office/drawing/2014/main" id="{1411DCA7-6C8E-4285-BE54-785414CD15B0}"/>
                  </a:ext>
                </a:extLst>
              </p:cNvPr>
              <p:cNvSpPr>
                <a:spLocks noChangeShapeType="1"/>
              </p:cNvSpPr>
              <p:nvPr/>
            </p:nvSpPr>
            <p:spPr bwMode="auto">
              <a:xfrm>
                <a:off x="4890" y="3012"/>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4" name="Line 1629">
                <a:extLst>
                  <a:ext uri="{FF2B5EF4-FFF2-40B4-BE49-F238E27FC236}">
                    <a16:creationId xmlns:a16="http://schemas.microsoft.com/office/drawing/2014/main" id="{30425E2B-DC17-404F-91E0-C8EE03C37985}"/>
                  </a:ext>
                </a:extLst>
              </p:cNvPr>
              <p:cNvSpPr>
                <a:spLocks noChangeShapeType="1"/>
              </p:cNvSpPr>
              <p:nvPr/>
            </p:nvSpPr>
            <p:spPr bwMode="auto">
              <a:xfrm>
                <a:off x="5060" y="3015"/>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5" name="Line 1630">
                <a:extLst>
                  <a:ext uri="{FF2B5EF4-FFF2-40B4-BE49-F238E27FC236}">
                    <a16:creationId xmlns:a16="http://schemas.microsoft.com/office/drawing/2014/main" id="{AFBE8926-ED6B-4FEB-8DAA-68F382DCD9CD}"/>
                  </a:ext>
                </a:extLst>
              </p:cNvPr>
              <p:cNvSpPr>
                <a:spLocks noChangeShapeType="1"/>
              </p:cNvSpPr>
              <p:nvPr/>
            </p:nvSpPr>
            <p:spPr bwMode="auto">
              <a:xfrm>
                <a:off x="5230" y="3014"/>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6" name="Line 1631">
                <a:extLst>
                  <a:ext uri="{FF2B5EF4-FFF2-40B4-BE49-F238E27FC236}">
                    <a16:creationId xmlns:a16="http://schemas.microsoft.com/office/drawing/2014/main" id="{B2753D33-2C5B-4084-9390-1B0278A0E1F1}"/>
                  </a:ext>
                </a:extLst>
              </p:cNvPr>
              <p:cNvSpPr>
                <a:spLocks noChangeShapeType="1"/>
              </p:cNvSpPr>
              <p:nvPr/>
            </p:nvSpPr>
            <p:spPr bwMode="auto">
              <a:xfrm>
                <a:off x="5400" y="301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7" name="Line 1632">
                <a:extLst>
                  <a:ext uri="{FF2B5EF4-FFF2-40B4-BE49-F238E27FC236}">
                    <a16:creationId xmlns:a16="http://schemas.microsoft.com/office/drawing/2014/main" id="{EC71A171-7820-426D-A4BB-52B153669938}"/>
                  </a:ext>
                </a:extLst>
              </p:cNvPr>
              <p:cNvSpPr>
                <a:spLocks noChangeShapeType="1"/>
              </p:cNvSpPr>
              <p:nvPr/>
            </p:nvSpPr>
            <p:spPr bwMode="auto">
              <a:xfrm>
                <a:off x="5570" y="301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8" name="Line 1633">
                <a:extLst>
                  <a:ext uri="{FF2B5EF4-FFF2-40B4-BE49-F238E27FC236}">
                    <a16:creationId xmlns:a16="http://schemas.microsoft.com/office/drawing/2014/main" id="{67229EDE-06BA-4908-9AEE-CD8F28027E87}"/>
                  </a:ext>
                </a:extLst>
              </p:cNvPr>
              <p:cNvSpPr>
                <a:spLocks noChangeShapeType="1"/>
              </p:cNvSpPr>
              <p:nvPr/>
            </p:nvSpPr>
            <p:spPr bwMode="auto">
              <a:xfrm>
                <a:off x="4061" y="2654"/>
                <a:ext cx="0" cy="2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9" name="Line 1634">
                <a:extLst>
                  <a:ext uri="{FF2B5EF4-FFF2-40B4-BE49-F238E27FC236}">
                    <a16:creationId xmlns:a16="http://schemas.microsoft.com/office/drawing/2014/main" id="{14B924BE-3520-4475-A91E-1165763DDAA7}"/>
                  </a:ext>
                </a:extLst>
              </p:cNvPr>
              <p:cNvSpPr>
                <a:spLocks noChangeShapeType="1"/>
              </p:cNvSpPr>
              <p:nvPr/>
            </p:nvSpPr>
            <p:spPr bwMode="auto">
              <a:xfrm>
                <a:off x="4230" y="2645"/>
                <a:ext cx="0" cy="2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0" name="Line 1635">
                <a:extLst>
                  <a:ext uri="{FF2B5EF4-FFF2-40B4-BE49-F238E27FC236}">
                    <a16:creationId xmlns:a16="http://schemas.microsoft.com/office/drawing/2014/main" id="{8EBA92CF-011F-46E1-8F6B-4B7FFDAE9097}"/>
                  </a:ext>
                </a:extLst>
              </p:cNvPr>
              <p:cNvSpPr>
                <a:spLocks noChangeShapeType="1"/>
              </p:cNvSpPr>
              <p:nvPr/>
            </p:nvSpPr>
            <p:spPr bwMode="auto">
              <a:xfrm>
                <a:off x="4400" y="2957"/>
                <a:ext cx="0" cy="1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1" name="Line 1636">
                <a:extLst>
                  <a:ext uri="{FF2B5EF4-FFF2-40B4-BE49-F238E27FC236}">
                    <a16:creationId xmlns:a16="http://schemas.microsoft.com/office/drawing/2014/main" id="{AF76A1FA-C1E2-4673-98A8-F77A38B63495}"/>
                  </a:ext>
                </a:extLst>
              </p:cNvPr>
              <p:cNvSpPr>
                <a:spLocks noChangeShapeType="1"/>
              </p:cNvSpPr>
              <p:nvPr/>
            </p:nvSpPr>
            <p:spPr bwMode="auto">
              <a:xfrm>
                <a:off x="4570" y="2996"/>
                <a:ext cx="0" cy="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2" name="Line 1637">
                <a:extLst>
                  <a:ext uri="{FF2B5EF4-FFF2-40B4-BE49-F238E27FC236}">
                    <a16:creationId xmlns:a16="http://schemas.microsoft.com/office/drawing/2014/main" id="{51BE4393-F14D-41E7-8032-CA9AE0DBABF1}"/>
                  </a:ext>
                </a:extLst>
              </p:cNvPr>
              <p:cNvSpPr>
                <a:spLocks noChangeShapeType="1"/>
              </p:cNvSpPr>
              <p:nvPr/>
            </p:nvSpPr>
            <p:spPr bwMode="auto">
              <a:xfrm>
                <a:off x="4740" y="3010"/>
                <a:ext cx="0" cy="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3" name="Line 1638">
                <a:extLst>
                  <a:ext uri="{FF2B5EF4-FFF2-40B4-BE49-F238E27FC236}">
                    <a16:creationId xmlns:a16="http://schemas.microsoft.com/office/drawing/2014/main" id="{42C2B22E-D278-4180-A427-01957D135AE2}"/>
                  </a:ext>
                </a:extLst>
              </p:cNvPr>
              <p:cNvSpPr>
                <a:spLocks noChangeShapeType="1"/>
              </p:cNvSpPr>
              <p:nvPr/>
            </p:nvSpPr>
            <p:spPr bwMode="auto">
              <a:xfrm>
                <a:off x="4910" y="3009"/>
                <a:ext cx="0" cy="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4" name="Line 1639">
                <a:extLst>
                  <a:ext uri="{FF2B5EF4-FFF2-40B4-BE49-F238E27FC236}">
                    <a16:creationId xmlns:a16="http://schemas.microsoft.com/office/drawing/2014/main" id="{D313E2D3-FED9-4AA9-B3CE-9C4053372948}"/>
                  </a:ext>
                </a:extLst>
              </p:cNvPr>
              <p:cNvSpPr>
                <a:spLocks noChangeShapeType="1"/>
              </p:cNvSpPr>
              <p:nvPr/>
            </p:nvSpPr>
            <p:spPr bwMode="auto">
              <a:xfrm>
                <a:off x="5080" y="3013"/>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5" name="Line 1640">
                <a:extLst>
                  <a:ext uri="{FF2B5EF4-FFF2-40B4-BE49-F238E27FC236}">
                    <a16:creationId xmlns:a16="http://schemas.microsoft.com/office/drawing/2014/main" id="{46D77BD4-8EC0-4465-A48B-673B42DE8066}"/>
                  </a:ext>
                </a:extLst>
              </p:cNvPr>
              <p:cNvSpPr>
                <a:spLocks noChangeShapeType="1"/>
              </p:cNvSpPr>
              <p:nvPr/>
            </p:nvSpPr>
            <p:spPr bwMode="auto">
              <a:xfrm>
                <a:off x="5250" y="3014"/>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6" name="Line 1641">
                <a:extLst>
                  <a:ext uri="{FF2B5EF4-FFF2-40B4-BE49-F238E27FC236}">
                    <a16:creationId xmlns:a16="http://schemas.microsoft.com/office/drawing/2014/main" id="{11489327-9CD9-43CF-BF1A-612A132C7364}"/>
                  </a:ext>
                </a:extLst>
              </p:cNvPr>
              <p:cNvSpPr>
                <a:spLocks noChangeShapeType="1"/>
              </p:cNvSpPr>
              <p:nvPr/>
            </p:nvSpPr>
            <p:spPr bwMode="auto">
              <a:xfrm>
                <a:off x="5420" y="3015"/>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7" name="Line 1642">
                <a:extLst>
                  <a:ext uri="{FF2B5EF4-FFF2-40B4-BE49-F238E27FC236}">
                    <a16:creationId xmlns:a16="http://schemas.microsoft.com/office/drawing/2014/main" id="{8AD353A9-E8BD-4126-A3A0-D9689E2DDE1C}"/>
                  </a:ext>
                </a:extLst>
              </p:cNvPr>
              <p:cNvSpPr>
                <a:spLocks noChangeShapeType="1"/>
              </p:cNvSpPr>
              <p:nvPr/>
            </p:nvSpPr>
            <p:spPr bwMode="auto">
              <a:xfrm>
                <a:off x="5590" y="3015"/>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 name="Line 1643">
                <a:extLst>
                  <a:ext uri="{FF2B5EF4-FFF2-40B4-BE49-F238E27FC236}">
                    <a16:creationId xmlns:a16="http://schemas.microsoft.com/office/drawing/2014/main" id="{AE17EDC4-CAF1-4781-9901-49175722F143}"/>
                  </a:ext>
                </a:extLst>
              </p:cNvPr>
              <p:cNvSpPr>
                <a:spLocks noChangeShapeType="1"/>
              </p:cNvSpPr>
              <p:nvPr/>
            </p:nvSpPr>
            <p:spPr bwMode="auto">
              <a:xfrm flipV="1">
                <a:off x="4061" y="2630"/>
                <a:ext cx="0" cy="2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9" name="Line 1644">
                <a:extLst>
                  <a:ext uri="{FF2B5EF4-FFF2-40B4-BE49-F238E27FC236}">
                    <a16:creationId xmlns:a16="http://schemas.microsoft.com/office/drawing/2014/main" id="{BB759083-D7E6-4031-9269-64300E8B3EE6}"/>
                  </a:ext>
                </a:extLst>
              </p:cNvPr>
              <p:cNvSpPr>
                <a:spLocks noChangeShapeType="1"/>
              </p:cNvSpPr>
              <p:nvPr/>
            </p:nvSpPr>
            <p:spPr bwMode="auto">
              <a:xfrm flipV="1">
                <a:off x="4230" y="2622"/>
                <a:ext cx="0" cy="2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0" name="Line 1645">
                <a:extLst>
                  <a:ext uri="{FF2B5EF4-FFF2-40B4-BE49-F238E27FC236}">
                    <a16:creationId xmlns:a16="http://schemas.microsoft.com/office/drawing/2014/main" id="{9823B1B8-D328-445A-96E9-A061CB2C9E1A}"/>
                  </a:ext>
                </a:extLst>
              </p:cNvPr>
              <p:cNvSpPr>
                <a:spLocks noChangeShapeType="1"/>
              </p:cNvSpPr>
              <p:nvPr/>
            </p:nvSpPr>
            <p:spPr bwMode="auto">
              <a:xfrm flipV="1">
                <a:off x="4400" y="2948"/>
                <a:ext cx="0" cy="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1" name="Line 1646">
                <a:extLst>
                  <a:ext uri="{FF2B5EF4-FFF2-40B4-BE49-F238E27FC236}">
                    <a16:creationId xmlns:a16="http://schemas.microsoft.com/office/drawing/2014/main" id="{10C61C71-E250-407C-9AAC-F2BCB55D9387}"/>
                  </a:ext>
                </a:extLst>
              </p:cNvPr>
              <p:cNvSpPr>
                <a:spLocks noChangeShapeType="1"/>
              </p:cNvSpPr>
              <p:nvPr/>
            </p:nvSpPr>
            <p:spPr bwMode="auto">
              <a:xfrm flipV="1">
                <a:off x="4570" y="2991"/>
                <a:ext cx="0" cy="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2" name="Line 1647">
                <a:extLst>
                  <a:ext uri="{FF2B5EF4-FFF2-40B4-BE49-F238E27FC236}">
                    <a16:creationId xmlns:a16="http://schemas.microsoft.com/office/drawing/2014/main" id="{3E33DAC8-114D-4EC4-8D24-B9FF39D3106B}"/>
                  </a:ext>
                </a:extLst>
              </p:cNvPr>
              <p:cNvSpPr>
                <a:spLocks noChangeShapeType="1"/>
              </p:cNvSpPr>
              <p:nvPr/>
            </p:nvSpPr>
            <p:spPr bwMode="auto">
              <a:xfrm flipV="1">
                <a:off x="4740" y="3006"/>
                <a:ext cx="0" cy="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3" name="Line 1648">
                <a:extLst>
                  <a:ext uri="{FF2B5EF4-FFF2-40B4-BE49-F238E27FC236}">
                    <a16:creationId xmlns:a16="http://schemas.microsoft.com/office/drawing/2014/main" id="{96377F66-4F0A-4CE7-95B6-B04885430B8C}"/>
                  </a:ext>
                </a:extLst>
              </p:cNvPr>
              <p:cNvSpPr>
                <a:spLocks noChangeShapeType="1"/>
              </p:cNvSpPr>
              <p:nvPr/>
            </p:nvSpPr>
            <p:spPr bwMode="auto">
              <a:xfrm flipV="1">
                <a:off x="4910" y="3006"/>
                <a:ext cx="0" cy="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4" name="Line 1649">
                <a:extLst>
                  <a:ext uri="{FF2B5EF4-FFF2-40B4-BE49-F238E27FC236}">
                    <a16:creationId xmlns:a16="http://schemas.microsoft.com/office/drawing/2014/main" id="{5AFECA06-3D27-4DE8-821E-F7DB168D6DEF}"/>
                  </a:ext>
                </a:extLst>
              </p:cNvPr>
              <p:cNvSpPr>
                <a:spLocks noChangeShapeType="1"/>
              </p:cNvSpPr>
              <p:nvPr/>
            </p:nvSpPr>
            <p:spPr bwMode="auto">
              <a:xfrm flipV="1">
                <a:off x="5080" y="3012"/>
                <a:ext cx="0" cy="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5" name="Line 1650">
                <a:extLst>
                  <a:ext uri="{FF2B5EF4-FFF2-40B4-BE49-F238E27FC236}">
                    <a16:creationId xmlns:a16="http://schemas.microsoft.com/office/drawing/2014/main" id="{2694CD16-8FB9-4AD7-BA48-8400814F122C}"/>
                  </a:ext>
                </a:extLst>
              </p:cNvPr>
              <p:cNvSpPr>
                <a:spLocks noChangeShapeType="1"/>
              </p:cNvSpPr>
              <p:nvPr/>
            </p:nvSpPr>
            <p:spPr bwMode="auto">
              <a:xfrm flipV="1">
                <a:off x="5250" y="3012"/>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Line 1651">
                <a:extLst>
                  <a:ext uri="{FF2B5EF4-FFF2-40B4-BE49-F238E27FC236}">
                    <a16:creationId xmlns:a16="http://schemas.microsoft.com/office/drawing/2014/main" id="{EBF48F73-50EB-450A-9911-DD7A5017D4E9}"/>
                  </a:ext>
                </a:extLst>
              </p:cNvPr>
              <p:cNvSpPr>
                <a:spLocks noChangeShapeType="1"/>
              </p:cNvSpPr>
              <p:nvPr/>
            </p:nvSpPr>
            <p:spPr bwMode="auto">
              <a:xfrm flipV="1">
                <a:off x="5420" y="3013"/>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7" name="Line 1652">
                <a:extLst>
                  <a:ext uri="{FF2B5EF4-FFF2-40B4-BE49-F238E27FC236}">
                    <a16:creationId xmlns:a16="http://schemas.microsoft.com/office/drawing/2014/main" id="{0F6D05E2-F679-4384-A280-25C94598E6DE}"/>
                  </a:ext>
                </a:extLst>
              </p:cNvPr>
              <p:cNvSpPr>
                <a:spLocks noChangeShapeType="1"/>
              </p:cNvSpPr>
              <p:nvPr/>
            </p:nvSpPr>
            <p:spPr bwMode="auto">
              <a:xfrm flipV="1">
                <a:off x="5590" y="3013"/>
                <a:ext cx="0" cy="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Freeform 1653">
                <a:extLst>
                  <a:ext uri="{FF2B5EF4-FFF2-40B4-BE49-F238E27FC236}">
                    <a16:creationId xmlns:a16="http://schemas.microsoft.com/office/drawing/2014/main" id="{2617C0C6-F0E7-4D5A-9079-CE442D78A789}"/>
                  </a:ext>
                </a:extLst>
              </p:cNvPr>
              <p:cNvSpPr>
                <a:spLocks/>
              </p:cNvSpPr>
              <p:nvPr/>
            </p:nvSpPr>
            <p:spPr bwMode="auto">
              <a:xfrm>
                <a:off x="4061" y="2645"/>
                <a:ext cx="1529" cy="370"/>
              </a:xfrm>
              <a:custGeom>
                <a:avLst/>
                <a:gdLst>
                  <a:gd name="T0" fmla="*/ 0 w 1529"/>
                  <a:gd name="T1" fmla="*/ 9 h 370"/>
                  <a:gd name="T2" fmla="*/ 169 w 1529"/>
                  <a:gd name="T3" fmla="*/ 0 h 370"/>
                  <a:gd name="T4" fmla="*/ 339 w 1529"/>
                  <a:gd name="T5" fmla="*/ 312 h 370"/>
                  <a:gd name="T6" fmla="*/ 509 w 1529"/>
                  <a:gd name="T7" fmla="*/ 351 h 370"/>
                  <a:gd name="T8" fmla="*/ 679 w 1529"/>
                  <a:gd name="T9" fmla="*/ 365 h 370"/>
                  <a:gd name="T10" fmla="*/ 849 w 1529"/>
                  <a:gd name="T11" fmla="*/ 364 h 370"/>
                  <a:gd name="T12" fmla="*/ 1019 w 1529"/>
                  <a:gd name="T13" fmla="*/ 368 h 370"/>
                  <a:gd name="T14" fmla="*/ 1189 w 1529"/>
                  <a:gd name="T15" fmla="*/ 369 h 370"/>
                  <a:gd name="T16" fmla="*/ 1359 w 1529"/>
                  <a:gd name="T17" fmla="*/ 370 h 370"/>
                  <a:gd name="T18" fmla="*/ 1529 w 1529"/>
                  <a:gd name="T19"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9" h="370">
                    <a:moveTo>
                      <a:pt x="0" y="9"/>
                    </a:moveTo>
                    <a:lnTo>
                      <a:pt x="169" y="0"/>
                    </a:lnTo>
                    <a:lnTo>
                      <a:pt x="339" y="312"/>
                    </a:lnTo>
                    <a:lnTo>
                      <a:pt x="509" y="351"/>
                    </a:lnTo>
                    <a:lnTo>
                      <a:pt x="679" y="365"/>
                    </a:lnTo>
                    <a:lnTo>
                      <a:pt x="849" y="364"/>
                    </a:lnTo>
                    <a:lnTo>
                      <a:pt x="1019" y="368"/>
                    </a:lnTo>
                    <a:lnTo>
                      <a:pt x="1189" y="369"/>
                    </a:lnTo>
                    <a:lnTo>
                      <a:pt x="1359" y="370"/>
                    </a:lnTo>
                    <a:lnTo>
                      <a:pt x="1529" y="370"/>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9" name="Line 1654">
                <a:extLst>
                  <a:ext uri="{FF2B5EF4-FFF2-40B4-BE49-F238E27FC236}">
                    <a16:creationId xmlns:a16="http://schemas.microsoft.com/office/drawing/2014/main" id="{5CBAEEF3-8C0B-41B4-8F6A-D8E0DA0C5F8A}"/>
                  </a:ext>
                </a:extLst>
              </p:cNvPr>
              <p:cNvSpPr>
                <a:spLocks noChangeShapeType="1"/>
              </p:cNvSpPr>
              <p:nvPr/>
            </p:nvSpPr>
            <p:spPr bwMode="auto">
              <a:xfrm>
                <a:off x="4041" y="267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0" name="Line 1655">
                <a:extLst>
                  <a:ext uri="{FF2B5EF4-FFF2-40B4-BE49-F238E27FC236}">
                    <a16:creationId xmlns:a16="http://schemas.microsoft.com/office/drawing/2014/main" id="{A11CF1E9-82AD-4D33-BCB8-EC2810C50763}"/>
                  </a:ext>
                </a:extLst>
              </p:cNvPr>
              <p:cNvSpPr>
                <a:spLocks noChangeShapeType="1"/>
              </p:cNvSpPr>
              <p:nvPr/>
            </p:nvSpPr>
            <p:spPr bwMode="auto">
              <a:xfrm>
                <a:off x="4211" y="266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1" name="Line 1656">
                <a:extLst>
                  <a:ext uri="{FF2B5EF4-FFF2-40B4-BE49-F238E27FC236}">
                    <a16:creationId xmlns:a16="http://schemas.microsoft.com/office/drawing/2014/main" id="{FF3F41CA-6D05-4249-B214-0C354E3240E2}"/>
                  </a:ext>
                </a:extLst>
              </p:cNvPr>
              <p:cNvSpPr>
                <a:spLocks noChangeShapeType="1"/>
              </p:cNvSpPr>
              <p:nvPr/>
            </p:nvSpPr>
            <p:spPr bwMode="auto">
              <a:xfrm>
                <a:off x="4381" y="296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2" name="Line 1657">
                <a:extLst>
                  <a:ext uri="{FF2B5EF4-FFF2-40B4-BE49-F238E27FC236}">
                    <a16:creationId xmlns:a16="http://schemas.microsoft.com/office/drawing/2014/main" id="{7D77E5DB-43F3-4713-9CF1-3C4F9B6E4DDD}"/>
                  </a:ext>
                </a:extLst>
              </p:cNvPr>
              <p:cNvSpPr>
                <a:spLocks noChangeShapeType="1"/>
              </p:cNvSpPr>
              <p:nvPr/>
            </p:nvSpPr>
            <p:spPr bwMode="auto">
              <a:xfrm>
                <a:off x="4550" y="300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3" name="Line 1658">
                <a:extLst>
                  <a:ext uri="{FF2B5EF4-FFF2-40B4-BE49-F238E27FC236}">
                    <a16:creationId xmlns:a16="http://schemas.microsoft.com/office/drawing/2014/main" id="{44B6F699-016A-40AD-97B6-394CDFC34EC7}"/>
                  </a:ext>
                </a:extLst>
              </p:cNvPr>
              <p:cNvSpPr>
                <a:spLocks noChangeShapeType="1"/>
              </p:cNvSpPr>
              <p:nvPr/>
            </p:nvSpPr>
            <p:spPr bwMode="auto">
              <a:xfrm>
                <a:off x="4720" y="301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4" name="Line 1659">
                <a:extLst>
                  <a:ext uri="{FF2B5EF4-FFF2-40B4-BE49-F238E27FC236}">
                    <a16:creationId xmlns:a16="http://schemas.microsoft.com/office/drawing/2014/main" id="{FD7BB127-7A30-4C50-A8A1-0B77D82AF24C}"/>
                  </a:ext>
                </a:extLst>
              </p:cNvPr>
              <p:cNvSpPr>
                <a:spLocks noChangeShapeType="1"/>
              </p:cNvSpPr>
              <p:nvPr/>
            </p:nvSpPr>
            <p:spPr bwMode="auto">
              <a:xfrm>
                <a:off x="4890" y="301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5" name="Line 1660">
                <a:extLst>
                  <a:ext uri="{FF2B5EF4-FFF2-40B4-BE49-F238E27FC236}">
                    <a16:creationId xmlns:a16="http://schemas.microsoft.com/office/drawing/2014/main" id="{DC389531-366A-4306-8391-339CC17A4B43}"/>
                  </a:ext>
                </a:extLst>
              </p:cNvPr>
              <p:cNvSpPr>
                <a:spLocks noChangeShapeType="1"/>
              </p:cNvSpPr>
              <p:nvPr/>
            </p:nvSpPr>
            <p:spPr bwMode="auto">
              <a:xfrm>
                <a:off x="5060" y="3015"/>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6" name="Line 1661">
                <a:extLst>
                  <a:ext uri="{FF2B5EF4-FFF2-40B4-BE49-F238E27FC236}">
                    <a16:creationId xmlns:a16="http://schemas.microsoft.com/office/drawing/2014/main" id="{872D7520-C35A-41BF-A83E-801734D2430E}"/>
                  </a:ext>
                </a:extLst>
              </p:cNvPr>
              <p:cNvSpPr>
                <a:spLocks noChangeShapeType="1"/>
              </p:cNvSpPr>
              <p:nvPr/>
            </p:nvSpPr>
            <p:spPr bwMode="auto">
              <a:xfrm>
                <a:off x="5230" y="301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7" name="Line 1662">
                <a:extLst>
                  <a:ext uri="{FF2B5EF4-FFF2-40B4-BE49-F238E27FC236}">
                    <a16:creationId xmlns:a16="http://schemas.microsoft.com/office/drawing/2014/main" id="{B765FC91-559B-4CBE-94EA-03A850BEEE40}"/>
                  </a:ext>
                </a:extLst>
              </p:cNvPr>
              <p:cNvSpPr>
                <a:spLocks noChangeShapeType="1"/>
              </p:cNvSpPr>
              <p:nvPr/>
            </p:nvSpPr>
            <p:spPr bwMode="auto">
              <a:xfrm>
                <a:off x="5400" y="301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Line 1663">
                <a:extLst>
                  <a:ext uri="{FF2B5EF4-FFF2-40B4-BE49-F238E27FC236}">
                    <a16:creationId xmlns:a16="http://schemas.microsoft.com/office/drawing/2014/main" id="{ECF707E9-7BED-4393-8E1E-D6379D818A2E}"/>
                  </a:ext>
                </a:extLst>
              </p:cNvPr>
              <p:cNvSpPr>
                <a:spLocks noChangeShapeType="1"/>
              </p:cNvSpPr>
              <p:nvPr/>
            </p:nvSpPr>
            <p:spPr bwMode="auto">
              <a:xfrm>
                <a:off x="5570" y="301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9" name="Line 1664">
                <a:extLst>
                  <a:ext uri="{FF2B5EF4-FFF2-40B4-BE49-F238E27FC236}">
                    <a16:creationId xmlns:a16="http://schemas.microsoft.com/office/drawing/2014/main" id="{79B9BC2A-6E31-4F00-8C94-E295B9FAD4F6}"/>
                  </a:ext>
                </a:extLst>
              </p:cNvPr>
              <p:cNvSpPr>
                <a:spLocks noChangeShapeType="1"/>
              </p:cNvSpPr>
              <p:nvPr/>
            </p:nvSpPr>
            <p:spPr bwMode="auto">
              <a:xfrm>
                <a:off x="4041" y="263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0" name="Line 1665">
                <a:extLst>
                  <a:ext uri="{FF2B5EF4-FFF2-40B4-BE49-F238E27FC236}">
                    <a16:creationId xmlns:a16="http://schemas.microsoft.com/office/drawing/2014/main" id="{0209F1CB-DB94-4A5B-822B-C781B3E2ED3A}"/>
                  </a:ext>
                </a:extLst>
              </p:cNvPr>
              <p:cNvSpPr>
                <a:spLocks noChangeShapeType="1"/>
              </p:cNvSpPr>
              <p:nvPr/>
            </p:nvSpPr>
            <p:spPr bwMode="auto">
              <a:xfrm>
                <a:off x="4211" y="262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1" name="Line 1666">
                <a:extLst>
                  <a:ext uri="{FF2B5EF4-FFF2-40B4-BE49-F238E27FC236}">
                    <a16:creationId xmlns:a16="http://schemas.microsoft.com/office/drawing/2014/main" id="{8584939F-201F-466D-901F-200CFE23D75C}"/>
                  </a:ext>
                </a:extLst>
              </p:cNvPr>
              <p:cNvSpPr>
                <a:spLocks noChangeShapeType="1"/>
              </p:cNvSpPr>
              <p:nvPr/>
            </p:nvSpPr>
            <p:spPr bwMode="auto">
              <a:xfrm>
                <a:off x="4381" y="294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 name="Line 1667">
                <a:extLst>
                  <a:ext uri="{FF2B5EF4-FFF2-40B4-BE49-F238E27FC236}">
                    <a16:creationId xmlns:a16="http://schemas.microsoft.com/office/drawing/2014/main" id="{0A60D4FE-D372-415E-9CB7-E7A53ADE7C54}"/>
                  </a:ext>
                </a:extLst>
              </p:cNvPr>
              <p:cNvSpPr>
                <a:spLocks noChangeShapeType="1"/>
              </p:cNvSpPr>
              <p:nvPr/>
            </p:nvSpPr>
            <p:spPr bwMode="auto">
              <a:xfrm>
                <a:off x="4550" y="299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 name="Line 1668">
                <a:extLst>
                  <a:ext uri="{FF2B5EF4-FFF2-40B4-BE49-F238E27FC236}">
                    <a16:creationId xmlns:a16="http://schemas.microsoft.com/office/drawing/2014/main" id="{07DF5EC6-9012-4957-BB78-427F638E4FA9}"/>
                  </a:ext>
                </a:extLst>
              </p:cNvPr>
              <p:cNvSpPr>
                <a:spLocks noChangeShapeType="1"/>
              </p:cNvSpPr>
              <p:nvPr/>
            </p:nvSpPr>
            <p:spPr bwMode="auto">
              <a:xfrm>
                <a:off x="4720" y="300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4" name="Line 1669">
                <a:extLst>
                  <a:ext uri="{FF2B5EF4-FFF2-40B4-BE49-F238E27FC236}">
                    <a16:creationId xmlns:a16="http://schemas.microsoft.com/office/drawing/2014/main" id="{F91BB5EA-AD73-45D7-A346-8D1567810A93}"/>
                  </a:ext>
                </a:extLst>
              </p:cNvPr>
              <p:cNvSpPr>
                <a:spLocks noChangeShapeType="1"/>
              </p:cNvSpPr>
              <p:nvPr/>
            </p:nvSpPr>
            <p:spPr bwMode="auto">
              <a:xfrm>
                <a:off x="4890" y="300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5" name="Line 1670">
                <a:extLst>
                  <a:ext uri="{FF2B5EF4-FFF2-40B4-BE49-F238E27FC236}">
                    <a16:creationId xmlns:a16="http://schemas.microsoft.com/office/drawing/2014/main" id="{ED972EA5-A599-4F3A-A5F1-051F515BC186}"/>
                  </a:ext>
                </a:extLst>
              </p:cNvPr>
              <p:cNvSpPr>
                <a:spLocks noChangeShapeType="1"/>
              </p:cNvSpPr>
              <p:nvPr/>
            </p:nvSpPr>
            <p:spPr bwMode="auto">
              <a:xfrm>
                <a:off x="5060" y="3012"/>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6" name="Line 1671">
                <a:extLst>
                  <a:ext uri="{FF2B5EF4-FFF2-40B4-BE49-F238E27FC236}">
                    <a16:creationId xmlns:a16="http://schemas.microsoft.com/office/drawing/2014/main" id="{F80F51B3-1D2A-4F43-B876-920D67EA818E}"/>
                  </a:ext>
                </a:extLst>
              </p:cNvPr>
              <p:cNvSpPr>
                <a:spLocks noChangeShapeType="1"/>
              </p:cNvSpPr>
              <p:nvPr/>
            </p:nvSpPr>
            <p:spPr bwMode="auto">
              <a:xfrm>
                <a:off x="5230" y="301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7" name="Line 1672">
                <a:extLst>
                  <a:ext uri="{FF2B5EF4-FFF2-40B4-BE49-F238E27FC236}">
                    <a16:creationId xmlns:a16="http://schemas.microsoft.com/office/drawing/2014/main" id="{B4BC8496-73CC-45E9-BB73-9E6D91A2C14B}"/>
                  </a:ext>
                </a:extLst>
              </p:cNvPr>
              <p:cNvSpPr>
                <a:spLocks noChangeShapeType="1"/>
              </p:cNvSpPr>
              <p:nvPr/>
            </p:nvSpPr>
            <p:spPr bwMode="auto">
              <a:xfrm>
                <a:off x="5400" y="301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8" name="Line 1673">
                <a:extLst>
                  <a:ext uri="{FF2B5EF4-FFF2-40B4-BE49-F238E27FC236}">
                    <a16:creationId xmlns:a16="http://schemas.microsoft.com/office/drawing/2014/main" id="{3B55F8F1-4D5C-4A12-92FA-C73F366EE974}"/>
                  </a:ext>
                </a:extLst>
              </p:cNvPr>
              <p:cNvSpPr>
                <a:spLocks noChangeShapeType="1"/>
              </p:cNvSpPr>
              <p:nvPr/>
            </p:nvSpPr>
            <p:spPr bwMode="auto">
              <a:xfrm>
                <a:off x="5570" y="301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9" name="Line 1674">
                <a:extLst>
                  <a:ext uri="{FF2B5EF4-FFF2-40B4-BE49-F238E27FC236}">
                    <a16:creationId xmlns:a16="http://schemas.microsoft.com/office/drawing/2014/main" id="{79F14084-D12D-470B-846D-092F9B8BA9DB}"/>
                  </a:ext>
                </a:extLst>
              </p:cNvPr>
              <p:cNvSpPr>
                <a:spLocks noChangeShapeType="1"/>
              </p:cNvSpPr>
              <p:nvPr/>
            </p:nvSpPr>
            <p:spPr bwMode="auto">
              <a:xfrm>
                <a:off x="4699" y="2437"/>
                <a:ext cx="202" cy="0"/>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0" name="Line 1675">
                <a:extLst>
                  <a:ext uri="{FF2B5EF4-FFF2-40B4-BE49-F238E27FC236}">
                    <a16:creationId xmlns:a16="http://schemas.microsoft.com/office/drawing/2014/main" id="{76C22F52-EB63-4357-9EA9-CBE98F222D3B}"/>
                  </a:ext>
                </a:extLst>
              </p:cNvPr>
              <p:cNvSpPr>
                <a:spLocks noChangeShapeType="1"/>
              </p:cNvSpPr>
              <p:nvPr/>
            </p:nvSpPr>
            <p:spPr bwMode="auto">
              <a:xfrm>
                <a:off x="4699" y="2572"/>
                <a:ext cx="202"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1" name="Line 1676">
                <a:extLst>
                  <a:ext uri="{FF2B5EF4-FFF2-40B4-BE49-F238E27FC236}">
                    <a16:creationId xmlns:a16="http://schemas.microsoft.com/office/drawing/2014/main" id="{2608FDC6-0BF7-4F82-B992-6BFD6B521C26}"/>
                  </a:ext>
                </a:extLst>
              </p:cNvPr>
              <p:cNvSpPr>
                <a:spLocks noChangeShapeType="1"/>
              </p:cNvSpPr>
              <p:nvPr/>
            </p:nvSpPr>
            <p:spPr bwMode="auto">
              <a:xfrm>
                <a:off x="4956" y="2437"/>
                <a:ext cx="202" cy="0"/>
              </a:xfrm>
              <a:prstGeom prst="line">
                <a:avLst/>
              </a:prstGeom>
              <a:noFill/>
              <a:ln w="20638" cap="flat">
                <a:solidFill>
                  <a:srgbClr val="C1E8F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2" name="Line 1677">
                <a:extLst>
                  <a:ext uri="{FF2B5EF4-FFF2-40B4-BE49-F238E27FC236}">
                    <a16:creationId xmlns:a16="http://schemas.microsoft.com/office/drawing/2014/main" id="{D7B75726-9233-4147-B9D0-B6EEEC42144E}"/>
                  </a:ext>
                </a:extLst>
              </p:cNvPr>
              <p:cNvSpPr>
                <a:spLocks noChangeShapeType="1"/>
              </p:cNvSpPr>
              <p:nvPr/>
            </p:nvSpPr>
            <p:spPr bwMode="auto">
              <a:xfrm>
                <a:off x="4956" y="2572"/>
                <a:ext cx="202" cy="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3" name="Line 1678">
                <a:extLst>
                  <a:ext uri="{FF2B5EF4-FFF2-40B4-BE49-F238E27FC236}">
                    <a16:creationId xmlns:a16="http://schemas.microsoft.com/office/drawing/2014/main" id="{0DA0BD01-B7F0-4A12-98C4-6C20470B2201}"/>
                  </a:ext>
                </a:extLst>
              </p:cNvPr>
              <p:cNvSpPr>
                <a:spLocks noChangeShapeType="1"/>
              </p:cNvSpPr>
              <p:nvPr/>
            </p:nvSpPr>
            <p:spPr bwMode="auto">
              <a:xfrm>
                <a:off x="5213" y="2437"/>
                <a:ext cx="202" cy="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4" name="Line 1679">
                <a:extLst>
                  <a:ext uri="{FF2B5EF4-FFF2-40B4-BE49-F238E27FC236}">
                    <a16:creationId xmlns:a16="http://schemas.microsoft.com/office/drawing/2014/main" id="{B16639ED-1C44-483F-A968-A0C5EA4F7608}"/>
                  </a:ext>
                </a:extLst>
              </p:cNvPr>
              <p:cNvSpPr>
                <a:spLocks noChangeShapeType="1"/>
              </p:cNvSpPr>
              <p:nvPr/>
            </p:nvSpPr>
            <p:spPr bwMode="auto">
              <a:xfrm>
                <a:off x="5213" y="2572"/>
                <a:ext cx="202"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5" name="Rectangle 1680">
                <a:extLst>
                  <a:ext uri="{FF2B5EF4-FFF2-40B4-BE49-F238E27FC236}">
                    <a16:creationId xmlns:a16="http://schemas.microsoft.com/office/drawing/2014/main" id="{01A8606F-A8CB-45A7-9F73-8AFC03986477}"/>
                  </a:ext>
                </a:extLst>
              </p:cNvPr>
              <p:cNvSpPr>
                <a:spLocks noChangeArrowheads="1"/>
              </p:cNvSpPr>
              <p:nvPr/>
            </p:nvSpPr>
            <p:spPr bwMode="auto">
              <a:xfrm>
                <a:off x="5742" y="2372"/>
                <a:ext cx="74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bad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6" name="Line 1681">
                <a:extLst>
                  <a:ext uri="{FF2B5EF4-FFF2-40B4-BE49-F238E27FC236}">
                    <a16:creationId xmlns:a16="http://schemas.microsoft.com/office/drawing/2014/main" id="{4381CF1F-5DDE-42A2-B9D3-52CE6D09430E}"/>
                  </a:ext>
                </a:extLst>
              </p:cNvPr>
              <p:cNvSpPr>
                <a:spLocks noChangeShapeType="1"/>
              </p:cNvSpPr>
              <p:nvPr/>
            </p:nvSpPr>
            <p:spPr bwMode="auto">
              <a:xfrm>
                <a:off x="5470" y="2437"/>
                <a:ext cx="202" cy="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7" name="Rectangle 1682">
                <a:extLst>
                  <a:ext uri="{FF2B5EF4-FFF2-40B4-BE49-F238E27FC236}">
                    <a16:creationId xmlns:a16="http://schemas.microsoft.com/office/drawing/2014/main" id="{F94F43A6-0811-42C7-87C5-5A2C10D33AC7}"/>
                  </a:ext>
                </a:extLst>
              </p:cNvPr>
              <p:cNvSpPr>
                <a:spLocks noChangeArrowheads="1"/>
              </p:cNvSpPr>
              <p:nvPr/>
            </p:nvSpPr>
            <p:spPr bwMode="auto">
              <a:xfrm>
                <a:off x="5742" y="2510"/>
                <a:ext cx="80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good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8" name="Line 1683">
                <a:extLst>
                  <a:ext uri="{FF2B5EF4-FFF2-40B4-BE49-F238E27FC236}">
                    <a16:creationId xmlns:a16="http://schemas.microsoft.com/office/drawing/2014/main" id="{8E74CF40-DF94-4861-A3CF-216FA96A3DB3}"/>
                  </a:ext>
                </a:extLst>
              </p:cNvPr>
              <p:cNvSpPr>
                <a:spLocks noChangeShapeType="1"/>
              </p:cNvSpPr>
              <p:nvPr/>
            </p:nvSpPr>
            <p:spPr bwMode="auto">
              <a:xfrm>
                <a:off x="5470" y="2572"/>
                <a:ext cx="202"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9" name="Rectangle 1684">
                <a:extLst>
                  <a:ext uri="{FF2B5EF4-FFF2-40B4-BE49-F238E27FC236}">
                    <a16:creationId xmlns:a16="http://schemas.microsoft.com/office/drawing/2014/main" id="{C2A96F79-51B6-4A62-B2BE-E5E2CB008163}"/>
                  </a:ext>
                </a:extLst>
              </p:cNvPr>
              <p:cNvSpPr>
                <a:spLocks noChangeArrowheads="1"/>
              </p:cNvSpPr>
              <p:nvPr/>
            </p:nvSpPr>
            <p:spPr bwMode="auto">
              <a:xfrm>
                <a:off x="1609" y="3233"/>
                <a:ext cx="167"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0" name="Line 1685">
                <a:extLst>
                  <a:ext uri="{FF2B5EF4-FFF2-40B4-BE49-F238E27FC236}">
                    <a16:creationId xmlns:a16="http://schemas.microsoft.com/office/drawing/2014/main" id="{65AB45A8-446A-428D-BB99-BB309674F321}"/>
                  </a:ext>
                </a:extLst>
              </p:cNvPr>
              <p:cNvSpPr>
                <a:spLocks noChangeShapeType="1"/>
              </p:cNvSpPr>
              <p:nvPr/>
            </p:nvSpPr>
            <p:spPr bwMode="auto">
              <a:xfrm>
                <a:off x="1609" y="3892"/>
                <a:ext cx="16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Line 1686">
                <a:extLst>
                  <a:ext uri="{FF2B5EF4-FFF2-40B4-BE49-F238E27FC236}">
                    <a16:creationId xmlns:a16="http://schemas.microsoft.com/office/drawing/2014/main" id="{2A2DF295-0177-48BE-A9AE-D92A90389053}"/>
                  </a:ext>
                </a:extLst>
              </p:cNvPr>
              <p:cNvSpPr>
                <a:spLocks noChangeShapeType="1"/>
              </p:cNvSpPr>
              <p:nvPr/>
            </p:nvSpPr>
            <p:spPr bwMode="auto">
              <a:xfrm>
                <a:off x="1693" y="3892"/>
                <a:ext cx="0" cy="7"/>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2" name="Rectangle 1687">
                <a:extLst>
                  <a:ext uri="{FF2B5EF4-FFF2-40B4-BE49-F238E27FC236}">
                    <a16:creationId xmlns:a16="http://schemas.microsoft.com/office/drawing/2014/main" id="{BA0C44D6-ACAA-4A7B-8112-2A937DDE8EAD}"/>
                  </a:ext>
                </a:extLst>
              </p:cNvPr>
              <p:cNvSpPr>
                <a:spLocks noChangeArrowheads="1"/>
              </p:cNvSpPr>
              <p:nvPr/>
            </p:nvSpPr>
            <p:spPr bwMode="auto">
              <a:xfrm>
                <a:off x="1658" y="395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3" name="Rectangle 1688">
                <a:extLst>
                  <a:ext uri="{FF2B5EF4-FFF2-40B4-BE49-F238E27FC236}">
                    <a16:creationId xmlns:a16="http://schemas.microsoft.com/office/drawing/2014/main" id="{0502920D-3055-4362-A8C0-7485B7F46BE1}"/>
                  </a:ext>
                </a:extLst>
              </p:cNvPr>
              <p:cNvSpPr>
                <a:spLocks noChangeArrowheads="1"/>
              </p:cNvSpPr>
              <p:nvPr/>
            </p:nvSpPr>
            <p:spPr bwMode="auto">
              <a:xfrm>
                <a:off x="1530" y="4123"/>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4" name="Line 1689">
                <a:extLst>
                  <a:ext uri="{FF2B5EF4-FFF2-40B4-BE49-F238E27FC236}">
                    <a16:creationId xmlns:a16="http://schemas.microsoft.com/office/drawing/2014/main" id="{625DAB47-325C-4ECD-9D33-2441DEAC0DD8}"/>
                  </a:ext>
                </a:extLst>
              </p:cNvPr>
              <p:cNvSpPr>
                <a:spLocks noChangeShapeType="1"/>
              </p:cNvSpPr>
              <p:nvPr/>
            </p:nvSpPr>
            <p:spPr bwMode="auto">
              <a:xfrm flipV="1">
                <a:off x="1609" y="3233"/>
                <a:ext cx="0" cy="65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5" name="Line 1690">
                <a:extLst>
                  <a:ext uri="{FF2B5EF4-FFF2-40B4-BE49-F238E27FC236}">
                    <a16:creationId xmlns:a16="http://schemas.microsoft.com/office/drawing/2014/main" id="{79B1FC58-4C59-4035-9AA6-9E8A2829F30A}"/>
                  </a:ext>
                </a:extLst>
              </p:cNvPr>
              <p:cNvSpPr>
                <a:spLocks noChangeShapeType="1"/>
              </p:cNvSpPr>
              <p:nvPr/>
            </p:nvSpPr>
            <p:spPr bwMode="auto">
              <a:xfrm flipH="1">
                <a:off x="1602" y="3892"/>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6" name="Line 1691">
                <a:extLst>
                  <a:ext uri="{FF2B5EF4-FFF2-40B4-BE49-F238E27FC236}">
                    <a16:creationId xmlns:a16="http://schemas.microsoft.com/office/drawing/2014/main" id="{33090436-1212-4D9D-8A9B-EA0D80163B6A}"/>
                  </a:ext>
                </a:extLst>
              </p:cNvPr>
              <p:cNvSpPr>
                <a:spLocks noChangeShapeType="1"/>
              </p:cNvSpPr>
              <p:nvPr/>
            </p:nvSpPr>
            <p:spPr bwMode="auto">
              <a:xfrm flipH="1">
                <a:off x="1602" y="3578"/>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Line 1692">
                <a:extLst>
                  <a:ext uri="{FF2B5EF4-FFF2-40B4-BE49-F238E27FC236}">
                    <a16:creationId xmlns:a16="http://schemas.microsoft.com/office/drawing/2014/main" id="{47DB3CB0-F878-4006-AA17-56429E0964BC}"/>
                  </a:ext>
                </a:extLst>
              </p:cNvPr>
              <p:cNvSpPr>
                <a:spLocks noChangeShapeType="1"/>
              </p:cNvSpPr>
              <p:nvPr/>
            </p:nvSpPr>
            <p:spPr bwMode="auto">
              <a:xfrm flipH="1">
                <a:off x="1602" y="3264"/>
                <a:ext cx="7"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8" name="Rectangle 1693">
                <a:extLst>
                  <a:ext uri="{FF2B5EF4-FFF2-40B4-BE49-F238E27FC236}">
                    <a16:creationId xmlns:a16="http://schemas.microsoft.com/office/drawing/2014/main" id="{32B838EC-9B28-4848-9845-294C604A37AE}"/>
                  </a:ext>
                </a:extLst>
              </p:cNvPr>
              <p:cNvSpPr>
                <a:spLocks noChangeArrowheads="1"/>
              </p:cNvSpPr>
              <p:nvPr/>
            </p:nvSpPr>
            <p:spPr bwMode="auto">
              <a:xfrm>
                <a:off x="1491" y="382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9" name="Rectangle 1694">
                <a:extLst>
                  <a:ext uri="{FF2B5EF4-FFF2-40B4-BE49-F238E27FC236}">
                    <a16:creationId xmlns:a16="http://schemas.microsoft.com/office/drawing/2014/main" id="{65B27B8C-934D-497D-98AD-2AFC0D9A2052}"/>
                  </a:ext>
                </a:extLst>
              </p:cNvPr>
              <p:cNvSpPr>
                <a:spLocks noChangeArrowheads="1"/>
              </p:cNvSpPr>
              <p:nvPr/>
            </p:nvSpPr>
            <p:spPr bwMode="auto">
              <a:xfrm>
                <a:off x="1378" y="3508"/>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0" name="Rectangle 1695">
                <a:extLst>
                  <a:ext uri="{FF2B5EF4-FFF2-40B4-BE49-F238E27FC236}">
                    <a16:creationId xmlns:a16="http://schemas.microsoft.com/office/drawing/2014/main" id="{1D41CD54-D62D-4647-8AA9-7F08CC950ABA}"/>
                  </a:ext>
                </a:extLst>
              </p:cNvPr>
              <p:cNvSpPr>
                <a:spLocks noChangeArrowheads="1"/>
              </p:cNvSpPr>
              <p:nvPr/>
            </p:nvSpPr>
            <p:spPr bwMode="auto">
              <a:xfrm>
                <a:off x="1491" y="319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1" name="Rectangle 1696">
                <a:extLst>
                  <a:ext uri="{FF2B5EF4-FFF2-40B4-BE49-F238E27FC236}">
                    <a16:creationId xmlns:a16="http://schemas.microsoft.com/office/drawing/2014/main" id="{E5A9FE88-ED2B-4AB7-95ED-1B413EACBB28}"/>
                  </a:ext>
                </a:extLst>
              </p:cNvPr>
              <p:cNvSpPr>
                <a:spLocks noChangeArrowheads="1"/>
              </p:cNvSpPr>
              <p:nvPr/>
            </p:nvSpPr>
            <p:spPr bwMode="auto">
              <a:xfrm rot="16200000">
                <a:off x="1082" y="3493"/>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2" name="Rectangle 1697">
                <a:extLst>
                  <a:ext uri="{FF2B5EF4-FFF2-40B4-BE49-F238E27FC236}">
                    <a16:creationId xmlns:a16="http://schemas.microsoft.com/office/drawing/2014/main" id="{47CD5E2F-477E-40E8-A9E3-1D2289F3D582}"/>
                  </a:ext>
                </a:extLst>
              </p:cNvPr>
              <p:cNvSpPr>
                <a:spLocks noChangeArrowheads="1"/>
              </p:cNvSpPr>
              <p:nvPr/>
            </p:nvSpPr>
            <p:spPr bwMode="auto">
              <a:xfrm rot="16200000">
                <a:off x="1065" y="3432"/>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3" name="Rectangle 1698">
                <a:extLst>
                  <a:ext uri="{FF2B5EF4-FFF2-40B4-BE49-F238E27FC236}">
                    <a16:creationId xmlns:a16="http://schemas.microsoft.com/office/drawing/2014/main" id="{FF52DFF6-4F4E-4C0A-9EB5-27C6CBCC4BB6}"/>
                  </a:ext>
                </a:extLst>
              </p:cNvPr>
              <p:cNvSpPr>
                <a:spLocks noChangeArrowheads="1"/>
              </p:cNvSpPr>
              <p:nvPr/>
            </p:nvSpPr>
            <p:spPr bwMode="auto">
              <a:xfrm rot="16200000">
                <a:off x="1085" y="3383"/>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4" name="Rectangle 1699">
                <a:extLst>
                  <a:ext uri="{FF2B5EF4-FFF2-40B4-BE49-F238E27FC236}">
                    <a16:creationId xmlns:a16="http://schemas.microsoft.com/office/drawing/2014/main" id="{CCBF2AAE-DB5E-4B83-B58E-2536FAD48342}"/>
                  </a:ext>
                </a:extLst>
              </p:cNvPr>
              <p:cNvSpPr>
                <a:spLocks noChangeArrowheads="1"/>
              </p:cNvSpPr>
              <p:nvPr/>
            </p:nvSpPr>
            <p:spPr bwMode="auto">
              <a:xfrm rot="16200000">
                <a:off x="1232" y="365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5" name="Rectangle 1700">
                <a:extLst>
                  <a:ext uri="{FF2B5EF4-FFF2-40B4-BE49-F238E27FC236}">
                    <a16:creationId xmlns:a16="http://schemas.microsoft.com/office/drawing/2014/main" id="{DA853FB4-ECAC-4CEB-B11F-802B1A9039E6}"/>
                  </a:ext>
                </a:extLst>
              </p:cNvPr>
              <p:cNvSpPr>
                <a:spLocks noChangeArrowheads="1"/>
              </p:cNvSpPr>
              <p:nvPr/>
            </p:nvSpPr>
            <p:spPr bwMode="auto">
              <a:xfrm rot="16200000">
                <a:off x="1249" y="3601"/>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6" name="Rectangle 1701">
                <a:extLst>
                  <a:ext uri="{FF2B5EF4-FFF2-40B4-BE49-F238E27FC236}">
                    <a16:creationId xmlns:a16="http://schemas.microsoft.com/office/drawing/2014/main" id="{B1E164D0-4BD7-4CD6-AC3A-A399718181A6}"/>
                  </a:ext>
                </a:extLst>
              </p:cNvPr>
              <p:cNvSpPr>
                <a:spLocks noChangeArrowheads="1"/>
              </p:cNvSpPr>
              <p:nvPr/>
            </p:nvSpPr>
            <p:spPr bwMode="auto">
              <a:xfrm rot="16200000">
                <a:off x="1237" y="3550"/>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7" name="Rectangle 1702">
                <a:extLst>
                  <a:ext uri="{FF2B5EF4-FFF2-40B4-BE49-F238E27FC236}">
                    <a16:creationId xmlns:a16="http://schemas.microsoft.com/office/drawing/2014/main" id="{3AC43CB9-5800-4A52-B742-11F135281586}"/>
                  </a:ext>
                </a:extLst>
              </p:cNvPr>
              <p:cNvSpPr>
                <a:spLocks noChangeArrowheads="1"/>
              </p:cNvSpPr>
              <p:nvPr/>
            </p:nvSpPr>
            <p:spPr bwMode="auto">
              <a:xfrm rot="16200000">
                <a:off x="1222" y="3466"/>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8" name="Rectangle 1703">
                <a:extLst>
                  <a:ext uri="{FF2B5EF4-FFF2-40B4-BE49-F238E27FC236}">
                    <a16:creationId xmlns:a16="http://schemas.microsoft.com/office/drawing/2014/main" id="{B886258B-8401-4ACD-A33F-F688607731BC}"/>
                  </a:ext>
                </a:extLst>
              </p:cNvPr>
              <p:cNvSpPr>
                <a:spLocks noChangeArrowheads="1"/>
              </p:cNvSpPr>
              <p:nvPr/>
            </p:nvSpPr>
            <p:spPr bwMode="auto">
              <a:xfrm rot="16200000">
                <a:off x="1256" y="3407"/>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9" name="Rectangle 1704">
                <a:extLst>
                  <a:ext uri="{FF2B5EF4-FFF2-40B4-BE49-F238E27FC236}">
                    <a16:creationId xmlns:a16="http://schemas.microsoft.com/office/drawing/2014/main" id="{8D157FEE-2C4D-4A39-B01F-62BAAD62EACA}"/>
                  </a:ext>
                </a:extLst>
              </p:cNvPr>
              <p:cNvSpPr>
                <a:spLocks noChangeArrowheads="1"/>
              </p:cNvSpPr>
              <p:nvPr/>
            </p:nvSpPr>
            <p:spPr bwMode="auto">
              <a:xfrm rot="16200000">
                <a:off x="1252" y="3373"/>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0" name="Rectangle 1705">
                <a:extLst>
                  <a:ext uri="{FF2B5EF4-FFF2-40B4-BE49-F238E27FC236}">
                    <a16:creationId xmlns:a16="http://schemas.microsoft.com/office/drawing/2014/main" id="{4333F380-ECE6-4F38-9B75-65A21FE6BF0B}"/>
                  </a:ext>
                </a:extLst>
              </p:cNvPr>
              <p:cNvSpPr>
                <a:spLocks noChangeArrowheads="1"/>
              </p:cNvSpPr>
              <p:nvPr/>
            </p:nvSpPr>
            <p:spPr bwMode="auto">
              <a:xfrm rot="16200000">
                <a:off x="1237" y="3319"/>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1" name="Rectangle 1706">
                <a:extLst>
                  <a:ext uri="{FF2B5EF4-FFF2-40B4-BE49-F238E27FC236}">
                    <a16:creationId xmlns:a16="http://schemas.microsoft.com/office/drawing/2014/main" id="{C55057C1-89FE-4F1C-95A2-13E62395D794}"/>
                  </a:ext>
                </a:extLst>
              </p:cNvPr>
              <p:cNvSpPr>
                <a:spLocks noChangeArrowheads="1"/>
              </p:cNvSpPr>
              <p:nvPr/>
            </p:nvSpPr>
            <p:spPr bwMode="auto">
              <a:xfrm rot="16200000">
                <a:off x="1232" y="3250"/>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2" name="Rectangle 1707">
                <a:extLst>
                  <a:ext uri="{FF2B5EF4-FFF2-40B4-BE49-F238E27FC236}">
                    <a16:creationId xmlns:a16="http://schemas.microsoft.com/office/drawing/2014/main" id="{30DF22C6-6A7C-4B46-8614-9FE31C142BC0}"/>
                  </a:ext>
                </a:extLst>
              </p:cNvPr>
              <p:cNvSpPr>
                <a:spLocks noChangeArrowheads="1"/>
              </p:cNvSpPr>
              <p:nvPr/>
            </p:nvSpPr>
            <p:spPr bwMode="auto">
              <a:xfrm rot="16200000">
                <a:off x="1249" y="3198"/>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3" name="Rectangle 1708">
                <a:extLst>
                  <a:ext uri="{FF2B5EF4-FFF2-40B4-BE49-F238E27FC236}">
                    <a16:creationId xmlns:a16="http://schemas.microsoft.com/office/drawing/2014/main" id="{3FF4F636-6068-4CBC-9DA6-D02E13ED3F55}"/>
                  </a:ext>
                </a:extLst>
              </p:cNvPr>
              <p:cNvSpPr>
                <a:spLocks noChangeArrowheads="1"/>
              </p:cNvSpPr>
              <p:nvPr/>
            </p:nvSpPr>
            <p:spPr bwMode="auto">
              <a:xfrm>
                <a:off x="1535" y="3061"/>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4" name="Line 1709">
                <a:extLst>
                  <a:ext uri="{FF2B5EF4-FFF2-40B4-BE49-F238E27FC236}">
                    <a16:creationId xmlns:a16="http://schemas.microsoft.com/office/drawing/2014/main" id="{1F527159-C18E-4BBC-BECE-7BA4499BBC63}"/>
                  </a:ext>
                </a:extLst>
              </p:cNvPr>
              <p:cNvSpPr>
                <a:spLocks noChangeShapeType="1"/>
              </p:cNvSpPr>
              <p:nvPr/>
            </p:nvSpPr>
            <p:spPr bwMode="auto">
              <a:xfrm>
                <a:off x="1693" y="3417"/>
                <a:ext cx="0" cy="26"/>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5" name="Line 1710">
                <a:extLst>
                  <a:ext uri="{FF2B5EF4-FFF2-40B4-BE49-F238E27FC236}">
                    <a16:creationId xmlns:a16="http://schemas.microsoft.com/office/drawing/2014/main" id="{51FA2557-9AF6-469E-BF96-45111183B5A6}"/>
                  </a:ext>
                </a:extLst>
              </p:cNvPr>
              <p:cNvSpPr>
                <a:spLocks noChangeShapeType="1"/>
              </p:cNvSpPr>
              <p:nvPr/>
            </p:nvSpPr>
            <p:spPr bwMode="auto">
              <a:xfrm flipV="1">
                <a:off x="1693" y="3391"/>
                <a:ext cx="0" cy="26"/>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6" name="Line 1711">
                <a:extLst>
                  <a:ext uri="{FF2B5EF4-FFF2-40B4-BE49-F238E27FC236}">
                    <a16:creationId xmlns:a16="http://schemas.microsoft.com/office/drawing/2014/main" id="{E0439068-C990-425D-A2F4-49B5665AC4AA}"/>
                  </a:ext>
                </a:extLst>
              </p:cNvPr>
              <p:cNvSpPr>
                <a:spLocks noChangeShapeType="1"/>
              </p:cNvSpPr>
              <p:nvPr/>
            </p:nvSpPr>
            <p:spPr bwMode="auto">
              <a:xfrm>
                <a:off x="1673" y="3443"/>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7" name="Line 1712">
                <a:extLst>
                  <a:ext uri="{FF2B5EF4-FFF2-40B4-BE49-F238E27FC236}">
                    <a16:creationId xmlns:a16="http://schemas.microsoft.com/office/drawing/2014/main" id="{7805B9CB-5FC9-4479-815B-6EF8FFC8D37C}"/>
                  </a:ext>
                </a:extLst>
              </p:cNvPr>
              <p:cNvSpPr>
                <a:spLocks noChangeShapeType="1"/>
              </p:cNvSpPr>
              <p:nvPr/>
            </p:nvSpPr>
            <p:spPr bwMode="auto">
              <a:xfrm>
                <a:off x="1673" y="3391"/>
                <a:ext cx="39" cy="0"/>
              </a:xfrm>
              <a:prstGeom prst="line">
                <a:avLst/>
              </a:prstGeom>
              <a:noFill/>
              <a:ln w="20638" cap="flat">
                <a:solidFill>
                  <a:srgbClr val="8591A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8" name="Line 1713">
                <a:extLst>
                  <a:ext uri="{FF2B5EF4-FFF2-40B4-BE49-F238E27FC236}">
                    <a16:creationId xmlns:a16="http://schemas.microsoft.com/office/drawing/2014/main" id="{C843A8DD-A406-48DF-9F59-E2700E636A7F}"/>
                  </a:ext>
                </a:extLst>
              </p:cNvPr>
              <p:cNvSpPr>
                <a:spLocks noChangeShapeType="1"/>
              </p:cNvSpPr>
              <p:nvPr/>
            </p:nvSpPr>
            <p:spPr bwMode="auto">
              <a:xfrm>
                <a:off x="1693" y="3605"/>
                <a:ext cx="0" cy="18"/>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9" name="Line 1714">
                <a:extLst>
                  <a:ext uri="{FF2B5EF4-FFF2-40B4-BE49-F238E27FC236}">
                    <a16:creationId xmlns:a16="http://schemas.microsoft.com/office/drawing/2014/main" id="{D61182D8-441B-4249-8D9A-44CF6C24A7A5}"/>
                  </a:ext>
                </a:extLst>
              </p:cNvPr>
              <p:cNvSpPr>
                <a:spLocks noChangeShapeType="1"/>
              </p:cNvSpPr>
              <p:nvPr/>
            </p:nvSpPr>
            <p:spPr bwMode="auto">
              <a:xfrm flipV="1">
                <a:off x="1693" y="3587"/>
                <a:ext cx="0" cy="18"/>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0" name="Line 1715">
                <a:extLst>
                  <a:ext uri="{FF2B5EF4-FFF2-40B4-BE49-F238E27FC236}">
                    <a16:creationId xmlns:a16="http://schemas.microsoft.com/office/drawing/2014/main" id="{E7DE8771-B0E6-4CDA-B259-72DDE89FE4E4}"/>
                  </a:ext>
                </a:extLst>
              </p:cNvPr>
              <p:cNvSpPr>
                <a:spLocks noChangeShapeType="1"/>
              </p:cNvSpPr>
              <p:nvPr/>
            </p:nvSpPr>
            <p:spPr bwMode="auto">
              <a:xfrm>
                <a:off x="1673" y="362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1" name="Line 1716">
                <a:extLst>
                  <a:ext uri="{FF2B5EF4-FFF2-40B4-BE49-F238E27FC236}">
                    <a16:creationId xmlns:a16="http://schemas.microsoft.com/office/drawing/2014/main" id="{49A638ED-2DF3-49B7-B7CB-E729D76F45E2}"/>
                  </a:ext>
                </a:extLst>
              </p:cNvPr>
              <p:cNvSpPr>
                <a:spLocks noChangeShapeType="1"/>
              </p:cNvSpPr>
              <p:nvPr/>
            </p:nvSpPr>
            <p:spPr bwMode="auto">
              <a:xfrm>
                <a:off x="1673" y="3587"/>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2" name="Rectangle 1717">
                <a:extLst>
                  <a:ext uri="{FF2B5EF4-FFF2-40B4-BE49-F238E27FC236}">
                    <a16:creationId xmlns:a16="http://schemas.microsoft.com/office/drawing/2014/main" id="{25F96B06-A587-422D-81DF-66CB968BB7A3}"/>
                  </a:ext>
                </a:extLst>
              </p:cNvPr>
              <p:cNvSpPr>
                <a:spLocks noChangeArrowheads="1"/>
              </p:cNvSpPr>
              <p:nvPr/>
            </p:nvSpPr>
            <p:spPr bwMode="auto">
              <a:xfrm>
                <a:off x="2676" y="3233"/>
                <a:ext cx="1019"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Line 1718">
                <a:extLst>
                  <a:ext uri="{FF2B5EF4-FFF2-40B4-BE49-F238E27FC236}">
                    <a16:creationId xmlns:a16="http://schemas.microsoft.com/office/drawing/2014/main" id="{ECF4D0D8-5570-4213-AD22-A304FEA335B6}"/>
                  </a:ext>
                </a:extLst>
              </p:cNvPr>
              <p:cNvSpPr>
                <a:spLocks noChangeShapeType="1"/>
              </p:cNvSpPr>
              <p:nvPr/>
            </p:nvSpPr>
            <p:spPr bwMode="auto">
              <a:xfrm>
                <a:off x="2676" y="3892"/>
                <a:ext cx="101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4" name="Line 1719">
                <a:extLst>
                  <a:ext uri="{FF2B5EF4-FFF2-40B4-BE49-F238E27FC236}">
                    <a16:creationId xmlns:a16="http://schemas.microsoft.com/office/drawing/2014/main" id="{1B61DDA5-9D48-4693-86CF-8D281F0F6C91}"/>
                  </a:ext>
                </a:extLst>
              </p:cNvPr>
              <p:cNvSpPr>
                <a:spLocks noChangeShapeType="1"/>
              </p:cNvSpPr>
              <p:nvPr/>
            </p:nvSpPr>
            <p:spPr bwMode="auto">
              <a:xfrm>
                <a:off x="2931" y="3892"/>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5" name="Line 1720">
                <a:extLst>
                  <a:ext uri="{FF2B5EF4-FFF2-40B4-BE49-F238E27FC236}">
                    <a16:creationId xmlns:a16="http://schemas.microsoft.com/office/drawing/2014/main" id="{D0330A50-BA7B-4392-8C60-CD4E2E1E4FA7}"/>
                  </a:ext>
                </a:extLst>
              </p:cNvPr>
              <p:cNvSpPr>
                <a:spLocks noChangeShapeType="1"/>
              </p:cNvSpPr>
              <p:nvPr/>
            </p:nvSpPr>
            <p:spPr bwMode="auto">
              <a:xfrm>
                <a:off x="3271" y="3892"/>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6" name="Line 1721">
                <a:extLst>
                  <a:ext uri="{FF2B5EF4-FFF2-40B4-BE49-F238E27FC236}">
                    <a16:creationId xmlns:a16="http://schemas.microsoft.com/office/drawing/2014/main" id="{B7C407B7-693E-4A0B-A69E-9D9AAE84FE6E}"/>
                  </a:ext>
                </a:extLst>
              </p:cNvPr>
              <p:cNvSpPr>
                <a:spLocks noChangeShapeType="1"/>
              </p:cNvSpPr>
              <p:nvPr/>
            </p:nvSpPr>
            <p:spPr bwMode="auto">
              <a:xfrm>
                <a:off x="3610" y="3892"/>
                <a:ext cx="0" cy="1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7" name="Rectangle 1722">
                <a:extLst>
                  <a:ext uri="{FF2B5EF4-FFF2-40B4-BE49-F238E27FC236}">
                    <a16:creationId xmlns:a16="http://schemas.microsoft.com/office/drawing/2014/main" id="{06A3DA0A-FBF1-4DA7-9DDD-140DF4921721}"/>
                  </a:ext>
                </a:extLst>
              </p:cNvPr>
              <p:cNvSpPr>
                <a:spLocks noChangeArrowheads="1"/>
              </p:cNvSpPr>
              <p:nvPr/>
            </p:nvSpPr>
            <p:spPr bwMode="auto">
              <a:xfrm>
                <a:off x="2898" y="395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8" name="Rectangle 1723">
                <a:extLst>
                  <a:ext uri="{FF2B5EF4-FFF2-40B4-BE49-F238E27FC236}">
                    <a16:creationId xmlns:a16="http://schemas.microsoft.com/office/drawing/2014/main" id="{327BDEBA-5875-4860-9889-40CDECA04F30}"/>
                  </a:ext>
                </a:extLst>
              </p:cNvPr>
              <p:cNvSpPr>
                <a:spLocks noChangeArrowheads="1"/>
              </p:cNvSpPr>
              <p:nvPr/>
            </p:nvSpPr>
            <p:spPr bwMode="auto">
              <a:xfrm>
                <a:off x="3237" y="395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9" name="Rectangle 1724">
                <a:extLst>
                  <a:ext uri="{FF2B5EF4-FFF2-40B4-BE49-F238E27FC236}">
                    <a16:creationId xmlns:a16="http://schemas.microsoft.com/office/drawing/2014/main" id="{982EF54E-B7FE-49CE-8450-B96BEA223226}"/>
                  </a:ext>
                </a:extLst>
              </p:cNvPr>
              <p:cNvSpPr>
                <a:spLocks noChangeArrowheads="1"/>
              </p:cNvSpPr>
              <p:nvPr/>
            </p:nvSpPr>
            <p:spPr bwMode="auto">
              <a:xfrm>
                <a:off x="3577" y="395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0" name="Rectangle 1725">
                <a:extLst>
                  <a:ext uri="{FF2B5EF4-FFF2-40B4-BE49-F238E27FC236}">
                    <a16:creationId xmlns:a16="http://schemas.microsoft.com/office/drawing/2014/main" id="{2891F791-C019-4217-90E5-1660A9C54359}"/>
                  </a:ext>
                </a:extLst>
              </p:cNvPr>
              <p:cNvSpPr>
                <a:spLocks noChangeArrowheads="1"/>
              </p:cNvSpPr>
              <p:nvPr/>
            </p:nvSpPr>
            <p:spPr bwMode="auto">
              <a:xfrm>
                <a:off x="3026" y="4123"/>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1" name="Line 1726">
                <a:extLst>
                  <a:ext uri="{FF2B5EF4-FFF2-40B4-BE49-F238E27FC236}">
                    <a16:creationId xmlns:a16="http://schemas.microsoft.com/office/drawing/2014/main" id="{3F3EF00C-FE88-4688-8ECF-E1EAC2459033}"/>
                  </a:ext>
                </a:extLst>
              </p:cNvPr>
              <p:cNvSpPr>
                <a:spLocks noChangeShapeType="1"/>
              </p:cNvSpPr>
              <p:nvPr/>
            </p:nvSpPr>
            <p:spPr bwMode="auto">
              <a:xfrm flipV="1">
                <a:off x="2676" y="3233"/>
                <a:ext cx="0" cy="65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2" name="Line 1727">
                <a:extLst>
                  <a:ext uri="{FF2B5EF4-FFF2-40B4-BE49-F238E27FC236}">
                    <a16:creationId xmlns:a16="http://schemas.microsoft.com/office/drawing/2014/main" id="{768D9A5A-8D88-43F2-8F86-B7337259587C}"/>
                  </a:ext>
                </a:extLst>
              </p:cNvPr>
              <p:cNvSpPr>
                <a:spLocks noChangeShapeType="1"/>
              </p:cNvSpPr>
              <p:nvPr/>
            </p:nvSpPr>
            <p:spPr bwMode="auto">
              <a:xfrm flipH="1">
                <a:off x="2666" y="3892"/>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3" name="Line 1728">
                <a:extLst>
                  <a:ext uri="{FF2B5EF4-FFF2-40B4-BE49-F238E27FC236}">
                    <a16:creationId xmlns:a16="http://schemas.microsoft.com/office/drawing/2014/main" id="{8AEC7F01-0E7E-4464-A68B-2027374011AB}"/>
                  </a:ext>
                </a:extLst>
              </p:cNvPr>
              <p:cNvSpPr>
                <a:spLocks noChangeShapeType="1"/>
              </p:cNvSpPr>
              <p:nvPr/>
            </p:nvSpPr>
            <p:spPr bwMode="auto">
              <a:xfrm flipH="1">
                <a:off x="2666" y="3578"/>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4" name="Line 1729">
                <a:extLst>
                  <a:ext uri="{FF2B5EF4-FFF2-40B4-BE49-F238E27FC236}">
                    <a16:creationId xmlns:a16="http://schemas.microsoft.com/office/drawing/2014/main" id="{63717091-ACA7-45DB-8DE6-FF7105EB6E32}"/>
                  </a:ext>
                </a:extLst>
              </p:cNvPr>
              <p:cNvSpPr>
                <a:spLocks noChangeShapeType="1"/>
              </p:cNvSpPr>
              <p:nvPr/>
            </p:nvSpPr>
            <p:spPr bwMode="auto">
              <a:xfrm flipH="1">
                <a:off x="2666" y="3264"/>
                <a:ext cx="1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5" name="Rectangle 1730">
                <a:extLst>
                  <a:ext uri="{FF2B5EF4-FFF2-40B4-BE49-F238E27FC236}">
                    <a16:creationId xmlns:a16="http://schemas.microsoft.com/office/drawing/2014/main" id="{886C6074-CACB-45E7-B159-ED9E6E8CE230}"/>
                  </a:ext>
                </a:extLst>
              </p:cNvPr>
              <p:cNvSpPr>
                <a:spLocks noChangeArrowheads="1"/>
              </p:cNvSpPr>
              <p:nvPr/>
            </p:nvSpPr>
            <p:spPr bwMode="auto">
              <a:xfrm>
                <a:off x="2553" y="382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6" name="Rectangle 1731">
                <a:extLst>
                  <a:ext uri="{FF2B5EF4-FFF2-40B4-BE49-F238E27FC236}">
                    <a16:creationId xmlns:a16="http://schemas.microsoft.com/office/drawing/2014/main" id="{A698F954-6E84-4ED9-B6D0-87588FB8DF34}"/>
                  </a:ext>
                </a:extLst>
              </p:cNvPr>
              <p:cNvSpPr>
                <a:spLocks noChangeArrowheads="1"/>
              </p:cNvSpPr>
              <p:nvPr/>
            </p:nvSpPr>
            <p:spPr bwMode="auto">
              <a:xfrm>
                <a:off x="2440" y="3508"/>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7" name="Rectangle 1732">
                <a:extLst>
                  <a:ext uri="{FF2B5EF4-FFF2-40B4-BE49-F238E27FC236}">
                    <a16:creationId xmlns:a16="http://schemas.microsoft.com/office/drawing/2014/main" id="{3BEE84E7-BD02-4176-A272-88C2306E848D}"/>
                  </a:ext>
                </a:extLst>
              </p:cNvPr>
              <p:cNvSpPr>
                <a:spLocks noChangeArrowheads="1"/>
              </p:cNvSpPr>
              <p:nvPr/>
            </p:nvSpPr>
            <p:spPr bwMode="auto">
              <a:xfrm>
                <a:off x="2553" y="319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8" name="Rectangle 1733">
                <a:extLst>
                  <a:ext uri="{FF2B5EF4-FFF2-40B4-BE49-F238E27FC236}">
                    <a16:creationId xmlns:a16="http://schemas.microsoft.com/office/drawing/2014/main" id="{DBDB5BCF-C25C-4688-B16D-04D8A369703D}"/>
                  </a:ext>
                </a:extLst>
              </p:cNvPr>
              <p:cNvSpPr>
                <a:spLocks noChangeArrowheads="1"/>
              </p:cNvSpPr>
              <p:nvPr/>
            </p:nvSpPr>
            <p:spPr bwMode="auto">
              <a:xfrm>
                <a:off x="3031" y="3061"/>
                <a:ext cx="3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9" name="Line 1734">
                <a:extLst>
                  <a:ext uri="{FF2B5EF4-FFF2-40B4-BE49-F238E27FC236}">
                    <a16:creationId xmlns:a16="http://schemas.microsoft.com/office/drawing/2014/main" id="{AA1C5CC0-1ADA-4132-8FA8-06ACA6C040AD}"/>
                  </a:ext>
                </a:extLst>
              </p:cNvPr>
              <p:cNvSpPr>
                <a:spLocks noChangeShapeType="1"/>
              </p:cNvSpPr>
              <p:nvPr/>
            </p:nvSpPr>
            <p:spPr bwMode="auto">
              <a:xfrm>
                <a:off x="2761" y="3393"/>
                <a:ext cx="0" cy="16"/>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0" name="Line 1735">
                <a:extLst>
                  <a:ext uri="{FF2B5EF4-FFF2-40B4-BE49-F238E27FC236}">
                    <a16:creationId xmlns:a16="http://schemas.microsoft.com/office/drawing/2014/main" id="{62CF94A1-0D33-4187-BD5A-89BF2928FE97}"/>
                  </a:ext>
                </a:extLst>
              </p:cNvPr>
              <p:cNvSpPr>
                <a:spLocks noChangeShapeType="1"/>
              </p:cNvSpPr>
              <p:nvPr/>
            </p:nvSpPr>
            <p:spPr bwMode="auto">
              <a:xfrm>
                <a:off x="2931" y="3763"/>
                <a:ext cx="0" cy="17"/>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1" name="Line 1736">
                <a:extLst>
                  <a:ext uri="{FF2B5EF4-FFF2-40B4-BE49-F238E27FC236}">
                    <a16:creationId xmlns:a16="http://schemas.microsoft.com/office/drawing/2014/main" id="{23FA3CCB-BB6D-46BE-89BE-8028BBDAA109}"/>
                  </a:ext>
                </a:extLst>
              </p:cNvPr>
              <p:cNvSpPr>
                <a:spLocks noChangeShapeType="1"/>
              </p:cNvSpPr>
              <p:nvPr/>
            </p:nvSpPr>
            <p:spPr bwMode="auto">
              <a:xfrm>
                <a:off x="3101" y="3746"/>
                <a:ext cx="0" cy="14"/>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2" name="Line 1737">
                <a:extLst>
                  <a:ext uri="{FF2B5EF4-FFF2-40B4-BE49-F238E27FC236}">
                    <a16:creationId xmlns:a16="http://schemas.microsoft.com/office/drawing/2014/main" id="{B2482179-6166-42F1-A9BE-2F1BC1CAC668}"/>
                  </a:ext>
                </a:extLst>
              </p:cNvPr>
              <p:cNvSpPr>
                <a:spLocks noChangeShapeType="1"/>
              </p:cNvSpPr>
              <p:nvPr/>
            </p:nvSpPr>
            <p:spPr bwMode="auto">
              <a:xfrm>
                <a:off x="3271" y="3748"/>
                <a:ext cx="0" cy="1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3" name="Line 1738">
                <a:extLst>
                  <a:ext uri="{FF2B5EF4-FFF2-40B4-BE49-F238E27FC236}">
                    <a16:creationId xmlns:a16="http://schemas.microsoft.com/office/drawing/2014/main" id="{DD97DAF3-49D3-4965-A7DD-E90EC41CB53A}"/>
                  </a:ext>
                </a:extLst>
              </p:cNvPr>
              <p:cNvSpPr>
                <a:spLocks noChangeShapeType="1"/>
              </p:cNvSpPr>
              <p:nvPr/>
            </p:nvSpPr>
            <p:spPr bwMode="auto">
              <a:xfrm>
                <a:off x="3440" y="3738"/>
                <a:ext cx="0" cy="19"/>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4" name="Line 1739">
                <a:extLst>
                  <a:ext uri="{FF2B5EF4-FFF2-40B4-BE49-F238E27FC236}">
                    <a16:creationId xmlns:a16="http://schemas.microsoft.com/office/drawing/2014/main" id="{848CA5F5-B458-4558-B929-36E87EC76279}"/>
                  </a:ext>
                </a:extLst>
              </p:cNvPr>
              <p:cNvSpPr>
                <a:spLocks noChangeShapeType="1"/>
              </p:cNvSpPr>
              <p:nvPr/>
            </p:nvSpPr>
            <p:spPr bwMode="auto">
              <a:xfrm>
                <a:off x="3610" y="3721"/>
                <a:ext cx="0" cy="16"/>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5" name="Line 1740">
                <a:extLst>
                  <a:ext uri="{FF2B5EF4-FFF2-40B4-BE49-F238E27FC236}">
                    <a16:creationId xmlns:a16="http://schemas.microsoft.com/office/drawing/2014/main" id="{092F0E8C-FEA1-4CFF-9993-A54E06DEDAB0}"/>
                  </a:ext>
                </a:extLst>
              </p:cNvPr>
              <p:cNvSpPr>
                <a:spLocks noChangeShapeType="1"/>
              </p:cNvSpPr>
              <p:nvPr/>
            </p:nvSpPr>
            <p:spPr bwMode="auto">
              <a:xfrm flipV="1">
                <a:off x="2761" y="3377"/>
                <a:ext cx="0" cy="16"/>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6" name="Line 1741">
                <a:extLst>
                  <a:ext uri="{FF2B5EF4-FFF2-40B4-BE49-F238E27FC236}">
                    <a16:creationId xmlns:a16="http://schemas.microsoft.com/office/drawing/2014/main" id="{0B466142-F803-4DF6-8E4A-8A8E5A5B666A}"/>
                  </a:ext>
                </a:extLst>
              </p:cNvPr>
              <p:cNvSpPr>
                <a:spLocks noChangeShapeType="1"/>
              </p:cNvSpPr>
              <p:nvPr/>
            </p:nvSpPr>
            <p:spPr bwMode="auto">
              <a:xfrm flipV="1">
                <a:off x="2931" y="3746"/>
                <a:ext cx="0" cy="17"/>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7" name="Line 1742">
                <a:extLst>
                  <a:ext uri="{FF2B5EF4-FFF2-40B4-BE49-F238E27FC236}">
                    <a16:creationId xmlns:a16="http://schemas.microsoft.com/office/drawing/2014/main" id="{C125B114-0BCB-428E-A899-8048E8ED0E85}"/>
                  </a:ext>
                </a:extLst>
              </p:cNvPr>
              <p:cNvSpPr>
                <a:spLocks noChangeShapeType="1"/>
              </p:cNvSpPr>
              <p:nvPr/>
            </p:nvSpPr>
            <p:spPr bwMode="auto">
              <a:xfrm flipV="1">
                <a:off x="3101" y="3732"/>
                <a:ext cx="0" cy="14"/>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8" name="Line 1743">
                <a:extLst>
                  <a:ext uri="{FF2B5EF4-FFF2-40B4-BE49-F238E27FC236}">
                    <a16:creationId xmlns:a16="http://schemas.microsoft.com/office/drawing/2014/main" id="{C6AFCEAF-6E8B-4711-BE38-9878AB4AC655}"/>
                  </a:ext>
                </a:extLst>
              </p:cNvPr>
              <p:cNvSpPr>
                <a:spLocks noChangeShapeType="1"/>
              </p:cNvSpPr>
              <p:nvPr/>
            </p:nvSpPr>
            <p:spPr bwMode="auto">
              <a:xfrm flipV="1">
                <a:off x="3271" y="3737"/>
                <a:ext cx="0" cy="11"/>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9" name="Line 1744">
                <a:extLst>
                  <a:ext uri="{FF2B5EF4-FFF2-40B4-BE49-F238E27FC236}">
                    <a16:creationId xmlns:a16="http://schemas.microsoft.com/office/drawing/2014/main" id="{2DD5C38E-E884-4C0B-A3B2-59E900BF8BBD}"/>
                  </a:ext>
                </a:extLst>
              </p:cNvPr>
              <p:cNvSpPr>
                <a:spLocks noChangeShapeType="1"/>
              </p:cNvSpPr>
              <p:nvPr/>
            </p:nvSpPr>
            <p:spPr bwMode="auto">
              <a:xfrm flipV="1">
                <a:off x="3440" y="3720"/>
                <a:ext cx="0" cy="18"/>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0" name="Line 1745">
                <a:extLst>
                  <a:ext uri="{FF2B5EF4-FFF2-40B4-BE49-F238E27FC236}">
                    <a16:creationId xmlns:a16="http://schemas.microsoft.com/office/drawing/2014/main" id="{2C273730-FAE4-4E12-8F3C-03FF2631D393}"/>
                  </a:ext>
                </a:extLst>
              </p:cNvPr>
              <p:cNvSpPr>
                <a:spLocks noChangeShapeType="1"/>
              </p:cNvSpPr>
              <p:nvPr/>
            </p:nvSpPr>
            <p:spPr bwMode="auto">
              <a:xfrm flipV="1">
                <a:off x="3610" y="3705"/>
                <a:ext cx="0" cy="16"/>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1" name="Freeform 1746">
                <a:extLst>
                  <a:ext uri="{FF2B5EF4-FFF2-40B4-BE49-F238E27FC236}">
                    <a16:creationId xmlns:a16="http://schemas.microsoft.com/office/drawing/2014/main" id="{50AD8712-EEAD-4EDF-ADCB-1669A2F92BF6}"/>
                  </a:ext>
                </a:extLst>
              </p:cNvPr>
              <p:cNvSpPr>
                <a:spLocks/>
              </p:cNvSpPr>
              <p:nvPr/>
            </p:nvSpPr>
            <p:spPr bwMode="auto">
              <a:xfrm>
                <a:off x="2761" y="3393"/>
                <a:ext cx="849" cy="370"/>
              </a:xfrm>
              <a:custGeom>
                <a:avLst/>
                <a:gdLst>
                  <a:gd name="T0" fmla="*/ 0 w 849"/>
                  <a:gd name="T1" fmla="*/ 0 h 370"/>
                  <a:gd name="T2" fmla="*/ 170 w 849"/>
                  <a:gd name="T3" fmla="*/ 370 h 370"/>
                  <a:gd name="T4" fmla="*/ 340 w 849"/>
                  <a:gd name="T5" fmla="*/ 353 h 370"/>
                  <a:gd name="T6" fmla="*/ 510 w 849"/>
                  <a:gd name="T7" fmla="*/ 355 h 370"/>
                  <a:gd name="T8" fmla="*/ 679 w 849"/>
                  <a:gd name="T9" fmla="*/ 345 h 370"/>
                  <a:gd name="T10" fmla="*/ 849 w 849"/>
                  <a:gd name="T11" fmla="*/ 328 h 370"/>
                </a:gdLst>
                <a:ahLst/>
                <a:cxnLst>
                  <a:cxn ang="0">
                    <a:pos x="T0" y="T1"/>
                  </a:cxn>
                  <a:cxn ang="0">
                    <a:pos x="T2" y="T3"/>
                  </a:cxn>
                  <a:cxn ang="0">
                    <a:pos x="T4" y="T5"/>
                  </a:cxn>
                  <a:cxn ang="0">
                    <a:pos x="T6" y="T7"/>
                  </a:cxn>
                  <a:cxn ang="0">
                    <a:pos x="T8" y="T9"/>
                  </a:cxn>
                  <a:cxn ang="0">
                    <a:pos x="T10" y="T11"/>
                  </a:cxn>
                </a:cxnLst>
                <a:rect l="0" t="0" r="r" b="b"/>
                <a:pathLst>
                  <a:path w="849" h="370">
                    <a:moveTo>
                      <a:pt x="0" y="0"/>
                    </a:moveTo>
                    <a:lnTo>
                      <a:pt x="170" y="370"/>
                    </a:lnTo>
                    <a:lnTo>
                      <a:pt x="340" y="353"/>
                    </a:lnTo>
                    <a:lnTo>
                      <a:pt x="510" y="355"/>
                    </a:lnTo>
                    <a:lnTo>
                      <a:pt x="679" y="345"/>
                    </a:lnTo>
                    <a:lnTo>
                      <a:pt x="849" y="328"/>
                    </a:lnTo>
                  </a:path>
                </a:pathLst>
              </a:custGeom>
              <a:noFill/>
              <a:ln w="20638" cap="flat">
                <a:solidFill>
                  <a:srgbClr val="D5828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2" name="Line 1747">
                <a:extLst>
                  <a:ext uri="{FF2B5EF4-FFF2-40B4-BE49-F238E27FC236}">
                    <a16:creationId xmlns:a16="http://schemas.microsoft.com/office/drawing/2014/main" id="{386D4DD3-70DE-412D-A12E-42C5BA9FC39D}"/>
                  </a:ext>
                </a:extLst>
              </p:cNvPr>
              <p:cNvSpPr>
                <a:spLocks noChangeShapeType="1"/>
              </p:cNvSpPr>
              <p:nvPr/>
            </p:nvSpPr>
            <p:spPr bwMode="auto">
              <a:xfrm>
                <a:off x="2742" y="3409"/>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3" name="Line 1748">
                <a:extLst>
                  <a:ext uri="{FF2B5EF4-FFF2-40B4-BE49-F238E27FC236}">
                    <a16:creationId xmlns:a16="http://schemas.microsoft.com/office/drawing/2014/main" id="{FF7C8037-F9D7-4ADA-A146-CFFD11F1C3E2}"/>
                  </a:ext>
                </a:extLst>
              </p:cNvPr>
              <p:cNvSpPr>
                <a:spLocks noChangeShapeType="1"/>
              </p:cNvSpPr>
              <p:nvPr/>
            </p:nvSpPr>
            <p:spPr bwMode="auto">
              <a:xfrm>
                <a:off x="2911" y="3780"/>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4" name="Line 1749">
                <a:extLst>
                  <a:ext uri="{FF2B5EF4-FFF2-40B4-BE49-F238E27FC236}">
                    <a16:creationId xmlns:a16="http://schemas.microsoft.com/office/drawing/2014/main" id="{A850F90D-0092-4C8F-B700-24830EEA5B67}"/>
                  </a:ext>
                </a:extLst>
              </p:cNvPr>
              <p:cNvSpPr>
                <a:spLocks noChangeShapeType="1"/>
              </p:cNvSpPr>
              <p:nvPr/>
            </p:nvSpPr>
            <p:spPr bwMode="auto">
              <a:xfrm>
                <a:off x="3081" y="3760"/>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5" name="Line 1750">
                <a:extLst>
                  <a:ext uri="{FF2B5EF4-FFF2-40B4-BE49-F238E27FC236}">
                    <a16:creationId xmlns:a16="http://schemas.microsoft.com/office/drawing/2014/main" id="{D5391817-4232-4CB2-BB4E-F88A718E5758}"/>
                  </a:ext>
                </a:extLst>
              </p:cNvPr>
              <p:cNvSpPr>
                <a:spLocks noChangeShapeType="1"/>
              </p:cNvSpPr>
              <p:nvPr/>
            </p:nvSpPr>
            <p:spPr bwMode="auto">
              <a:xfrm>
                <a:off x="3251" y="3758"/>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6" name="Line 1751">
                <a:extLst>
                  <a:ext uri="{FF2B5EF4-FFF2-40B4-BE49-F238E27FC236}">
                    <a16:creationId xmlns:a16="http://schemas.microsoft.com/office/drawing/2014/main" id="{E25AF443-90F8-41AB-91FD-BA4CB313E775}"/>
                  </a:ext>
                </a:extLst>
              </p:cNvPr>
              <p:cNvSpPr>
                <a:spLocks noChangeShapeType="1"/>
              </p:cNvSpPr>
              <p:nvPr/>
            </p:nvSpPr>
            <p:spPr bwMode="auto">
              <a:xfrm>
                <a:off x="3421" y="375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7" name="Line 1752">
                <a:extLst>
                  <a:ext uri="{FF2B5EF4-FFF2-40B4-BE49-F238E27FC236}">
                    <a16:creationId xmlns:a16="http://schemas.microsoft.com/office/drawing/2014/main" id="{96EE108B-5A78-4F0A-9EC6-5F9C3511468D}"/>
                  </a:ext>
                </a:extLst>
              </p:cNvPr>
              <p:cNvSpPr>
                <a:spLocks noChangeShapeType="1"/>
              </p:cNvSpPr>
              <p:nvPr/>
            </p:nvSpPr>
            <p:spPr bwMode="auto">
              <a:xfrm>
                <a:off x="3590" y="3737"/>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8" name="Line 1753">
                <a:extLst>
                  <a:ext uri="{FF2B5EF4-FFF2-40B4-BE49-F238E27FC236}">
                    <a16:creationId xmlns:a16="http://schemas.microsoft.com/office/drawing/2014/main" id="{6C5F5525-BB1B-4B09-9379-B841680D0F35}"/>
                  </a:ext>
                </a:extLst>
              </p:cNvPr>
              <p:cNvSpPr>
                <a:spLocks noChangeShapeType="1"/>
              </p:cNvSpPr>
              <p:nvPr/>
            </p:nvSpPr>
            <p:spPr bwMode="auto">
              <a:xfrm>
                <a:off x="2742" y="337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9" name="Line 1754">
                <a:extLst>
                  <a:ext uri="{FF2B5EF4-FFF2-40B4-BE49-F238E27FC236}">
                    <a16:creationId xmlns:a16="http://schemas.microsoft.com/office/drawing/2014/main" id="{E69488D6-6418-46AA-BB37-5E00589905C0}"/>
                  </a:ext>
                </a:extLst>
              </p:cNvPr>
              <p:cNvSpPr>
                <a:spLocks noChangeShapeType="1"/>
              </p:cNvSpPr>
              <p:nvPr/>
            </p:nvSpPr>
            <p:spPr bwMode="auto">
              <a:xfrm>
                <a:off x="2911" y="3746"/>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0" name="Line 1755">
                <a:extLst>
                  <a:ext uri="{FF2B5EF4-FFF2-40B4-BE49-F238E27FC236}">
                    <a16:creationId xmlns:a16="http://schemas.microsoft.com/office/drawing/2014/main" id="{820C8CE6-FE26-42E7-B381-10400A1387E2}"/>
                  </a:ext>
                </a:extLst>
              </p:cNvPr>
              <p:cNvSpPr>
                <a:spLocks noChangeShapeType="1"/>
              </p:cNvSpPr>
              <p:nvPr/>
            </p:nvSpPr>
            <p:spPr bwMode="auto">
              <a:xfrm>
                <a:off x="3081" y="3732"/>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1" name="Line 1756">
                <a:extLst>
                  <a:ext uri="{FF2B5EF4-FFF2-40B4-BE49-F238E27FC236}">
                    <a16:creationId xmlns:a16="http://schemas.microsoft.com/office/drawing/2014/main" id="{13B49887-3C81-463A-8670-6D4C7E44DB5D}"/>
                  </a:ext>
                </a:extLst>
              </p:cNvPr>
              <p:cNvSpPr>
                <a:spLocks noChangeShapeType="1"/>
              </p:cNvSpPr>
              <p:nvPr/>
            </p:nvSpPr>
            <p:spPr bwMode="auto">
              <a:xfrm>
                <a:off x="3251" y="3737"/>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2" name="Line 1757">
                <a:extLst>
                  <a:ext uri="{FF2B5EF4-FFF2-40B4-BE49-F238E27FC236}">
                    <a16:creationId xmlns:a16="http://schemas.microsoft.com/office/drawing/2014/main" id="{C66C6417-4A49-4BB1-804C-A795AA9B5FA4}"/>
                  </a:ext>
                </a:extLst>
              </p:cNvPr>
              <p:cNvSpPr>
                <a:spLocks noChangeShapeType="1"/>
              </p:cNvSpPr>
              <p:nvPr/>
            </p:nvSpPr>
            <p:spPr bwMode="auto">
              <a:xfrm>
                <a:off x="3421" y="3720"/>
                <a:ext cx="39"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3" name="Line 1758">
                <a:extLst>
                  <a:ext uri="{FF2B5EF4-FFF2-40B4-BE49-F238E27FC236}">
                    <a16:creationId xmlns:a16="http://schemas.microsoft.com/office/drawing/2014/main" id="{AB603B45-E44E-4038-8B75-4F815B29B94B}"/>
                  </a:ext>
                </a:extLst>
              </p:cNvPr>
              <p:cNvSpPr>
                <a:spLocks noChangeShapeType="1"/>
              </p:cNvSpPr>
              <p:nvPr/>
            </p:nvSpPr>
            <p:spPr bwMode="auto">
              <a:xfrm>
                <a:off x="3590" y="3705"/>
                <a:ext cx="40" cy="0"/>
              </a:xfrm>
              <a:prstGeom prst="line">
                <a:avLst/>
              </a:prstGeom>
              <a:noFill/>
              <a:ln w="20638" cap="flat">
                <a:solidFill>
                  <a:srgbClr val="D5828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4" name="Line 1759">
                <a:extLst>
                  <a:ext uri="{FF2B5EF4-FFF2-40B4-BE49-F238E27FC236}">
                    <a16:creationId xmlns:a16="http://schemas.microsoft.com/office/drawing/2014/main" id="{08C9C566-3716-4567-9081-5A682BA9ADAB}"/>
                  </a:ext>
                </a:extLst>
              </p:cNvPr>
              <p:cNvSpPr>
                <a:spLocks noChangeShapeType="1"/>
              </p:cNvSpPr>
              <p:nvPr/>
            </p:nvSpPr>
            <p:spPr bwMode="auto">
              <a:xfrm>
                <a:off x="2761" y="3634"/>
                <a:ext cx="0" cy="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5" name="Line 1760">
                <a:extLst>
                  <a:ext uri="{FF2B5EF4-FFF2-40B4-BE49-F238E27FC236}">
                    <a16:creationId xmlns:a16="http://schemas.microsoft.com/office/drawing/2014/main" id="{8F97F276-1347-4D4C-91F2-2CAD12BDDC0F}"/>
                  </a:ext>
                </a:extLst>
              </p:cNvPr>
              <p:cNvSpPr>
                <a:spLocks noChangeShapeType="1"/>
              </p:cNvSpPr>
              <p:nvPr/>
            </p:nvSpPr>
            <p:spPr bwMode="auto">
              <a:xfrm>
                <a:off x="2931" y="3710"/>
                <a:ext cx="0" cy="1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6" name="Line 1761">
                <a:extLst>
                  <a:ext uri="{FF2B5EF4-FFF2-40B4-BE49-F238E27FC236}">
                    <a16:creationId xmlns:a16="http://schemas.microsoft.com/office/drawing/2014/main" id="{13BF96B4-366C-4ECC-B738-FF132A6CC443}"/>
                  </a:ext>
                </a:extLst>
              </p:cNvPr>
              <p:cNvSpPr>
                <a:spLocks noChangeShapeType="1"/>
              </p:cNvSpPr>
              <p:nvPr/>
            </p:nvSpPr>
            <p:spPr bwMode="auto">
              <a:xfrm>
                <a:off x="3101" y="3692"/>
                <a:ext cx="0" cy="1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7" name="Line 1762">
                <a:extLst>
                  <a:ext uri="{FF2B5EF4-FFF2-40B4-BE49-F238E27FC236}">
                    <a16:creationId xmlns:a16="http://schemas.microsoft.com/office/drawing/2014/main" id="{EE30CB1C-2586-4F11-8B17-F9E86336969C}"/>
                  </a:ext>
                </a:extLst>
              </p:cNvPr>
              <p:cNvSpPr>
                <a:spLocks noChangeShapeType="1"/>
              </p:cNvSpPr>
              <p:nvPr/>
            </p:nvSpPr>
            <p:spPr bwMode="auto">
              <a:xfrm>
                <a:off x="3271" y="3705"/>
                <a:ext cx="0" cy="1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8" name="Line 1763">
                <a:extLst>
                  <a:ext uri="{FF2B5EF4-FFF2-40B4-BE49-F238E27FC236}">
                    <a16:creationId xmlns:a16="http://schemas.microsoft.com/office/drawing/2014/main" id="{65B64631-79A3-4115-9060-6F9060E57804}"/>
                  </a:ext>
                </a:extLst>
              </p:cNvPr>
              <p:cNvSpPr>
                <a:spLocks noChangeShapeType="1"/>
              </p:cNvSpPr>
              <p:nvPr/>
            </p:nvSpPr>
            <p:spPr bwMode="auto">
              <a:xfrm>
                <a:off x="3440" y="3709"/>
                <a:ext cx="0" cy="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9" name="Line 1764">
                <a:extLst>
                  <a:ext uri="{FF2B5EF4-FFF2-40B4-BE49-F238E27FC236}">
                    <a16:creationId xmlns:a16="http://schemas.microsoft.com/office/drawing/2014/main" id="{B99B2878-F96B-4717-BEB5-91B8E720DEFD}"/>
                  </a:ext>
                </a:extLst>
              </p:cNvPr>
              <p:cNvSpPr>
                <a:spLocks noChangeShapeType="1"/>
              </p:cNvSpPr>
              <p:nvPr/>
            </p:nvSpPr>
            <p:spPr bwMode="auto">
              <a:xfrm>
                <a:off x="3610" y="3703"/>
                <a:ext cx="0" cy="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0" name="Line 1765">
                <a:extLst>
                  <a:ext uri="{FF2B5EF4-FFF2-40B4-BE49-F238E27FC236}">
                    <a16:creationId xmlns:a16="http://schemas.microsoft.com/office/drawing/2014/main" id="{DAF69ACF-C467-4142-82E2-46F30B262C12}"/>
                  </a:ext>
                </a:extLst>
              </p:cNvPr>
              <p:cNvSpPr>
                <a:spLocks noChangeShapeType="1"/>
              </p:cNvSpPr>
              <p:nvPr/>
            </p:nvSpPr>
            <p:spPr bwMode="auto">
              <a:xfrm flipV="1">
                <a:off x="2761" y="3627"/>
                <a:ext cx="0" cy="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1" name="Line 1766">
                <a:extLst>
                  <a:ext uri="{FF2B5EF4-FFF2-40B4-BE49-F238E27FC236}">
                    <a16:creationId xmlns:a16="http://schemas.microsoft.com/office/drawing/2014/main" id="{1FA43779-2931-4118-8D3B-AA020D5464C6}"/>
                  </a:ext>
                </a:extLst>
              </p:cNvPr>
              <p:cNvSpPr>
                <a:spLocks noChangeShapeType="1"/>
              </p:cNvSpPr>
              <p:nvPr/>
            </p:nvSpPr>
            <p:spPr bwMode="auto">
              <a:xfrm flipV="1">
                <a:off x="2931" y="3697"/>
                <a:ext cx="0" cy="1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2" name="Line 1767">
                <a:extLst>
                  <a:ext uri="{FF2B5EF4-FFF2-40B4-BE49-F238E27FC236}">
                    <a16:creationId xmlns:a16="http://schemas.microsoft.com/office/drawing/2014/main" id="{86B0D59E-999E-435D-8D14-F611882FFAF9}"/>
                  </a:ext>
                </a:extLst>
              </p:cNvPr>
              <p:cNvSpPr>
                <a:spLocks noChangeShapeType="1"/>
              </p:cNvSpPr>
              <p:nvPr/>
            </p:nvSpPr>
            <p:spPr bwMode="auto">
              <a:xfrm flipV="1">
                <a:off x="3101" y="3676"/>
                <a:ext cx="0" cy="1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3" name="Line 1768">
                <a:extLst>
                  <a:ext uri="{FF2B5EF4-FFF2-40B4-BE49-F238E27FC236}">
                    <a16:creationId xmlns:a16="http://schemas.microsoft.com/office/drawing/2014/main" id="{6123C6B3-9727-45F0-AC65-6263EE00DEF8}"/>
                  </a:ext>
                </a:extLst>
              </p:cNvPr>
              <p:cNvSpPr>
                <a:spLocks noChangeShapeType="1"/>
              </p:cNvSpPr>
              <p:nvPr/>
            </p:nvSpPr>
            <p:spPr bwMode="auto">
              <a:xfrm flipV="1">
                <a:off x="3271" y="3696"/>
                <a:ext cx="0" cy="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4" name="Line 1769">
                <a:extLst>
                  <a:ext uri="{FF2B5EF4-FFF2-40B4-BE49-F238E27FC236}">
                    <a16:creationId xmlns:a16="http://schemas.microsoft.com/office/drawing/2014/main" id="{0AAA0E10-9FEA-443B-A37D-10463781C64E}"/>
                  </a:ext>
                </a:extLst>
              </p:cNvPr>
              <p:cNvSpPr>
                <a:spLocks noChangeShapeType="1"/>
              </p:cNvSpPr>
              <p:nvPr/>
            </p:nvSpPr>
            <p:spPr bwMode="auto">
              <a:xfrm flipV="1">
                <a:off x="3440" y="3701"/>
                <a:ext cx="0" cy="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5" name="Line 1770">
                <a:extLst>
                  <a:ext uri="{FF2B5EF4-FFF2-40B4-BE49-F238E27FC236}">
                    <a16:creationId xmlns:a16="http://schemas.microsoft.com/office/drawing/2014/main" id="{7CDF5D37-8525-42D3-945D-86CBF788E661}"/>
                  </a:ext>
                </a:extLst>
              </p:cNvPr>
              <p:cNvSpPr>
                <a:spLocks noChangeShapeType="1"/>
              </p:cNvSpPr>
              <p:nvPr/>
            </p:nvSpPr>
            <p:spPr bwMode="auto">
              <a:xfrm flipV="1">
                <a:off x="3610" y="3693"/>
                <a:ext cx="0" cy="1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6" name="Freeform 1771">
                <a:extLst>
                  <a:ext uri="{FF2B5EF4-FFF2-40B4-BE49-F238E27FC236}">
                    <a16:creationId xmlns:a16="http://schemas.microsoft.com/office/drawing/2014/main" id="{6C4EE6D4-F503-4E90-879B-E9B51A530259}"/>
                  </a:ext>
                </a:extLst>
              </p:cNvPr>
              <p:cNvSpPr>
                <a:spLocks/>
              </p:cNvSpPr>
              <p:nvPr/>
            </p:nvSpPr>
            <p:spPr bwMode="auto">
              <a:xfrm>
                <a:off x="2761" y="3634"/>
                <a:ext cx="849" cy="76"/>
              </a:xfrm>
              <a:custGeom>
                <a:avLst/>
                <a:gdLst>
                  <a:gd name="T0" fmla="*/ 0 w 849"/>
                  <a:gd name="T1" fmla="*/ 0 h 76"/>
                  <a:gd name="T2" fmla="*/ 170 w 849"/>
                  <a:gd name="T3" fmla="*/ 76 h 76"/>
                  <a:gd name="T4" fmla="*/ 340 w 849"/>
                  <a:gd name="T5" fmla="*/ 58 h 76"/>
                  <a:gd name="T6" fmla="*/ 510 w 849"/>
                  <a:gd name="T7" fmla="*/ 71 h 76"/>
                  <a:gd name="T8" fmla="*/ 679 w 849"/>
                  <a:gd name="T9" fmla="*/ 75 h 76"/>
                  <a:gd name="T10" fmla="*/ 849 w 849"/>
                  <a:gd name="T11" fmla="*/ 69 h 76"/>
                </a:gdLst>
                <a:ahLst/>
                <a:cxnLst>
                  <a:cxn ang="0">
                    <a:pos x="T0" y="T1"/>
                  </a:cxn>
                  <a:cxn ang="0">
                    <a:pos x="T2" y="T3"/>
                  </a:cxn>
                  <a:cxn ang="0">
                    <a:pos x="T4" y="T5"/>
                  </a:cxn>
                  <a:cxn ang="0">
                    <a:pos x="T6" y="T7"/>
                  </a:cxn>
                  <a:cxn ang="0">
                    <a:pos x="T8" y="T9"/>
                  </a:cxn>
                  <a:cxn ang="0">
                    <a:pos x="T10" y="T11"/>
                  </a:cxn>
                </a:cxnLst>
                <a:rect l="0" t="0" r="r" b="b"/>
                <a:pathLst>
                  <a:path w="849" h="76">
                    <a:moveTo>
                      <a:pt x="0" y="0"/>
                    </a:moveTo>
                    <a:lnTo>
                      <a:pt x="170" y="76"/>
                    </a:lnTo>
                    <a:lnTo>
                      <a:pt x="340" y="58"/>
                    </a:lnTo>
                    <a:lnTo>
                      <a:pt x="510" y="71"/>
                    </a:lnTo>
                    <a:lnTo>
                      <a:pt x="679" y="75"/>
                    </a:lnTo>
                    <a:lnTo>
                      <a:pt x="849" y="69"/>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7" name="Line 1772">
                <a:extLst>
                  <a:ext uri="{FF2B5EF4-FFF2-40B4-BE49-F238E27FC236}">
                    <a16:creationId xmlns:a16="http://schemas.microsoft.com/office/drawing/2014/main" id="{20255909-A79B-4ACD-91DE-34D8FC4A0038}"/>
                  </a:ext>
                </a:extLst>
              </p:cNvPr>
              <p:cNvSpPr>
                <a:spLocks noChangeShapeType="1"/>
              </p:cNvSpPr>
              <p:nvPr/>
            </p:nvSpPr>
            <p:spPr bwMode="auto">
              <a:xfrm>
                <a:off x="2742" y="364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8" name="Line 1773">
                <a:extLst>
                  <a:ext uri="{FF2B5EF4-FFF2-40B4-BE49-F238E27FC236}">
                    <a16:creationId xmlns:a16="http://schemas.microsoft.com/office/drawing/2014/main" id="{B208B711-E4C4-4CD8-9006-7B104789E646}"/>
                  </a:ext>
                </a:extLst>
              </p:cNvPr>
              <p:cNvSpPr>
                <a:spLocks noChangeShapeType="1"/>
              </p:cNvSpPr>
              <p:nvPr/>
            </p:nvSpPr>
            <p:spPr bwMode="auto">
              <a:xfrm>
                <a:off x="2911" y="3724"/>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9" name="Line 1774">
                <a:extLst>
                  <a:ext uri="{FF2B5EF4-FFF2-40B4-BE49-F238E27FC236}">
                    <a16:creationId xmlns:a16="http://schemas.microsoft.com/office/drawing/2014/main" id="{FB42DC32-7B14-4734-AA98-FB429ABEC2E2}"/>
                  </a:ext>
                </a:extLst>
              </p:cNvPr>
              <p:cNvSpPr>
                <a:spLocks noChangeShapeType="1"/>
              </p:cNvSpPr>
              <p:nvPr/>
            </p:nvSpPr>
            <p:spPr bwMode="auto">
              <a:xfrm>
                <a:off x="3081" y="3707"/>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0" name="Line 1775">
                <a:extLst>
                  <a:ext uri="{FF2B5EF4-FFF2-40B4-BE49-F238E27FC236}">
                    <a16:creationId xmlns:a16="http://schemas.microsoft.com/office/drawing/2014/main" id="{EE39E3E3-6B98-482B-863B-2BDED5F7568F}"/>
                  </a:ext>
                </a:extLst>
              </p:cNvPr>
              <p:cNvSpPr>
                <a:spLocks noChangeShapeType="1"/>
              </p:cNvSpPr>
              <p:nvPr/>
            </p:nvSpPr>
            <p:spPr bwMode="auto">
              <a:xfrm>
                <a:off x="3251" y="371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80" name="Line 1777">
              <a:extLst>
                <a:ext uri="{FF2B5EF4-FFF2-40B4-BE49-F238E27FC236}">
                  <a16:creationId xmlns:a16="http://schemas.microsoft.com/office/drawing/2014/main" id="{CFB07E6C-7DA2-44FE-B1C2-7014CB6D3366}"/>
                </a:ext>
              </a:extLst>
            </p:cNvPr>
            <p:cNvSpPr>
              <a:spLocks noChangeShapeType="1"/>
            </p:cNvSpPr>
            <p:nvPr/>
          </p:nvSpPr>
          <p:spPr bwMode="auto">
            <a:xfrm>
              <a:off x="3421" y="3718"/>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1" name="Line 1778">
              <a:extLst>
                <a:ext uri="{FF2B5EF4-FFF2-40B4-BE49-F238E27FC236}">
                  <a16:creationId xmlns:a16="http://schemas.microsoft.com/office/drawing/2014/main" id="{7347C01C-C59F-4E34-B450-C3C1B892267B}"/>
                </a:ext>
              </a:extLst>
            </p:cNvPr>
            <p:cNvSpPr>
              <a:spLocks noChangeShapeType="1"/>
            </p:cNvSpPr>
            <p:nvPr/>
          </p:nvSpPr>
          <p:spPr bwMode="auto">
            <a:xfrm>
              <a:off x="3590" y="3712"/>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 name="Line 1779">
              <a:extLst>
                <a:ext uri="{FF2B5EF4-FFF2-40B4-BE49-F238E27FC236}">
                  <a16:creationId xmlns:a16="http://schemas.microsoft.com/office/drawing/2014/main" id="{5CCC9599-DCF1-43AC-AEA9-EC08163F8427}"/>
                </a:ext>
              </a:extLst>
            </p:cNvPr>
            <p:cNvSpPr>
              <a:spLocks noChangeShapeType="1"/>
            </p:cNvSpPr>
            <p:nvPr/>
          </p:nvSpPr>
          <p:spPr bwMode="auto">
            <a:xfrm>
              <a:off x="2742" y="3627"/>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 name="Line 1780">
              <a:extLst>
                <a:ext uri="{FF2B5EF4-FFF2-40B4-BE49-F238E27FC236}">
                  <a16:creationId xmlns:a16="http://schemas.microsoft.com/office/drawing/2014/main" id="{7837DD8D-FC8F-43E5-8376-A74B5448CA38}"/>
                </a:ext>
              </a:extLst>
            </p:cNvPr>
            <p:cNvSpPr>
              <a:spLocks noChangeShapeType="1"/>
            </p:cNvSpPr>
            <p:nvPr/>
          </p:nvSpPr>
          <p:spPr bwMode="auto">
            <a:xfrm>
              <a:off x="2911" y="3697"/>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4" name="Line 1781">
              <a:extLst>
                <a:ext uri="{FF2B5EF4-FFF2-40B4-BE49-F238E27FC236}">
                  <a16:creationId xmlns:a16="http://schemas.microsoft.com/office/drawing/2014/main" id="{9FE5E66A-1DEE-4338-8B08-9C079DDF1E9F}"/>
                </a:ext>
              </a:extLst>
            </p:cNvPr>
            <p:cNvSpPr>
              <a:spLocks noChangeShapeType="1"/>
            </p:cNvSpPr>
            <p:nvPr/>
          </p:nvSpPr>
          <p:spPr bwMode="auto">
            <a:xfrm>
              <a:off x="3081" y="367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5" name="Line 1782">
              <a:extLst>
                <a:ext uri="{FF2B5EF4-FFF2-40B4-BE49-F238E27FC236}">
                  <a16:creationId xmlns:a16="http://schemas.microsoft.com/office/drawing/2014/main" id="{98AC3BD0-D00E-4538-9B52-BF34D7B873F6}"/>
                </a:ext>
              </a:extLst>
            </p:cNvPr>
            <p:cNvSpPr>
              <a:spLocks noChangeShapeType="1"/>
            </p:cNvSpPr>
            <p:nvPr/>
          </p:nvSpPr>
          <p:spPr bwMode="auto">
            <a:xfrm>
              <a:off x="3251" y="369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 name="Line 1783">
              <a:extLst>
                <a:ext uri="{FF2B5EF4-FFF2-40B4-BE49-F238E27FC236}">
                  <a16:creationId xmlns:a16="http://schemas.microsoft.com/office/drawing/2014/main" id="{4899D0EB-38B9-43CB-82ED-71B8B4588D09}"/>
                </a:ext>
              </a:extLst>
            </p:cNvPr>
            <p:cNvSpPr>
              <a:spLocks noChangeShapeType="1"/>
            </p:cNvSpPr>
            <p:nvPr/>
          </p:nvSpPr>
          <p:spPr bwMode="auto">
            <a:xfrm>
              <a:off x="3421" y="370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 name="Line 1784">
              <a:extLst>
                <a:ext uri="{FF2B5EF4-FFF2-40B4-BE49-F238E27FC236}">
                  <a16:creationId xmlns:a16="http://schemas.microsoft.com/office/drawing/2014/main" id="{16A497EB-DB12-47A9-97D1-B0647EED1E6B}"/>
                </a:ext>
              </a:extLst>
            </p:cNvPr>
            <p:cNvSpPr>
              <a:spLocks noChangeShapeType="1"/>
            </p:cNvSpPr>
            <p:nvPr/>
          </p:nvSpPr>
          <p:spPr bwMode="auto">
            <a:xfrm>
              <a:off x="3590" y="369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 name="Rectangle 1785">
              <a:extLst>
                <a:ext uri="{FF2B5EF4-FFF2-40B4-BE49-F238E27FC236}">
                  <a16:creationId xmlns:a16="http://schemas.microsoft.com/office/drawing/2014/main" id="{B8973D70-BA27-48B4-AAB6-17F8D5F55C4D}"/>
                </a:ext>
              </a:extLst>
            </p:cNvPr>
            <p:cNvSpPr>
              <a:spLocks noChangeArrowheads="1"/>
            </p:cNvSpPr>
            <p:nvPr/>
          </p:nvSpPr>
          <p:spPr bwMode="auto">
            <a:xfrm>
              <a:off x="3975" y="3233"/>
              <a:ext cx="2549" cy="6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9" name="Line 1786">
              <a:extLst>
                <a:ext uri="{FF2B5EF4-FFF2-40B4-BE49-F238E27FC236}">
                  <a16:creationId xmlns:a16="http://schemas.microsoft.com/office/drawing/2014/main" id="{02603865-5068-4926-B59B-3E6BE97440E4}"/>
                </a:ext>
              </a:extLst>
            </p:cNvPr>
            <p:cNvSpPr>
              <a:spLocks noChangeShapeType="1"/>
            </p:cNvSpPr>
            <p:nvPr/>
          </p:nvSpPr>
          <p:spPr bwMode="auto">
            <a:xfrm>
              <a:off x="3975" y="3892"/>
              <a:ext cx="2549"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 name="Line 1787">
              <a:extLst>
                <a:ext uri="{FF2B5EF4-FFF2-40B4-BE49-F238E27FC236}">
                  <a16:creationId xmlns:a16="http://schemas.microsoft.com/office/drawing/2014/main" id="{3336F70D-9182-4353-BE52-59FD568B988E}"/>
                </a:ext>
              </a:extLst>
            </p:cNvPr>
            <p:cNvSpPr>
              <a:spLocks noChangeShapeType="1"/>
            </p:cNvSpPr>
            <p:nvPr/>
          </p:nvSpPr>
          <p:spPr bwMode="auto">
            <a:xfrm>
              <a:off x="4740" y="3892"/>
              <a:ext cx="0" cy="26"/>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 name="Line 1788">
              <a:extLst>
                <a:ext uri="{FF2B5EF4-FFF2-40B4-BE49-F238E27FC236}">
                  <a16:creationId xmlns:a16="http://schemas.microsoft.com/office/drawing/2014/main" id="{C5B762E8-794B-42CB-8C4F-F8B3D5FB01CD}"/>
                </a:ext>
              </a:extLst>
            </p:cNvPr>
            <p:cNvSpPr>
              <a:spLocks noChangeShapeType="1"/>
            </p:cNvSpPr>
            <p:nvPr/>
          </p:nvSpPr>
          <p:spPr bwMode="auto">
            <a:xfrm>
              <a:off x="5590" y="3892"/>
              <a:ext cx="0" cy="26"/>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 name="Line 1789">
              <a:extLst>
                <a:ext uri="{FF2B5EF4-FFF2-40B4-BE49-F238E27FC236}">
                  <a16:creationId xmlns:a16="http://schemas.microsoft.com/office/drawing/2014/main" id="{5D7B4973-301D-450F-9C03-A4CD41CA4C92}"/>
                </a:ext>
              </a:extLst>
            </p:cNvPr>
            <p:cNvSpPr>
              <a:spLocks noChangeShapeType="1"/>
            </p:cNvSpPr>
            <p:nvPr/>
          </p:nvSpPr>
          <p:spPr bwMode="auto">
            <a:xfrm>
              <a:off x="6439" y="3892"/>
              <a:ext cx="0" cy="26"/>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3" name="Rectangle 1790">
              <a:extLst>
                <a:ext uri="{FF2B5EF4-FFF2-40B4-BE49-F238E27FC236}">
                  <a16:creationId xmlns:a16="http://schemas.microsoft.com/office/drawing/2014/main" id="{F274905D-1C40-40F3-B899-C542FF2315E5}"/>
                </a:ext>
              </a:extLst>
            </p:cNvPr>
            <p:cNvSpPr>
              <a:spLocks noChangeArrowheads="1"/>
            </p:cNvSpPr>
            <p:nvPr/>
          </p:nvSpPr>
          <p:spPr bwMode="auto">
            <a:xfrm>
              <a:off x="4684" y="3971"/>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4" name="Rectangle 1791">
              <a:extLst>
                <a:ext uri="{FF2B5EF4-FFF2-40B4-BE49-F238E27FC236}">
                  <a16:creationId xmlns:a16="http://schemas.microsoft.com/office/drawing/2014/main" id="{046BCBA5-C19A-4365-94A0-7A88CFC9B073}"/>
                </a:ext>
              </a:extLst>
            </p:cNvPr>
            <p:cNvSpPr>
              <a:spLocks noChangeArrowheads="1"/>
            </p:cNvSpPr>
            <p:nvPr/>
          </p:nvSpPr>
          <p:spPr bwMode="auto">
            <a:xfrm>
              <a:off x="5515" y="3971"/>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5" name="Rectangle 1792">
              <a:extLst>
                <a:ext uri="{FF2B5EF4-FFF2-40B4-BE49-F238E27FC236}">
                  <a16:creationId xmlns:a16="http://schemas.microsoft.com/office/drawing/2014/main" id="{06C80D85-418F-45EE-9F07-6E1CC5104A3A}"/>
                </a:ext>
              </a:extLst>
            </p:cNvPr>
            <p:cNvSpPr>
              <a:spLocks noChangeArrowheads="1"/>
            </p:cNvSpPr>
            <p:nvPr/>
          </p:nvSpPr>
          <p:spPr bwMode="auto">
            <a:xfrm>
              <a:off x="6366" y="3971"/>
              <a:ext cx="2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6" name="Rectangle 1793">
              <a:extLst>
                <a:ext uri="{FF2B5EF4-FFF2-40B4-BE49-F238E27FC236}">
                  <a16:creationId xmlns:a16="http://schemas.microsoft.com/office/drawing/2014/main" id="{F701277D-8A6E-410C-89D7-758F15ABA8A8}"/>
                </a:ext>
              </a:extLst>
            </p:cNvPr>
            <p:cNvSpPr>
              <a:spLocks noChangeArrowheads="1"/>
            </p:cNvSpPr>
            <p:nvPr/>
          </p:nvSpPr>
          <p:spPr bwMode="auto">
            <a:xfrm>
              <a:off x="5087" y="4143"/>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trial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7" name="Line 1794">
              <a:extLst>
                <a:ext uri="{FF2B5EF4-FFF2-40B4-BE49-F238E27FC236}">
                  <a16:creationId xmlns:a16="http://schemas.microsoft.com/office/drawing/2014/main" id="{14D54E76-7912-4C71-BB24-E3C9569CF93A}"/>
                </a:ext>
              </a:extLst>
            </p:cNvPr>
            <p:cNvSpPr>
              <a:spLocks noChangeShapeType="1"/>
            </p:cNvSpPr>
            <p:nvPr/>
          </p:nvSpPr>
          <p:spPr bwMode="auto">
            <a:xfrm flipV="1">
              <a:off x="3975" y="3233"/>
              <a:ext cx="0" cy="659"/>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8" name="Line 1795">
              <a:extLst>
                <a:ext uri="{FF2B5EF4-FFF2-40B4-BE49-F238E27FC236}">
                  <a16:creationId xmlns:a16="http://schemas.microsoft.com/office/drawing/2014/main" id="{7A0619CF-6856-4E2E-875F-153FDB4DF542}"/>
                </a:ext>
              </a:extLst>
            </p:cNvPr>
            <p:cNvSpPr>
              <a:spLocks noChangeShapeType="1"/>
            </p:cNvSpPr>
            <p:nvPr/>
          </p:nvSpPr>
          <p:spPr bwMode="auto">
            <a:xfrm flipH="1">
              <a:off x="3950" y="3892"/>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9" name="Line 1796">
              <a:extLst>
                <a:ext uri="{FF2B5EF4-FFF2-40B4-BE49-F238E27FC236}">
                  <a16:creationId xmlns:a16="http://schemas.microsoft.com/office/drawing/2014/main" id="{61B52181-62F4-4DE6-AD9D-449E12613CCA}"/>
                </a:ext>
              </a:extLst>
            </p:cNvPr>
            <p:cNvSpPr>
              <a:spLocks noChangeShapeType="1"/>
            </p:cNvSpPr>
            <p:nvPr/>
          </p:nvSpPr>
          <p:spPr bwMode="auto">
            <a:xfrm flipH="1">
              <a:off x="3950" y="3578"/>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0" name="Line 1797">
              <a:extLst>
                <a:ext uri="{FF2B5EF4-FFF2-40B4-BE49-F238E27FC236}">
                  <a16:creationId xmlns:a16="http://schemas.microsoft.com/office/drawing/2014/main" id="{D81A4F0B-1DE2-4946-9F75-99ECD721C230}"/>
                </a:ext>
              </a:extLst>
            </p:cNvPr>
            <p:cNvSpPr>
              <a:spLocks noChangeShapeType="1"/>
            </p:cNvSpPr>
            <p:nvPr/>
          </p:nvSpPr>
          <p:spPr bwMode="auto">
            <a:xfrm flipH="1">
              <a:off x="3950" y="3264"/>
              <a:ext cx="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1" name="Rectangle 1798">
              <a:extLst>
                <a:ext uri="{FF2B5EF4-FFF2-40B4-BE49-F238E27FC236}">
                  <a16:creationId xmlns:a16="http://schemas.microsoft.com/office/drawing/2014/main" id="{FB229943-894E-4F0B-8B2A-04EB588164DA}"/>
                </a:ext>
              </a:extLst>
            </p:cNvPr>
            <p:cNvSpPr>
              <a:spLocks noChangeArrowheads="1"/>
            </p:cNvSpPr>
            <p:nvPr/>
          </p:nvSpPr>
          <p:spPr bwMode="auto">
            <a:xfrm>
              <a:off x="3838" y="382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2" name="Rectangle 1799">
              <a:extLst>
                <a:ext uri="{FF2B5EF4-FFF2-40B4-BE49-F238E27FC236}">
                  <a16:creationId xmlns:a16="http://schemas.microsoft.com/office/drawing/2014/main" id="{DCFC9934-B1A3-4862-BB3C-7A9B4E000376}"/>
                </a:ext>
              </a:extLst>
            </p:cNvPr>
            <p:cNvSpPr>
              <a:spLocks noChangeArrowheads="1"/>
            </p:cNvSpPr>
            <p:nvPr/>
          </p:nvSpPr>
          <p:spPr bwMode="auto">
            <a:xfrm>
              <a:off x="3724" y="3508"/>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3" name="Rectangle 1800">
              <a:extLst>
                <a:ext uri="{FF2B5EF4-FFF2-40B4-BE49-F238E27FC236}">
                  <a16:creationId xmlns:a16="http://schemas.microsoft.com/office/drawing/2014/main" id="{DF9DFAAD-37C2-445E-9443-F986FB29C929}"/>
                </a:ext>
              </a:extLst>
            </p:cNvPr>
            <p:cNvSpPr>
              <a:spLocks noChangeArrowheads="1"/>
            </p:cNvSpPr>
            <p:nvPr/>
          </p:nvSpPr>
          <p:spPr bwMode="auto">
            <a:xfrm>
              <a:off x="3838" y="319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4" name="Rectangle 1801">
              <a:extLst>
                <a:ext uri="{FF2B5EF4-FFF2-40B4-BE49-F238E27FC236}">
                  <a16:creationId xmlns:a16="http://schemas.microsoft.com/office/drawing/2014/main" id="{B650445E-60D4-4B5E-99E1-E591AFCF4F1F}"/>
                </a:ext>
              </a:extLst>
            </p:cNvPr>
            <p:cNvSpPr>
              <a:spLocks noChangeArrowheads="1"/>
            </p:cNvSpPr>
            <p:nvPr/>
          </p:nvSpPr>
          <p:spPr bwMode="auto">
            <a:xfrm>
              <a:off x="5053" y="3061"/>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H = 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5" name="Line 1802">
              <a:extLst>
                <a:ext uri="{FF2B5EF4-FFF2-40B4-BE49-F238E27FC236}">
                  <a16:creationId xmlns:a16="http://schemas.microsoft.com/office/drawing/2014/main" id="{5177921F-064E-4AA2-BB6C-ED166967A1E6}"/>
                </a:ext>
              </a:extLst>
            </p:cNvPr>
            <p:cNvSpPr>
              <a:spLocks noChangeShapeType="1"/>
            </p:cNvSpPr>
            <p:nvPr/>
          </p:nvSpPr>
          <p:spPr bwMode="auto">
            <a:xfrm>
              <a:off x="4061" y="3461"/>
              <a:ext cx="0" cy="4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6" name="Line 1803">
              <a:extLst>
                <a:ext uri="{FF2B5EF4-FFF2-40B4-BE49-F238E27FC236}">
                  <a16:creationId xmlns:a16="http://schemas.microsoft.com/office/drawing/2014/main" id="{F5C674BE-78BD-44FA-99E5-A837E6C9CCD2}"/>
                </a:ext>
              </a:extLst>
            </p:cNvPr>
            <p:cNvSpPr>
              <a:spLocks noChangeShapeType="1"/>
            </p:cNvSpPr>
            <p:nvPr/>
          </p:nvSpPr>
          <p:spPr bwMode="auto">
            <a:xfrm>
              <a:off x="4230" y="3799"/>
              <a:ext cx="0" cy="3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 name="Line 1804">
              <a:extLst>
                <a:ext uri="{FF2B5EF4-FFF2-40B4-BE49-F238E27FC236}">
                  <a16:creationId xmlns:a16="http://schemas.microsoft.com/office/drawing/2014/main" id="{FD95A886-09F3-4EAE-A85E-95A4767267AA}"/>
                </a:ext>
              </a:extLst>
            </p:cNvPr>
            <p:cNvSpPr>
              <a:spLocks noChangeShapeType="1"/>
            </p:cNvSpPr>
            <p:nvPr/>
          </p:nvSpPr>
          <p:spPr bwMode="auto">
            <a:xfrm>
              <a:off x="4400" y="3789"/>
              <a:ext cx="0" cy="2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8" name="Line 1805">
              <a:extLst>
                <a:ext uri="{FF2B5EF4-FFF2-40B4-BE49-F238E27FC236}">
                  <a16:creationId xmlns:a16="http://schemas.microsoft.com/office/drawing/2014/main" id="{AC7BC347-0817-47C6-872F-96A3A35724AF}"/>
                </a:ext>
              </a:extLst>
            </p:cNvPr>
            <p:cNvSpPr>
              <a:spLocks noChangeShapeType="1"/>
            </p:cNvSpPr>
            <p:nvPr/>
          </p:nvSpPr>
          <p:spPr bwMode="auto">
            <a:xfrm>
              <a:off x="4570" y="3782"/>
              <a:ext cx="0" cy="1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9" name="Line 1806">
              <a:extLst>
                <a:ext uri="{FF2B5EF4-FFF2-40B4-BE49-F238E27FC236}">
                  <a16:creationId xmlns:a16="http://schemas.microsoft.com/office/drawing/2014/main" id="{230E4BCE-DB33-4ED2-ABC7-55BF2836F9C6}"/>
                </a:ext>
              </a:extLst>
            </p:cNvPr>
            <p:cNvSpPr>
              <a:spLocks noChangeShapeType="1"/>
            </p:cNvSpPr>
            <p:nvPr/>
          </p:nvSpPr>
          <p:spPr bwMode="auto">
            <a:xfrm>
              <a:off x="4740" y="3801"/>
              <a:ext cx="0" cy="1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0" name="Line 1807">
              <a:extLst>
                <a:ext uri="{FF2B5EF4-FFF2-40B4-BE49-F238E27FC236}">
                  <a16:creationId xmlns:a16="http://schemas.microsoft.com/office/drawing/2014/main" id="{C79A31DC-4D15-4CD4-8F08-42F8C3F116CB}"/>
                </a:ext>
              </a:extLst>
            </p:cNvPr>
            <p:cNvSpPr>
              <a:spLocks noChangeShapeType="1"/>
            </p:cNvSpPr>
            <p:nvPr/>
          </p:nvSpPr>
          <p:spPr bwMode="auto">
            <a:xfrm>
              <a:off x="4910" y="3783"/>
              <a:ext cx="0" cy="3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1" name="Line 1808">
              <a:extLst>
                <a:ext uri="{FF2B5EF4-FFF2-40B4-BE49-F238E27FC236}">
                  <a16:creationId xmlns:a16="http://schemas.microsoft.com/office/drawing/2014/main" id="{EDFF9969-1C69-430D-8EF8-226BABA2EA6F}"/>
                </a:ext>
              </a:extLst>
            </p:cNvPr>
            <p:cNvSpPr>
              <a:spLocks noChangeShapeType="1"/>
            </p:cNvSpPr>
            <p:nvPr/>
          </p:nvSpPr>
          <p:spPr bwMode="auto">
            <a:xfrm>
              <a:off x="5080" y="3791"/>
              <a:ext cx="0" cy="3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2" name="Line 1809">
              <a:extLst>
                <a:ext uri="{FF2B5EF4-FFF2-40B4-BE49-F238E27FC236}">
                  <a16:creationId xmlns:a16="http://schemas.microsoft.com/office/drawing/2014/main" id="{EC81A926-3DB7-4FA0-A830-5E35643D1940}"/>
                </a:ext>
              </a:extLst>
            </p:cNvPr>
            <p:cNvSpPr>
              <a:spLocks noChangeShapeType="1"/>
            </p:cNvSpPr>
            <p:nvPr/>
          </p:nvSpPr>
          <p:spPr bwMode="auto">
            <a:xfrm>
              <a:off x="5250" y="3804"/>
              <a:ext cx="0" cy="3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3" name="Line 1810">
              <a:extLst>
                <a:ext uri="{FF2B5EF4-FFF2-40B4-BE49-F238E27FC236}">
                  <a16:creationId xmlns:a16="http://schemas.microsoft.com/office/drawing/2014/main" id="{1C140D88-CC18-423E-A6C4-D1DC41526938}"/>
                </a:ext>
              </a:extLst>
            </p:cNvPr>
            <p:cNvSpPr>
              <a:spLocks noChangeShapeType="1"/>
            </p:cNvSpPr>
            <p:nvPr/>
          </p:nvSpPr>
          <p:spPr bwMode="auto">
            <a:xfrm>
              <a:off x="5420" y="3774"/>
              <a:ext cx="0" cy="4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4" name="Line 1811">
              <a:extLst>
                <a:ext uri="{FF2B5EF4-FFF2-40B4-BE49-F238E27FC236}">
                  <a16:creationId xmlns:a16="http://schemas.microsoft.com/office/drawing/2014/main" id="{E82BA55B-2756-4BA8-AC39-4F3F0B15BB1A}"/>
                </a:ext>
              </a:extLst>
            </p:cNvPr>
            <p:cNvSpPr>
              <a:spLocks noChangeShapeType="1"/>
            </p:cNvSpPr>
            <p:nvPr/>
          </p:nvSpPr>
          <p:spPr bwMode="auto">
            <a:xfrm>
              <a:off x="5590" y="3784"/>
              <a:ext cx="0" cy="3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5" name="Line 1812">
              <a:extLst>
                <a:ext uri="{FF2B5EF4-FFF2-40B4-BE49-F238E27FC236}">
                  <a16:creationId xmlns:a16="http://schemas.microsoft.com/office/drawing/2014/main" id="{78F11B84-7C9D-41E0-BDC4-732CF4A74047}"/>
                </a:ext>
              </a:extLst>
            </p:cNvPr>
            <p:cNvSpPr>
              <a:spLocks noChangeShapeType="1"/>
            </p:cNvSpPr>
            <p:nvPr/>
          </p:nvSpPr>
          <p:spPr bwMode="auto">
            <a:xfrm>
              <a:off x="5759" y="3818"/>
              <a:ext cx="0" cy="2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6" name="Line 1813">
              <a:extLst>
                <a:ext uri="{FF2B5EF4-FFF2-40B4-BE49-F238E27FC236}">
                  <a16:creationId xmlns:a16="http://schemas.microsoft.com/office/drawing/2014/main" id="{B987984D-A66B-4D31-AC39-9C46DB4817BF}"/>
                </a:ext>
              </a:extLst>
            </p:cNvPr>
            <p:cNvSpPr>
              <a:spLocks noChangeShapeType="1"/>
            </p:cNvSpPr>
            <p:nvPr/>
          </p:nvSpPr>
          <p:spPr bwMode="auto">
            <a:xfrm>
              <a:off x="5929" y="3788"/>
              <a:ext cx="0" cy="4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7" name="Line 1814">
              <a:extLst>
                <a:ext uri="{FF2B5EF4-FFF2-40B4-BE49-F238E27FC236}">
                  <a16:creationId xmlns:a16="http://schemas.microsoft.com/office/drawing/2014/main" id="{3345AB52-171A-481B-BE5E-51BAE960D60D}"/>
                </a:ext>
              </a:extLst>
            </p:cNvPr>
            <p:cNvSpPr>
              <a:spLocks noChangeShapeType="1"/>
            </p:cNvSpPr>
            <p:nvPr/>
          </p:nvSpPr>
          <p:spPr bwMode="auto">
            <a:xfrm>
              <a:off x="6099" y="3787"/>
              <a:ext cx="0" cy="2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8" name="Line 1815">
              <a:extLst>
                <a:ext uri="{FF2B5EF4-FFF2-40B4-BE49-F238E27FC236}">
                  <a16:creationId xmlns:a16="http://schemas.microsoft.com/office/drawing/2014/main" id="{2CF140C0-1465-4C3F-A918-4CA2A038317E}"/>
                </a:ext>
              </a:extLst>
            </p:cNvPr>
            <p:cNvSpPr>
              <a:spLocks noChangeShapeType="1"/>
            </p:cNvSpPr>
            <p:nvPr/>
          </p:nvSpPr>
          <p:spPr bwMode="auto">
            <a:xfrm>
              <a:off x="6269" y="3793"/>
              <a:ext cx="0" cy="16"/>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9" name="Line 1816">
              <a:extLst>
                <a:ext uri="{FF2B5EF4-FFF2-40B4-BE49-F238E27FC236}">
                  <a16:creationId xmlns:a16="http://schemas.microsoft.com/office/drawing/2014/main" id="{A0CA142C-42D3-4D8C-A919-43671D94A784}"/>
                </a:ext>
              </a:extLst>
            </p:cNvPr>
            <p:cNvSpPr>
              <a:spLocks noChangeShapeType="1"/>
            </p:cNvSpPr>
            <p:nvPr/>
          </p:nvSpPr>
          <p:spPr bwMode="auto">
            <a:xfrm>
              <a:off x="6439" y="3767"/>
              <a:ext cx="0" cy="2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0" name="Line 1817">
              <a:extLst>
                <a:ext uri="{FF2B5EF4-FFF2-40B4-BE49-F238E27FC236}">
                  <a16:creationId xmlns:a16="http://schemas.microsoft.com/office/drawing/2014/main" id="{D9953CDA-95E4-42F9-AC46-DFB44820CD6A}"/>
                </a:ext>
              </a:extLst>
            </p:cNvPr>
            <p:cNvSpPr>
              <a:spLocks noChangeShapeType="1"/>
            </p:cNvSpPr>
            <p:nvPr/>
          </p:nvSpPr>
          <p:spPr bwMode="auto">
            <a:xfrm flipV="1">
              <a:off x="4061" y="3419"/>
              <a:ext cx="0" cy="4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1" name="Line 1818">
              <a:extLst>
                <a:ext uri="{FF2B5EF4-FFF2-40B4-BE49-F238E27FC236}">
                  <a16:creationId xmlns:a16="http://schemas.microsoft.com/office/drawing/2014/main" id="{521DB40F-4640-43F3-AC6D-1F1F720C85F9}"/>
                </a:ext>
              </a:extLst>
            </p:cNvPr>
            <p:cNvSpPr>
              <a:spLocks noChangeShapeType="1"/>
            </p:cNvSpPr>
            <p:nvPr/>
          </p:nvSpPr>
          <p:spPr bwMode="auto">
            <a:xfrm flipV="1">
              <a:off x="4230" y="3760"/>
              <a:ext cx="0" cy="3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2" name="Line 1819">
              <a:extLst>
                <a:ext uri="{FF2B5EF4-FFF2-40B4-BE49-F238E27FC236}">
                  <a16:creationId xmlns:a16="http://schemas.microsoft.com/office/drawing/2014/main" id="{B88349ED-7B23-4116-B7BC-0207FD8BF86D}"/>
                </a:ext>
              </a:extLst>
            </p:cNvPr>
            <p:cNvSpPr>
              <a:spLocks noChangeShapeType="1"/>
            </p:cNvSpPr>
            <p:nvPr/>
          </p:nvSpPr>
          <p:spPr bwMode="auto">
            <a:xfrm flipV="1">
              <a:off x="4400" y="3761"/>
              <a:ext cx="0" cy="2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3" name="Line 1820">
              <a:extLst>
                <a:ext uri="{FF2B5EF4-FFF2-40B4-BE49-F238E27FC236}">
                  <a16:creationId xmlns:a16="http://schemas.microsoft.com/office/drawing/2014/main" id="{AA7BD492-D656-4181-9220-38E7E6475019}"/>
                </a:ext>
              </a:extLst>
            </p:cNvPr>
            <p:cNvSpPr>
              <a:spLocks noChangeShapeType="1"/>
            </p:cNvSpPr>
            <p:nvPr/>
          </p:nvSpPr>
          <p:spPr bwMode="auto">
            <a:xfrm flipV="1">
              <a:off x="4570" y="3764"/>
              <a:ext cx="0" cy="1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Line 1821">
              <a:extLst>
                <a:ext uri="{FF2B5EF4-FFF2-40B4-BE49-F238E27FC236}">
                  <a16:creationId xmlns:a16="http://schemas.microsoft.com/office/drawing/2014/main" id="{7E8FE80F-DFF9-4F2E-8F45-511A8C991CF0}"/>
                </a:ext>
              </a:extLst>
            </p:cNvPr>
            <p:cNvSpPr>
              <a:spLocks noChangeShapeType="1"/>
            </p:cNvSpPr>
            <p:nvPr/>
          </p:nvSpPr>
          <p:spPr bwMode="auto">
            <a:xfrm flipV="1">
              <a:off x="4740" y="3782"/>
              <a:ext cx="0" cy="1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Line 1822">
              <a:extLst>
                <a:ext uri="{FF2B5EF4-FFF2-40B4-BE49-F238E27FC236}">
                  <a16:creationId xmlns:a16="http://schemas.microsoft.com/office/drawing/2014/main" id="{E24D441F-7AD5-4072-A759-03484E5675F2}"/>
                </a:ext>
              </a:extLst>
            </p:cNvPr>
            <p:cNvSpPr>
              <a:spLocks noChangeShapeType="1"/>
            </p:cNvSpPr>
            <p:nvPr/>
          </p:nvSpPr>
          <p:spPr bwMode="auto">
            <a:xfrm flipV="1">
              <a:off x="4910" y="3751"/>
              <a:ext cx="0" cy="32"/>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 name="Line 1823">
              <a:extLst>
                <a:ext uri="{FF2B5EF4-FFF2-40B4-BE49-F238E27FC236}">
                  <a16:creationId xmlns:a16="http://schemas.microsoft.com/office/drawing/2014/main" id="{EC97E570-F5A7-4B3A-B97A-599F6E94431D}"/>
                </a:ext>
              </a:extLst>
            </p:cNvPr>
            <p:cNvSpPr>
              <a:spLocks noChangeShapeType="1"/>
            </p:cNvSpPr>
            <p:nvPr/>
          </p:nvSpPr>
          <p:spPr bwMode="auto">
            <a:xfrm flipV="1">
              <a:off x="5080" y="3757"/>
              <a:ext cx="0" cy="3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Line 1824">
              <a:extLst>
                <a:ext uri="{FF2B5EF4-FFF2-40B4-BE49-F238E27FC236}">
                  <a16:creationId xmlns:a16="http://schemas.microsoft.com/office/drawing/2014/main" id="{4A1AFF57-5FC7-4AF3-B2B1-A9EC9F10D025}"/>
                </a:ext>
              </a:extLst>
            </p:cNvPr>
            <p:cNvSpPr>
              <a:spLocks noChangeShapeType="1"/>
            </p:cNvSpPr>
            <p:nvPr/>
          </p:nvSpPr>
          <p:spPr bwMode="auto">
            <a:xfrm flipV="1">
              <a:off x="5250" y="3770"/>
              <a:ext cx="0" cy="34"/>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Line 1825">
              <a:extLst>
                <a:ext uri="{FF2B5EF4-FFF2-40B4-BE49-F238E27FC236}">
                  <a16:creationId xmlns:a16="http://schemas.microsoft.com/office/drawing/2014/main" id="{C315A071-7E16-4AB4-9EEF-0E44B6040577}"/>
                </a:ext>
              </a:extLst>
            </p:cNvPr>
            <p:cNvSpPr>
              <a:spLocks noChangeShapeType="1"/>
            </p:cNvSpPr>
            <p:nvPr/>
          </p:nvSpPr>
          <p:spPr bwMode="auto">
            <a:xfrm flipV="1">
              <a:off x="5420" y="3731"/>
              <a:ext cx="0" cy="43"/>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Line 1826">
              <a:extLst>
                <a:ext uri="{FF2B5EF4-FFF2-40B4-BE49-F238E27FC236}">
                  <a16:creationId xmlns:a16="http://schemas.microsoft.com/office/drawing/2014/main" id="{FFB1EFF7-F80D-4C18-BE84-564A485FCA65}"/>
                </a:ext>
              </a:extLst>
            </p:cNvPr>
            <p:cNvSpPr>
              <a:spLocks noChangeShapeType="1"/>
            </p:cNvSpPr>
            <p:nvPr/>
          </p:nvSpPr>
          <p:spPr bwMode="auto">
            <a:xfrm flipV="1">
              <a:off x="5590" y="3746"/>
              <a:ext cx="0" cy="3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Line 1827">
              <a:extLst>
                <a:ext uri="{FF2B5EF4-FFF2-40B4-BE49-F238E27FC236}">
                  <a16:creationId xmlns:a16="http://schemas.microsoft.com/office/drawing/2014/main" id="{F2DB25E6-BC09-46CB-8E52-4DD3A1CDD489}"/>
                </a:ext>
              </a:extLst>
            </p:cNvPr>
            <p:cNvSpPr>
              <a:spLocks noChangeShapeType="1"/>
            </p:cNvSpPr>
            <p:nvPr/>
          </p:nvSpPr>
          <p:spPr bwMode="auto">
            <a:xfrm flipV="1">
              <a:off x="5759" y="3790"/>
              <a:ext cx="0" cy="28"/>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Line 1828">
              <a:extLst>
                <a:ext uri="{FF2B5EF4-FFF2-40B4-BE49-F238E27FC236}">
                  <a16:creationId xmlns:a16="http://schemas.microsoft.com/office/drawing/2014/main" id="{93DE1B66-B079-451D-8B11-016C7B200D1B}"/>
                </a:ext>
              </a:extLst>
            </p:cNvPr>
            <p:cNvSpPr>
              <a:spLocks noChangeShapeType="1"/>
            </p:cNvSpPr>
            <p:nvPr/>
          </p:nvSpPr>
          <p:spPr bwMode="auto">
            <a:xfrm flipV="1">
              <a:off x="5929" y="3749"/>
              <a:ext cx="0" cy="3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Line 1829">
              <a:extLst>
                <a:ext uri="{FF2B5EF4-FFF2-40B4-BE49-F238E27FC236}">
                  <a16:creationId xmlns:a16="http://schemas.microsoft.com/office/drawing/2014/main" id="{949BBF87-34B4-4251-93F9-F2107B5624C9}"/>
                </a:ext>
              </a:extLst>
            </p:cNvPr>
            <p:cNvSpPr>
              <a:spLocks noChangeShapeType="1"/>
            </p:cNvSpPr>
            <p:nvPr/>
          </p:nvSpPr>
          <p:spPr bwMode="auto">
            <a:xfrm flipV="1">
              <a:off x="6099" y="3762"/>
              <a:ext cx="0" cy="25"/>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Line 1830">
              <a:extLst>
                <a:ext uri="{FF2B5EF4-FFF2-40B4-BE49-F238E27FC236}">
                  <a16:creationId xmlns:a16="http://schemas.microsoft.com/office/drawing/2014/main" id="{5921D3BE-0BA2-48F8-AD69-DD6B2BA8A670}"/>
                </a:ext>
              </a:extLst>
            </p:cNvPr>
            <p:cNvSpPr>
              <a:spLocks noChangeShapeType="1"/>
            </p:cNvSpPr>
            <p:nvPr/>
          </p:nvSpPr>
          <p:spPr bwMode="auto">
            <a:xfrm flipV="1">
              <a:off x="6269" y="3778"/>
              <a:ext cx="0" cy="15"/>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Line 1831">
              <a:extLst>
                <a:ext uri="{FF2B5EF4-FFF2-40B4-BE49-F238E27FC236}">
                  <a16:creationId xmlns:a16="http://schemas.microsoft.com/office/drawing/2014/main" id="{BFFAD823-0ACB-4EBC-8F42-A7F4A05BD4D4}"/>
                </a:ext>
              </a:extLst>
            </p:cNvPr>
            <p:cNvSpPr>
              <a:spLocks noChangeShapeType="1"/>
            </p:cNvSpPr>
            <p:nvPr/>
          </p:nvSpPr>
          <p:spPr bwMode="auto">
            <a:xfrm flipV="1">
              <a:off x="6439" y="3738"/>
              <a:ext cx="0" cy="29"/>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1832">
              <a:extLst>
                <a:ext uri="{FF2B5EF4-FFF2-40B4-BE49-F238E27FC236}">
                  <a16:creationId xmlns:a16="http://schemas.microsoft.com/office/drawing/2014/main" id="{B71E03D8-E697-4331-ACBC-0989B8E52F21}"/>
                </a:ext>
              </a:extLst>
            </p:cNvPr>
            <p:cNvSpPr>
              <a:spLocks/>
            </p:cNvSpPr>
            <p:nvPr/>
          </p:nvSpPr>
          <p:spPr bwMode="auto">
            <a:xfrm>
              <a:off x="4061" y="3461"/>
              <a:ext cx="2378" cy="357"/>
            </a:xfrm>
            <a:custGeom>
              <a:avLst/>
              <a:gdLst>
                <a:gd name="T0" fmla="*/ 0 w 2378"/>
                <a:gd name="T1" fmla="*/ 0 h 357"/>
                <a:gd name="T2" fmla="*/ 169 w 2378"/>
                <a:gd name="T3" fmla="*/ 338 h 357"/>
                <a:gd name="T4" fmla="*/ 339 w 2378"/>
                <a:gd name="T5" fmla="*/ 328 h 357"/>
                <a:gd name="T6" fmla="*/ 509 w 2378"/>
                <a:gd name="T7" fmla="*/ 321 h 357"/>
                <a:gd name="T8" fmla="*/ 679 w 2378"/>
                <a:gd name="T9" fmla="*/ 340 h 357"/>
                <a:gd name="T10" fmla="*/ 849 w 2378"/>
                <a:gd name="T11" fmla="*/ 322 h 357"/>
                <a:gd name="T12" fmla="*/ 1019 w 2378"/>
                <a:gd name="T13" fmla="*/ 330 h 357"/>
                <a:gd name="T14" fmla="*/ 1189 w 2378"/>
                <a:gd name="T15" fmla="*/ 343 h 357"/>
                <a:gd name="T16" fmla="*/ 1359 w 2378"/>
                <a:gd name="T17" fmla="*/ 313 h 357"/>
                <a:gd name="T18" fmla="*/ 1529 w 2378"/>
                <a:gd name="T19" fmla="*/ 323 h 357"/>
                <a:gd name="T20" fmla="*/ 1698 w 2378"/>
                <a:gd name="T21" fmla="*/ 357 h 357"/>
                <a:gd name="T22" fmla="*/ 1868 w 2378"/>
                <a:gd name="T23" fmla="*/ 327 h 357"/>
                <a:gd name="T24" fmla="*/ 2038 w 2378"/>
                <a:gd name="T25" fmla="*/ 326 h 357"/>
                <a:gd name="T26" fmla="*/ 2208 w 2378"/>
                <a:gd name="T27" fmla="*/ 332 h 357"/>
                <a:gd name="T28" fmla="*/ 2378 w 2378"/>
                <a:gd name="T29" fmla="*/ 30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8" h="357">
                  <a:moveTo>
                    <a:pt x="0" y="0"/>
                  </a:moveTo>
                  <a:lnTo>
                    <a:pt x="169" y="338"/>
                  </a:lnTo>
                  <a:lnTo>
                    <a:pt x="339" y="328"/>
                  </a:lnTo>
                  <a:lnTo>
                    <a:pt x="509" y="321"/>
                  </a:lnTo>
                  <a:lnTo>
                    <a:pt x="679" y="340"/>
                  </a:lnTo>
                  <a:lnTo>
                    <a:pt x="849" y="322"/>
                  </a:lnTo>
                  <a:lnTo>
                    <a:pt x="1019" y="330"/>
                  </a:lnTo>
                  <a:lnTo>
                    <a:pt x="1189" y="343"/>
                  </a:lnTo>
                  <a:lnTo>
                    <a:pt x="1359" y="313"/>
                  </a:lnTo>
                  <a:lnTo>
                    <a:pt x="1529" y="323"/>
                  </a:lnTo>
                  <a:lnTo>
                    <a:pt x="1698" y="357"/>
                  </a:lnTo>
                  <a:lnTo>
                    <a:pt x="1868" y="327"/>
                  </a:lnTo>
                  <a:lnTo>
                    <a:pt x="2038" y="326"/>
                  </a:lnTo>
                  <a:lnTo>
                    <a:pt x="2208" y="332"/>
                  </a:lnTo>
                  <a:lnTo>
                    <a:pt x="2378" y="306"/>
                  </a:lnTo>
                </a:path>
              </a:pathLst>
            </a:custGeom>
            <a:noFill/>
            <a:ln w="20638" cap="flat">
              <a:solidFill>
                <a:srgbClr val="ADC39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Line 1833">
              <a:extLst>
                <a:ext uri="{FF2B5EF4-FFF2-40B4-BE49-F238E27FC236}">
                  <a16:creationId xmlns:a16="http://schemas.microsoft.com/office/drawing/2014/main" id="{4434AAA1-0D2A-4246-8379-6426EB39F84A}"/>
                </a:ext>
              </a:extLst>
            </p:cNvPr>
            <p:cNvSpPr>
              <a:spLocks noChangeShapeType="1"/>
            </p:cNvSpPr>
            <p:nvPr/>
          </p:nvSpPr>
          <p:spPr bwMode="auto">
            <a:xfrm>
              <a:off x="4041" y="350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Line 1834">
              <a:extLst>
                <a:ext uri="{FF2B5EF4-FFF2-40B4-BE49-F238E27FC236}">
                  <a16:creationId xmlns:a16="http://schemas.microsoft.com/office/drawing/2014/main" id="{B55C3769-1C20-4281-84E1-DE79FBF4ECFD}"/>
                </a:ext>
              </a:extLst>
            </p:cNvPr>
            <p:cNvSpPr>
              <a:spLocks noChangeShapeType="1"/>
            </p:cNvSpPr>
            <p:nvPr/>
          </p:nvSpPr>
          <p:spPr bwMode="auto">
            <a:xfrm>
              <a:off x="4211" y="383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Line 1835">
              <a:extLst>
                <a:ext uri="{FF2B5EF4-FFF2-40B4-BE49-F238E27FC236}">
                  <a16:creationId xmlns:a16="http://schemas.microsoft.com/office/drawing/2014/main" id="{660FD179-E0A1-46F5-85F9-49B2F1B72D35}"/>
                </a:ext>
              </a:extLst>
            </p:cNvPr>
            <p:cNvSpPr>
              <a:spLocks noChangeShapeType="1"/>
            </p:cNvSpPr>
            <p:nvPr/>
          </p:nvSpPr>
          <p:spPr bwMode="auto">
            <a:xfrm>
              <a:off x="4381" y="381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Line 1836">
              <a:extLst>
                <a:ext uri="{FF2B5EF4-FFF2-40B4-BE49-F238E27FC236}">
                  <a16:creationId xmlns:a16="http://schemas.microsoft.com/office/drawing/2014/main" id="{33F112E9-FCEA-4D20-82D9-EB236464AA6C}"/>
                </a:ext>
              </a:extLst>
            </p:cNvPr>
            <p:cNvSpPr>
              <a:spLocks noChangeShapeType="1"/>
            </p:cNvSpPr>
            <p:nvPr/>
          </p:nvSpPr>
          <p:spPr bwMode="auto">
            <a:xfrm>
              <a:off x="4550" y="3801"/>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Line 1837">
              <a:extLst>
                <a:ext uri="{FF2B5EF4-FFF2-40B4-BE49-F238E27FC236}">
                  <a16:creationId xmlns:a16="http://schemas.microsoft.com/office/drawing/2014/main" id="{06EE56EE-ABE7-49A6-AC6A-CB3CA2F4D774}"/>
                </a:ext>
              </a:extLst>
            </p:cNvPr>
            <p:cNvSpPr>
              <a:spLocks noChangeShapeType="1"/>
            </p:cNvSpPr>
            <p:nvPr/>
          </p:nvSpPr>
          <p:spPr bwMode="auto">
            <a:xfrm>
              <a:off x="4720" y="3820"/>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Line 1838">
              <a:extLst>
                <a:ext uri="{FF2B5EF4-FFF2-40B4-BE49-F238E27FC236}">
                  <a16:creationId xmlns:a16="http://schemas.microsoft.com/office/drawing/2014/main" id="{EBEF0114-6702-433A-8DBD-D0A5D0522BED}"/>
                </a:ext>
              </a:extLst>
            </p:cNvPr>
            <p:cNvSpPr>
              <a:spLocks noChangeShapeType="1"/>
            </p:cNvSpPr>
            <p:nvPr/>
          </p:nvSpPr>
          <p:spPr bwMode="auto">
            <a:xfrm>
              <a:off x="4890" y="3815"/>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Line 1839">
              <a:extLst>
                <a:ext uri="{FF2B5EF4-FFF2-40B4-BE49-F238E27FC236}">
                  <a16:creationId xmlns:a16="http://schemas.microsoft.com/office/drawing/2014/main" id="{ABDD0F99-755D-4128-9959-D30EF9A34E35}"/>
                </a:ext>
              </a:extLst>
            </p:cNvPr>
            <p:cNvSpPr>
              <a:spLocks noChangeShapeType="1"/>
            </p:cNvSpPr>
            <p:nvPr/>
          </p:nvSpPr>
          <p:spPr bwMode="auto">
            <a:xfrm>
              <a:off x="5060" y="3825"/>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Line 1840">
              <a:extLst>
                <a:ext uri="{FF2B5EF4-FFF2-40B4-BE49-F238E27FC236}">
                  <a16:creationId xmlns:a16="http://schemas.microsoft.com/office/drawing/2014/main" id="{DA493273-DEFC-4623-9479-C551D8D64B99}"/>
                </a:ext>
              </a:extLst>
            </p:cNvPr>
            <p:cNvSpPr>
              <a:spLocks noChangeShapeType="1"/>
            </p:cNvSpPr>
            <p:nvPr/>
          </p:nvSpPr>
          <p:spPr bwMode="auto">
            <a:xfrm>
              <a:off x="5230" y="383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Line 1841">
              <a:extLst>
                <a:ext uri="{FF2B5EF4-FFF2-40B4-BE49-F238E27FC236}">
                  <a16:creationId xmlns:a16="http://schemas.microsoft.com/office/drawing/2014/main" id="{35018DBE-4668-4EFF-9D35-01C931DCFB00}"/>
                </a:ext>
              </a:extLst>
            </p:cNvPr>
            <p:cNvSpPr>
              <a:spLocks noChangeShapeType="1"/>
            </p:cNvSpPr>
            <p:nvPr/>
          </p:nvSpPr>
          <p:spPr bwMode="auto">
            <a:xfrm>
              <a:off x="5400" y="381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Line 1842">
              <a:extLst>
                <a:ext uri="{FF2B5EF4-FFF2-40B4-BE49-F238E27FC236}">
                  <a16:creationId xmlns:a16="http://schemas.microsoft.com/office/drawing/2014/main" id="{83E76925-2992-411B-8624-5896F5830DA9}"/>
                </a:ext>
              </a:extLst>
            </p:cNvPr>
            <p:cNvSpPr>
              <a:spLocks noChangeShapeType="1"/>
            </p:cNvSpPr>
            <p:nvPr/>
          </p:nvSpPr>
          <p:spPr bwMode="auto">
            <a:xfrm>
              <a:off x="5570" y="382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Line 1843">
              <a:extLst>
                <a:ext uri="{FF2B5EF4-FFF2-40B4-BE49-F238E27FC236}">
                  <a16:creationId xmlns:a16="http://schemas.microsoft.com/office/drawing/2014/main" id="{58B70197-C2B0-4BC2-897A-22A5A83AA920}"/>
                </a:ext>
              </a:extLst>
            </p:cNvPr>
            <p:cNvSpPr>
              <a:spLocks noChangeShapeType="1"/>
            </p:cNvSpPr>
            <p:nvPr/>
          </p:nvSpPr>
          <p:spPr bwMode="auto">
            <a:xfrm>
              <a:off x="5740" y="384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Line 1844">
              <a:extLst>
                <a:ext uri="{FF2B5EF4-FFF2-40B4-BE49-F238E27FC236}">
                  <a16:creationId xmlns:a16="http://schemas.microsoft.com/office/drawing/2014/main" id="{ED7B94E4-8533-47DF-AC27-9C1D5FC14474}"/>
                </a:ext>
              </a:extLst>
            </p:cNvPr>
            <p:cNvSpPr>
              <a:spLocks noChangeShapeType="1"/>
            </p:cNvSpPr>
            <p:nvPr/>
          </p:nvSpPr>
          <p:spPr bwMode="auto">
            <a:xfrm>
              <a:off x="5910" y="382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Line 1845">
              <a:extLst>
                <a:ext uri="{FF2B5EF4-FFF2-40B4-BE49-F238E27FC236}">
                  <a16:creationId xmlns:a16="http://schemas.microsoft.com/office/drawing/2014/main" id="{B5FF39CC-2A4B-4E58-970C-76C9CDCD2283}"/>
                </a:ext>
              </a:extLst>
            </p:cNvPr>
            <p:cNvSpPr>
              <a:spLocks noChangeShapeType="1"/>
            </p:cNvSpPr>
            <p:nvPr/>
          </p:nvSpPr>
          <p:spPr bwMode="auto">
            <a:xfrm>
              <a:off x="6080" y="3813"/>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Line 1846">
              <a:extLst>
                <a:ext uri="{FF2B5EF4-FFF2-40B4-BE49-F238E27FC236}">
                  <a16:creationId xmlns:a16="http://schemas.microsoft.com/office/drawing/2014/main" id="{051818D9-D339-4E24-893A-063DF2FF505E}"/>
                </a:ext>
              </a:extLst>
            </p:cNvPr>
            <p:cNvSpPr>
              <a:spLocks noChangeShapeType="1"/>
            </p:cNvSpPr>
            <p:nvPr/>
          </p:nvSpPr>
          <p:spPr bwMode="auto">
            <a:xfrm>
              <a:off x="6250" y="380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Line 1847">
              <a:extLst>
                <a:ext uri="{FF2B5EF4-FFF2-40B4-BE49-F238E27FC236}">
                  <a16:creationId xmlns:a16="http://schemas.microsoft.com/office/drawing/2014/main" id="{B20C9B1C-5CBB-40D6-8D42-929D53915F99}"/>
                </a:ext>
              </a:extLst>
            </p:cNvPr>
            <p:cNvSpPr>
              <a:spLocks noChangeShapeType="1"/>
            </p:cNvSpPr>
            <p:nvPr/>
          </p:nvSpPr>
          <p:spPr bwMode="auto">
            <a:xfrm>
              <a:off x="6419" y="3796"/>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Line 1848">
              <a:extLst>
                <a:ext uri="{FF2B5EF4-FFF2-40B4-BE49-F238E27FC236}">
                  <a16:creationId xmlns:a16="http://schemas.microsoft.com/office/drawing/2014/main" id="{FE11DEE3-7A2E-4793-ABDD-5D4B0ACA994C}"/>
                </a:ext>
              </a:extLst>
            </p:cNvPr>
            <p:cNvSpPr>
              <a:spLocks noChangeShapeType="1"/>
            </p:cNvSpPr>
            <p:nvPr/>
          </p:nvSpPr>
          <p:spPr bwMode="auto">
            <a:xfrm>
              <a:off x="4041" y="341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Line 1849">
              <a:extLst>
                <a:ext uri="{FF2B5EF4-FFF2-40B4-BE49-F238E27FC236}">
                  <a16:creationId xmlns:a16="http://schemas.microsoft.com/office/drawing/2014/main" id="{371EBD11-8E79-4802-891D-3AC0BF8B7DFC}"/>
                </a:ext>
              </a:extLst>
            </p:cNvPr>
            <p:cNvSpPr>
              <a:spLocks noChangeShapeType="1"/>
            </p:cNvSpPr>
            <p:nvPr/>
          </p:nvSpPr>
          <p:spPr bwMode="auto">
            <a:xfrm>
              <a:off x="4211" y="3760"/>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Line 1850">
              <a:extLst>
                <a:ext uri="{FF2B5EF4-FFF2-40B4-BE49-F238E27FC236}">
                  <a16:creationId xmlns:a16="http://schemas.microsoft.com/office/drawing/2014/main" id="{7852BDDE-8AD0-447C-A9CF-72A6981C4F34}"/>
                </a:ext>
              </a:extLst>
            </p:cNvPr>
            <p:cNvSpPr>
              <a:spLocks noChangeShapeType="1"/>
            </p:cNvSpPr>
            <p:nvPr/>
          </p:nvSpPr>
          <p:spPr bwMode="auto">
            <a:xfrm>
              <a:off x="4381" y="3761"/>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Line 1851">
              <a:extLst>
                <a:ext uri="{FF2B5EF4-FFF2-40B4-BE49-F238E27FC236}">
                  <a16:creationId xmlns:a16="http://schemas.microsoft.com/office/drawing/2014/main" id="{C1BA2BAA-C6BF-4524-A70A-3CC6A9C571D3}"/>
                </a:ext>
              </a:extLst>
            </p:cNvPr>
            <p:cNvSpPr>
              <a:spLocks noChangeShapeType="1"/>
            </p:cNvSpPr>
            <p:nvPr/>
          </p:nvSpPr>
          <p:spPr bwMode="auto">
            <a:xfrm>
              <a:off x="4550" y="3764"/>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1852">
              <a:extLst>
                <a:ext uri="{FF2B5EF4-FFF2-40B4-BE49-F238E27FC236}">
                  <a16:creationId xmlns:a16="http://schemas.microsoft.com/office/drawing/2014/main" id="{8E1BF1D1-99E3-4B04-A0ED-A5AD4D3C0D59}"/>
                </a:ext>
              </a:extLst>
            </p:cNvPr>
            <p:cNvSpPr>
              <a:spLocks noChangeShapeType="1"/>
            </p:cNvSpPr>
            <p:nvPr/>
          </p:nvSpPr>
          <p:spPr bwMode="auto">
            <a:xfrm>
              <a:off x="4720" y="3782"/>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Line 1853">
              <a:extLst>
                <a:ext uri="{FF2B5EF4-FFF2-40B4-BE49-F238E27FC236}">
                  <a16:creationId xmlns:a16="http://schemas.microsoft.com/office/drawing/2014/main" id="{68BA3843-CE19-447F-A656-308C2C4B293F}"/>
                </a:ext>
              </a:extLst>
            </p:cNvPr>
            <p:cNvSpPr>
              <a:spLocks noChangeShapeType="1"/>
            </p:cNvSpPr>
            <p:nvPr/>
          </p:nvSpPr>
          <p:spPr bwMode="auto">
            <a:xfrm>
              <a:off x="4890" y="3751"/>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Line 1854">
              <a:extLst>
                <a:ext uri="{FF2B5EF4-FFF2-40B4-BE49-F238E27FC236}">
                  <a16:creationId xmlns:a16="http://schemas.microsoft.com/office/drawing/2014/main" id="{94FA20E2-3E64-4A56-B4BB-E3589A60E9EF}"/>
                </a:ext>
              </a:extLst>
            </p:cNvPr>
            <p:cNvSpPr>
              <a:spLocks noChangeShapeType="1"/>
            </p:cNvSpPr>
            <p:nvPr/>
          </p:nvSpPr>
          <p:spPr bwMode="auto">
            <a:xfrm>
              <a:off x="5060" y="3757"/>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Line 1855">
              <a:extLst>
                <a:ext uri="{FF2B5EF4-FFF2-40B4-BE49-F238E27FC236}">
                  <a16:creationId xmlns:a16="http://schemas.microsoft.com/office/drawing/2014/main" id="{9FE1F701-292F-4EF8-9393-11F834402FB9}"/>
                </a:ext>
              </a:extLst>
            </p:cNvPr>
            <p:cNvSpPr>
              <a:spLocks noChangeShapeType="1"/>
            </p:cNvSpPr>
            <p:nvPr/>
          </p:nvSpPr>
          <p:spPr bwMode="auto">
            <a:xfrm>
              <a:off x="5230" y="3770"/>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Line 1856">
              <a:extLst>
                <a:ext uri="{FF2B5EF4-FFF2-40B4-BE49-F238E27FC236}">
                  <a16:creationId xmlns:a16="http://schemas.microsoft.com/office/drawing/2014/main" id="{E73A5B07-1E64-4B59-9434-B12701122CD0}"/>
                </a:ext>
              </a:extLst>
            </p:cNvPr>
            <p:cNvSpPr>
              <a:spLocks noChangeShapeType="1"/>
            </p:cNvSpPr>
            <p:nvPr/>
          </p:nvSpPr>
          <p:spPr bwMode="auto">
            <a:xfrm>
              <a:off x="5400" y="3731"/>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Line 1857">
              <a:extLst>
                <a:ext uri="{FF2B5EF4-FFF2-40B4-BE49-F238E27FC236}">
                  <a16:creationId xmlns:a16="http://schemas.microsoft.com/office/drawing/2014/main" id="{2249F94F-C26C-4EBC-AA4A-C9019B488C0E}"/>
                </a:ext>
              </a:extLst>
            </p:cNvPr>
            <p:cNvSpPr>
              <a:spLocks noChangeShapeType="1"/>
            </p:cNvSpPr>
            <p:nvPr/>
          </p:nvSpPr>
          <p:spPr bwMode="auto">
            <a:xfrm>
              <a:off x="5570" y="3746"/>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Line 1858">
              <a:extLst>
                <a:ext uri="{FF2B5EF4-FFF2-40B4-BE49-F238E27FC236}">
                  <a16:creationId xmlns:a16="http://schemas.microsoft.com/office/drawing/2014/main" id="{E43F7448-F296-48B0-A3BA-CED1504D8E14}"/>
                </a:ext>
              </a:extLst>
            </p:cNvPr>
            <p:cNvSpPr>
              <a:spLocks noChangeShapeType="1"/>
            </p:cNvSpPr>
            <p:nvPr/>
          </p:nvSpPr>
          <p:spPr bwMode="auto">
            <a:xfrm>
              <a:off x="5740" y="3790"/>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Line 1859">
              <a:extLst>
                <a:ext uri="{FF2B5EF4-FFF2-40B4-BE49-F238E27FC236}">
                  <a16:creationId xmlns:a16="http://schemas.microsoft.com/office/drawing/2014/main" id="{FF2E3EAB-6C56-4279-8196-FCDFAF80B9A9}"/>
                </a:ext>
              </a:extLst>
            </p:cNvPr>
            <p:cNvSpPr>
              <a:spLocks noChangeShapeType="1"/>
            </p:cNvSpPr>
            <p:nvPr/>
          </p:nvSpPr>
          <p:spPr bwMode="auto">
            <a:xfrm>
              <a:off x="5910" y="3749"/>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3" name="Line 1860">
              <a:extLst>
                <a:ext uri="{FF2B5EF4-FFF2-40B4-BE49-F238E27FC236}">
                  <a16:creationId xmlns:a16="http://schemas.microsoft.com/office/drawing/2014/main" id="{00A93A0D-9FB7-4D60-BA64-8850D74A6E81}"/>
                </a:ext>
              </a:extLst>
            </p:cNvPr>
            <p:cNvSpPr>
              <a:spLocks noChangeShapeType="1"/>
            </p:cNvSpPr>
            <p:nvPr/>
          </p:nvSpPr>
          <p:spPr bwMode="auto">
            <a:xfrm>
              <a:off x="6080" y="3762"/>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4" name="Line 1861">
              <a:extLst>
                <a:ext uri="{FF2B5EF4-FFF2-40B4-BE49-F238E27FC236}">
                  <a16:creationId xmlns:a16="http://schemas.microsoft.com/office/drawing/2014/main" id="{532810E8-DC98-48D5-8BFA-1570590E9793}"/>
                </a:ext>
              </a:extLst>
            </p:cNvPr>
            <p:cNvSpPr>
              <a:spLocks noChangeShapeType="1"/>
            </p:cNvSpPr>
            <p:nvPr/>
          </p:nvSpPr>
          <p:spPr bwMode="auto">
            <a:xfrm>
              <a:off x="6250" y="3778"/>
              <a:ext cx="39"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Line 1862">
              <a:extLst>
                <a:ext uri="{FF2B5EF4-FFF2-40B4-BE49-F238E27FC236}">
                  <a16:creationId xmlns:a16="http://schemas.microsoft.com/office/drawing/2014/main" id="{94586FCF-263D-4915-BDDB-D5BB8586EF35}"/>
                </a:ext>
              </a:extLst>
            </p:cNvPr>
            <p:cNvSpPr>
              <a:spLocks noChangeShapeType="1"/>
            </p:cNvSpPr>
            <p:nvPr/>
          </p:nvSpPr>
          <p:spPr bwMode="auto">
            <a:xfrm>
              <a:off x="6419" y="3738"/>
              <a:ext cx="40" cy="0"/>
            </a:xfrm>
            <a:prstGeom prst="line">
              <a:avLst/>
            </a:prstGeom>
            <a:noFill/>
            <a:ln w="20638" cap="flat">
              <a:solidFill>
                <a:srgbClr val="ADC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6" name="Line 1863">
              <a:extLst>
                <a:ext uri="{FF2B5EF4-FFF2-40B4-BE49-F238E27FC236}">
                  <a16:creationId xmlns:a16="http://schemas.microsoft.com/office/drawing/2014/main" id="{5404B220-9443-4350-BAEB-82BB90EA589A}"/>
                </a:ext>
              </a:extLst>
            </p:cNvPr>
            <p:cNvSpPr>
              <a:spLocks noChangeShapeType="1"/>
            </p:cNvSpPr>
            <p:nvPr/>
          </p:nvSpPr>
          <p:spPr bwMode="auto">
            <a:xfrm>
              <a:off x="4061" y="3663"/>
              <a:ext cx="0" cy="3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7" name="Line 1864">
              <a:extLst>
                <a:ext uri="{FF2B5EF4-FFF2-40B4-BE49-F238E27FC236}">
                  <a16:creationId xmlns:a16="http://schemas.microsoft.com/office/drawing/2014/main" id="{BD7888FE-7E1F-41F2-957B-DEB7D99951A0}"/>
                </a:ext>
              </a:extLst>
            </p:cNvPr>
            <p:cNvSpPr>
              <a:spLocks noChangeShapeType="1"/>
            </p:cNvSpPr>
            <p:nvPr/>
          </p:nvSpPr>
          <p:spPr bwMode="auto">
            <a:xfrm>
              <a:off x="4230" y="3735"/>
              <a:ext cx="0" cy="1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8" name="Line 1865">
              <a:extLst>
                <a:ext uri="{FF2B5EF4-FFF2-40B4-BE49-F238E27FC236}">
                  <a16:creationId xmlns:a16="http://schemas.microsoft.com/office/drawing/2014/main" id="{17E72A99-47D6-4CBA-A5FD-5A9D33754BCF}"/>
                </a:ext>
              </a:extLst>
            </p:cNvPr>
            <p:cNvSpPr>
              <a:spLocks noChangeShapeType="1"/>
            </p:cNvSpPr>
            <p:nvPr/>
          </p:nvSpPr>
          <p:spPr bwMode="auto">
            <a:xfrm>
              <a:off x="4400" y="3725"/>
              <a:ext cx="0" cy="11"/>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9" name="Line 1866">
              <a:extLst>
                <a:ext uri="{FF2B5EF4-FFF2-40B4-BE49-F238E27FC236}">
                  <a16:creationId xmlns:a16="http://schemas.microsoft.com/office/drawing/2014/main" id="{28B0F123-0E3B-4DB1-B552-FB8B1CC30D5D}"/>
                </a:ext>
              </a:extLst>
            </p:cNvPr>
            <p:cNvSpPr>
              <a:spLocks noChangeShapeType="1"/>
            </p:cNvSpPr>
            <p:nvPr/>
          </p:nvSpPr>
          <p:spPr bwMode="auto">
            <a:xfrm>
              <a:off x="4570" y="3708"/>
              <a:ext cx="0" cy="2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Line 1867">
              <a:extLst>
                <a:ext uri="{FF2B5EF4-FFF2-40B4-BE49-F238E27FC236}">
                  <a16:creationId xmlns:a16="http://schemas.microsoft.com/office/drawing/2014/main" id="{C2EEF987-8418-4899-859C-68C7C5457427}"/>
                </a:ext>
              </a:extLst>
            </p:cNvPr>
            <p:cNvSpPr>
              <a:spLocks noChangeShapeType="1"/>
            </p:cNvSpPr>
            <p:nvPr/>
          </p:nvSpPr>
          <p:spPr bwMode="auto">
            <a:xfrm>
              <a:off x="4740" y="3767"/>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1" name="Line 1868">
              <a:extLst>
                <a:ext uri="{FF2B5EF4-FFF2-40B4-BE49-F238E27FC236}">
                  <a16:creationId xmlns:a16="http://schemas.microsoft.com/office/drawing/2014/main" id="{92EE80B0-8633-42AE-8A5B-EE5318CA8C28}"/>
                </a:ext>
              </a:extLst>
            </p:cNvPr>
            <p:cNvSpPr>
              <a:spLocks noChangeShapeType="1"/>
            </p:cNvSpPr>
            <p:nvPr/>
          </p:nvSpPr>
          <p:spPr bwMode="auto">
            <a:xfrm>
              <a:off x="4910" y="3769"/>
              <a:ext cx="0" cy="2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Line 1869">
              <a:extLst>
                <a:ext uri="{FF2B5EF4-FFF2-40B4-BE49-F238E27FC236}">
                  <a16:creationId xmlns:a16="http://schemas.microsoft.com/office/drawing/2014/main" id="{36605814-1EB5-4C6A-9852-CD5F004678A7}"/>
                </a:ext>
              </a:extLst>
            </p:cNvPr>
            <p:cNvSpPr>
              <a:spLocks noChangeShapeType="1"/>
            </p:cNvSpPr>
            <p:nvPr/>
          </p:nvSpPr>
          <p:spPr bwMode="auto">
            <a:xfrm>
              <a:off x="5080" y="3764"/>
              <a:ext cx="0" cy="3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3" name="Line 1870">
              <a:extLst>
                <a:ext uri="{FF2B5EF4-FFF2-40B4-BE49-F238E27FC236}">
                  <a16:creationId xmlns:a16="http://schemas.microsoft.com/office/drawing/2014/main" id="{CC067C90-0366-43CA-9C65-9D3C8C57618B}"/>
                </a:ext>
              </a:extLst>
            </p:cNvPr>
            <p:cNvSpPr>
              <a:spLocks noChangeShapeType="1"/>
            </p:cNvSpPr>
            <p:nvPr/>
          </p:nvSpPr>
          <p:spPr bwMode="auto">
            <a:xfrm>
              <a:off x="5250" y="3771"/>
              <a:ext cx="0" cy="2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Line 1871">
              <a:extLst>
                <a:ext uri="{FF2B5EF4-FFF2-40B4-BE49-F238E27FC236}">
                  <a16:creationId xmlns:a16="http://schemas.microsoft.com/office/drawing/2014/main" id="{5CDA9D46-D78F-4DDC-A395-83027897622B}"/>
                </a:ext>
              </a:extLst>
            </p:cNvPr>
            <p:cNvSpPr>
              <a:spLocks noChangeShapeType="1"/>
            </p:cNvSpPr>
            <p:nvPr/>
          </p:nvSpPr>
          <p:spPr bwMode="auto">
            <a:xfrm>
              <a:off x="5420" y="3785"/>
              <a:ext cx="0" cy="2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5" name="Line 1872">
              <a:extLst>
                <a:ext uri="{FF2B5EF4-FFF2-40B4-BE49-F238E27FC236}">
                  <a16:creationId xmlns:a16="http://schemas.microsoft.com/office/drawing/2014/main" id="{86ABE765-AE5D-4673-8E8E-229C4922F36D}"/>
                </a:ext>
              </a:extLst>
            </p:cNvPr>
            <p:cNvSpPr>
              <a:spLocks noChangeShapeType="1"/>
            </p:cNvSpPr>
            <p:nvPr/>
          </p:nvSpPr>
          <p:spPr bwMode="auto">
            <a:xfrm>
              <a:off x="5590" y="3775"/>
              <a:ext cx="0" cy="1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6" name="Line 1873">
              <a:extLst>
                <a:ext uri="{FF2B5EF4-FFF2-40B4-BE49-F238E27FC236}">
                  <a16:creationId xmlns:a16="http://schemas.microsoft.com/office/drawing/2014/main" id="{83E40E6A-4942-4C9B-A1DB-008EB754452C}"/>
                </a:ext>
              </a:extLst>
            </p:cNvPr>
            <p:cNvSpPr>
              <a:spLocks noChangeShapeType="1"/>
            </p:cNvSpPr>
            <p:nvPr/>
          </p:nvSpPr>
          <p:spPr bwMode="auto">
            <a:xfrm>
              <a:off x="5759" y="3794"/>
              <a:ext cx="0" cy="2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7" name="Line 1874">
              <a:extLst>
                <a:ext uri="{FF2B5EF4-FFF2-40B4-BE49-F238E27FC236}">
                  <a16:creationId xmlns:a16="http://schemas.microsoft.com/office/drawing/2014/main" id="{33059283-94AE-464E-B157-E57A76532A30}"/>
                </a:ext>
              </a:extLst>
            </p:cNvPr>
            <p:cNvSpPr>
              <a:spLocks noChangeShapeType="1"/>
            </p:cNvSpPr>
            <p:nvPr/>
          </p:nvSpPr>
          <p:spPr bwMode="auto">
            <a:xfrm>
              <a:off x="5929" y="3796"/>
              <a:ext cx="0" cy="1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8" name="Line 1875">
              <a:extLst>
                <a:ext uri="{FF2B5EF4-FFF2-40B4-BE49-F238E27FC236}">
                  <a16:creationId xmlns:a16="http://schemas.microsoft.com/office/drawing/2014/main" id="{733298F6-57CB-4D83-8378-2CA92F080C03}"/>
                </a:ext>
              </a:extLst>
            </p:cNvPr>
            <p:cNvSpPr>
              <a:spLocks noChangeShapeType="1"/>
            </p:cNvSpPr>
            <p:nvPr/>
          </p:nvSpPr>
          <p:spPr bwMode="auto">
            <a:xfrm>
              <a:off x="6099" y="3803"/>
              <a:ext cx="0" cy="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9" name="Line 1876">
              <a:extLst>
                <a:ext uri="{FF2B5EF4-FFF2-40B4-BE49-F238E27FC236}">
                  <a16:creationId xmlns:a16="http://schemas.microsoft.com/office/drawing/2014/main" id="{BF8F9DB8-A358-44DB-8E10-25C7ED27618E}"/>
                </a:ext>
              </a:extLst>
            </p:cNvPr>
            <p:cNvSpPr>
              <a:spLocks noChangeShapeType="1"/>
            </p:cNvSpPr>
            <p:nvPr/>
          </p:nvSpPr>
          <p:spPr bwMode="auto">
            <a:xfrm>
              <a:off x="6269" y="3807"/>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0" name="Line 1877">
              <a:extLst>
                <a:ext uri="{FF2B5EF4-FFF2-40B4-BE49-F238E27FC236}">
                  <a16:creationId xmlns:a16="http://schemas.microsoft.com/office/drawing/2014/main" id="{F95276B5-6FD5-48E8-A48F-FFD7A9493F61}"/>
                </a:ext>
              </a:extLst>
            </p:cNvPr>
            <p:cNvSpPr>
              <a:spLocks noChangeShapeType="1"/>
            </p:cNvSpPr>
            <p:nvPr/>
          </p:nvSpPr>
          <p:spPr bwMode="auto">
            <a:xfrm>
              <a:off x="6439" y="3791"/>
              <a:ext cx="0" cy="9"/>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1" name="Line 1878">
              <a:extLst>
                <a:ext uri="{FF2B5EF4-FFF2-40B4-BE49-F238E27FC236}">
                  <a16:creationId xmlns:a16="http://schemas.microsoft.com/office/drawing/2014/main" id="{B753C76C-ECE9-4C71-82EC-747ACADFF55A}"/>
                </a:ext>
              </a:extLst>
            </p:cNvPr>
            <p:cNvSpPr>
              <a:spLocks noChangeShapeType="1"/>
            </p:cNvSpPr>
            <p:nvPr/>
          </p:nvSpPr>
          <p:spPr bwMode="auto">
            <a:xfrm flipV="1">
              <a:off x="4061" y="3626"/>
              <a:ext cx="0" cy="3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Line 1879">
              <a:extLst>
                <a:ext uri="{FF2B5EF4-FFF2-40B4-BE49-F238E27FC236}">
                  <a16:creationId xmlns:a16="http://schemas.microsoft.com/office/drawing/2014/main" id="{47F162C6-AB6F-40C0-8A98-6EF39D89839A}"/>
                </a:ext>
              </a:extLst>
            </p:cNvPr>
            <p:cNvSpPr>
              <a:spLocks noChangeShapeType="1"/>
            </p:cNvSpPr>
            <p:nvPr/>
          </p:nvSpPr>
          <p:spPr bwMode="auto">
            <a:xfrm flipV="1">
              <a:off x="4230" y="3718"/>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Line 1880">
              <a:extLst>
                <a:ext uri="{FF2B5EF4-FFF2-40B4-BE49-F238E27FC236}">
                  <a16:creationId xmlns:a16="http://schemas.microsoft.com/office/drawing/2014/main" id="{485F0EA3-0413-472C-A784-22C426892615}"/>
                </a:ext>
              </a:extLst>
            </p:cNvPr>
            <p:cNvSpPr>
              <a:spLocks noChangeShapeType="1"/>
            </p:cNvSpPr>
            <p:nvPr/>
          </p:nvSpPr>
          <p:spPr bwMode="auto">
            <a:xfrm flipV="1">
              <a:off x="4400" y="3713"/>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4" name="Line 1881">
              <a:extLst>
                <a:ext uri="{FF2B5EF4-FFF2-40B4-BE49-F238E27FC236}">
                  <a16:creationId xmlns:a16="http://schemas.microsoft.com/office/drawing/2014/main" id="{A57801DC-128D-4269-A9B3-173855CF60DC}"/>
                </a:ext>
              </a:extLst>
            </p:cNvPr>
            <p:cNvSpPr>
              <a:spLocks noChangeShapeType="1"/>
            </p:cNvSpPr>
            <p:nvPr/>
          </p:nvSpPr>
          <p:spPr bwMode="auto">
            <a:xfrm flipV="1">
              <a:off x="4570" y="3681"/>
              <a:ext cx="0" cy="2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5" name="Line 1882">
              <a:extLst>
                <a:ext uri="{FF2B5EF4-FFF2-40B4-BE49-F238E27FC236}">
                  <a16:creationId xmlns:a16="http://schemas.microsoft.com/office/drawing/2014/main" id="{842502F1-D04B-4DE8-BB4C-FA04C6666451}"/>
                </a:ext>
              </a:extLst>
            </p:cNvPr>
            <p:cNvSpPr>
              <a:spLocks noChangeShapeType="1"/>
            </p:cNvSpPr>
            <p:nvPr/>
          </p:nvSpPr>
          <p:spPr bwMode="auto">
            <a:xfrm flipV="1">
              <a:off x="4740" y="3750"/>
              <a:ext cx="0" cy="1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Line 1883">
              <a:extLst>
                <a:ext uri="{FF2B5EF4-FFF2-40B4-BE49-F238E27FC236}">
                  <a16:creationId xmlns:a16="http://schemas.microsoft.com/office/drawing/2014/main" id="{68466EBE-3BF7-44EA-BF6A-3ED0DC80962F}"/>
                </a:ext>
              </a:extLst>
            </p:cNvPr>
            <p:cNvSpPr>
              <a:spLocks noChangeShapeType="1"/>
            </p:cNvSpPr>
            <p:nvPr/>
          </p:nvSpPr>
          <p:spPr bwMode="auto">
            <a:xfrm flipV="1">
              <a:off x="4910" y="3741"/>
              <a:ext cx="0" cy="2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7" name="Line 1884">
              <a:extLst>
                <a:ext uri="{FF2B5EF4-FFF2-40B4-BE49-F238E27FC236}">
                  <a16:creationId xmlns:a16="http://schemas.microsoft.com/office/drawing/2014/main" id="{82D29614-9D34-428E-9540-38C226D4F091}"/>
                </a:ext>
              </a:extLst>
            </p:cNvPr>
            <p:cNvSpPr>
              <a:spLocks noChangeShapeType="1"/>
            </p:cNvSpPr>
            <p:nvPr/>
          </p:nvSpPr>
          <p:spPr bwMode="auto">
            <a:xfrm flipV="1">
              <a:off x="5080" y="3734"/>
              <a:ext cx="0" cy="3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8" name="Line 1885">
              <a:extLst>
                <a:ext uri="{FF2B5EF4-FFF2-40B4-BE49-F238E27FC236}">
                  <a16:creationId xmlns:a16="http://schemas.microsoft.com/office/drawing/2014/main" id="{90E865FB-66F6-4819-A47C-57828E8036CA}"/>
                </a:ext>
              </a:extLst>
            </p:cNvPr>
            <p:cNvSpPr>
              <a:spLocks noChangeShapeType="1"/>
            </p:cNvSpPr>
            <p:nvPr/>
          </p:nvSpPr>
          <p:spPr bwMode="auto">
            <a:xfrm flipV="1">
              <a:off x="5250" y="3744"/>
              <a:ext cx="0" cy="2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9" name="Line 1886">
              <a:extLst>
                <a:ext uri="{FF2B5EF4-FFF2-40B4-BE49-F238E27FC236}">
                  <a16:creationId xmlns:a16="http://schemas.microsoft.com/office/drawing/2014/main" id="{1AAA5664-A1EF-4E60-BE93-6ECCE16DABC7}"/>
                </a:ext>
              </a:extLst>
            </p:cNvPr>
            <p:cNvSpPr>
              <a:spLocks noChangeShapeType="1"/>
            </p:cNvSpPr>
            <p:nvPr/>
          </p:nvSpPr>
          <p:spPr bwMode="auto">
            <a:xfrm flipV="1">
              <a:off x="5420" y="3759"/>
              <a:ext cx="0" cy="2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0" name="Line 1887">
              <a:extLst>
                <a:ext uri="{FF2B5EF4-FFF2-40B4-BE49-F238E27FC236}">
                  <a16:creationId xmlns:a16="http://schemas.microsoft.com/office/drawing/2014/main" id="{9C20B1E3-0F4C-4456-BD7F-D515D4552704}"/>
                </a:ext>
              </a:extLst>
            </p:cNvPr>
            <p:cNvSpPr>
              <a:spLocks noChangeShapeType="1"/>
            </p:cNvSpPr>
            <p:nvPr/>
          </p:nvSpPr>
          <p:spPr bwMode="auto">
            <a:xfrm flipV="1">
              <a:off x="5590" y="3757"/>
              <a:ext cx="0" cy="1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1" name="Line 1888">
              <a:extLst>
                <a:ext uri="{FF2B5EF4-FFF2-40B4-BE49-F238E27FC236}">
                  <a16:creationId xmlns:a16="http://schemas.microsoft.com/office/drawing/2014/main" id="{003ABA9B-B55B-4082-A306-94A8A2CEF2D3}"/>
                </a:ext>
              </a:extLst>
            </p:cNvPr>
            <p:cNvSpPr>
              <a:spLocks noChangeShapeType="1"/>
            </p:cNvSpPr>
            <p:nvPr/>
          </p:nvSpPr>
          <p:spPr bwMode="auto">
            <a:xfrm flipV="1">
              <a:off x="5759" y="3770"/>
              <a:ext cx="0" cy="2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2" name="Line 1889">
              <a:extLst>
                <a:ext uri="{FF2B5EF4-FFF2-40B4-BE49-F238E27FC236}">
                  <a16:creationId xmlns:a16="http://schemas.microsoft.com/office/drawing/2014/main" id="{E40A7AE8-7DBE-4BCC-BE82-490BB218AEB7}"/>
                </a:ext>
              </a:extLst>
            </p:cNvPr>
            <p:cNvSpPr>
              <a:spLocks noChangeShapeType="1"/>
            </p:cNvSpPr>
            <p:nvPr/>
          </p:nvSpPr>
          <p:spPr bwMode="auto">
            <a:xfrm flipV="1">
              <a:off x="5929" y="3782"/>
              <a:ext cx="0" cy="1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3" name="Line 1890">
              <a:extLst>
                <a:ext uri="{FF2B5EF4-FFF2-40B4-BE49-F238E27FC236}">
                  <a16:creationId xmlns:a16="http://schemas.microsoft.com/office/drawing/2014/main" id="{17166F2C-7B06-403A-B16D-B13A0B084551}"/>
                </a:ext>
              </a:extLst>
            </p:cNvPr>
            <p:cNvSpPr>
              <a:spLocks noChangeShapeType="1"/>
            </p:cNvSpPr>
            <p:nvPr/>
          </p:nvSpPr>
          <p:spPr bwMode="auto">
            <a:xfrm flipV="1">
              <a:off x="6099" y="3799"/>
              <a:ext cx="0" cy="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4" name="Line 1891">
              <a:extLst>
                <a:ext uri="{FF2B5EF4-FFF2-40B4-BE49-F238E27FC236}">
                  <a16:creationId xmlns:a16="http://schemas.microsoft.com/office/drawing/2014/main" id="{EEB3AA87-0343-4CFC-9DCF-1670EDA39565}"/>
                </a:ext>
              </a:extLst>
            </p:cNvPr>
            <p:cNvSpPr>
              <a:spLocks noChangeShapeType="1"/>
            </p:cNvSpPr>
            <p:nvPr/>
          </p:nvSpPr>
          <p:spPr bwMode="auto">
            <a:xfrm flipV="1">
              <a:off x="6269" y="3795"/>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5" name="Line 1892">
              <a:extLst>
                <a:ext uri="{FF2B5EF4-FFF2-40B4-BE49-F238E27FC236}">
                  <a16:creationId xmlns:a16="http://schemas.microsoft.com/office/drawing/2014/main" id="{97ACCE1D-0A98-4E6E-BA4D-B706382B2863}"/>
                </a:ext>
              </a:extLst>
            </p:cNvPr>
            <p:cNvSpPr>
              <a:spLocks noChangeShapeType="1"/>
            </p:cNvSpPr>
            <p:nvPr/>
          </p:nvSpPr>
          <p:spPr bwMode="auto">
            <a:xfrm flipV="1">
              <a:off x="6439" y="3783"/>
              <a:ext cx="0" cy="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6" name="Freeform 1893">
              <a:extLst>
                <a:ext uri="{FF2B5EF4-FFF2-40B4-BE49-F238E27FC236}">
                  <a16:creationId xmlns:a16="http://schemas.microsoft.com/office/drawing/2014/main" id="{51F7EADA-6F2A-4AB0-9EB3-E79A88AF03EB}"/>
                </a:ext>
              </a:extLst>
            </p:cNvPr>
            <p:cNvSpPr>
              <a:spLocks/>
            </p:cNvSpPr>
            <p:nvPr/>
          </p:nvSpPr>
          <p:spPr bwMode="auto">
            <a:xfrm>
              <a:off x="4061" y="3663"/>
              <a:ext cx="2378" cy="144"/>
            </a:xfrm>
            <a:custGeom>
              <a:avLst/>
              <a:gdLst>
                <a:gd name="T0" fmla="*/ 0 w 2378"/>
                <a:gd name="T1" fmla="*/ 0 h 144"/>
                <a:gd name="T2" fmla="*/ 169 w 2378"/>
                <a:gd name="T3" fmla="*/ 72 h 144"/>
                <a:gd name="T4" fmla="*/ 339 w 2378"/>
                <a:gd name="T5" fmla="*/ 62 h 144"/>
                <a:gd name="T6" fmla="*/ 509 w 2378"/>
                <a:gd name="T7" fmla="*/ 45 h 144"/>
                <a:gd name="T8" fmla="*/ 679 w 2378"/>
                <a:gd name="T9" fmla="*/ 104 h 144"/>
                <a:gd name="T10" fmla="*/ 849 w 2378"/>
                <a:gd name="T11" fmla="*/ 106 h 144"/>
                <a:gd name="T12" fmla="*/ 1019 w 2378"/>
                <a:gd name="T13" fmla="*/ 101 h 144"/>
                <a:gd name="T14" fmla="*/ 1189 w 2378"/>
                <a:gd name="T15" fmla="*/ 108 h 144"/>
                <a:gd name="T16" fmla="*/ 1359 w 2378"/>
                <a:gd name="T17" fmla="*/ 122 h 144"/>
                <a:gd name="T18" fmla="*/ 1529 w 2378"/>
                <a:gd name="T19" fmla="*/ 112 h 144"/>
                <a:gd name="T20" fmla="*/ 1698 w 2378"/>
                <a:gd name="T21" fmla="*/ 131 h 144"/>
                <a:gd name="T22" fmla="*/ 1868 w 2378"/>
                <a:gd name="T23" fmla="*/ 133 h 144"/>
                <a:gd name="T24" fmla="*/ 2038 w 2378"/>
                <a:gd name="T25" fmla="*/ 140 h 144"/>
                <a:gd name="T26" fmla="*/ 2208 w 2378"/>
                <a:gd name="T27" fmla="*/ 144 h 144"/>
                <a:gd name="T28" fmla="*/ 2378 w 2378"/>
                <a:gd name="T29"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8" h="144">
                  <a:moveTo>
                    <a:pt x="0" y="0"/>
                  </a:moveTo>
                  <a:lnTo>
                    <a:pt x="169" y="72"/>
                  </a:lnTo>
                  <a:lnTo>
                    <a:pt x="339" y="62"/>
                  </a:lnTo>
                  <a:lnTo>
                    <a:pt x="509" y="45"/>
                  </a:lnTo>
                  <a:lnTo>
                    <a:pt x="679" y="104"/>
                  </a:lnTo>
                  <a:lnTo>
                    <a:pt x="849" y="106"/>
                  </a:lnTo>
                  <a:lnTo>
                    <a:pt x="1019" y="101"/>
                  </a:lnTo>
                  <a:lnTo>
                    <a:pt x="1189" y="108"/>
                  </a:lnTo>
                  <a:lnTo>
                    <a:pt x="1359" y="122"/>
                  </a:lnTo>
                  <a:lnTo>
                    <a:pt x="1529" y="112"/>
                  </a:lnTo>
                  <a:lnTo>
                    <a:pt x="1698" y="131"/>
                  </a:lnTo>
                  <a:lnTo>
                    <a:pt x="1868" y="133"/>
                  </a:lnTo>
                  <a:lnTo>
                    <a:pt x="2038" y="140"/>
                  </a:lnTo>
                  <a:lnTo>
                    <a:pt x="2208" y="144"/>
                  </a:lnTo>
                  <a:lnTo>
                    <a:pt x="2378" y="128"/>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7" name="Line 1894">
              <a:extLst>
                <a:ext uri="{FF2B5EF4-FFF2-40B4-BE49-F238E27FC236}">
                  <a16:creationId xmlns:a16="http://schemas.microsoft.com/office/drawing/2014/main" id="{CEA73E09-8080-4EAF-B1E7-2FE205BB4398}"/>
                </a:ext>
              </a:extLst>
            </p:cNvPr>
            <p:cNvSpPr>
              <a:spLocks noChangeShapeType="1"/>
            </p:cNvSpPr>
            <p:nvPr/>
          </p:nvSpPr>
          <p:spPr bwMode="auto">
            <a:xfrm>
              <a:off x="4041" y="369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8" name="Line 1895">
              <a:extLst>
                <a:ext uri="{FF2B5EF4-FFF2-40B4-BE49-F238E27FC236}">
                  <a16:creationId xmlns:a16="http://schemas.microsoft.com/office/drawing/2014/main" id="{26BD6A3D-9185-4EAC-B0C8-105FB3F1F27A}"/>
                </a:ext>
              </a:extLst>
            </p:cNvPr>
            <p:cNvSpPr>
              <a:spLocks noChangeShapeType="1"/>
            </p:cNvSpPr>
            <p:nvPr/>
          </p:nvSpPr>
          <p:spPr bwMode="auto">
            <a:xfrm>
              <a:off x="4211" y="375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9" name="Line 1896">
              <a:extLst>
                <a:ext uri="{FF2B5EF4-FFF2-40B4-BE49-F238E27FC236}">
                  <a16:creationId xmlns:a16="http://schemas.microsoft.com/office/drawing/2014/main" id="{AAC16E9C-27BC-4149-B246-3965904F3739}"/>
                </a:ext>
              </a:extLst>
            </p:cNvPr>
            <p:cNvSpPr>
              <a:spLocks noChangeShapeType="1"/>
            </p:cNvSpPr>
            <p:nvPr/>
          </p:nvSpPr>
          <p:spPr bwMode="auto">
            <a:xfrm>
              <a:off x="4381" y="373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0" name="Line 1897">
              <a:extLst>
                <a:ext uri="{FF2B5EF4-FFF2-40B4-BE49-F238E27FC236}">
                  <a16:creationId xmlns:a16="http://schemas.microsoft.com/office/drawing/2014/main" id="{4BFA79C4-EB1F-47F8-A23D-B270BB3A55B4}"/>
                </a:ext>
              </a:extLst>
            </p:cNvPr>
            <p:cNvSpPr>
              <a:spLocks noChangeShapeType="1"/>
            </p:cNvSpPr>
            <p:nvPr/>
          </p:nvSpPr>
          <p:spPr bwMode="auto">
            <a:xfrm>
              <a:off x="4550" y="373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1" name="Line 1898">
              <a:extLst>
                <a:ext uri="{FF2B5EF4-FFF2-40B4-BE49-F238E27FC236}">
                  <a16:creationId xmlns:a16="http://schemas.microsoft.com/office/drawing/2014/main" id="{5E7C1EE8-11A7-42FE-8920-0192F84655D6}"/>
                </a:ext>
              </a:extLst>
            </p:cNvPr>
            <p:cNvSpPr>
              <a:spLocks noChangeShapeType="1"/>
            </p:cNvSpPr>
            <p:nvPr/>
          </p:nvSpPr>
          <p:spPr bwMode="auto">
            <a:xfrm>
              <a:off x="4720" y="378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2" name="Line 1899">
              <a:extLst>
                <a:ext uri="{FF2B5EF4-FFF2-40B4-BE49-F238E27FC236}">
                  <a16:creationId xmlns:a16="http://schemas.microsoft.com/office/drawing/2014/main" id="{36DB914F-A72E-4E50-A857-46F135462AD0}"/>
                </a:ext>
              </a:extLst>
            </p:cNvPr>
            <p:cNvSpPr>
              <a:spLocks noChangeShapeType="1"/>
            </p:cNvSpPr>
            <p:nvPr/>
          </p:nvSpPr>
          <p:spPr bwMode="auto">
            <a:xfrm>
              <a:off x="4890" y="379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Line 1900">
              <a:extLst>
                <a:ext uri="{FF2B5EF4-FFF2-40B4-BE49-F238E27FC236}">
                  <a16:creationId xmlns:a16="http://schemas.microsoft.com/office/drawing/2014/main" id="{B35A03DB-B38A-4966-ACB8-D5BD59AFE892}"/>
                </a:ext>
              </a:extLst>
            </p:cNvPr>
            <p:cNvSpPr>
              <a:spLocks noChangeShapeType="1"/>
            </p:cNvSpPr>
            <p:nvPr/>
          </p:nvSpPr>
          <p:spPr bwMode="auto">
            <a:xfrm>
              <a:off x="5060" y="379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Line 1901">
              <a:extLst>
                <a:ext uri="{FF2B5EF4-FFF2-40B4-BE49-F238E27FC236}">
                  <a16:creationId xmlns:a16="http://schemas.microsoft.com/office/drawing/2014/main" id="{B7478E22-7CAD-4333-9426-82CC18F0608E}"/>
                </a:ext>
              </a:extLst>
            </p:cNvPr>
            <p:cNvSpPr>
              <a:spLocks noChangeShapeType="1"/>
            </p:cNvSpPr>
            <p:nvPr/>
          </p:nvSpPr>
          <p:spPr bwMode="auto">
            <a:xfrm>
              <a:off x="5230" y="379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 name="Line 1902">
              <a:extLst>
                <a:ext uri="{FF2B5EF4-FFF2-40B4-BE49-F238E27FC236}">
                  <a16:creationId xmlns:a16="http://schemas.microsoft.com/office/drawing/2014/main" id="{9EC83409-96D9-41E2-A3DB-5BE6FCD14A0D}"/>
                </a:ext>
              </a:extLst>
            </p:cNvPr>
            <p:cNvSpPr>
              <a:spLocks noChangeShapeType="1"/>
            </p:cNvSpPr>
            <p:nvPr/>
          </p:nvSpPr>
          <p:spPr bwMode="auto">
            <a:xfrm>
              <a:off x="5400" y="381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Line 1903">
              <a:extLst>
                <a:ext uri="{FF2B5EF4-FFF2-40B4-BE49-F238E27FC236}">
                  <a16:creationId xmlns:a16="http://schemas.microsoft.com/office/drawing/2014/main" id="{A102C550-85DD-4DBB-B414-14071BD66EC1}"/>
                </a:ext>
              </a:extLst>
            </p:cNvPr>
            <p:cNvSpPr>
              <a:spLocks noChangeShapeType="1"/>
            </p:cNvSpPr>
            <p:nvPr/>
          </p:nvSpPr>
          <p:spPr bwMode="auto">
            <a:xfrm>
              <a:off x="5570" y="379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Line 1904">
              <a:extLst>
                <a:ext uri="{FF2B5EF4-FFF2-40B4-BE49-F238E27FC236}">
                  <a16:creationId xmlns:a16="http://schemas.microsoft.com/office/drawing/2014/main" id="{9DF59260-CD7D-4681-8C0D-A983459717D8}"/>
                </a:ext>
              </a:extLst>
            </p:cNvPr>
            <p:cNvSpPr>
              <a:spLocks noChangeShapeType="1"/>
            </p:cNvSpPr>
            <p:nvPr/>
          </p:nvSpPr>
          <p:spPr bwMode="auto">
            <a:xfrm>
              <a:off x="5740" y="381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Line 1905">
              <a:extLst>
                <a:ext uri="{FF2B5EF4-FFF2-40B4-BE49-F238E27FC236}">
                  <a16:creationId xmlns:a16="http://schemas.microsoft.com/office/drawing/2014/main" id="{9000B68C-6F4F-4733-8E6D-891FF8A1876F}"/>
                </a:ext>
              </a:extLst>
            </p:cNvPr>
            <p:cNvSpPr>
              <a:spLocks noChangeShapeType="1"/>
            </p:cNvSpPr>
            <p:nvPr/>
          </p:nvSpPr>
          <p:spPr bwMode="auto">
            <a:xfrm>
              <a:off x="5910" y="381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Line 1906">
              <a:extLst>
                <a:ext uri="{FF2B5EF4-FFF2-40B4-BE49-F238E27FC236}">
                  <a16:creationId xmlns:a16="http://schemas.microsoft.com/office/drawing/2014/main" id="{71D37F2F-3168-4CF2-8C50-8A68AE0E9C83}"/>
                </a:ext>
              </a:extLst>
            </p:cNvPr>
            <p:cNvSpPr>
              <a:spLocks noChangeShapeType="1"/>
            </p:cNvSpPr>
            <p:nvPr/>
          </p:nvSpPr>
          <p:spPr bwMode="auto">
            <a:xfrm>
              <a:off x="6080" y="380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Line 1907">
              <a:extLst>
                <a:ext uri="{FF2B5EF4-FFF2-40B4-BE49-F238E27FC236}">
                  <a16:creationId xmlns:a16="http://schemas.microsoft.com/office/drawing/2014/main" id="{AA10257C-A8EA-409B-9A43-A97882AA2C9E}"/>
                </a:ext>
              </a:extLst>
            </p:cNvPr>
            <p:cNvSpPr>
              <a:spLocks noChangeShapeType="1"/>
            </p:cNvSpPr>
            <p:nvPr/>
          </p:nvSpPr>
          <p:spPr bwMode="auto">
            <a:xfrm>
              <a:off x="6250" y="381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1" name="Line 1908">
              <a:extLst>
                <a:ext uri="{FF2B5EF4-FFF2-40B4-BE49-F238E27FC236}">
                  <a16:creationId xmlns:a16="http://schemas.microsoft.com/office/drawing/2014/main" id="{F2FECF06-F5B8-4CC0-9288-73BC13EAB960}"/>
                </a:ext>
              </a:extLst>
            </p:cNvPr>
            <p:cNvSpPr>
              <a:spLocks noChangeShapeType="1"/>
            </p:cNvSpPr>
            <p:nvPr/>
          </p:nvSpPr>
          <p:spPr bwMode="auto">
            <a:xfrm>
              <a:off x="6419" y="3800"/>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2" name="Line 1909">
              <a:extLst>
                <a:ext uri="{FF2B5EF4-FFF2-40B4-BE49-F238E27FC236}">
                  <a16:creationId xmlns:a16="http://schemas.microsoft.com/office/drawing/2014/main" id="{D22262B7-A38A-4443-8632-E5D5E8052B00}"/>
                </a:ext>
              </a:extLst>
            </p:cNvPr>
            <p:cNvSpPr>
              <a:spLocks noChangeShapeType="1"/>
            </p:cNvSpPr>
            <p:nvPr/>
          </p:nvSpPr>
          <p:spPr bwMode="auto">
            <a:xfrm>
              <a:off x="4041" y="362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3" name="Line 1910">
              <a:extLst>
                <a:ext uri="{FF2B5EF4-FFF2-40B4-BE49-F238E27FC236}">
                  <a16:creationId xmlns:a16="http://schemas.microsoft.com/office/drawing/2014/main" id="{40BE7250-8738-4DC2-9FC6-682F5BB8ACDA}"/>
                </a:ext>
              </a:extLst>
            </p:cNvPr>
            <p:cNvSpPr>
              <a:spLocks noChangeShapeType="1"/>
            </p:cNvSpPr>
            <p:nvPr/>
          </p:nvSpPr>
          <p:spPr bwMode="auto">
            <a:xfrm>
              <a:off x="4211" y="371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4" name="Line 1911">
              <a:extLst>
                <a:ext uri="{FF2B5EF4-FFF2-40B4-BE49-F238E27FC236}">
                  <a16:creationId xmlns:a16="http://schemas.microsoft.com/office/drawing/2014/main" id="{560C8BD0-4E54-490A-9A77-9D8B35507366}"/>
                </a:ext>
              </a:extLst>
            </p:cNvPr>
            <p:cNvSpPr>
              <a:spLocks noChangeShapeType="1"/>
            </p:cNvSpPr>
            <p:nvPr/>
          </p:nvSpPr>
          <p:spPr bwMode="auto">
            <a:xfrm>
              <a:off x="4381" y="371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5" name="Line 1912">
              <a:extLst>
                <a:ext uri="{FF2B5EF4-FFF2-40B4-BE49-F238E27FC236}">
                  <a16:creationId xmlns:a16="http://schemas.microsoft.com/office/drawing/2014/main" id="{A8C98468-4B9E-4D18-A5A9-8B96ACD23E23}"/>
                </a:ext>
              </a:extLst>
            </p:cNvPr>
            <p:cNvSpPr>
              <a:spLocks noChangeShapeType="1"/>
            </p:cNvSpPr>
            <p:nvPr/>
          </p:nvSpPr>
          <p:spPr bwMode="auto">
            <a:xfrm>
              <a:off x="4550" y="368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6" name="Line 1913">
              <a:extLst>
                <a:ext uri="{FF2B5EF4-FFF2-40B4-BE49-F238E27FC236}">
                  <a16:creationId xmlns:a16="http://schemas.microsoft.com/office/drawing/2014/main" id="{49EDF0C0-5F3D-4552-A9E6-FF4CDA5EB434}"/>
                </a:ext>
              </a:extLst>
            </p:cNvPr>
            <p:cNvSpPr>
              <a:spLocks noChangeShapeType="1"/>
            </p:cNvSpPr>
            <p:nvPr/>
          </p:nvSpPr>
          <p:spPr bwMode="auto">
            <a:xfrm>
              <a:off x="4720" y="3750"/>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7" name="Line 1914">
              <a:extLst>
                <a:ext uri="{FF2B5EF4-FFF2-40B4-BE49-F238E27FC236}">
                  <a16:creationId xmlns:a16="http://schemas.microsoft.com/office/drawing/2014/main" id="{A87A086E-7305-4593-B7C3-2F1965942627}"/>
                </a:ext>
              </a:extLst>
            </p:cNvPr>
            <p:cNvSpPr>
              <a:spLocks noChangeShapeType="1"/>
            </p:cNvSpPr>
            <p:nvPr/>
          </p:nvSpPr>
          <p:spPr bwMode="auto">
            <a:xfrm>
              <a:off x="4890" y="374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8" name="Line 1915">
              <a:extLst>
                <a:ext uri="{FF2B5EF4-FFF2-40B4-BE49-F238E27FC236}">
                  <a16:creationId xmlns:a16="http://schemas.microsoft.com/office/drawing/2014/main" id="{471427E0-0916-4E26-86AA-F73478536963}"/>
                </a:ext>
              </a:extLst>
            </p:cNvPr>
            <p:cNvSpPr>
              <a:spLocks noChangeShapeType="1"/>
            </p:cNvSpPr>
            <p:nvPr/>
          </p:nvSpPr>
          <p:spPr bwMode="auto">
            <a:xfrm>
              <a:off x="5060" y="373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9" name="Line 1916">
              <a:extLst>
                <a:ext uri="{FF2B5EF4-FFF2-40B4-BE49-F238E27FC236}">
                  <a16:creationId xmlns:a16="http://schemas.microsoft.com/office/drawing/2014/main" id="{401860CD-0E7E-4BDF-A497-3874F718DB57}"/>
                </a:ext>
              </a:extLst>
            </p:cNvPr>
            <p:cNvSpPr>
              <a:spLocks noChangeShapeType="1"/>
            </p:cNvSpPr>
            <p:nvPr/>
          </p:nvSpPr>
          <p:spPr bwMode="auto">
            <a:xfrm>
              <a:off x="5230" y="374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0" name="Line 1917">
              <a:extLst>
                <a:ext uri="{FF2B5EF4-FFF2-40B4-BE49-F238E27FC236}">
                  <a16:creationId xmlns:a16="http://schemas.microsoft.com/office/drawing/2014/main" id="{6BAAE3FC-1095-4294-BDED-86EC1F7BC5DB}"/>
                </a:ext>
              </a:extLst>
            </p:cNvPr>
            <p:cNvSpPr>
              <a:spLocks noChangeShapeType="1"/>
            </p:cNvSpPr>
            <p:nvPr/>
          </p:nvSpPr>
          <p:spPr bwMode="auto">
            <a:xfrm>
              <a:off x="5400" y="375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1" name="Line 1918">
              <a:extLst>
                <a:ext uri="{FF2B5EF4-FFF2-40B4-BE49-F238E27FC236}">
                  <a16:creationId xmlns:a16="http://schemas.microsoft.com/office/drawing/2014/main" id="{8A2CF38A-DE05-44BA-A62A-5C8DF19F74E1}"/>
                </a:ext>
              </a:extLst>
            </p:cNvPr>
            <p:cNvSpPr>
              <a:spLocks noChangeShapeType="1"/>
            </p:cNvSpPr>
            <p:nvPr/>
          </p:nvSpPr>
          <p:spPr bwMode="auto">
            <a:xfrm>
              <a:off x="5570" y="375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Line 1919">
              <a:extLst>
                <a:ext uri="{FF2B5EF4-FFF2-40B4-BE49-F238E27FC236}">
                  <a16:creationId xmlns:a16="http://schemas.microsoft.com/office/drawing/2014/main" id="{0665EE34-2780-44BC-8400-65839AB60D0D}"/>
                </a:ext>
              </a:extLst>
            </p:cNvPr>
            <p:cNvSpPr>
              <a:spLocks noChangeShapeType="1"/>
            </p:cNvSpPr>
            <p:nvPr/>
          </p:nvSpPr>
          <p:spPr bwMode="auto">
            <a:xfrm>
              <a:off x="5740" y="377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3" name="Line 1920">
              <a:extLst>
                <a:ext uri="{FF2B5EF4-FFF2-40B4-BE49-F238E27FC236}">
                  <a16:creationId xmlns:a16="http://schemas.microsoft.com/office/drawing/2014/main" id="{954F07D7-32CA-40A4-A0ED-316173F45FE3}"/>
                </a:ext>
              </a:extLst>
            </p:cNvPr>
            <p:cNvSpPr>
              <a:spLocks noChangeShapeType="1"/>
            </p:cNvSpPr>
            <p:nvPr/>
          </p:nvSpPr>
          <p:spPr bwMode="auto">
            <a:xfrm>
              <a:off x="5910" y="378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4" name="Line 1921">
              <a:extLst>
                <a:ext uri="{FF2B5EF4-FFF2-40B4-BE49-F238E27FC236}">
                  <a16:creationId xmlns:a16="http://schemas.microsoft.com/office/drawing/2014/main" id="{563B01F5-14CB-4B6E-A1B0-CFEAC3F3F4EE}"/>
                </a:ext>
              </a:extLst>
            </p:cNvPr>
            <p:cNvSpPr>
              <a:spLocks noChangeShapeType="1"/>
            </p:cNvSpPr>
            <p:nvPr/>
          </p:nvSpPr>
          <p:spPr bwMode="auto">
            <a:xfrm>
              <a:off x="6080" y="379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5" name="Line 1922">
              <a:extLst>
                <a:ext uri="{FF2B5EF4-FFF2-40B4-BE49-F238E27FC236}">
                  <a16:creationId xmlns:a16="http://schemas.microsoft.com/office/drawing/2014/main" id="{14E58A9D-24D5-4C33-B6CF-51523A9DDF4C}"/>
                </a:ext>
              </a:extLst>
            </p:cNvPr>
            <p:cNvSpPr>
              <a:spLocks noChangeShapeType="1"/>
            </p:cNvSpPr>
            <p:nvPr/>
          </p:nvSpPr>
          <p:spPr bwMode="auto">
            <a:xfrm>
              <a:off x="6250" y="379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 name="Line 1923">
              <a:extLst>
                <a:ext uri="{FF2B5EF4-FFF2-40B4-BE49-F238E27FC236}">
                  <a16:creationId xmlns:a16="http://schemas.microsoft.com/office/drawing/2014/main" id="{B45AE5A6-C9B0-4F91-A626-11858C6DA868}"/>
                </a:ext>
              </a:extLst>
            </p:cNvPr>
            <p:cNvSpPr>
              <a:spLocks noChangeShapeType="1"/>
            </p:cNvSpPr>
            <p:nvPr/>
          </p:nvSpPr>
          <p:spPr bwMode="auto">
            <a:xfrm>
              <a:off x="6419" y="378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 name="Line 1924">
              <a:extLst>
                <a:ext uri="{FF2B5EF4-FFF2-40B4-BE49-F238E27FC236}">
                  <a16:creationId xmlns:a16="http://schemas.microsoft.com/office/drawing/2014/main" id="{A24475EF-59CB-40D2-904D-FC8E761BD36B}"/>
                </a:ext>
              </a:extLst>
            </p:cNvPr>
            <p:cNvSpPr>
              <a:spLocks noChangeShapeType="1"/>
            </p:cNvSpPr>
            <p:nvPr/>
          </p:nvSpPr>
          <p:spPr bwMode="auto">
            <a:xfrm>
              <a:off x="4699" y="3303"/>
              <a:ext cx="202" cy="0"/>
            </a:xfrm>
            <a:prstGeom prst="line">
              <a:avLst/>
            </a:prstGeom>
            <a:noFill/>
            <a:ln w="2063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 name="Line 1925">
              <a:extLst>
                <a:ext uri="{FF2B5EF4-FFF2-40B4-BE49-F238E27FC236}">
                  <a16:creationId xmlns:a16="http://schemas.microsoft.com/office/drawing/2014/main" id="{BB5B0E23-CE67-4C30-8035-4DEBB6B2FFE1}"/>
                </a:ext>
              </a:extLst>
            </p:cNvPr>
            <p:cNvSpPr>
              <a:spLocks noChangeShapeType="1"/>
            </p:cNvSpPr>
            <p:nvPr/>
          </p:nvSpPr>
          <p:spPr bwMode="auto">
            <a:xfrm>
              <a:off x="4699" y="3437"/>
              <a:ext cx="202" cy="0"/>
            </a:xfrm>
            <a:prstGeom prst="line">
              <a:avLst/>
            </a:prstGeom>
            <a:noFill/>
            <a:ln w="2063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 name="Line 1926">
              <a:extLst>
                <a:ext uri="{FF2B5EF4-FFF2-40B4-BE49-F238E27FC236}">
                  <a16:creationId xmlns:a16="http://schemas.microsoft.com/office/drawing/2014/main" id="{D09357B9-E60D-4C6B-BA0B-9E17178A5CFD}"/>
                </a:ext>
              </a:extLst>
            </p:cNvPr>
            <p:cNvSpPr>
              <a:spLocks noChangeShapeType="1"/>
            </p:cNvSpPr>
            <p:nvPr/>
          </p:nvSpPr>
          <p:spPr bwMode="auto">
            <a:xfrm>
              <a:off x="4956" y="3303"/>
              <a:ext cx="202" cy="0"/>
            </a:xfrm>
            <a:prstGeom prst="line">
              <a:avLst/>
            </a:prstGeom>
            <a:noFill/>
            <a:ln w="20638" cap="flat">
              <a:solidFill>
                <a:srgbClr val="8591A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 name="Line 1927">
              <a:extLst>
                <a:ext uri="{FF2B5EF4-FFF2-40B4-BE49-F238E27FC236}">
                  <a16:creationId xmlns:a16="http://schemas.microsoft.com/office/drawing/2014/main" id="{395E95DA-387E-4EED-AF07-FB4FA98B4682}"/>
                </a:ext>
              </a:extLst>
            </p:cNvPr>
            <p:cNvSpPr>
              <a:spLocks noChangeShapeType="1"/>
            </p:cNvSpPr>
            <p:nvPr/>
          </p:nvSpPr>
          <p:spPr bwMode="auto">
            <a:xfrm>
              <a:off x="4956" y="3437"/>
              <a:ext cx="202"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 name="Line 1928">
              <a:extLst>
                <a:ext uri="{FF2B5EF4-FFF2-40B4-BE49-F238E27FC236}">
                  <a16:creationId xmlns:a16="http://schemas.microsoft.com/office/drawing/2014/main" id="{7498908C-4975-4628-8E55-E532AF8556FC}"/>
                </a:ext>
              </a:extLst>
            </p:cNvPr>
            <p:cNvSpPr>
              <a:spLocks noChangeShapeType="1"/>
            </p:cNvSpPr>
            <p:nvPr/>
          </p:nvSpPr>
          <p:spPr bwMode="auto">
            <a:xfrm>
              <a:off x="5213" y="3303"/>
              <a:ext cx="202" cy="0"/>
            </a:xfrm>
            <a:prstGeom prst="line">
              <a:avLst/>
            </a:prstGeom>
            <a:noFill/>
            <a:ln w="20638" cap="flat">
              <a:solidFill>
                <a:srgbClr val="D5828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 name="Line 1929">
              <a:extLst>
                <a:ext uri="{FF2B5EF4-FFF2-40B4-BE49-F238E27FC236}">
                  <a16:creationId xmlns:a16="http://schemas.microsoft.com/office/drawing/2014/main" id="{D4BC79B9-A0C5-4E24-AB46-A706232E3CCF}"/>
                </a:ext>
              </a:extLst>
            </p:cNvPr>
            <p:cNvSpPr>
              <a:spLocks noChangeShapeType="1"/>
            </p:cNvSpPr>
            <p:nvPr/>
          </p:nvSpPr>
          <p:spPr bwMode="auto">
            <a:xfrm>
              <a:off x="5213" y="3437"/>
              <a:ext cx="202"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 name="Rectangle 1930">
              <a:extLst>
                <a:ext uri="{FF2B5EF4-FFF2-40B4-BE49-F238E27FC236}">
                  <a16:creationId xmlns:a16="http://schemas.microsoft.com/office/drawing/2014/main" id="{D553E2FA-6CA1-4291-BE3A-59FEA873CD8F}"/>
                </a:ext>
              </a:extLst>
            </p:cNvPr>
            <p:cNvSpPr>
              <a:spLocks noChangeArrowheads="1"/>
            </p:cNvSpPr>
            <p:nvPr/>
          </p:nvSpPr>
          <p:spPr bwMode="auto">
            <a:xfrm>
              <a:off x="5742" y="3238"/>
              <a:ext cx="74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bad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4" name="Line 1931">
              <a:extLst>
                <a:ext uri="{FF2B5EF4-FFF2-40B4-BE49-F238E27FC236}">
                  <a16:creationId xmlns:a16="http://schemas.microsoft.com/office/drawing/2014/main" id="{861F47F8-DC04-49CA-8091-35FAFA79AB84}"/>
                </a:ext>
              </a:extLst>
            </p:cNvPr>
            <p:cNvSpPr>
              <a:spLocks noChangeShapeType="1"/>
            </p:cNvSpPr>
            <p:nvPr/>
          </p:nvSpPr>
          <p:spPr bwMode="auto">
            <a:xfrm>
              <a:off x="5470" y="3303"/>
              <a:ext cx="202" cy="0"/>
            </a:xfrm>
            <a:prstGeom prst="line">
              <a:avLst/>
            </a:prstGeom>
            <a:noFill/>
            <a:ln w="20638" cap="flat">
              <a:solidFill>
                <a:srgbClr val="ADC39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 name="Rectangle 1932">
              <a:extLst>
                <a:ext uri="{FF2B5EF4-FFF2-40B4-BE49-F238E27FC236}">
                  <a16:creationId xmlns:a16="http://schemas.microsoft.com/office/drawing/2014/main" id="{35275C24-53A6-4849-9F23-F310B80483A8}"/>
                </a:ext>
              </a:extLst>
            </p:cNvPr>
            <p:cNvSpPr>
              <a:spLocks noChangeArrowheads="1"/>
            </p:cNvSpPr>
            <p:nvPr/>
          </p:nvSpPr>
          <p:spPr bwMode="auto">
            <a:xfrm>
              <a:off x="5742" y="3376"/>
              <a:ext cx="80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guided = good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6" name="Line 1933">
              <a:extLst>
                <a:ext uri="{FF2B5EF4-FFF2-40B4-BE49-F238E27FC236}">
                  <a16:creationId xmlns:a16="http://schemas.microsoft.com/office/drawing/2014/main" id="{EF89C27D-2A4B-4999-91C8-CD53C369B2AA}"/>
                </a:ext>
              </a:extLst>
            </p:cNvPr>
            <p:cNvSpPr>
              <a:spLocks noChangeShapeType="1"/>
            </p:cNvSpPr>
            <p:nvPr/>
          </p:nvSpPr>
          <p:spPr bwMode="auto">
            <a:xfrm>
              <a:off x="5470" y="3437"/>
              <a:ext cx="202"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7" name="Rectangle 1934">
              <a:extLst>
                <a:ext uri="{FF2B5EF4-FFF2-40B4-BE49-F238E27FC236}">
                  <a16:creationId xmlns:a16="http://schemas.microsoft.com/office/drawing/2014/main" id="{A423D0EA-DE6E-42A6-AF58-259183957713}"/>
                </a:ext>
              </a:extLst>
            </p:cNvPr>
            <p:cNvSpPr>
              <a:spLocks noChangeArrowheads="1"/>
            </p:cNvSpPr>
            <p:nvPr/>
          </p:nvSpPr>
          <p:spPr bwMode="auto">
            <a:xfrm>
              <a:off x="1058" y="44"/>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8" name="Rectangle 1935">
              <a:extLst>
                <a:ext uri="{FF2B5EF4-FFF2-40B4-BE49-F238E27FC236}">
                  <a16:creationId xmlns:a16="http://schemas.microsoft.com/office/drawing/2014/main" id="{CC559AD4-4544-406C-998C-0C257B3E6B39}"/>
                </a:ext>
              </a:extLst>
            </p:cNvPr>
            <p:cNvSpPr>
              <a:spLocks noChangeArrowheads="1"/>
            </p:cNvSpPr>
            <p:nvPr/>
          </p:nvSpPr>
          <p:spPr bwMode="auto">
            <a:xfrm>
              <a:off x="1058" y="920"/>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9" name="Rectangle 1936">
              <a:extLst>
                <a:ext uri="{FF2B5EF4-FFF2-40B4-BE49-F238E27FC236}">
                  <a16:creationId xmlns:a16="http://schemas.microsoft.com/office/drawing/2014/main" id="{D65D6810-5F18-45FE-A049-1217C5DF781B}"/>
                </a:ext>
              </a:extLst>
            </p:cNvPr>
            <p:cNvSpPr>
              <a:spLocks noChangeArrowheads="1"/>
            </p:cNvSpPr>
            <p:nvPr/>
          </p:nvSpPr>
          <p:spPr bwMode="auto">
            <a:xfrm>
              <a:off x="1053" y="2185"/>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0" name="Rectangle 1937">
              <a:extLst>
                <a:ext uri="{FF2B5EF4-FFF2-40B4-BE49-F238E27FC236}">
                  <a16:creationId xmlns:a16="http://schemas.microsoft.com/office/drawing/2014/main" id="{995EEC84-50E1-42F5-8E3D-D507E94D4B2E}"/>
                </a:ext>
              </a:extLst>
            </p:cNvPr>
            <p:cNvSpPr>
              <a:spLocks noChangeArrowheads="1"/>
            </p:cNvSpPr>
            <p:nvPr/>
          </p:nvSpPr>
          <p:spPr bwMode="auto">
            <a:xfrm>
              <a:off x="1053" y="3061"/>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942280299"/>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5E8C091-8627-4C50-BBAC-E1EB2F13BB50}"/>
              </a:ext>
            </a:extLst>
          </p:cNvPr>
          <p:cNvGrpSpPr>
            <a:grpSpLocks noChangeAspect="1"/>
          </p:cNvGrpSpPr>
          <p:nvPr/>
        </p:nvGrpSpPr>
        <p:grpSpPr bwMode="auto">
          <a:xfrm>
            <a:off x="1624013" y="0"/>
            <a:ext cx="8904287" cy="6873875"/>
            <a:chOff x="1023" y="0"/>
            <a:chExt cx="5609" cy="4330"/>
          </a:xfrm>
        </p:grpSpPr>
        <p:sp>
          <p:nvSpPr>
            <p:cNvPr id="6" name="AutoShape 3">
              <a:extLst>
                <a:ext uri="{FF2B5EF4-FFF2-40B4-BE49-F238E27FC236}">
                  <a16:creationId xmlns:a16="http://schemas.microsoft.com/office/drawing/2014/main" id="{7620DA10-49E7-416F-8851-C48ED0480B6E}"/>
                </a:ext>
              </a:extLst>
            </p:cNvPr>
            <p:cNvSpPr>
              <a:spLocks noChangeAspect="1" noChangeArrowheads="1" noTextEdit="1"/>
            </p:cNvSpPr>
            <p:nvPr/>
          </p:nvSpPr>
          <p:spPr bwMode="auto">
            <a:xfrm>
              <a:off x="1048" y="0"/>
              <a:ext cx="5584"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205">
              <a:extLst>
                <a:ext uri="{FF2B5EF4-FFF2-40B4-BE49-F238E27FC236}">
                  <a16:creationId xmlns:a16="http://schemas.microsoft.com/office/drawing/2014/main" id="{5E360ED0-5BD2-4208-9EE1-FF7D75F946E5}"/>
                </a:ext>
              </a:extLst>
            </p:cNvPr>
            <p:cNvGrpSpPr>
              <a:grpSpLocks/>
            </p:cNvGrpSpPr>
            <p:nvPr/>
          </p:nvGrpSpPr>
          <p:grpSpPr bwMode="auto">
            <a:xfrm>
              <a:off x="1023" y="148"/>
              <a:ext cx="5501" cy="2022"/>
              <a:chOff x="1023" y="148"/>
              <a:chExt cx="5501" cy="2022"/>
            </a:xfrm>
          </p:grpSpPr>
          <p:sp>
            <p:nvSpPr>
              <p:cNvPr id="406" name="Rectangle 5">
                <a:extLst>
                  <a:ext uri="{FF2B5EF4-FFF2-40B4-BE49-F238E27FC236}">
                    <a16:creationId xmlns:a16="http://schemas.microsoft.com/office/drawing/2014/main" id="{583EDD42-1832-48E7-9A42-6D840E056E8F}"/>
                  </a:ext>
                </a:extLst>
              </p:cNvPr>
              <p:cNvSpPr>
                <a:spLocks noChangeArrowheads="1"/>
              </p:cNvSpPr>
              <p:nvPr/>
            </p:nvSpPr>
            <p:spPr bwMode="auto">
              <a:xfrm>
                <a:off x="1776" y="216"/>
                <a:ext cx="2096" cy="1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Line 6">
                <a:extLst>
                  <a:ext uri="{FF2B5EF4-FFF2-40B4-BE49-F238E27FC236}">
                    <a16:creationId xmlns:a16="http://schemas.microsoft.com/office/drawing/2014/main" id="{4B57A894-098A-4CEA-A905-8EC225CDE93F}"/>
                  </a:ext>
                </a:extLst>
              </p:cNvPr>
              <p:cNvSpPr>
                <a:spLocks noChangeShapeType="1"/>
              </p:cNvSpPr>
              <p:nvPr/>
            </p:nvSpPr>
            <p:spPr bwMode="auto">
              <a:xfrm>
                <a:off x="1776" y="1904"/>
                <a:ext cx="2096"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7">
                <a:extLst>
                  <a:ext uri="{FF2B5EF4-FFF2-40B4-BE49-F238E27FC236}">
                    <a16:creationId xmlns:a16="http://schemas.microsoft.com/office/drawing/2014/main" id="{B7745A4A-EBB5-4C17-BA12-7CD04036F930}"/>
                  </a:ext>
                </a:extLst>
              </p:cNvPr>
              <p:cNvSpPr>
                <a:spLocks noChangeShapeType="1"/>
              </p:cNvSpPr>
              <p:nvPr/>
            </p:nvSpPr>
            <p:spPr bwMode="auto">
              <a:xfrm>
                <a:off x="1951"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8">
                <a:extLst>
                  <a:ext uri="{FF2B5EF4-FFF2-40B4-BE49-F238E27FC236}">
                    <a16:creationId xmlns:a16="http://schemas.microsoft.com/office/drawing/2014/main" id="{A9238A38-F955-4648-974C-225306DACC6E}"/>
                  </a:ext>
                </a:extLst>
              </p:cNvPr>
              <p:cNvSpPr>
                <a:spLocks noChangeShapeType="1"/>
              </p:cNvSpPr>
              <p:nvPr/>
            </p:nvSpPr>
            <p:spPr bwMode="auto">
              <a:xfrm>
                <a:off x="2300"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Line 9">
                <a:extLst>
                  <a:ext uri="{FF2B5EF4-FFF2-40B4-BE49-F238E27FC236}">
                    <a16:creationId xmlns:a16="http://schemas.microsoft.com/office/drawing/2014/main" id="{EA3D3C9D-5F4A-4B4F-9FF8-EEB2959EC120}"/>
                  </a:ext>
                </a:extLst>
              </p:cNvPr>
              <p:cNvSpPr>
                <a:spLocks noChangeShapeType="1"/>
              </p:cNvSpPr>
              <p:nvPr/>
            </p:nvSpPr>
            <p:spPr bwMode="auto">
              <a:xfrm>
                <a:off x="2649"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10">
                <a:extLst>
                  <a:ext uri="{FF2B5EF4-FFF2-40B4-BE49-F238E27FC236}">
                    <a16:creationId xmlns:a16="http://schemas.microsoft.com/office/drawing/2014/main" id="{1D9BE66C-B2A8-4D02-82E9-D0D545D0BBCC}"/>
                  </a:ext>
                </a:extLst>
              </p:cNvPr>
              <p:cNvSpPr>
                <a:spLocks noChangeShapeType="1"/>
              </p:cNvSpPr>
              <p:nvPr/>
            </p:nvSpPr>
            <p:spPr bwMode="auto">
              <a:xfrm>
                <a:off x="2999"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11">
                <a:extLst>
                  <a:ext uri="{FF2B5EF4-FFF2-40B4-BE49-F238E27FC236}">
                    <a16:creationId xmlns:a16="http://schemas.microsoft.com/office/drawing/2014/main" id="{8C9DFB77-D8DC-4AC7-9CC3-67FEC1582315}"/>
                  </a:ext>
                </a:extLst>
              </p:cNvPr>
              <p:cNvSpPr>
                <a:spLocks noChangeShapeType="1"/>
              </p:cNvSpPr>
              <p:nvPr/>
            </p:nvSpPr>
            <p:spPr bwMode="auto">
              <a:xfrm>
                <a:off x="3348"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Line 12">
                <a:extLst>
                  <a:ext uri="{FF2B5EF4-FFF2-40B4-BE49-F238E27FC236}">
                    <a16:creationId xmlns:a16="http://schemas.microsoft.com/office/drawing/2014/main" id="{A774DF85-49AD-4271-8FE3-7519742D4A1E}"/>
                  </a:ext>
                </a:extLst>
              </p:cNvPr>
              <p:cNvSpPr>
                <a:spLocks noChangeShapeType="1"/>
              </p:cNvSpPr>
              <p:nvPr/>
            </p:nvSpPr>
            <p:spPr bwMode="auto">
              <a:xfrm>
                <a:off x="3697"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Rectangle 13">
                <a:extLst>
                  <a:ext uri="{FF2B5EF4-FFF2-40B4-BE49-F238E27FC236}">
                    <a16:creationId xmlns:a16="http://schemas.microsoft.com/office/drawing/2014/main" id="{C393E46F-FC68-4CB6-AB8A-21134F8432E9}"/>
                  </a:ext>
                </a:extLst>
              </p:cNvPr>
              <p:cNvSpPr>
                <a:spLocks noChangeArrowheads="1"/>
              </p:cNvSpPr>
              <p:nvPr/>
            </p:nvSpPr>
            <p:spPr bwMode="auto">
              <a:xfrm>
                <a:off x="1919"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 name="Rectangle 14">
                <a:extLst>
                  <a:ext uri="{FF2B5EF4-FFF2-40B4-BE49-F238E27FC236}">
                    <a16:creationId xmlns:a16="http://schemas.microsoft.com/office/drawing/2014/main" id="{E27A81DA-CE85-48C3-875C-6A72F7FD9DF9}"/>
                  </a:ext>
                </a:extLst>
              </p:cNvPr>
              <p:cNvSpPr>
                <a:spLocks noChangeArrowheads="1"/>
              </p:cNvSpPr>
              <p:nvPr/>
            </p:nvSpPr>
            <p:spPr bwMode="auto">
              <a:xfrm>
                <a:off x="2268"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6" name="Rectangle 15">
                <a:extLst>
                  <a:ext uri="{FF2B5EF4-FFF2-40B4-BE49-F238E27FC236}">
                    <a16:creationId xmlns:a16="http://schemas.microsoft.com/office/drawing/2014/main" id="{18D93682-BB6B-4A64-A02D-2EBEC6A04FBB}"/>
                  </a:ext>
                </a:extLst>
              </p:cNvPr>
              <p:cNvSpPr>
                <a:spLocks noChangeArrowheads="1"/>
              </p:cNvSpPr>
              <p:nvPr/>
            </p:nvSpPr>
            <p:spPr bwMode="auto">
              <a:xfrm>
                <a:off x="2617"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7" name="Rectangle 16">
                <a:extLst>
                  <a:ext uri="{FF2B5EF4-FFF2-40B4-BE49-F238E27FC236}">
                    <a16:creationId xmlns:a16="http://schemas.microsoft.com/office/drawing/2014/main" id="{BA411EC2-3837-440E-B296-2C9303C5FA19}"/>
                  </a:ext>
                </a:extLst>
              </p:cNvPr>
              <p:cNvSpPr>
                <a:spLocks noChangeArrowheads="1"/>
              </p:cNvSpPr>
              <p:nvPr/>
            </p:nvSpPr>
            <p:spPr bwMode="auto">
              <a:xfrm>
                <a:off x="2967"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8" name="Rectangle 17">
                <a:extLst>
                  <a:ext uri="{FF2B5EF4-FFF2-40B4-BE49-F238E27FC236}">
                    <a16:creationId xmlns:a16="http://schemas.microsoft.com/office/drawing/2014/main" id="{26C9E9BC-CBFA-4DB4-AF80-04AE8874083B}"/>
                  </a:ext>
                </a:extLst>
              </p:cNvPr>
              <p:cNvSpPr>
                <a:spLocks noChangeArrowheads="1"/>
              </p:cNvSpPr>
              <p:nvPr/>
            </p:nvSpPr>
            <p:spPr bwMode="auto">
              <a:xfrm>
                <a:off x="3316"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9" name="Rectangle 18">
                <a:extLst>
                  <a:ext uri="{FF2B5EF4-FFF2-40B4-BE49-F238E27FC236}">
                    <a16:creationId xmlns:a16="http://schemas.microsoft.com/office/drawing/2014/main" id="{5E7F2E9D-4A2D-46B1-8389-4A65E3638064}"/>
                  </a:ext>
                </a:extLst>
              </p:cNvPr>
              <p:cNvSpPr>
                <a:spLocks noChangeArrowheads="1"/>
              </p:cNvSpPr>
              <p:nvPr/>
            </p:nvSpPr>
            <p:spPr bwMode="auto">
              <a:xfrm>
                <a:off x="3665"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0" name="Line 19">
                <a:extLst>
                  <a:ext uri="{FF2B5EF4-FFF2-40B4-BE49-F238E27FC236}">
                    <a16:creationId xmlns:a16="http://schemas.microsoft.com/office/drawing/2014/main" id="{C6FE0DDB-0E26-49ED-940F-F1FA81696C64}"/>
                  </a:ext>
                </a:extLst>
              </p:cNvPr>
              <p:cNvSpPr>
                <a:spLocks noChangeShapeType="1"/>
              </p:cNvSpPr>
              <p:nvPr/>
            </p:nvSpPr>
            <p:spPr bwMode="auto">
              <a:xfrm flipV="1">
                <a:off x="1776" y="216"/>
                <a:ext cx="0" cy="168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Line 20">
                <a:extLst>
                  <a:ext uri="{FF2B5EF4-FFF2-40B4-BE49-F238E27FC236}">
                    <a16:creationId xmlns:a16="http://schemas.microsoft.com/office/drawing/2014/main" id="{AE846B00-EB02-4258-974D-038E2E28D3C0}"/>
                  </a:ext>
                </a:extLst>
              </p:cNvPr>
              <p:cNvSpPr>
                <a:spLocks noChangeShapeType="1"/>
              </p:cNvSpPr>
              <p:nvPr/>
            </p:nvSpPr>
            <p:spPr bwMode="auto">
              <a:xfrm flipH="1">
                <a:off x="1755" y="1904"/>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Line 21">
                <a:extLst>
                  <a:ext uri="{FF2B5EF4-FFF2-40B4-BE49-F238E27FC236}">
                    <a16:creationId xmlns:a16="http://schemas.microsoft.com/office/drawing/2014/main" id="{2DDB5758-7FD3-4F60-A798-F7CB625A1A7E}"/>
                  </a:ext>
                </a:extLst>
              </p:cNvPr>
              <p:cNvSpPr>
                <a:spLocks noChangeShapeType="1"/>
              </p:cNvSpPr>
              <p:nvPr/>
            </p:nvSpPr>
            <p:spPr bwMode="auto">
              <a:xfrm flipH="1">
                <a:off x="1755" y="1567"/>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 name="Line 22">
                <a:extLst>
                  <a:ext uri="{FF2B5EF4-FFF2-40B4-BE49-F238E27FC236}">
                    <a16:creationId xmlns:a16="http://schemas.microsoft.com/office/drawing/2014/main" id="{CCE8629A-C012-4508-8FCC-D1833AB05D15}"/>
                  </a:ext>
                </a:extLst>
              </p:cNvPr>
              <p:cNvSpPr>
                <a:spLocks noChangeShapeType="1"/>
              </p:cNvSpPr>
              <p:nvPr/>
            </p:nvSpPr>
            <p:spPr bwMode="auto">
              <a:xfrm flipH="1">
                <a:off x="1755" y="1229"/>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Line 23">
                <a:extLst>
                  <a:ext uri="{FF2B5EF4-FFF2-40B4-BE49-F238E27FC236}">
                    <a16:creationId xmlns:a16="http://schemas.microsoft.com/office/drawing/2014/main" id="{E399A113-3CAD-4A02-9511-7246D85948D2}"/>
                  </a:ext>
                </a:extLst>
              </p:cNvPr>
              <p:cNvSpPr>
                <a:spLocks noChangeShapeType="1"/>
              </p:cNvSpPr>
              <p:nvPr/>
            </p:nvSpPr>
            <p:spPr bwMode="auto">
              <a:xfrm flipH="1">
                <a:off x="1755" y="892"/>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5" name="Line 24">
                <a:extLst>
                  <a:ext uri="{FF2B5EF4-FFF2-40B4-BE49-F238E27FC236}">
                    <a16:creationId xmlns:a16="http://schemas.microsoft.com/office/drawing/2014/main" id="{EA6311C7-8E16-4C16-BC49-996BFEA02FA5}"/>
                  </a:ext>
                </a:extLst>
              </p:cNvPr>
              <p:cNvSpPr>
                <a:spLocks noChangeShapeType="1"/>
              </p:cNvSpPr>
              <p:nvPr/>
            </p:nvSpPr>
            <p:spPr bwMode="auto">
              <a:xfrm flipH="1">
                <a:off x="1755" y="554"/>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Line 25">
                <a:extLst>
                  <a:ext uri="{FF2B5EF4-FFF2-40B4-BE49-F238E27FC236}">
                    <a16:creationId xmlns:a16="http://schemas.microsoft.com/office/drawing/2014/main" id="{FA79B74E-AD16-453F-AF87-5E776F579A90}"/>
                  </a:ext>
                </a:extLst>
              </p:cNvPr>
              <p:cNvSpPr>
                <a:spLocks noChangeShapeType="1"/>
              </p:cNvSpPr>
              <p:nvPr/>
            </p:nvSpPr>
            <p:spPr bwMode="auto">
              <a:xfrm flipH="1">
                <a:off x="1755" y="216"/>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Rectangle 26">
                <a:extLst>
                  <a:ext uri="{FF2B5EF4-FFF2-40B4-BE49-F238E27FC236}">
                    <a16:creationId xmlns:a16="http://schemas.microsoft.com/office/drawing/2014/main" id="{6249064B-D107-489D-AB7A-1A18DC7EE3D5}"/>
                  </a:ext>
                </a:extLst>
              </p:cNvPr>
              <p:cNvSpPr>
                <a:spLocks noChangeArrowheads="1"/>
              </p:cNvSpPr>
              <p:nvPr/>
            </p:nvSpPr>
            <p:spPr bwMode="auto">
              <a:xfrm>
                <a:off x="1643" y="183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8" name="Rectangle 27">
                <a:extLst>
                  <a:ext uri="{FF2B5EF4-FFF2-40B4-BE49-F238E27FC236}">
                    <a16:creationId xmlns:a16="http://schemas.microsoft.com/office/drawing/2014/main" id="{AE4804A7-6BBD-4EEB-9700-B8EFC95125E4}"/>
                  </a:ext>
                </a:extLst>
              </p:cNvPr>
              <p:cNvSpPr>
                <a:spLocks noChangeArrowheads="1"/>
              </p:cNvSpPr>
              <p:nvPr/>
            </p:nvSpPr>
            <p:spPr bwMode="auto">
              <a:xfrm>
                <a:off x="1530" y="1496"/>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9" name="Rectangle 28">
                <a:extLst>
                  <a:ext uri="{FF2B5EF4-FFF2-40B4-BE49-F238E27FC236}">
                    <a16:creationId xmlns:a16="http://schemas.microsoft.com/office/drawing/2014/main" id="{00497E0D-1A99-4944-BFA2-E0F149EA2032}"/>
                  </a:ext>
                </a:extLst>
              </p:cNvPr>
              <p:cNvSpPr>
                <a:spLocks noChangeArrowheads="1"/>
              </p:cNvSpPr>
              <p:nvPr/>
            </p:nvSpPr>
            <p:spPr bwMode="auto">
              <a:xfrm>
                <a:off x="1530" y="1161"/>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0" name="Rectangle 29">
                <a:extLst>
                  <a:ext uri="{FF2B5EF4-FFF2-40B4-BE49-F238E27FC236}">
                    <a16:creationId xmlns:a16="http://schemas.microsoft.com/office/drawing/2014/main" id="{143BFA3E-6D7F-4D25-AF40-060C3CB627A5}"/>
                  </a:ext>
                </a:extLst>
              </p:cNvPr>
              <p:cNvSpPr>
                <a:spLocks noChangeArrowheads="1"/>
              </p:cNvSpPr>
              <p:nvPr/>
            </p:nvSpPr>
            <p:spPr bwMode="auto">
              <a:xfrm>
                <a:off x="1530" y="82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1" name="Rectangle 30">
                <a:extLst>
                  <a:ext uri="{FF2B5EF4-FFF2-40B4-BE49-F238E27FC236}">
                    <a16:creationId xmlns:a16="http://schemas.microsoft.com/office/drawing/2014/main" id="{B012E5D3-91B3-40EA-B49E-ACEE4CF201D2}"/>
                  </a:ext>
                </a:extLst>
              </p:cNvPr>
              <p:cNvSpPr>
                <a:spLocks noChangeArrowheads="1"/>
              </p:cNvSpPr>
              <p:nvPr/>
            </p:nvSpPr>
            <p:spPr bwMode="auto">
              <a:xfrm>
                <a:off x="1530" y="487"/>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2" name="Rectangle 31">
                <a:extLst>
                  <a:ext uri="{FF2B5EF4-FFF2-40B4-BE49-F238E27FC236}">
                    <a16:creationId xmlns:a16="http://schemas.microsoft.com/office/drawing/2014/main" id="{3E10CC8D-48AB-412B-9BB0-A99A392F1AEE}"/>
                  </a:ext>
                </a:extLst>
              </p:cNvPr>
              <p:cNvSpPr>
                <a:spLocks noChangeArrowheads="1"/>
              </p:cNvSpPr>
              <p:nvPr/>
            </p:nvSpPr>
            <p:spPr bwMode="auto">
              <a:xfrm>
                <a:off x="1643" y="14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3" name="Rectangle 32">
                <a:extLst>
                  <a:ext uri="{FF2B5EF4-FFF2-40B4-BE49-F238E27FC236}">
                    <a16:creationId xmlns:a16="http://schemas.microsoft.com/office/drawing/2014/main" id="{8C9B0607-A09B-4DA5-8989-82C0410A2449}"/>
                  </a:ext>
                </a:extLst>
              </p:cNvPr>
              <p:cNvSpPr>
                <a:spLocks noChangeArrowheads="1"/>
              </p:cNvSpPr>
              <p:nvPr/>
            </p:nvSpPr>
            <p:spPr bwMode="auto">
              <a:xfrm rot="16200000">
                <a:off x="1050" y="109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4" name="Rectangle 33">
                <a:extLst>
                  <a:ext uri="{FF2B5EF4-FFF2-40B4-BE49-F238E27FC236}">
                    <a16:creationId xmlns:a16="http://schemas.microsoft.com/office/drawing/2014/main" id="{63DFAADD-0DAD-479F-891C-B63670161EE9}"/>
                  </a:ext>
                </a:extLst>
              </p:cNvPr>
              <p:cNvSpPr>
                <a:spLocks noChangeArrowheads="1"/>
              </p:cNvSpPr>
              <p:nvPr/>
            </p:nvSpPr>
            <p:spPr bwMode="auto">
              <a:xfrm rot="16200000">
                <a:off x="1050" y="1020"/>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5" name="Rectangle 34">
                <a:extLst>
                  <a:ext uri="{FF2B5EF4-FFF2-40B4-BE49-F238E27FC236}">
                    <a16:creationId xmlns:a16="http://schemas.microsoft.com/office/drawing/2014/main" id="{CBF9D5BD-A645-4689-80C6-19C5593FA4EE}"/>
                  </a:ext>
                </a:extLst>
              </p:cNvPr>
              <p:cNvSpPr>
                <a:spLocks noChangeArrowheads="1"/>
              </p:cNvSpPr>
              <p:nvPr/>
            </p:nvSpPr>
            <p:spPr bwMode="auto">
              <a:xfrm rot="16200000">
                <a:off x="1033" y="92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6" name="Rectangle 35">
                <a:extLst>
                  <a:ext uri="{FF2B5EF4-FFF2-40B4-BE49-F238E27FC236}">
                    <a16:creationId xmlns:a16="http://schemas.microsoft.com/office/drawing/2014/main" id="{5BA94907-D7FD-49CF-AD03-7141C58690D6}"/>
                  </a:ext>
                </a:extLst>
              </p:cNvPr>
              <p:cNvSpPr>
                <a:spLocks noChangeArrowheads="1"/>
              </p:cNvSpPr>
              <p:nvPr/>
            </p:nvSpPr>
            <p:spPr bwMode="auto">
              <a:xfrm rot="16200000">
                <a:off x="1050" y="83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7" name="Rectangle 36">
                <a:extLst>
                  <a:ext uri="{FF2B5EF4-FFF2-40B4-BE49-F238E27FC236}">
                    <a16:creationId xmlns:a16="http://schemas.microsoft.com/office/drawing/2014/main" id="{42F9B58D-867B-427A-A18E-944304B631EF}"/>
                  </a:ext>
                </a:extLst>
              </p:cNvPr>
              <p:cNvSpPr>
                <a:spLocks noChangeArrowheads="1"/>
              </p:cNvSpPr>
              <p:nvPr/>
            </p:nvSpPr>
            <p:spPr bwMode="auto">
              <a:xfrm rot="16200000">
                <a:off x="1050" y="76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8" name="Rectangle 37">
                <a:extLst>
                  <a:ext uri="{FF2B5EF4-FFF2-40B4-BE49-F238E27FC236}">
                    <a16:creationId xmlns:a16="http://schemas.microsoft.com/office/drawing/2014/main" id="{4DC60E66-FC1D-4326-A0DF-44EBF59F3B7C}"/>
                  </a:ext>
                </a:extLst>
              </p:cNvPr>
              <p:cNvSpPr>
                <a:spLocks noChangeArrowheads="1"/>
              </p:cNvSpPr>
              <p:nvPr/>
            </p:nvSpPr>
            <p:spPr bwMode="auto">
              <a:xfrm rot="16200000">
                <a:off x="1218" y="131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9" name="Rectangle 38">
                <a:extLst>
                  <a:ext uri="{FF2B5EF4-FFF2-40B4-BE49-F238E27FC236}">
                    <a16:creationId xmlns:a16="http://schemas.microsoft.com/office/drawing/2014/main" id="{A417C0E4-92D9-487D-8579-06C0DB7A5615}"/>
                  </a:ext>
                </a:extLst>
              </p:cNvPr>
              <p:cNvSpPr>
                <a:spLocks noChangeArrowheads="1"/>
              </p:cNvSpPr>
              <p:nvPr/>
            </p:nvSpPr>
            <p:spPr bwMode="auto">
              <a:xfrm rot="16200000">
                <a:off x="1235" y="1258"/>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0" name="Rectangle 39">
                <a:extLst>
                  <a:ext uri="{FF2B5EF4-FFF2-40B4-BE49-F238E27FC236}">
                    <a16:creationId xmlns:a16="http://schemas.microsoft.com/office/drawing/2014/main" id="{E00FFDA6-50C0-438D-AE4C-9A37B6BB0354}"/>
                  </a:ext>
                </a:extLst>
              </p:cNvPr>
              <p:cNvSpPr>
                <a:spLocks noChangeArrowheads="1"/>
              </p:cNvSpPr>
              <p:nvPr/>
            </p:nvSpPr>
            <p:spPr bwMode="auto">
              <a:xfrm rot="16200000">
                <a:off x="1218" y="1202"/>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1" name="Rectangle 40">
                <a:extLst>
                  <a:ext uri="{FF2B5EF4-FFF2-40B4-BE49-F238E27FC236}">
                    <a16:creationId xmlns:a16="http://schemas.microsoft.com/office/drawing/2014/main" id="{580E7316-AD61-46A8-B5C9-1B493CB57630}"/>
                  </a:ext>
                </a:extLst>
              </p:cNvPr>
              <p:cNvSpPr>
                <a:spLocks noChangeArrowheads="1"/>
              </p:cNvSpPr>
              <p:nvPr/>
            </p:nvSpPr>
            <p:spPr bwMode="auto">
              <a:xfrm rot="16200000">
                <a:off x="1242" y="11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2" name="Rectangle 41">
                <a:extLst>
                  <a:ext uri="{FF2B5EF4-FFF2-40B4-BE49-F238E27FC236}">
                    <a16:creationId xmlns:a16="http://schemas.microsoft.com/office/drawing/2014/main" id="{816F6250-E11B-49C2-9F4F-E8240BC32F83}"/>
                  </a:ext>
                </a:extLst>
              </p:cNvPr>
              <p:cNvSpPr>
                <a:spLocks noChangeArrowheads="1"/>
              </p:cNvSpPr>
              <p:nvPr/>
            </p:nvSpPr>
            <p:spPr bwMode="auto">
              <a:xfrm rot="16200000">
                <a:off x="1218" y="109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3" name="Rectangle 42">
                <a:extLst>
                  <a:ext uri="{FF2B5EF4-FFF2-40B4-BE49-F238E27FC236}">
                    <a16:creationId xmlns:a16="http://schemas.microsoft.com/office/drawing/2014/main" id="{2FC73800-973A-48AA-8E84-F398CAE27E7D}"/>
                  </a:ext>
                </a:extLst>
              </p:cNvPr>
              <p:cNvSpPr>
                <a:spLocks noChangeArrowheads="1"/>
              </p:cNvSpPr>
              <p:nvPr/>
            </p:nvSpPr>
            <p:spPr bwMode="auto">
              <a:xfrm rot="16200000">
                <a:off x="1218" y="1020"/>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4" name="Rectangle 43">
                <a:extLst>
                  <a:ext uri="{FF2B5EF4-FFF2-40B4-BE49-F238E27FC236}">
                    <a16:creationId xmlns:a16="http://schemas.microsoft.com/office/drawing/2014/main" id="{C4C28548-D737-4609-89F4-0DBF7F92A68F}"/>
                  </a:ext>
                </a:extLst>
              </p:cNvPr>
              <p:cNvSpPr>
                <a:spLocks noChangeArrowheads="1"/>
              </p:cNvSpPr>
              <p:nvPr/>
            </p:nvSpPr>
            <p:spPr bwMode="auto">
              <a:xfrm rot="16200000">
                <a:off x="1238" y="966"/>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5" name="Rectangle 44">
                <a:extLst>
                  <a:ext uri="{FF2B5EF4-FFF2-40B4-BE49-F238E27FC236}">
                    <a16:creationId xmlns:a16="http://schemas.microsoft.com/office/drawing/2014/main" id="{958CA3F2-EDC2-4959-B2B8-41E574EF6D51}"/>
                  </a:ext>
                </a:extLst>
              </p:cNvPr>
              <p:cNvSpPr>
                <a:spLocks noChangeArrowheads="1"/>
              </p:cNvSpPr>
              <p:nvPr/>
            </p:nvSpPr>
            <p:spPr bwMode="auto">
              <a:xfrm rot="16200000">
                <a:off x="1235" y="938"/>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6" name="Rectangle 45">
                <a:extLst>
                  <a:ext uri="{FF2B5EF4-FFF2-40B4-BE49-F238E27FC236}">
                    <a16:creationId xmlns:a16="http://schemas.microsoft.com/office/drawing/2014/main" id="{A53362CA-CF55-4DAF-8A9D-2B3337819E4D}"/>
                  </a:ext>
                </a:extLst>
              </p:cNvPr>
              <p:cNvSpPr>
                <a:spLocks noChangeArrowheads="1"/>
              </p:cNvSpPr>
              <p:nvPr/>
            </p:nvSpPr>
            <p:spPr bwMode="auto">
              <a:xfrm rot="16200000">
                <a:off x="1218" y="87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7" name="Rectangle 46">
                <a:extLst>
                  <a:ext uri="{FF2B5EF4-FFF2-40B4-BE49-F238E27FC236}">
                    <a16:creationId xmlns:a16="http://schemas.microsoft.com/office/drawing/2014/main" id="{DDB6DAEF-ECED-4346-8519-5ADD6D6E4415}"/>
                  </a:ext>
                </a:extLst>
              </p:cNvPr>
              <p:cNvSpPr>
                <a:spLocks noChangeArrowheads="1"/>
              </p:cNvSpPr>
              <p:nvPr/>
            </p:nvSpPr>
            <p:spPr bwMode="auto">
              <a:xfrm rot="16200000">
                <a:off x="1208" y="793"/>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8" name="Rectangle 47">
                <a:extLst>
                  <a:ext uri="{FF2B5EF4-FFF2-40B4-BE49-F238E27FC236}">
                    <a16:creationId xmlns:a16="http://schemas.microsoft.com/office/drawing/2014/main" id="{419FEAEE-FB81-46F0-AF63-1B261D60E0DB}"/>
                  </a:ext>
                </a:extLst>
              </p:cNvPr>
              <p:cNvSpPr>
                <a:spLocks noChangeArrowheads="1"/>
              </p:cNvSpPr>
              <p:nvPr/>
            </p:nvSpPr>
            <p:spPr bwMode="auto">
              <a:xfrm rot="16200000">
                <a:off x="1218" y="710"/>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Rectangle 48">
                <a:extLst>
                  <a:ext uri="{FF2B5EF4-FFF2-40B4-BE49-F238E27FC236}">
                    <a16:creationId xmlns:a16="http://schemas.microsoft.com/office/drawing/2014/main" id="{BF023DEC-5E34-4EA8-B19C-D935155170D8}"/>
                  </a:ext>
                </a:extLst>
              </p:cNvPr>
              <p:cNvSpPr>
                <a:spLocks noChangeArrowheads="1"/>
              </p:cNvSpPr>
              <p:nvPr/>
            </p:nvSpPr>
            <p:spPr bwMode="auto">
              <a:xfrm rot="16200000">
                <a:off x="1235" y="653"/>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0" name="Rectangle 49">
                <a:extLst>
                  <a:ext uri="{FF2B5EF4-FFF2-40B4-BE49-F238E27FC236}">
                    <a16:creationId xmlns:a16="http://schemas.microsoft.com/office/drawing/2014/main" id="{5D0825D2-384D-4200-9E4A-A04F1127776F}"/>
                  </a:ext>
                </a:extLst>
              </p:cNvPr>
              <p:cNvSpPr>
                <a:spLocks noChangeArrowheads="1"/>
              </p:cNvSpPr>
              <p:nvPr/>
            </p:nvSpPr>
            <p:spPr bwMode="auto">
              <a:xfrm rot="16200000">
                <a:off x="1218" y="592"/>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1" name="Rectangle 50">
                <a:extLst>
                  <a:ext uri="{FF2B5EF4-FFF2-40B4-BE49-F238E27FC236}">
                    <a16:creationId xmlns:a16="http://schemas.microsoft.com/office/drawing/2014/main" id="{0481FA3D-1C85-4C6E-8E55-09C3E18F3309}"/>
                  </a:ext>
                </a:extLst>
              </p:cNvPr>
              <p:cNvSpPr>
                <a:spLocks noChangeArrowheads="1"/>
              </p:cNvSpPr>
              <p:nvPr/>
            </p:nvSpPr>
            <p:spPr bwMode="auto">
              <a:xfrm rot="16200000">
                <a:off x="1235" y="536"/>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2" name="Rectangle 51">
                <a:extLst>
                  <a:ext uri="{FF2B5EF4-FFF2-40B4-BE49-F238E27FC236}">
                    <a16:creationId xmlns:a16="http://schemas.microsoft.com/office/drawing/2014/main" id="{10FBF03B-3A4D-4B6E-B77A-236832AED057}"/>
                  </a:ext>
                </a:extLst>
              </p:cNvPr>
              <p:cNvSpPr>
                <a:spLocks noChangeArrowheads="1"/>
              </p:cNvSpPr>
              <p:nvPr/>
            </p:nvSpPr>
            <p:spPr bwMode="auto">
              <a:xfrm rot="16200000">
                <a:off x="1385" y="1192"/>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3" name="Rectangle 52">
                <a:extLst>
                  <a:ext uri="{FF2B5EF4-FFF2-40B4-BE49-F238E27FC236}">
                    <a16:creationId xmlns:a16="http://schemas.microsoft.com/office/drawing/2014/main" id="{FBC8C33D-005E-4299-9B19-8FB7353C318A}"/>
                  </a:ext>
                </a:extLst>
              </p:cNvPr>
              <p:cNvSpPr>
                <a:spLocks noChangeArrowheads="1"/>
              </p:cNvSpPr>
              <p:nvPr/>
            </p:nvSpPr>
            <p:spPr bwMode="auto">
              <a:xfrm rot="16200000">
                <a:off x="1390" y="1123"/>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 name="Rectangle 53">
                <a:extLst>
                  <a:ext uri="{FF2B5EF4-FFF2-40B4-BE49-F238E27FC236}">
                    <a16:creationId xmlns:a16="http://schemas.microsoft.com/office/drawing/2014/main" id="{384287F5-E62E-4688-A92D-9B8974EB694F}"/>
                  </a:ext>
                </a:extLst>
              </p:cNvPr>
              <p:cNvSpPr>
                <a:spLocks noChangeArrowheads="1"/>
              </p:cNvSpPr>
              <p:nvPr/>
            </p:nvSpPr>
            <p:spPr bwMode="auto">
              <a:xfrm rot="16200000">
                <a:off x="1405" y="106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5" name="Rectangle 54">
                <a:extLst>
                  <a:ext uri="{FF2B5EF4-FFF2-40B4-BE49-F238E27FC236}">
                    <a16:creationId xmlns:a16="http://schemas.microsoft.com/office/drawing/2014/main" id="{95459D1E-3202-47E1-BAAB-C3F187BF8CFD}"/>
                  </a:ext>
                </a:extLst>
              </p:cNvPr>
              <p:cNvSpPr>
                <a:spLocks noChangeArrowheads="1"/>
              </p:cNvSpPr>
              <p:nvPr/>
            </p:nvSpPr>
            <p:spPr bwMode="auto">
              <a:xfrm rot="16200000">
                <a:off x="1405" y="103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6" name="Rectangle 55">
                <a:extLst>
                  <a:ext uri="{FF2B5EF4-FFF2-40B4-BE49-F238E27FC236}">
                    <a16:creationId xmlns:a16="http://schemas.microsoft.com/office/drawing/2014/main" id="{54A4D301-2413-4811-8195-9D1302EDB54C}"/>
                  </a:ext>
                </a:extLst>
              </p:cNvPr>
              <p:cNvSpPr>
                <a:spLocks noChangeArrowheads="1"/>
              </p:cNvSpPr>
              <p:nvPr/>
            </p:nvSpPr>
            <p:spPr bwMode="auto">
              <a:xfrm rot="16200000">
                <a:off x="1390" y="995"/>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7" name="Rectangle 56">
                <a:extLst>
                  <a:ext uri="{FF2B5EF4-FFF2-40B4-BE49-F238E27FC236}">
                    <a16:creationId xmlns:a16="http://schemas.microsoft.com/office/drawing/2014/main" id="{89524997-E712-4C5F-A747-5CF131296389}"/>
                  </a:ext>
                </a:extLst>
              </p:cNvPr>
              <p:cNvSpPr>
                <a:spLocks noChangeArrowheads="1"/>
              </p:cNvSpPr>
              <p:nvPr/>
            </p:nvSpPr>
            <p:spPr bwMode="auto">
              <a:xfrm rot="16200000">
                <a:off x="1385" y="92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57">
                <a:extLst>
                  <a:ext uri="{FF2B5EF4-FFF2-40B4-BE49-F238E27FC236}">
                    <a16:creationId xmlns:a16="http://schemas.microsoft.com/office/drawing/2014/main" id="{F5AC4668-B331-487E-AAFF-8A3EBAEB0BFF}"/>
                  </a:ext>
                </a:extLst>
              </p:cNvPr>
              <p:cNvSpPr>
                <a:spLocks noChangeArrowheads="1"/>
              </p:cNvSpPr>
              <p:nvPr/>
            </p:nvSpPr>
            <p:spPr bwMode="auto">
              <a:xfrm rot="16200000">
                <a:off x="1385" y="84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9" name="Rectangle 58">
                <a:extLst>
                  <a:ext uri="{FF2B5EF4-FFF2-40B4-BE49-F238E27FC236}">
                    <a16:creationId xmlns:a16="http://schemas.microsoft.com/office/drawing/2014/main" id="{7994F0F3-456A-4BAB-918B-2789666C29A4}"/>
                  </a:ext>
                </a:extLst>
              </p:cNvPr>
              <p:cNvSpPr>
                <a:spLocks noChangeArrowheads="1"/>
              </p:cNvSpPr>
              <p:nvPr/>
            </p:nvSpPr>
            <p:spPr bwMode="auto">
              <a:xfrm rot="16200000">
                <a:off x="1409" y="79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0" name="Rectangle 59">
                <a:extLst>
                  <a:ext uri="{FF2B5EF4-FFF2-40B4-BE49-F238E27FC236}">
                    <a16:creationId xmlns:a16="http://schemas.microsoft.com/office/drawing/2014/main" id="{E833B722-0917-4107-BD29-6DF84D2FAD5A}"/>
                  </a:ext>
                </a:extLst>
              </p:cNvPr>
              <p:cNvSpPr>
                <a:spLocks noChangeArrowheads="1"/>
              </p:cNvSpPr>
              <p:nvPr/>
            </p:nvSpPr>
            <p:spPr bwMode="auto">
              <a:xfrm rot="16200000">
                <a:off x="1390" y="749"/>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1" name="Rectangle 60">
                <a:extLst>
                  <a:ext uri="{FF2B5EF4-FFF2-40B4-BE49-F238E27FC236}">
                    <a16:creationId xmlns:a16="http://schemas.microsoft.com/office/drawing/2014/main" id="{9433EADE-ADDB-43C8-9495-9F98D0CBA732}"/>
                  </a:ext>
                </a:extLst>
              </p:cNvPr>
              <p:cNvSpPr>
                <a:spLocks noChangeArrowheads="1"/>
              </p:cNvSpPr>
              <p:nvPr/>
            </p:nvSpPr>
            <p:spPr bwMode="auto">
              <a:xfrm rot="16200000">
                <a:off x="1385" y="67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2" name="Line 61">
                <a:extLst>
                  <a:ext uri="{FF2B5EF4-FFF2-40B4-BE49-F238E27FC236}">
                    <a16:creationId xmlns:a16="http://schemas.microsoft.com/office/drawing/2014/main" id="{EE9C7C1D-775A-44B2-B812-91E252B3D57B}"/>
                  </a:ext>
                </a:extLst>
              </p:cNvPr>
              <p:cNvSpPr>
                <a:spLocks noChangeShapeType="1"/>
              </p:cNvSpPr>
              <p:nvPr/>
            </p:nvSpPr>
            <p:spPr bwMode="auto">
              <a:xfrm>
                <a:off x="2300" y="328"/>
                <a:ext cx="0" cy="1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62">
                <a:extLst>
                  <a:ext uri="{FF2B5EF4-FFF2-40B4-BE49-F238E27FC236}">
                    <a16:creationId xmlns:a16="http://schemas.microsoft.com/office/drawing/2014/main" id="{5242CFD7-375A-4503-9B53-6CE367B2350A}"/>
                  </a:ext>
                </a:extLst>
              </p:cNvPr>
              <p:cNvSpPr>
                <a:spLocks noChangeShapeType="1"/>
              </p:cNvSpPr>
              <p:nvPr/>
            </p:nvSpPr>
            <p:spPr bwMode="auto">
              <a:xfrm>
                <a:off x="2649" y="712"/>
                <a:ext cx="0" cy="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63">
                <a:extLst>
                  <a:ext uri="{FF2B5EF4-FFF2-40B4-BE49-F238E27FC236}">
                    <a16:creationId xmlns:a16="http://schemas.microsoft.com/office/drawing/2014/main" id="{6203EAD8-9E8C-4FBC-8502-DC84086B2A48}"/>
                  </a:ext>
                </a:extLst>
              </p:cNvPr>
              <p:cNvSpPr>
                <a:spLocks noChangeShapeType="1"/>
              </p:cNvSpPr>
              <p:nvPr/>
            </p:nvSpPr>
            <p:spPr bwMode="auto">
              <a:xfrm>
                <a:off x="2999" y="1033"/>
                <a:ext cx="0" cy="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64">
                <a:extLst>
                  <a:ext uri="{FF2B5EF4-FFF2-40B4-BE49-F238E27FC236}">
                    <a16:creationId xmlns:a16="http://schemas.microsoft.com/office/drawing/2014/main" id="{DF74DEA5-203A-4B71-A6D8-A763219ADEF2}"/>
                  </a:ext>
                </a:extLst>
              </p:cNvPr>
              <p:cNvSpPr>
                <a:spLocks noChangeShapeType="1"/>
              </p:cNvSpPr>
              <p:nvPr/>
            </p:nvSpPr>
            <p:spPr bwMode="auto">
              <a:xfrm>
                <a:off x="3348" y="1094"/>
                <a:ext cx="0" cy="2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65">
                <a:extLst>
                  <a:ext uri="{FF2B5EF4-FFF2-40B4-BE49-F238E27FC236}">
                    <a16:creationId xmlns:a16="http://schemas.microsoft.com/office/drawing/2014/main" id="{DB692825-B79B-429E-B593-02B4AF8DE715}"/>
                  </a:ext>
                </a:extLst>
              </p:cNvPr>
              <p:cNvSpPr>
                <a:spLocks noChangeShapeType="1"/>
              </p:cNvSpPr>
              <p:nvPr/>
            </p:nvSpPr>
            <p:spPr bwMode="auto">
              <a:xfrm>
                <a:off x="3697" y="545"/>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Line 66">
                <a:extLst>
                  <a:ext uri="{FF2B5EF4-FFF2-40B4-BE49-F238E27FC236}">
                    <a16:creationId xmlns:a16="http://schemas.microsoft.com/office/drawing/2014/main" id="{10D1C44A-9833-4E23-ADCA-1EC3A44D77FF}"/>
                  </a:ext>
                </a:extLst>
              </p:cNvPr>
              <p:cNvSpPr>
                <a:spLocks noChangeShapeType="1"/>
              </p:cNvSpPr>
              <p:nvPr/>
            </p:nvSpPr>
            <p:spPr bwMode="auto">
              <a:xfrm flipV="1">
                <a:off x="2300" y="316"/>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Line 67">
                <a:extLst>
                  <a:ext uri="{FF2B5EF4-FFF2-40B4-BE49-F238E27FC236}">
                    <a16:creationId xmlns:a16="http://schemas.microsoft.com/office/drawing/2014/main" id="{EC7D077D-9C85-4101-A4E8-96AE81E8ED5E}"/>
                  </a:ext>
                </a:extLst>
              </p:cNvPr>
              <p:cNvSpPr>
                <a:spLocks noChangeShapeType="1"/>
              </p:cNvSpPr>
              <p:nvPr/>
            </p:nvSpPr>
            <p:spPr bwMode="auto">
              <a:xfrm flipV="1">
                <a:off x="2649" y="705"/>
                <a:ext cx="0" cy="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Line 68">
                <a:extLst>
                  <a:ext uri="{FF2B5EF4-FFF2-40B4-BE49-F238E27FC236}">
                    <a16:creationId xmlns:a16="http://schemas.microsoft.com/office/drawing/2014/main" id="{D16A1C16-64C2-425C-B14D-45C25C7B66D8}"/>
                  </a:ext>
                </a:extLst>
              </p:cNvPr>
              <p:cNvSpPr>
                <a:spLocks noChangeShapeType="1"/>
              </p:cNvSpPr>
              <p:nvPr/>
            </p:nvSpPr>
            <p:spPr bwMode="auto">
              <a:xfrm flipV="1">
                <a:off x="2999" y="1026"/>
                <a:ext cx="0" cy="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69">
                <a:extLst>
                  <a:ext uri="{FF2B5EF4-FFF2-40B4-BE49-F238E27FC236}">
                    <a16:creationId xmlns:a16="http://schemas.microsoft.com/office/drawing/2014/main" id="{6F25AFEC-2088-48C4-9AE5-9E9697ED1E99}"/>
                  </a:ext>
                </a:extLst>
              </p:cNvPr>
              <p:cNvSpPr>
                <a:spLocks noChangeShapeType="1"/>
              </p:cNvSpPr>
              <p:nvPr/>
            </p:nvSpPr>
            <p:spPr bwMode="auto">
              <a:xfrm flipV="1">
                <a:off x="3348" y="1074"/>
                <a:ext cx="0" cy="2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Line 70">
                <a:extLst>
                  <a:ext uri="{FF2B5EF4-FFF2-40B4-BE49-F238E27FC236}">
                    <a16:creationId xmlns:a16="http://schemas.microsoft.com/office/drawing/2014/main" id="{DDC909BF-17A3-42E2-AF78-7F0C9FEC004E}"/>
                  </a:ext>
                </a:extLst>
              </p:cNvPr>
              <p:cNvSpPr>
                <a:spLocks noChangeShapeType="1"/>
              </p:cNvSpPr>
              <p:nvPr/>
            </p:nvSpPr>
            <p:spPr bwMode="auto">
              <a:xfrm flipV="1">
                <a:off x="3697" y="533"/>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Freeform 71">
                <a:extLst>
                  <a:ext uri="{FF2B5EF4-FFF2-40B4-BE49-F238E27FC236}">
                    <a16:creationId xmlns:a16="http://schemas.microsoft.com/office/drawing/2014/main" id="{3AA4975D-2063-45C6-921B-12DE08A1B052}"/>
                  </a:ext>
                </a:extLst>
              </p:cNvPr>
              <p:cNvSpPr>
                <a:spLocks/>
              </p:cNvSpPr>
              <p:nvPr/>
            </p:nvSpPr>
            <p:spPr bwMode="auto">
              <a:xfrm>
                <a:off x="2300" y="328"/>
                <a:ext cx="1397" cy="766"/>
              </a:xfrm>
              <a:custGeom>
                <a:avLst/>
                <a:gdLst>
                  <a:gd name="T0" fmla="*/ 0 w 1397"/>
                  <a:gd name="T1" fmla="*/ 0 h 766"/>
                  <a:gd name="T2" fmla="*/ 349 w 1397"/>
                  <a:gd name="T3" fmla="*/ 384 h 766"/>
                  <a:gd name="T4" fmla="*/ 699 w 1397"/>
                  <a:gd name="T5" fmla="*/ 705 h 766"/>
                  <a:gd name="T6" fmla="*/ 1048 w 1397"/>
                  <a:gd name="T7" fmla="*/ 766 h 766"/>
                  <a:gd name="T8" fmla="*/ 1397 w 1397"/>
                  <a:gd name="T9" fmla="*/ 217 h 766"/>
                </a:gdLst>
                <a:ahLst/>
                <a:cxnLst>
                  <a:cxn ang="0">
                    <a:pos x="T0" y="T1"/>
                  </a:cxn>
                  <a:cxn ang="0">
                    <a:pos x="T2" y="T3"/>
                  </a:cxn>
                  <a:cxn ang="0">
                    <a:pos x="T4" y="T5"/>
                  </a:cxn>
                  <a:cxn ang="0">
                    <a:pos x="T6" y="T7"/>
                  </a:cxn>
                  <a:cxn ang="0">
                    <a:pos x="T8" y="T9"/>
                  </a:cxn>
                </a:cxnLst>
                <a:rect l="0" t="0" r="r" b="b"/>
                <a:pathLst>
                  <a:path w="1397" h="766">
                    <a:moveTo>
                      <a:pt x="0" y="0"/>
                    </a:moveTo>
                    <a:lnTo>
                      <a:pt x="349" y="384"/>
                    </a:lnTo>
                    <a:lnTo>
                      <a:pt x="699" y="705"/>
                    </a:lnTo>
                    <a:lnTo>
                      <a:pt x="1048" y="766"/>
                    </a:lnTo>
                    <a:lnTo>
                      <a:pt x="1397" y="217"/>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72">
                <a:extLst>
                  <a:ext uri="{FF2B5EF4-FFF2-40B4-BE49-F238E27FC236}">
                    <a16:creationId xmlns:a16="http://schemas.microsoft.com/office/drawing/2014/main" id="{2155B337-0917-4225-9AAB-93B4C1A83823}"/>
                  </a:ext>
                </a:extLst>
              </p:cNvPr>
              <p:cNvSpPr>
                <a:spLocks noChangeShapeType="1"/>
              </p:cNvSpPr>
              <p:nvPr/>
            </p:nvSpPr>
            <p:spPr bwMode="auto">
              <a:xfrm>
                <a:off x="2280" y="34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73">
                <a:extLst>
                  <a:ext uri="{FF2B5EF4-FFF2-40B4-BE49-F238E27FC236}">
                    <a16:creationId xmlns:a16="http://schemas.microsoft.com/office/drawing/2014/main" id="{3CFC1E31-5E46-424C-B2A8-02304F8F4CDD}"/>
                  </a:ext>
                </a:extLst>
              </p:cNvPr>
              <p:cNvSpPr>
                <a:spLocks noChangeShapeType="1"/>
              </p:cNvSpPr>
              <p:nvPr/>
            </p:nvSpPr>
            <p:spPr bwMode="auto">
              <a:xfrm>
                <a:off x="2630" y="71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74">
                <a:extLst>
                  <a:ext uri="{FF2B5EF4-FFF2-40B4-BE49-F238E27FC236}">
                    <a16:creationId xmlns:a16="http://schemas.microsoft.com/office/drawing/2014/main" id="{3B0E1B2E-895D-4994-8C67-0A5AC9ABAEF1}"/>
                  </a:ext>
                </a:extLst>
              </p:cNvPr>
              <p:cNvSpPr>
                <a:spLocks noChangeShapeType="1"/>
              </p:cNvSpPr>
              <p:nvPr/>
            </p:nvSpPr>
            <p:spPr bwMode="auto">
              <a:xfrm>
                <a:off x="2979" y="1040"/>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75">
                <a:extLst>
                  <a:ext uri="{FF2B5EF4-FFF2-40B4-BE49-F238E27FC236}">
                    <a16:creationId xmlns:a16="http://schemas.microsoft.com/office/drawing/2014/main" id="{521B6834-D2E5-4B10-A3A5-6B35FF9820FD}"/>
                  </a:ext>
                </a:extLst>
              </p:cNvPr>
              <p:cNvSpPr>
                <a:spLocks noChangeShapeType="1"/>
              </p:cNvSpPr>
              <p:nvPr/>
            </p:nvSpPr>
            <p:spPr bwMode="auto">
              <a:xfrm>
                <a:off x="3328" y="111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76">
                <a:extLst>
                  <a:ext uri="{FF2B5EF4-FFF2-40B4-BE49-F238E27FC236}">
                    <a16:creationId xmlns:a16="http://schemas.microsoft.com/office/drawing/2014/main" id="{C0E16941-BBE7-4CD2-9F25-89A3150447CC}"/>
                  </a:ext>
                </a:extLst>
              </p:cNvPr>
              <p:cNvSpPr>
                <a:spLocks noChangeShapeType="1"/>
              </p:cNvSpPr>
              <p:nvPr/>
            </p:nvSpPr>
            <p:spPr bwMode="auto">
              <a:xfrm>
                <a:off x="3678" y="55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77">
                <a:extLst>
                  <a:ext uri="{FF2B5EF4-FFF2-40B4-BE49-F238E27FC236}">
                    <a16:creationId xmlns:a16="http://schemas.microsoft.com/office/drawing/2014/main" id="{D17FA813-ECFE-4C73-9DDF-0A59B180A07C}"/>
                  </a:ext>
                </a:extLst>
              </p:cNvPr>
              <p:cNvSpPr>
                <a:spLocks noChangeShapeType="1"/>
              </p:cNvSpPr>
              <p:nvPr/>
            </p:nvSpPr>
            <p:spPr bwMode="auto">
              <a:xfrm>
                <a:off x="2280" y="31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78">
                <a:extLst>
                  <a:ext uri="{FF2B5EF4-FFF2-40B4-BE49-F238E27FC236}">
                    <a16:creationId xmlns:a16="http://schemas.microsoft.com/office/drawing/2014/main" id="{2967F449-6E19-4183-B4FA-C5F004379415}"/>
                  </a:ext>
                </a:extLst>
              </p:cNvPr>
              <p:cNvSpPr>
                <a:spLocks noChangeShapeType="1"/>
              </p:cNvSpPr>
              <p:nvPr/>
            </p:nvSpPr>
            <p:spPr bwMode="auto">
              <a:xfrm>
                <a:off x="2630" y="70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79">
                <a:extLst>
                  <a:ext uri="{FF2B5EF4-FFF2-40B4-BE49-F238E27FC236}">
                    <a16:creationId xmlns:a16="http://schemas.microsoft.com/office/drawing/2014/main" id="{BD3FCA2D-1007-4145-AF7C-921ABF6F280C}"/>
                  </a:ext>
                </a:extLst>
              </p:cNvPr>
              <p:cNvSpPr>
                <a:spLocks noChangeShapeType="1"/>
              </p:cNvSpPr>
              <p:nvPr/>
            </p:nvSpPr>
            <p:spPr bwMode="auto">
              <a:xfrm>
                <a:off x="2979" y="102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80">
                <a:extLst>
                  <a:ext uri="{FF2B5EF4-FFF2-40B4-BE49-F238E27FC236}">
                    <a16:creationId xmlns:a16="http://schemas.microsoft.com/office/drawing/2014/main" id="{CD305A37-D61F-4F09-B565-86B9ABD2AEF7}"/>
                  </a:ext>
                </a:extLst>
              </p:cNvPr>
              <p:cNvSpPr>
                <a:spLocks noChangeShapeType="1"/>
              </p:cNvSpPr>
              <p:nvPr/>
            </p:nvSpPr>
            <p:spPr bwMode="auto">
              <a:xfrm>
                <a:off x="3328" y="107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81">
                <a:extLst>
                  <a:ext uri="{FF2B5EF4-FFF2-40B4-BE49-F238E27FC236}">
                    <a16:creationId xmlns:a16="http://schemas.microsoft.com/office/drawing/2014/main" id="{44090589-E42D-4DB9-8041-391C5CA632A3}"/>
                  </a:ext>
                </a:extLst>
              </p:cNvPr>
              <p:cNvSpPr>
                <a:spLocks noChangeShapeType="1"/>
              </p:cNvSpPr>
              <p:nvPr/>
            </p:nvSpPr>
            <p:spPr bwMode="auto">
              <a:xfrm>
                <a:off x="3678" y="53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82">
                <a:extLst>
                  <a:ext uri="{FF2B5EF4-FFF2-40B4-BE49-F238E27FC236}">
                    <a16:creationId xmlns:a16="http://schemas.microsoft.com/office/drawing/2014/main" id="{6FE49AA1-2D3D-47FC-8F08-F959D87E7EDB}"/>
                  </a:ext>
                </a:extLst>
              </p:cNvPr>
              <p:cNvSpPr>
                <a:spLocks noChangeShapeType="1"/>
              </p:cNvSpPr>
              <p:nvPr/>
            </p:nvSpPr>
            <p:spPr bwMode="auto">
              <a:xfrm>
                <a:off x="2300" y="313"/>
                <a:ext cx="0" cy="2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83">
                <a:extLst>
                  <a:ext uri="{FF2B5EF4-FFF2-40B4-BE49-F238E27FC236}">
                    <a16:creationId xmlns:a16="http://schemas.microsoft.com/office/drawing/2014/main" id="{44CDFF88-C447-4A31-B12C-2B298679B640}"/>
                  </a:ext>
                </a:extLst>
              </p:cNvPr>
              <p:cNvSpPr>
                <a:spLocks noChangeShapeType="1"/>
              </p:cNvSpPr>
              <p:nvPr/>
            </p:nvSpPr>
            <p:spPr bwMode="auto">
              <a:xfrm>
                <a:off x="2649" y="779"/>
                <a:ext cx="0" cy="2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84">
                <a:extLst>
                  <a:ext uri="{FF2B5EF4-FFF2-40B4-BE49-F238E27FC236}">
                    <a16:creationId xmlns:a16="http://schemas.microsoft.com/office/drawing/2014/main" id="{C707B507-5F5C-40EC-84AB-D954CD614364}"/>
                  </a:ext>
                </a:extLst>
              </p:cNvPr>
              <p:cNvSpPr>
                <a:spLocks noChangeShapeType="1"/>
              </p:cNvSpPr>
              <p:nvPr/>
            </p:nvSpPr>
            <p:spPr bwMode="auto">
              <a:xfrm>
                <a:off x="2999" y="1092"/>
                <a:ext cx="0" cy="4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85">
                <a:extLst>
                  <a:ext uri="{FF2B5EF4-FFF2-40B4-BE49-F238E27FC236}">
                    <a16:creationId xmlns:a16="http://schemas.microsoft.com/office/drawing/2014/main" id="{F1F1C6ED-89E1-40CB-BE5B-7EED711DCD3E}"/>
                  </a:ext>
                </a:extLst>
              </p:cNvPr>
              <p:cNvSpPr>
                <a:spLocks noChangeShapeType="1"/>
              </p:cNvSpPr>
              <p:nvPr/>
            </p:nvSpPr>
            <p:spPr bwMode="auto">
              <a:xfrm>
                <a:off x="3348" y="1197"/>
                <a:ext cx="0" cy="6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86">
                <a:extLst>
                  <a:ext uri="{FF2B5EF4-FFF2-40B4-BE49-F238E27FC236}">
                    <a16:creationId xmlns:a16="http://schemas.microsoft.com/office/drawing/2014/main" id="{32A2D726-4B62-4CF9-8D76-7F093F41A6D1}"/>
                  </a:ext>
                </a:extLst>
              </p:cNvPr>
              <p:cNvSpPr>
                <a:spLocks noChangeShapeType="1"/>
              </p:cNvSpPr>
              <p:nvPr/>
            </p:nvSpPr>
            <p:spPr bwMode="auto">
              <a:xfrm flipV="1">
                <a:off x="2300" y="293"/>
                <a:ext cx="0" cy="2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87">
                <a:extLst>
                  <a:ext uri="{FF2B5EF4-FFF2-40B4-BE49-F238E27FC236}">
                    <a16:creationId xmlns:a16="http://schemas.microsoft.com/office/drawing/2014/main" id="{F312C8DA-FDCD-4E9E-BBD8-0C64D3349CEF}"/>
                  </a:ext>
                </a:extLst>
              </p:cNvPr>
              <p:cNvSpPr>
                <a:spLocks noChangeShapeType="1"/>
              </p:cNvSpPr>
              <p:nvPr/>
            </p:nvSpPr>
            <p:spPr bwMode="auto">
              <a:xfrm flipV="1">
                <a:off x="2649" y="752"/>
                <a:ext cx="0" cy="2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88">
                <a:extLst>
                  <a:ext uri="{FF2B5EF4-FFF2-40B4-BE49-F238E27FC236}">
                    <a16:creationId xmlns:a16="http://schemas.microsoft.com/office/drawing/2014/main" id="{7EFD02FF-F93A-4BE8-BD3B-4A9C9250065E}"/>
                  </a:ext>
                </a:extLst>
              </p:cNvPr>
              <p:cNvSpPr>
                <a:spLocks noChangeShapeType="1"/>
              </p:cNvSpPr>
              <p:nvPr/>
            </p:nvSpPr>
            <p:spPr bwMode="auto">
              <a:xfrm flipV="1">
                <a:off x="2999" y="1045"/>
                <a:ext cx="0" cy="4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89">
                <a:extLst>
                  <a:ext uri="{FF2B5EF4-FFF2-40B4-BE49-F238E27FC236}">
                    <a16:creationId xmlns:a16="http://schemas.microsoft.com/office/drawing/2014/main" id="{9D1C779C-571D-4D67-8AAF-09A3D31FCBA5}"/>
                  </a:ext>
                </a:extLst>
              </p:cNvPr>
              <p:cNvSpPr>
                <a:spLocks noChangeShapeType="1"/>
              </p:cNvSpPr>
              <p:nvPr/>
            </p:nvSpPr>
            <p:spPr bwMode="auto">
              <a:xfrm flipV="1">
                <a:off x="3348" y="1136"/>
                <a:ext cx="0" cy="6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Freeform 90">
                <a:extLst>
                  <a:ext uri="{FF2B5EF4-FFF2-40B4-BE49-F238E27FC236}">
                    <a16:creationId xmlns:a16="http://schemas.microsoft.com/office/drawing/2014/main" id="{185DBE09-804A-491D-9DAA-D04B02466304}"/>
                  </a:ext>
                </a:extLst>
              </p:cNvPr>
              <p:cNvSpPr>
                <a:spLocks/>
              </p:cNvSpPr>
              <p:nvPr/>
            </p:nvSpPr>
            <p:spPr bwMode="auto">
              <a:xfrm>
                <a:off x="2300" y="313"/>
                <a:ext cx="1397" cy="884"/>
              </a:xfrm>
              <a:custGeom>
                <a:avLst/>
                <a:gdLst>
                  <a:gd name="T0" fmla="*/ 0 w 1397"/>
                  <a:gd name="T1" fmla="*/ 0 h 884"/>
                  <a:gd name="T2" fmla="*/ 349 w 1397"/>
                  <a:gd name="T3" fmla="*/ 466 h 884"/>
                  <a:gd name="T4" fmla="*/ 699 w 1397"/>
                  <a:gd name="T5" fmla="*/ 779 h 884"/>
                  <a:gd name="T6" fmla="*/ 1048 w 1397"/>
                  <a:gd name="T7" fmla="*/ 884 h 884"/>
                  <a:gd name="T8" fmla="*/ 1397 w 1397"/>
                  <a:gd name="T9" fmla="*/ 293 h 884"/>
                </a:gdLst>
                <a:ahLst/>
                <a:cxnLst>
                  <a:cxn ang="0">
                    <a:pos x="T0" y="T1"/>
                  </a:cxn>
                  <a:cxn ang="0">
                    <a:pos x="T2" y="T3"/>
                  </a:cxn>
                  <a:cxn ang="0">
                    <a:pos x="T4" y="T5"/>
                  </a:cxn>
                  <a:cxn ang="0">
                    <a:pos x="T6" y="T7"/>
                  </a:cxn>
                  <a:cxn ang="0">
                    <a:pos x="T8" y="T9"/>
                  </a:cxn>
                </a:cxnLst>
                <a:rect l="0" t="0" r="r" b="b"/>
                <a:pathLst>
                  <a:path w="1397" h="884">
                    <a:moveTo>
                      <a:pt x="0" y="0"/>
                    </a:moveTo>
                    <a:lnTo>
                      <a:pt x="349" y="466"/>
                    </a:lnTo>
                    <a:lnTo>
                      <a:pt x="699" y="779"/>
                    </a:lnTo>
                    <a:lnTo>
                      <a:pt x="1048" y="884"/>
                    </a:lnTo>
                    <a:lnTo>
                      <a:pt x="1397" y="293"/>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91">
                <a:extLst>
                  <a:ext uri="{FF2B5EF4-FFF2-40B4-BE49-F238E27FC236}">
                    <a16:creationId xmlns:a16="http://schemas.microsoft.com/office/drawing/2014/main" id="{3C451D84-7473-4802-AA89-E5FBB8CBA7C7}"/>
                  </a:ext>
                </a:extLst>
              </p:cNvPr>
              <p:cNvSpPr>
                <a:spLocks noChangeShapeType="1"/>
              </p:cNvSpPr>
              <p:nvPr/>
            </p:nvSpPr>
            <p:spPr bwMode="auto">
              <a:xfrm>
                <a:off x="2280" y="33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92">
                <a:extLst>
                  <a:ext uri="{FF2B5EF4-FFF2-40B4-BE49-F238E27FC236}">
                    <a16:creationId xmlns:a16="http://schemas.microsoft.com/office/drawing/2014/main" id="{C13D7C14-A61C-4A2C-854F-C484178AA1F5}"/>
                  </a:ext>
                </a:extLst>
              </p:cNvPr>
              <p:cNvSpPr>
                <a:spLocks noChangeShapeType="1"/>
              </p:cNvSpPr>
              <p:nvPr/>
            </p:nvSpPr>
            <p:spPr bwMode="auto">
              <a:xfrm>
                <a:off x="2630" y="80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93">
                <a:extLst>
                  <a:ext uri="{FF2B5EF4-FFF2-40B4-BE49-F238E27FC236}">
                    <a16:creationId xmlns:a16="http://schemas.microsoft.com/office/drawing/2014/main" id="{30416802-6B2A-49D1-9FAF-784CFB0833B8}"/>
                  </a:ext>
                </a:extLst>
              </p:cNvPr>
              <p:cNvSpPr>
                <a:spLocks noChangeShapeType="1"/>
              </p:cNvSpPr>
              <p:nvPr/>
            </p:nvSpPr>
            <p:spPr bwMode="auto">
              <a:xfrm>
                <a:off x="2979" y="1139"/>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94">
                <a:extLst>
                  <a:ext uri="{FF2B5EF4-FFF2-40B4-BE49-F238E27FC236}">
                    <a16:creationId xmlns:a16="http://schemas.microsoft.com/office/drawing/2014/main" id="{312A6A34-3197-4420-A23F-A228D4DAF9A3}"/>
                  </a:ext>
                </a:extLst>
              </p:cNvPr>
              <p:cNvSpPr>
                <a:spLocks noChangeShapeType="1"/>
              </p:cNvSpPr>
              <p:nvPr/>
            </p:nvSpPr>
            <p:spPr bwMode="auto">
              <a:xfrm>
                <a:off x="3328" y="1258"/>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95">
                <a:extLst>
                  <a:ext uri="{FF2B5EF4-FFF2-40B4-BE49-F238E27FC236}">
                    <a16:creationId xmlns:a16="http://schemas.microsoft.com/office/drawing/2014/main" id="{1B1847CB-0AFA-4DD3-BF1D-07F3A1927437}"/>
                  </a:ext>
                </a:extLst>
              </p:cNvPr>
              <p:cNvSpPr>
                <a:spLocks noChangeShapeType="1"/>
              </p:cNvSpPr>
              <p:nvPr/>
            </p:nvSpPr>
            <p:spPr bwMode="auto">
              <a:xfrm>
                <a:off x="3678" y="60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96">
                <a:extLst>
                  <a:ext uri="{FF2B5EF4-FFF2-40B4-BE49-F238E27FC236}">
                    <a16:creationId xmlns:a16="http://schemas.microsoft.com/office/drawing/2014/main" id="{5C7FAD6E-19AE-4262-9FB9-AF250C21A590}"/>
                  </a:ext>
                </a:extLst>
              </p:cNvPr>
              <p:cNvSpPr>
                <a:spLocks noChangeShapeType="1"/>
              </p:cNvSpPr>
              <p:nvPr/>
            </p:nvSpPr>
            <p:spPr bwMode="auto">
              <a:xfrm>
                <a:off x="2280" y="29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97">
                <a:extLst>
                  <a:ext uri="{FF2B5EF4-FFF2-40B4-BE49-F238E27FC236}">
                    <a16:creationId xmlns:a16="http://schemas.microsoft.com/office/drawing/2014/main" id="{72B1E0EE-7D09-46B5-8DE8-3D2D0D18BCB9}"/>
                  </a:ext>
                </a:extLst>
              </p:cNvPr>
              <p:cNvSpPr>
                <a:spLocks noChangeShapeType="1"/>
              </p:cNvSpPr>
              <p:nvPr/>
            </p:nvSpPr>
            <p:spPr bwMode="auto">
              <a:xfrm>
                <a:off x="2630" y="75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98">
                <a:extLst>
                  <a:ext uri="{FF2B5EF4-FFF2-40B4-BE49-F238E27FC236}">
                    <a16:creationId xmlns:a16="http://schemas.microsoft.com/office/drawing/2014/main" id="{32213FF8-3614-477D-8EA2-4509872D92B2}"/>
                  </a:ext>
                </a:extLst>
              </p:cNvPr>
              <p:cNvSpPr>
                <a:spLocks noChangeShapeType="1"/>
              </p:cNvSpPr>
              <p:nvPr/>
            </p:nvSpPr>
            <p:spPr bwMode="auto">
              <a:xfrm>
                <a:off x="2979" y="104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Line 99">
                <a:extLst>
                  <a:ext uri="{FF2B5EF4-FFF2-40B4-BE49-F238E27FC236}">
                    <a16:creationId xmlns:a16="http://schemas.microsoft.com/office/drawing/2014/main" id="{8B023AFB-8076-443F-9DB4-59D021F7BE3A}"/>
                  </a:ext>
                </a:extLst>
              </p:cNvPr>
              <p:cNvSpPr>
                <a:spLocks noChangeShapeType="1"/>
              </p:cNvSpPr>
              <p:nvPr/>
            </p:nvSpPr>
            <p:spPr bwMode="auto">
              <a:xfrm>
                <a:off x="3328" y="113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Line 100">
                <a:extLst>
                  <a:ext uri="{FF2B5EF4-FFF2-40B4-BE49-F238E27FC236}">
                    <a16:creationId xmlns:a16="http://schemas.microsoft.com/office/drawing/2014/main" id="{7528BA09-F363-4339-A5CF-CC708FBD6597}"/>
                  </a:ext>
                </a:extLst>
              </p:cNvPr>
              <p:cNvSpPr>
                <a:spLocks noChangeShapeType="1"/>
              </p:cNvSpPr>
              <p:nvPr/>
            </p:nvSpPr>
            <p:spPr bwMode="auto">
              <a:xfrm>
                <a:off x="3678" y="60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101">
                <a:extLst>
                  <a:ext uri="{FF2B5EF4-FFF2-40B4-BE49-F238E27FC236}">
                    <a16:creationId xmlns:a16="http://schemas.microsoft.com/office/drawing/2014/main" id="{F6BC907C-4348-49D4-864C-BBD671CA9826}"/>
                  </a:ext>
                </a:extLst>
              </p:cNvPr>
              <p:cNvSpPr>
                <a:spLocks noChangeShapeType="1"/>
              </p:cNvSpPr>
              <p:nvPr/>
            </p:nvSpPr>
            <p:spPr bwMode="auto">
              <a:xfrm>
                <a:off x="2300" y="312"/>
                <a:ext cx="0" cy="37"/>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Line 102">
                <a:extLst>
                  <a:ext uri="{FF2B5EF4-FFF2-40B4-BE49-F238E27FC236}">
                    <a16:creationId xmlns:a16="http://schemas.microsoft.com/office/drawing/2014/main" id="{A96DA876-BBEE-40AC-A78C-83254E149D2C}"/>
                  </a:ext>
                </a:extLst>
              </p:cNvPr>
              <p:cNvSpPr>
                <a:spLocks noChangeShapeType="1"/>
              </p:cNvSpPr>
              <p:nvPr/>
            </p:nvSpPr>
            <p:spPr bwMode="auto">
              <a:xfrm>
                <a:off x="2649" y="675"/>
                <a:ext cx="0" cy="45"/>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Line 103">
                <a:extLst>
                  <a:ext uri="{FF2B5EF4-FFF2-40B4-BE49-F238E27FC236}">
                    <a16:creationId xmlns:a16="http://schemas.microsoft.com/office/drawing/2014/main" id="{723E6B4A-844E-498E-898D-D74BA87E2DBA}"/>
                  </a:ext>
                </a:extLst>
              </p:cNvPr>
              <p:cNvSpPr>
                <a:spLocks noChangeShapeType="1"/>
              </p:cNvSpPr>
              <p:nvPr/>
            </p:nvSpPr>
            <p:spPr bwMode="auto">
              <a:xfrm>
                <a:off x="2999" y="963"/>
                <a:ext cx="0" cy="45"/>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Line 104">
                <a:extLst>
                  <a:ext uri="{FF2B5EF4-FFF2-40B4-BE49-F238E27FC236}">
                    <a16:creationId xmlns:a16="http://schemas.microsoft.com/office/drawing/2014/main" id="{735844D0-6ACB-4396-91BB-7E14975841D4}"/>
                  </a:ext>
                </a:extLst>
              </p:cNvPr>
              <p:cNvSpPr>
                <a:spLocks noChangeShapeType="1"/>
              </p:cNvSpPr>
              <p:nvPr/>
            </p:nvSpPr>
            <p:spPr bwMode="auto">
              <a:xfrm>
                <a:off x="3348" y="992"/>
                <a:ext cx="0" cy="6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Line 105">
                <a:extLst>
                  <a:ext uri="{FF2B5EF4-FFF2-40B4-BE49-F238E27FC236}">
                    <a16:creationId xmlns:a16="http://schemas.microsoft.com/office/drawing/2014/main" id="{6CD54CE0-A886-44DF-B68E-BF0ECEECAF97}"/>
                  </a:ext>
                </a:extLst>
              </p:cNvPr>
              <p:cNvSpPr>
                <a:spLocks noChangeShapeType="1"/>
              </p:cNvSpPr>
              <p:nvPr/>
            </p:nvSpPr>
            <p:spPr bwMode="auto">
              <a:xfrm>
                <a:off x="3697" y="486"/>
                <a:ext cx="0" cy="8"/>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Line 106">
                <a:extLst>
                  <a:ext uri="{FF2B5EF4-FFF2-40B4-BE49-F238E27FC236}">
                    <a16:creationId xmlns:a16="http://schemas.microsoft.com/office/drawing/2014/main" id="{C59A848D-5E41-420D-AF61-FB779D1417F3}"/>
                  </a:ext>
                </a:extLst>
              </p:cNvPr>
              <p:cNvSpPr>
                <a:spLocks noChangeShapeType="1"/>
              </p:cNvSpPr>
              <p:nvPr/>
            </p:nvSpPr>
            <p:spPr bwMode="auto">
              <a:xfrm flipV="1">
                <a:off x="2300" y="275"/>
                <a:ext cx="0" cy="37"/>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107">
                <a:extLst>
                  <a:ext uri="{FF2B5EF4-FFF2-40B4-BE49-F238E27FC236}">
                    <a16:creationId xmlns:a16="http://schemas.microsoft.com/office/drawing/2014/main" id="{EA968B81-9448-43B5-B6FC-7FAFD6F15168}"/>
                  </a:ext>
                </a:extLst>
              </p:cNvPr>
              <p:cNvSpPr>
                <a:spLocks noChangeShapeType="1"/>
              </p:cNvSpPr>
              <p:nvPr/>
            </p:nvSpPr>
            <p:spPr bwMode="auto">
              <a:xfrm flipV="1">
                <a:off x="2649" y="630"/>
                <a:ext cx="0" cy="45"/>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108">
                <a:extLst>
                  <a:ext uri="{FF2B5EF4-FFF2-40B4-BE49-F238E27FC236}">
                    <a16:creationId xmlns:a16="http://schemas.microsoft.com/office/drawing/2014/main" id="{E92DBF30-AE14-4ECA-82DF-365344A6ECE5}"/>
                  </a:ext>
                </a:extLst>
              </p:cNvPr>
              <p:cNvSpPr>
                <a:spLocks noChangeShapeType="1"/>
              </p:cNvSpPr>
              <p:nvPr/>
            </p:nvSpPr>
            <p:spPr bwMode="auto">
              <a:xfrm flipV="1">
                <a:off x="2999" y="919"/>
                <a:ext cx="0" cy="44"/>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109">
                <a:extLst>
                  <a:ext uri="{FF2B5EF4-FFF2-40B4-BE49-F238E27FC236}">
                    <a16:creationId xmlns:a16="http://schemas.microsoft.com/office/drawing/2014/main" id="{9E3F2379-486F-4615-A409-D2B9332E1DFA}"/>
                  </a:ext>
                </a:extLst>
              </p:cNvPr>
              <p:cNvSpPr>
                <a:spLocks noChangeShapeType="1"/>
              </p:cNvSpPr>
              <p:nvPr/>
            </p:nvSpPr>
            <p:spPr bwMode="auto">
              <a:xfrm flipV="1">
                <a:off x="3348" y="931"/>
                <a:ext cx="0" cy="61"/>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Line 110">
                <a:extLst>
                  <a:ext uri="{FF2B5EF4-FFF2-40B4-BE49-F238E27FC236}">
                    <a16:creationId xmlns:a16="http://schemas.microsoft.com/office/drawing/2014/main" id="{BCB0437D-1CDF-4381-BB0C-50CD710F8B0B}"/>
                  </a:ext>
                </a:extLst>
              </p:cNvPr>
              <p:cNvSpPr>
                <a:spLocks noChangeShapeType="1"/>
              </p:cNvSpPr>
              <p:nvPr/>
            </p:nvSpPr>
            <p:spPr bwMode="auto">
              <a:xfrm flipV="1">
                <a:off x="3697" y="477"/>
                <a:ext cx="0" cy="9"/>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Freeform 111">
                <a:extLst>
                  <a:ext uri="{FF2B5EF4-FFF2-40B4-BE49-F238E27FC236}">
                    <a16:creationId xmlns:a16="http://schemas.microsoft.com/office/drawing/2014/main" id="{C4146DE9-F8BC-4868-B0F0-3258E2122839}"/>
                  </a:ext>
                </a:extLst>
              </p:cNvPr>
              <p:cNvSpPr>
                <a:spLocks/>
              </p:cNvSpPr>
              <p:nvPr/>
            </p:nvSpPr>
            <p:spPr bwMode="auto">
              <a:xfrm>
                <a:off x="2300" y="312"/>
                <a:ext cx="1397" cy="680"/>
              </a:xfrm>
              <a:custGeom>
                <a:avLst/>
                <a:gdLst>
                  <a:gd name="T0" fmla="*/ 0 w 1397"/>
                  <a:gd name="T1" fmla="*/ 0 h 680"/>
                  <a:gd name="T2" fmla="*/ 349 w 1397"/>
                  <a:gd name="T3" fmla="*/ 363 h 680"/>
                  <a:gd name="T4" fmla="*/ 699 w 1397"/>
                  <a:gd name="T5" fmla="*/ 651 h 680"/>
                  <a:gd name="T6" fmla="*/ 1048 w 1397"/>
                  <a:gd name="T7" fmla="*/ 680 h 680"/>
                  <a:gd name="T8" fmla="*/ 1397 w 1397"/>
                  <a:gd name="T9" fmla="*/ 174 h 680"/>
                </a:gdLst>
                <a:ahLst/>
                <a:cxnLst>
                  <a:cxn ang="0">
                    <a:pos x="T0" y="T1"/>
                  </a:cxn>
                  <a:cxn ang="0">
                    <a:pos x="T2" y="T3"/>
                  </a:cxn>
                  <a:cxn ang="0">
                    <a:pos x="T4" y="T5"/>
                  </a:cxn>
                  <a:cxn ang="0">
                    <a:pos x="T6" y="T7"/>
                  </a:cxn>
                  <a:cxn ang="0">
                    <a:pos x="T8" y="T9"/>
                  </a:cxn>
                </a:cxnLst>
                <a:rect l="0" t="0" r="r" b="b"/>
                <a:pathLst>
                  <a:path w="1397" h="680">
                    <a:moveTo>
                      <a:pt x="0" y="0"/>
                    </a:moveTo>
                    <a:lnTo>
                      <a:pt x="349" y="363"/>
                    </a:lnTo>
                    <a:lnTo>
                      <a:pt x="699" y="651"/>
                    </a:lnTo>
                    <a:lnTo>
                      <a:pt x="1048" y="680"/>
                    </a:lnTo>
                    <a:lnTo>
                      <a:pt x="1397" y="174"/>
                    </a:lnTo>
                  </a:path>
                </a:pathLst>
              </a:custGeom>
              <a:noFill/>
              <a:ln w="20638" cap="flat">
                <a:solidFill>
                  <a:srgbClr val="83D1E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112">
                <a:extLst>
                  <a:ext uri="{FF2B5EF4-FFF2-40B4-BE49-F238E27FC236}">
                    <a16:creationId xmlns:a16="http://schemas.microsoft.com/office/drawing/2014/main" id="{27FDB085-4E0A-4A67-BC95-294DC6147AED}"/>
                  </a:ext>
                </a:extLst>
              </p:cNvPr>
              <p:cNvSpPr>
                <a:spLocks noChangeShapeType="1"/>
              </p:cNvSpPr>
              <p:nvPr/>
            </p:nvSpPr>
            <p:spPr bwMode="auto">
              <a:xfrm>
                <a:off x="2280" y="349"/>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113">
                <a:extLst>
                  <a:ext uri="{FF2B5EF4-FFF2-40B4-BE49-F238E27FC236}">
                    <a16:creationId xmlns:a16="http://schemas.microsoft.com/office/drawing/2014/main" id="{5DC387C6-EFF3-4D02-A6B4-F1F6C93657EF}"/>
                  </a:ext>
                </a:extLst>
              </p:cNvPr>
              <p:cNvSpPr>
                <a:spLocks noChangeShapeType="1"/>
              </p:cNvSpPr>
              <p:nvPr/>
            </p:nvSpPr>
            <p:spPr bwMode="auto">
              <a:xfrm>
                <a:off x="2630" y="720"/>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114">
                <a:extLst>
                  <a:ext uri="{FF2B5EF4-FFF2-40B4-BE49-F238E27FC236}">
                    <a16:creationId xmlns:a16="http://schemas.microsoft.com/office/drawing/2014/main" id="{DC96EE82-3AD1-45CB-B3ED-21440454E1C8}"/>
                  </a:ext>
                </a:extLst>
              </p:cNvPr>
              <p:cNvSpPr>
                <a:spLocks noChangeShapeType="1"/>
              </p:cNvSpPr>
              <p:nvPr/>
            </p:nvSpPr>
            <p:spPr bwMode="auto">
              <a:xfrm>
                <a:off x="2979" y="1008"/>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115">
                <a:extLst>
                  <a:ext uri="{FF2B5EF4-FFF2-40B4-BE49-F238E27FC236}">
                    <a16:creationId xmlns:a16="http://schemas.microsoft.com/office/drawing/2014/main" id="{37063BF6-25C0-4FBE-A111-20E6CFACFF81}"/>
                  </a:ext>
                </a:extLst>
              </p:cNvPr>
              <p:cNvSpPr>
                <a:spLocks noChangeShapeType="1"/>
              </p:cNvSpPr>
              <p:nvPr/>
            </p:nvSpPr>
            <p:spPr bwMode="auto">
              <a:xfrm>
                <a:off x="3328" y="1052"/>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Line 116">
                <a:extLst>
                  <a:ext uri="{FF2B5EF4-FFF2-40B4-BE49-F238E27FC236}">
                    <a16:creationId xmlns:a16="http://schemas.microsoft.com/office/drawing/2014/main" id="{C690B987-A736-4081-9885-17C566BBC548}"/>
                  </a:ext>
                </a:extLst>
              </p:cNvPr>
              <p:cNvSpPr>
                <a:spLocks noChangeShapeType="1"/>
              </p:cNvSpPr>
              <p:nvPr/>
            </p:nvSpPr>
            <p:spPr bwMode="auto">
              <a:xfrm>
                <a:off x="3678" y="494"/>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117">
                <a:extLst>
                  <a:ext uri="{FF2B5EF4-FFF2-40B4-BE49-F238E27FC236}">
                    <a16:creationId xmlns:a16="http://schemas.microsoft.com/office/drawing/2014/main" id="{32BA5A30-CADD-4B52-A648-49C11AE53E63}"/>
                  </a:ext>
                </a:extLst>
              </p:cNvPr>
              <p:cNvSpPr>
                <a:spLocks noChangeShapeType="1"/>
              </p:cNvSpPr>
              <p:nvPr/>
            </p:nvSpPr>
            <p:spPr bwMode="auto">
              <a:xfrm>
                <a:off x="2280" y="275"/>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118">
                <a:extLst>
                  <a:ext uri="{FF2B5EF4-FFF2-40B4-BE49-F238E27FC236}">
                    <a16:creationId xmlns:a16="http://schemas.microsoft.com/office/drawing/2014/main" id="{14BC9627-B67A-4D9B-9D6B-A055385C283F}"/>
                  </a:ext>
                </a:extLst>
              </p:cNvPr>
              <p:cNvSpPr>
                <a:spLocks noChangeShapeType="1"/>
              </p:cNvSpPr>
              <p:nvPr/>
            </p:nvSpPr>
            <p:spPr bwMode="auto">
              <a:xfrm>
                <a:off x="2630" y="630"/>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119">
                <a:extLst>
                  <a:ext uri="{FF2B5EF4-FFF2-40B4-BE49-F238E27FC236}">
                    <a16:creationId xmlns:a16="http://schemas.microsoft.com/office/drawing/2014/main" id="{9AA8D018-7391-470A-8F40-D240F9296FDB}"/>
                  </a:ext>
                </a:extLst>
              </p:cNvPr>
              <p:cNvSpPr>
                <a:spLocks noChangeShapeType="1"/>
              </p:cNvSpPr>
              <p:nvPr/>
            </p:nvSpPr>
            <p:spPr bwMode="auto">
              <a:xfrm>
                <a:off x="2979" y="919"/>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120">
                <a:extLst>
                  <a:ext uri="{FF2B5EF4-FFF2-40B4-BE49-F238E27FC236}">
                    <a16:creationId xmlns:a16="http://schemas.microsoft.com/office/drawing/2014/main" id="{D7A914F8-517E-42D4-8831-C6F20A113337}"/>
                  </a:ext>
                </a:extLst>
              </p:cNvPr>
              <p:cNvSpPr>
                <a:spLocks noChangeShapeType="1"/>
              </p:cNvSpPr>
              <p:nvPr/>
            </p:nvSpPr>
            <p:spPr bwMode="auto">
              <a:xfrm>
                <a:off x="3328" y="931"/>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121">
                <a:extLst>
                  <a:ext uri="{FF2B5EF4-FFF2-40B4-BE49-F238E27FC236}">
                    <a16:creationId xmlns:a16="http://schemas.microsoft.com/office/drawing/2014/main" id="{BDF8850C-9544-4B61-8E71-B5474FB7FE78}"/>
                  </a:ext>
                </a:extLst>
              </p:cNvPr>
              <p:cNvSpPr>
                <a:spLocks noChangeShapeType="1"/>
              </p:cNvSpPr>
              <p:nvPr/>
            </p:nvSpPr>
            <p:spPr bwMode="auto">
              <a:xfrm>
                <a:off x="3678" y="477"/>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122">
                <a:extLst>
                  <a:ext uri="{FF2B5EF4-FFF2-40B4-BE49-F238E27FC236}">
                    <a16:creationId xmlns:a16="http://schemas.microsoft.com/office/drawing/2014/main" id="{6ED1B0FF-C9F6-48B3-8D26-B03B0EE00261}"/>
                  </a:ext>
                </a:extLst>
              </p:cNvPr>
              <p:cNvSpPr>
                <a:spLocks noChangeShapeType="1"/>
              </p:cNvSpPr>
              <p:nvPr/>
            </p:nvSpPr>
            <p:spPr bwMode="auto">
              <a:xfrm>
                <a:off x="2300" y="334"/>
                <a:ext cx="0" cy="4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123">
                <a:extLst>
                  <a:ext uri="{FF2B5EF4-FFF2-40B4-BE49-F238E27FC236}">
                    <a16:creationId xmlns:a16="http://schemas.microsoft.com/office/drawing/2014/main" id="{B9D1F1E9-9785-4537-B2A7-0603A00FAE77}"/>
                  </a:ext>
                </a:extLst>
              </p:cNvPr>
              <p:cNvSpPr>
                <a:spLocks noChangeShapeType="1"/>
              </p:cNvSpPr>
              <p:nvPr/>
            </p:nvSpPr>
            <p:spPr bwMode="auto">
              <a:xfrm>
                <a:off x="2649" y="638"/>
                <a:ext cx="0" cy="7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124">
                <a:extLst>
                  <a:ext uri="{FF2B5EF4-FFF2-40B4-BE49-F238E27FC236}">
                    <a16:creationId xmlns:a16="http://schemas.microsoft.com/office/drawing/2014/main" id="{07A9F8AE-36E7-4E66-9499-8A7AEDA9E783}"/>
                  </a:ext>
                </a:extLst>
              </p:cNvPr>
              <p:cNvSpPr>
                <a:spLocks noChangeShapeType="1"/>
              </p:cNvSpPr>
              <p:nvPr/>
            </p:nvSpPr>
            <p:spPr bwMode="auto">
              <a:xfrm>
                <a:off x="2999" y="873"/>
                <a:ext cx="0" cy="8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125">
                <a:extLst>
                  <a:ext uri="{FF2B5EF4-FFF2-40B4-BE49-F238E27FC236}">
                    <a16:creationId xmlns:a16="http://schemas.microsoft.com/office/drawing/2014/main" id="{E4BB5F68-F858-414F-8D1A-BA60F71F5929}"/>
                  </a:ext>
                </a:extLst>
              </p:cNvPr>
              <p:cNvSpPr>
                <a:spLocks noChangeShapeType="1"/>
              </p:cNvSpPr>
              <p:nvPr/>
            </p:nvSpPr>
            <p:spPr bwMode="auto">
              <a:xfrm>
                <a:off x="3348" y="954"/>
                <a:ext cx="0" cy="83"/>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126">
                <a:extLst>
                  <a:ext uri="{FF2B5EF4-FFF2-40B4-BE49-F238E27FC236}">
                    <a16:creationId xmlns:a16="http://schemas.microsoft.com/office/drawing/2014/main" id="{F75DA5BD-B80F-49DD-8D78-02DA9A68D36B}"/>
                  </a:ext>
                </a:extLst>
              </p:cNvPr>
              <p:cNvSpPr>
                <a:spLocks noChangeShapeType="1"/>
              </p:cNvSpPr>
              <p:nvPr/>
            </p:nvSpPr>
            <p:spPr bwMode="auto">
              <a:xfrm>
                <a:off x="3697" y="547"/>
                <a:ext cx="0" cy="7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127">
                <a:extLst>
                  <a:ext uri="{FF2B5EF4-FFF2-40B4-BE49-F238E27FC236}">
                    <a16:creationId xmlns:a16="http://schemas.microsoft.com/office/drawing/2014/main" id="{3DFEC7B4-E93C-49FE-9305-7ACD817D4229}"/>
                  </a:ext>
                </a:extLst>
              </p:cNvPr>
              <p:cNvSpPr>
                <a:spLocks noChangeShapeType="1"/>
              </p:cNvSpPr>
              <p:nvPr/>
            </p:nvSpPr>
            <p:spPr bwMode="auto">
              <a:xfrm flipV="1">
                <a:off x="2300" y="291"/>
                <a:ext cx="0" cy="43"/>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128">
                <a:extLst>
                  <a:ext uri="{FF2B5EF4-FFF2-40B4-BE49-F238E27FC236}">
                    <a16:creationId xmlns:a16="http://schemas.microsoft.com/office/drawing/2014/main" id="{341FD317-4CA1-4CFB-898C-B0E03CDC82F3}"/>
                  </a:ext>
                </a:extLst>
              </p:cNvPr>
              <p:cNvSpPr>
                <a:spLocks noChangeShapeType="1"/>
              </p:cNvSpPr>
              <p:nvPr/>
            </p:nvSpPr>
            <p:spPr bwMode="auto">
              <a:xfrm flipV="1">
                <a:off x="2649" y="568"/>
                <a:ext cx="0" cy="7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129">
                <a:extLst>
                  <a:ext uri="{FF2B5EF4-FFF2-40B4-BE49-F238E27FC236}">
                    <a16:creationId xmlns:a16="http://schemas.microsoft.com/office/drawing/2014/main" id="{D3087ED0-8F58-40BC-B513-1CA04D8ADD45}"/>
                  </a:ext>
                </a:extLst>
              </p:cNvPr>
              <p:cNvSpPr>
                <a:spLocks noChangeShapeType="1"/>
              </p:cNvSpPr>
              <p:nvPr/>
            </p:nvSpPr>
            <p:spPr bwMode="auto">
              <a:xfrm flipV="1">
                <a:off x="2999" y="792"/>
                <a:ext cx="0" cy="8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130">
                <a:extLst>
                  <a:ext uri="{FF2B5EF4-FFF2-40B4-BE49-F238E27FC236}">
                    <a16:creationId xmlns:a16="http://schemas.microsoft.com/office/drawing/2014/main" id="{5A3B9F8F-82A5-4CD5-B361-1128D7225943}"/>
                  </a:ext>
                </a:extLst>
              </p:cNvPr>
              <p:cNvSpPr>
                <a:spLocks noChangeShapeType="1"/>
              </p:cNvSpPr>
              <p:nvPr/>
            </p:nvSpPr>
            <p:spPr bwMode="auto">
              <a:xfrm flipV="1">
                <a:off x="3348" y="872"/>
                <a:ext cx="0" cy="82"/>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131">
                <a:extLst>
                  <a:ext uri="{FF2B5EF4-FFF2-40B4-BE49-F238E27FC236}">
                    <a16:creationId xmlns:a16="http://schemas.microsoft.com/office/drawing/2014/main" id="{EAE7BBE3-5F81-4ECA-A778-235526F017D4}"/>
                  </a:ext>
                </a:extLst>
              </p:cNvPr>
              <p:cNvSpPr>
                <a:spLocks noChangeShapeType="1"/>
              </p:cNvSpPr>
              <p:nvPr/>
            </p:nvSpPr>
            <p:spPr bwMode="auto">
              <a:xfrm flipV="1">
                <a:off x="3697" y="473"/>
                <a:ext cx="0" cy="7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Freeform 132">
                <a:extLst>
                  <a:ext uri="{FF2B5EF4-FFF2-40B4-BE49-F238E27FC236}">
                    <a16:creationId xmlns:a16="http://schemas.microsoft.com/office/drawing/2014/main" id="{26C30F6D-34AA-490F-85AB-7DCB0B4B0D59}"/>
                  </a:ext>
                </a:extLst>
              </p:cNvPr>
              <p:cNvSpPr>
                <a:spLocks/>
              </p:cNvSpPr>
              <p:nvPr/>
            </p:nvSpPr>
            <p:spPr bwMode="auto">
              <a:xfrm>
                <a:off x="2300" y="334"/>
                <a:ext cx="1397" cy="620"/>
              </a:xfrm>
              <a:custGeom>
                <a:avLst/>
                <a:gdLst>
                  <a:gd name="T0" fmla="*/ 0 w 1397"/>
                  <a:gd name="T1" fmla="*/ 0 h 620"/>
                  <a:gd name="T2" fmla="*/ 349 w 1397"/>
                  <a:gd name="T3" fmla="*/ 304 h 620"/>
                  <a:gd name="T4" fmla="*/ 699 w 1397"/>
                  <a:gd name="T5" fmla="*/ 539 h 620"/>
                  <a:gd name="T6" fmla="*/ 1048 w 1397"/>
                  <a:gd name="T7" fmla="*/ 620 h 620"/>
                  <a:gd name="T8" fmla="*/ 1397 w 1397"/>
                  <a:gd name="T9" fmla="*/ 213 h 620"/>
                </a:gdLst>
                <a:ahLst/>
                <a:cxnLst>
                  <a:cxn ang="0">
                    <a:pos x="T0" y="T1"/>
                  </a:cxn>
                  <a:cxn ang="0">
                    <a:pos x="T2" y="T3"/>
                  </a:cxn>
                  <a:cxn ang="0">
                    <a:pos x="T4" y="T5"/>
                  </a:cxn>
                  <a:cxn ang="0">
                    <a:pos x="T6" y="T7"/>
                  </a:cxn>
                  <a:cxn ang="0">
                    <a:pos x="T8" y="T9"/>
                  </a:cxn>
                </a:cxnLst>
                <a:rect l="0" t="0" r="r" b="b"/>
                <a:pathLst>
                  <a:path w="1397" h="620">
                    <a:moveTo>
                      <a:pt x="0" y="0"/>
                    </a:moveTo>
                    <a:lnTo>
                      <a:pt x="349" y="304"/>
                    </a:lnTo>
                    <a:lnTo>
                      <a:pt x="699" y="539"/>
                    </a:lnTo>
                    <a:lnTo>
                      <a:pt x="1048" y="620"/>
                    </a:lnTo>
                    <a:lnTo>
                      <a:pt x="1397" y="213"/>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133">
                <a:extLst>
                  <a:ext uri="{FF2B5EF4-FFF2-40B4-BE49-F238E27FC236}">
                    <a16:creationId xmlns:a16="http://schemas.microsoft.com/office/drawing/2014/main" id="{6A8BEFD8-9FFD-4FA0-8D78-8D9DE9C4AC27}"/>
                  </a:ext>
                </a:extLst>
              </p:cNvPr>
              <p:cNvSpPr>
                <a:spLocks noChangeShapeType="1"/>
              </p:cNvSpPr>
              <p:nvPr/>
            </p:nvSpPr>
            <p:spPr bwMode="auto">
              <a:xfrm>
                <a:off x="2280" y="378"/>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134">
                <a:extLst>
                  <a:ext uri="{FF2B5EF4-FFF2-40B4-BE49-F238E27FC236}">
                    <a16:creationId xmlns:a16="http://schemas.microsoft.com/office/drawing/2014/main" id="{88647E8C-B965-4D2B-A3DF-AD3D8D567662}"/>
                  </a:ext>
                </a:extLst>
              </p:cNvPr>
              <p:cNvSpPr>
                <a:spLocks noChangeShapeType="1"/>
              </p:cNvSpPr>
              <p:nvPr/>
            </p:nvSpPr>
            <p:spPr bwMode="auto">
              <a:xfrm>
                <a:off x="2630" y="708"/>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135">
                <a:extLst>
                  <a:ext uri="{FF2B5EF4-FFF2-40B4-BE49-F238E27FC236}">
                    <a16:creationId xmlns:a16="http://schemas.microsoft.com/office/drawing/2014/main" id="{5DED66AE-FB30-48B5-8917-D5F582C74821}"/>
                  </a:ext>
                </a:extLst>
              </p:cNvPr>
              <p:cNvSpPr>
                <a:spLocks noChangeShapeType="1"/>
              </p:cNvSpPr>
              <p:nvPr/>
            </p:nvSpPr>
            <p:spPr bwMode="auto">
              <a:xfrm>
                <a:off x="2979" y="95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136">
                <a:extLst>
                  <a:ext uri="{FF2B5EF4-FFF2-40B4-BE49-F238E27FC236}">
                    <a16:creationId xmlns:a16="http://schemas.microsoft.com/office/drawing/2014/main" id="{C0ED287E-EB2C-4843-A55A-BBEF2E9943D9}"/>
                  </a:ext>
                </a:extLst>
              </p:cNvPr>
              <p:cNvSpPr>
                <a:spLocks noChangeShapeType="1"/>
              </p:cNvSpPr>
              <p:nvPr/>
            </p:nvSpPr>
            <p:spPr bwMode="auto">
              <a:xfrm>
                <a:off x="3328" y="1037"/>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137">
                <a:extLst>
                  <a:ext uri="{FF2B5EF4-FFF2-40B4-BE49-F238E27FC236}">
                    <a16:creationId xmlns:a16="http://schemas.microsoft.com/office/drawing/2014/main" id="{D12245FC-42D0-4A50-8733-08E907E32903}"/>
                  </a:ext>
                </a:extLst>
              </p:cNvPr>
              <p:cNvSpPr>
                <a:spLocks noChangeShapeType="1"/>
              </p:cNvSpPr>
              <p:nvPr/>
            </p:nvSpPr>
            <p:spPr bwMode="auto">
              <a:xfrm>
                <a:off x="3678" y="62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138">
                <a:extLst>
                  <a:ext uri="{FF2B5EF4-FFF2-40B4-BE49-F238E27FC236}">
                    <a16:creationId xmlns:a16="http://schemas.microsoft.com/office/drawing/2014/main" id="{C7DCE3A9-2152-4EAA-A931-8C25C3EC70CF}"/>
                  </a:ext>
                </a:extLst>
              </p:cNvPr>
              <p:cNvSpPr>
                <a:spLocks noChangeShapeType="1"/>
              </p:cNvSpPr>
              <p:nvPr/>
            </p:nvSpPr>
            <p:spPr bwMode="auto">
              <a:xfrm>
                <a:off x="2280" y="291"/>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139">
                <a:extLst>
                  <a:ext uri="{FF2B5EF4-FFF2-40B4-BE49-F238E27FC236}">
                    <a16:creationId xmlns:a16="http://schemas.microsoft.com/office/drawing/2014/main" id="{38C2BE26-02CE-4CBF-A47A-CC8EC997435C}"/>
                  </a:ext>
                </a:extLst>
              </p:cNvPr>
              <p:cNvSpPr>
                <a:spLocks noChangeShapeType="1"/>
              </p:cNvSpPr>
              <p:nvPr/>
            </p:nvSpPr>
            <p:spPr bwMode="auto">
              <a:xfrm>
                <a:off x="2630" y="568"/>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140">
                <a:extLst>
                  <a:ext uri="{FF2B5EF4-FFF2-40B4-BE49-F238E27FC236}">
                    <a16:creationId xmlns:a16="http://schemas.microsoft.com/office/drawing/2014/main" id="{1817CFCC-3EC7-4CE6-B3F8-07D0CCE959CC}"/>
                  </a:ext>
                </a:extLst>
              </p:cNvPr>
              <p:cNvSpPr>
                <a:spLocks noChangeShapeType="1"/>
              </p:cNvSpPr>
              <p:nvPr/>
            </p:nvSpPr>
            <p:spPr bwMode="auto">
              <a:xfrm>
                <a:off x="2979" y="792"/>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141">
                <a:extLst>
                  <a:ext uri="{FF2B5EF4-FFF2-40B4-BE49-F238E27FC236}">
                    <a16:creationId xmlns:a16="http://schemas.microsoft.com/office/drawing/2014/main" id="{EB895945-FD8B-4EA5-9FF5-5E7454946F2C}"/>
                  </a:ext>
                </a:extLst>
              </p:cNvPr>
              <p:cNvSpPr>
                <a:spLocks noChangeShapeType="1"/>
              </p:cNvSpPr>
              <p:nvPr/>
            </p:nvSpPr>
            <p:spPr bwMode="auto">
              <a:xfrm>
                <a:off x="3328" y="872"/>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142">
                <a:extLst>
                  <a:ext uri="{FF2B5EF4-FFF2-40B4-BE49-F238E27FC236}">
                    <a16:creationId xmlns:a16="http://schemas.microsoft.com/office/drawing/2014/main" id="{262B0800-93B5-4E38-85D4-EDA79C4EE41E}"/>
                  </a:ext>
                </a:extLst>
              </p:cNvPr>
              <p:cNvSpPr>
                <a:spLocks noChangeShapeType="1"/>
              </p:cNvSpPr>
              <p:nvPr/>
            </p:nvSpPr>
            <p:spPr bwMode="auto">
              <a:xfrm>
                <a:off x="3678" y="47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Rectangle 143">
                <a:extLst>
                  <a:ext uri="{FF2B5EF4-FFF2-40B4-BE49-F238E27FC236}">
                    <a16:creationId xmlns:a16="http://schemas.microsoft.com/office/drawing/2014/main" id="{41B9EB53-5469-4988-8EE0-27C6A2FB4E9C}"/>
                  </a:ext>
                </a:extLst>
              </p:cNvPr>
              <p:cNvSpPr>
                <a:spLocks noChangeArrowheads="1"/>
              </p:cNvSpPr>
              <p:nvPr/>
            </p:nvSpPr>
            <p:spPr bwMode="auto">
              <a:xfrm>
                <a:off x="2062" y="1338"/>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5" name="Line 144">
                <a:extLst>
                  <a:ext uri="{FF2B5EF4-FFF2-40B4-BE49-F238E27FC236}">
                    <a16:creationId xmlns:a16="http://schemas.microsoft.com/office/drawing/2014/main" id="{695D9634-FF6E-420E-AA23-B62763D43F55}"/>
                  </a:ext>
                </a:extLst>
              </p:cNvPr>
              <p:cNvSpPr>
                <a:spLocks noChangeShapeType="1"/>
              </p:cNvSpPr>
              <p:nvPr/>
            </p:nvSpPr>
            <p:spPr bwMode="auto">
              <a:xfrm>
                <a:off x="1850" y="1387"/>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145">
                <a:extLst>
                  <a:ext uri="{FF2B5EF4-FFF2-40B4-BE49-F238E27FC236}">
                    <a16:creationId xmlns:a16="http://schemas.microsoft.com/office/drawing/2014/main" id="{4FCC56EA-2063-41EA-B238-DC97C0B9EADC}"/>
                  </a:ext>
                </a:extLst>
              </p:cNvPr>
              <p:cNvSpPr>
                <a:spLocks noChangeShapeType="1"/>
              </p:cNvSpPr>
              <p:nvPr/>
            </p:nvSpPr>
            <p:spPr bwMode="auto">
              <a:xfrm>
                <a:off x="1929" y="143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146">
                <a:extLst>
                  <a:ext uri="{FF2B5EF4-FFF2-40B4-BE49-F238E27FC236}">
                    <a16:creationId xmlns:a16="http://schemas.microsoft.com/office/drawing/2014/main" id="{4AE496B5-C5CB-42C7-BE4C-6EF660867759}"/>
                  </a:ext>
                </a:extLst>
              </p:cNvPr>
              <p:cNvSpPr>
                <a:spLocks noChangeShapeType="1"/>
              </p:cNvSpPr>
              <p:nvPr/>
            </p:nvSpPr>
            <p:spPr bwMode="auto">
              <a:xfrm>
                <a:off x="1929" y="1340"/>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147">
                <a:extLst>
                  <a:ext uri="{FF2B5EF4-FFF2-40B4-BE49-F238E27FC236}">
                    <a16:creationId xmlns:a16="http://schemas.microsoft.com/office/drawing/2014/main" id="{6FB4A390-3CC1-420F-ACD0-F6EC4B59D1AD}"/>
                  </a:ext>
                </a:extLst>
              </p:cNvPr>
              <p:cNvSpPr>
                <a:spLocks noChangeShapeType="1"/>
              </p:cNvSpPr>
              <p:nvPr/>
            </p:nvSpPr>
            <p:spPr bwMode="auto">
              <a:xfrm flipV="1">
                <a:off x="1948" y="1340"/>
                <a:ext cx="0" cy="95"/>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Rectangle 148">
                <a:extLst>
                  <a:ext uri="{FF2B5EF4-FFF2-40B4-BE49-F238E27FC236}">
                    <a16:creationId xmlns:a16="http://schemas.microsoft.com/office/drawing/2014/main" id="{CD3806C0-A02A-4D3D-A6A4-CB1A53C7AC41}"/>
                  </a:ext>
                </a:extLst>
              </p:cNvPr>
              <p:cNvSpPr>
                <a:spLocks noChangeArrowheads="1"/>
              </p:cNvSpPr>
              <p:nvPr/>
            </p:nvSpPr>
            <p:spPr bwMode="auto">
              <a:xfrm>
                <a:off x="2062" y="1466"/>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0" name="Line 149">
                <a:extLst>
                  <a:ext uri="{FF2B5EF4-FFF2-40B4-BE49-F238E27FC236}">
                    <a16:creationId xmlns:a16="http://schemas.microsoft.com/office/drawing/2014/main" id="{6659B7F9-DE69-49D6-9B75-BA3C8A03341F}"/>
                  </a:ext>
                </a:extLst>
              </p:cNvPr>
              <p:cNvSpPr>
                <a:spLocks noChangeShapeType="1"/>
              </p:cNvSpPr>
              <p:nvPr/>
            </p:nvSpPr>
            <p:spPr bwMode="auto">
              <a:xfrm>
                <a:off x="1850" y="1517"/>
                <a:ext cx="197" cy="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150">
                <a:extLst>
                  <a:ext uri="{FF2B5EF4-FFF2-40B4-BE49-F238E27FC236}">
                    <a16:creationId xmlns:a16="http://schemas.microsoft.com/office/drawing/2014/main" id="{42220202-9859-4BE9-8297-D77A70FF4755}"/>
                  </a:ext>
                </a:extLst>
              </p:cNvPr>
              <p:cNvSpPr>
                <a:spLocks noChangeShapeType="1"/>
              </p:cNvSpPr>
              <p:nvPr/>
            </p:nvSpPr>
            <p:spPr bwMode="auto">
              <a:xfrm>
                <a:off x="1929" y="1565"/>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151">
                <a:extLst>
                  <a:ext uri="{FF2B5EF4-FFF2-40B4-BE49-F238E27FC236}">
                    <a16:creationId xmlns:a16="http://schemas.microsoft.com/office/drawing/2014/main" id="{E3A0B0DA-10BE-4949-BE48-FB8C475DE1E5}"/>
                  </a:ext>
                </a:extLst>
              </p:cNvPr>
              <p:cNvSpPr>
                <a:spLocks noChangeShapeType="1"/>
              </p:cNvSpPr>
              <p:nvPr/>
            </p:nvSpPr>
            <p:spPr bwMode="auto">
              <a:xfrm>
                <a:off x="1929" y="1469"/>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152">
                <a:extLst>
                  <a:ext uri="{FF2B5EF4-FFF2-40B4-BE49-F238E27FC236}">
                    <a16:creationId xmlns:a16="http://schemas.microsoft.com/office/drawing/2014/main" id="{8F79596C-A8B6-48D1-A113-4767E740EFC3}"/>
                  </a:ext>
                </a:extLst>
              </p:cNvPr>
              <p:cNvSpPr>
                <a:spLocks noChangeShapeType="1"/>
              </p:cNvSpPr>
              <p:nvPr/>
            </p:nvSpPr>
            <p:spPr bwMode="auto">
              <a:xfrm flipV="1">
                <a:off x="1948" y="1469"/>
                <a:ext cx="0" cy="96"/>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Rectangle 153">
                <a:extLst>
                  <a:ext uri="{FF2B5EF4-FFF2-40B4-BE49-F238E27FC236}">
                    <a16:creationId xmlns:a16="http://schemas.microsoft.com/office/drawing/2014/main" id="{FCEB4CEF-2B19-46B8-A193-B0FB15705610}"/>
                  </a:ext>
                </a:extLst>
              </p:cNvPr>
              <p:cNvSpPr>
                <a:spLocks noChangeArrowheads="1"/>
              </p:cNvSpPr>
              <p:nvPr/>
            </p:nvSpPr>
            <p:spPr bwMode="auto">
              <a:xfrm>
                <a:off x="2062" y="1599"/>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5" name="Line 154">
                <a:extLst>
                  <a:ext uri="{FF2B5EF4-FFF2-40B4-BE49-F238E27FC236}">
                    <a16:creationId xmlns:a16="http://schemas.microsoft.com/office/drawing/2014/main" id="{024A44F4-F3FB-40A1-B36C-5509C4671506}"/>
                  </a:ext>
                </a:extLst>
              </p:cNvPr>
              <p:cNvSpPr>
                <a:spLocks noChangeShapeType="1"/>
              </p:cNvSpPr>
              <p:nvPr/>
            </p:nvSpPr>
            <p:spPr bwMode="auto">
              <a:xfrm>
                <a:off x="1850" y="1647"/>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 name="Line 155">
                <a:extLst>
                  <a:ext uri="{FF2B5EF4-FFF2-40B4-BE49-F238E27FC236}">
                    <a16:creationId xmlns:a16="http://schemas.microsoft.com/office/drawing/2014/main" id="{1AFA18A6-89B9-4713-9C28-9EAD6FFC5622}"/>
                  </a:ext>
                </a:extLst>
              </p:cNvPr>
              <p:cNvSpPr>
                <a:spLocks noChangeShapeType="1"/>
              </p:cNvSpPr>
              <p:nvPr/>
            </p:nvSpPr>
            <p:spPr bwMode="auto">
              <a:xfrm>
                <a:off x="1929" y="169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156">
                <a:extLst>
                  <a:ext uri="{FF2B5EF4-FFF2-40B4-BE49-F238E27FC236}">
                    <a16:creationId xmlns:a16="http://schemas.microsoft.com/office/drawing/2014/main" id="{1DDC39A6-F47E-494C-92E0-3462C4ADBAFB}"/>
                  </a:ext>
                </a:extLst>
              </p:cNvPr>
              <p:cNvSpPr>
                <a:spLocks noChangeShapeType="1"/>
              </p:cNvSpPr>
              <p:nvPr/>
            </p:nvSpPr>
            <p:spPr bwMode="auto">
              <a:xfrm>
                <a:off x="1929" y="1599"/>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Line 157">
                <a:extLst>
                  <a:ext uri="{FF2B5EF4-FFF2-40B4-BE49-F238E27FC236}">
                    <a16:creationId xmlns:a16="http://schemas.microsoft.com/office/drawing/2014/main" id="{6B37BADA-0404-4200-AAA2-5E92EC14DB60}"/>
                  </a:ext>
                </a:extLst>
              </p:cNvPr>
              <p:cNvSpPr>
                <a:spLocks noChangeShapeType="1"/>
              </p:cNvSpPr>
              <p:nvPr/>
            </p:nvSpPr>
            <p:spPr bwMode="auto">
              <a:xfrm flipV="1">
                <a:off x="1948" y="1599"/>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 name="Rectangle 158">
                <a:extLst>
                  <a:ext uri="{FF2B5EF4-FFF2-40B4-BE49-F238E27FC236}">
                    <a16:creationId xmlns:a16="http://schemas.microsoft.com/office/drawing/2014/main" id="{05C4EEAF-7C20-49D7-9524-1724D53EFBD3}"/>
                  </a:ext>
                </a:extLst>
              </p:cNvPr>
              <p:cNvSpPr>
                <a:spLocks noChangeArrowheads="1"/>
              </p:cNvSpPr>
              <p:nvPr/>
            </p:nvSpPr>
            <p:spPr bwMode="auto">
              <a:xfrm>
                <a:off x="2062" y="1727"/>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0" name="Line 159">
                <a:extLst>
                  <a:ext uri="{FF2B5EF4-FFF2-40B4-BE49-F238E27FC236}">
                    <a16:creationId xmlns:a16="http://schemas.microsoft.com/office/drawing/2014/main" id="{CE0A246A-7F06-45E4-9CD5-8E8433883255}"/>
                  </a:ext>
                </a:extLst>
              </p:cNvPr>
              <p:cNvSpPr>
                <a:spLocks noChangeShapeType="1"/>
              </p:cNvSpPr>
              <p:nvPr/>
            </p:nvSpPr>
            <p:spPr bwMode="auto">
              <a:xfrm>
                <a:off x="1850" y="1777"/>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Line 160">
                <a:extLst>
                  <a:ext uri="{FF2B5EF4-FFF2-40B4-BE49-F238E27FC236}">
                    <a16:creationId xmlns:a16="http://schemas.microsoft.com/office/drawing/2014/main" id="{DEFD5537-6612-4377-BE38-874C4B0DC3ED}"/>
                  </a:ext>
                </a:extLst>
              </p:cNvPr>
              <p:cNvSpPr>
                <a:spLocks noChangeShapeType="1"/>
              </p:cNvSpPr>
              <p:nvPr/>
            </p:nvSpPr>
            <p:spPr bwMode="auto">
              <a:xfrm>
                <a:off x="1929" y="182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161">
                <a:extLst>
                  <a:ext uri="{FF2B5EF4-FFF2-40B4-BE49-F238E27FC236}">
                    <a16:creationId xmlns:a16="http://schemas.microsoft.com/office/drawing/2014/main" id="{AD4803BF-A8D9-433B-9F2F-99CE67625DF8}"/>
                  </a:ext>
                </a:extLst>
              </p:cNvPr>
              <p:cNvSpPr>
                <a:spLocks noChangeShapeType="1"/>
              </p:cNvSpPr>
              <p:nvPr/>
            </p:nvSpPr>
            <p:spPr bwMode="auto">
              <a:xfrm>
                <a:off x="1929" y="172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162">
                <a:extLst>
                  <a:ext uri="{FF2B5EF4-FFF2-40B4-BE49-F238E27FC236}">
                    <a16:creationId xmlns:a16="http://schemas.microsoft.com/office/drawing/2014/main" id="{BD5B8A51-41B9-448C-A414-8D1369C0EF44}"/>
                  </a:ext>
                </a:extLst>
              </p:cNvPr>
              <p:cNvSpPr>
                <a:spLocks noChangeShapeType="1"/>
              </p:cNvSpPr>
              <p:nvPr/>
            </p:nvSpPr>
            <p:spPr bwMode="auto">
              <a:xfrm flipV="1">
                <a:off x="1948" y="1729"/>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Rectangle 163">
                <a:extLst>
                  <a:ext uri="{FF2B5EF4-FFF2-40B4-BE49-F238E27FC236}">
                    <a16:creationId xmlns:a16="http://schemas.microsoft.com/office/drawing/2014/main" id="{0E6052E8-A9C2-4BDE-8007-BAA47D83A35A}"/>
                  </a:ext>
                </a:extLst>
              </p:cNvPr>
              <p:cNvSpPr>
                <a:spLocks noChangeArrowheads="1"/>
              </p:cNvSpPr>
              <p:nvPr/>
            </p:nvSpPr>
            <p:spPr bwMode="auto">
              <a:xfrm>
                <a:off x="4428" y="216"/>
                <a:ext cx="2096" cy="1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Line 164">
                <a:extLst>
                  <a:ext uri="{FF2B5EF4-FFF2-40B4-BE49-F238E27FC236}">
                    <a16:creationId xmlns:a16="http://schemas.microsoft.com/office/drawing/2014/main" id="{78AB7F14-6714-4290-946F-FA3D5655AAF3}"/>
                  </a:ext>
                </a:extLst>
              </p:cNvPr>
              <p:cNvSpPr>
                <a:spLocks noChangeShapeType="1"/>
              </p:cNvSpPr>
              <p:nvPr/>
            </p:nvSpPr>
            <p:spPr bwMode="auto">
              <a:xfrm>
                <a:off x="4428" y="1904"/>
                <a:ext cx="2096"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 name="Line 165">
                <a:extLst>
                  <a:ext uri="{FF2B5EF4-FFF2-40B4-BE49-F238E27FC236}">
                    <a16:creationId xmlns:a16="http://schemas.microsoft.com/office/drawing/2014/main" id="{F40D9C59-2960-4981-99A4-D4ED682D6CA0}"/>
                  </a:ext>
                </a:extLst>
              </p:cNvPr>
              <p:cNvSpPr>
                <a:spLocks noChangeShapeType="1"/>
              </p:cNvSpPr>
              <p:nvPr/>
            </p:nvSpPr>
            <p:spPr bwMode="auto">
              <a:xfrm>
                <a:off x="4603"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166">
                <a:extLst>
                  <a:ext uri="{FF2B5EF4-FFF2-40B4-BE49-F238E27FC236}">
                    <a16:creationId xmlns:a16="http://schemas.microsoft.com/office/drawing/2014/main" id="{1A74AF0B-7C98-4504-BA61-FA001A182807}"/>
                  </a:ext>
                </a:extLst>
              </p:cNvPr>
              <p:cNvSpPr>
                <a:spLocks noChangeShapeType="1"/>
              </p:cNvSpPr>
              <p:nvPr/>
            </p:nvSpPr>
            <p:spPr bwMode="auto">
              <a:xfrm>
                <a:off x="4952"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167">
                <a:extLst>
                  <a:ext uri="{FF2B5EF4-FFF2-40B4-BE49-F238E27FC236}">
                    <a16:creationId xmlns:a16="http://schemas.microsoft.com/office/drawing/2014/main" id="{CEC6A596-039F-43AF-8FDD-6F2DF05D8D33}"/>
                  </a:ext>
                </a:extLst>
              </p:cNvPr>
              <p:cNvSpPr>
                <a:spLocks noChangeShapeType="1"/>
              </p:cNvSpPr>
              <p:nvPr/>
            </p:nvSpPr>
            <p:spPr bwMode="auto">
              <a:xfrm>
                <a:off x="5301"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168">
                <a:extLst>
                  <a:ext uri="{FF2B5EF4-FFF2-40B4-BE49-F238E27FC236}">
                    <a16:creationId xmlns:a16="http://schemas.microsoft.com/office/drawing/2014/main" id="{A332F703-EA9E-4D75-BA9A-0619AF1F7CE1}"/>
                  </a:ext>
                </a:extLst>
              </p:cNvPr>
              <p:cNvSpPr>
                <a:spLocks noChangeShapeType="1"/>
              </p:cNvSpPr>
              <p:nvPr/>
            </p:nvSpPr>
            <p:spPr bwMode="auto">
              <a:xfrm>
                <a:off x="5651"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169">
                <a:extLst>
                  <a:ext uri="{FF2B5EF4-FFF2-40B4-BE49-F238E27FC236}">
                    <a16:creationId xmlns:a16="http://schemas.microsoft.com/office/drawing/2014/main" id="{06AB8209-10F3-4BE8-8DF9-CDE1AA583887}"/>
                  </a:ext>
                </a:extLst>
              </p:cNvPr>
              <p:cNvSpPr>
                <a:spLocks noChangeShapeType="1"/>
              </p:cNvSpPr>
              <p:nvPr/>
            </p:nvSpPr>
            <p:spPr bwMode="auto">
              <a:xfrm>
                <a:off x="6000"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Line 170">
                <a:extLst>
                  <a:ext uri="{FF2B5EF4-FFF2-40B4-BE49-F238E27FC236}">
                    <a16:creationId xmlns:a16="http://schemas.microsoft.com/office/drawing/2014/main" id="{24812A8B-C12A-4685-888A-FC52FB85D2AD}"/>
                  </a:ext>
                </a:extLst>
              </p:cNvPr>
              <p:cNvSpPr>
                <a:spLocks noChangeShapeType="1"/>
              </p:cNvSpPr>
              <p:nvPr/>
            </p:nvSpPr>
            <p:spPr bwMode="auto">
              <a:xfrm>
                <a:off x="6349" y="1904"/>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Rectangle 171">
                <a:extLst>
                  <a:ext uri="{FF2B5EF4-FFF2-40B4-BE49-F238E27FC236}">
                    <a16:creationId xmlns:a16="http://schemas.microsoft.com/office/drawing/2014/main" id="{15B604C8-74B9-4C69-B895-2B0B13966892}"/>
                  </a:ext>
                </a:extLst>
              </p:cNvPr>
              <p:cNvSpPr>
                <a:spLocks noChangeArrowheads="1"/>
              </p:cNvSpPr>
              <p:nvPr/>
            </p:nvSpPr>
            <p:spPr bwMode="auto">
              <a:xfrm>
                <a:off x="4571"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3" name="Rectangle 172">
                <a:extLst>
                  <a:ext uri="{FF2B5EF4-FFF2-40B4-BE49-F238E27FC236}">
                    <a16:creationId xmlns:a16="http://schemas.microsoft.com/office/drawing/2014/main" id="{450CE8AF-99C2-4F68-A223-FE9AD13DD180}"/>
                  </a:ext>
                </a:extLst>
              </p:cNvPr>
              <p:cNvSpPr>
                <a:spLocks noChangeArrowheads="1"/>
              </p:cNvSpPr>
              <p:nvPr/>
            </p:nvSpPr>
            <p:spPr bwMode="auto">
              <a:xfrm>
                <a:off x="4920"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4" name="Rectangle 173">
                <a:extLst>
                  <a:ext uri="{FF2B5EF4-FFF2-40B4-BE49-F238E27FC236}">
                    <a16:creationId xmlns:a16="http://schemas.microsoft.com/office/drawing/2014/main" id="{E42FA26C-25B3-452A-B7B1-570F51B6302D}"/>
                  </a:ext>
                </a:extLst>
              </p:cNvPr>
              <p:cNvSpPr>
                <a:spLocks noChangeArrowheads="1"/>
              </p:cNvSpPr>
              <p:nvPr/>
            </p:nvSpPr>
            <p:spPr bwMode="auto">
              <a:xfrm>
                <a:off x="5269"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5" name="Rectangle 174">
                <a:extLst>
                  <a:ext uri="{FF2B5EF4-FFF2-40B4-BE49-F238E27FC236}">
                    <a16:creationId xmlns:a16="http://schemas.microsoft.com/office/drawing/2014/main" id="{D3E8EB6D-9DF3-4A6C-961B-074DF2137BCE}"/>
                  </a:ext>
                </a:extLst>
              </p:cNvPr>
              <p:cNvSpPr>
                <a:spLocks noChangeArrowheads="1"/>
              </p:cNvSpPr>
              <p:nvPr/>
            </p:nvSpPr>
            <p:spPr bwMode="auto">
              <a:xfrm>
                <a:off x="5619"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6" name="Rectangle 175">
                <a:extLst>
                  <a:ext uri="{FF2B5EF4-FFF2-40B4-BE49-F238E27FC236}">
                    <a16:creationId xmlns:a16="http://schemas.microsoft.com/office/drawing/2014/main" id="{BBDC0B10-2895-40D4-BB15-210E4BABC0F7}"/>
                  </a:ext>
                </a:extLst>
              </p:cNvPr>
              <p:cNvSpPr>
                <a:spLocks noChangeArrowheads="1"/>
              </p:cNvSpPr>
              <p:nvPr/>
            </p:nvSpPr>
            <p:spPr bwMode="auto">
              <a:xfrm>
                <a:off x="5968"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7" name="Rectangle 176">
                <a:extLst>
                  <a:ext uri="{FF2B5EF4-FFF2-40B4-BE49-F238E27FC236}">
                    <a16:creationId xmlns:a16="http://schemas.microsoft.com/office/drawing/2014/main" id="{CE72FC13-3C16-4C13-A9D1-1E1729A5E606}"/>
                  </a:ext>
                </a:extLst>
              </p:cNvPr>
              <p:cNvSpPr>
                <a:spLocks noChangeArrowheads="1"/>
              </p:cNvSpPr>
              <p:nvPr/>
            </p:nvSpPr>
            <p:spPr bwMode="auto">
              <a:xfrm>
                <a:off x="6317" y="19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8" name="Line 177">
                <a:extLst>
                  <a:ext uri="{FF2B5EF4-FFF2-40B4-BE49-F238E27FC236}">
                    <a16:creationId xmlns:a16="http://schemas.microsoft.com/office/drawing/2014/main" id="{875CFB86-A540-46F0-8205-7BF3E04F3D5D}"/>
                  </a:ext>
                </a:extLst>
              </p:cNvPr>
              <p:cNvSpPr>
                <a:spLocks noChangeShapeType="1"/>
              </p:cNvSpPr>
              <p:nvPr/>
            </p:nvSpPr>
            <p:spPr bwMode="auto">
              <a:xfrm flipV="1">
                <a:off x="4428" y="216"/>
                <a:ext cx="0" cy="168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178">
                <a:extLst>
                  <a:ext uri="{FF2B5EF4-FFF2-40B4-BE49-F238E27FC236}">
                    <a16:creationId xmlns:a16="http://schemas.microsoft.com/office/drawing/2014/main" id="{BA916BE2-338E-4F3F-8337-C70C1B264640}"/>
                  </a:ext>
                </a:extLst>
              </p:cNvPr>
              <p:cNvSpPr>
                <a:spLocks noChangeShapeType="1"/>
              </p:cNvSpPr>
              <p:nvPr/>
            </p:nvSpPr>
            <p:spPr bwMode="auto">
              <a:xfrm flipH="1">
                <a:off x="4407" y="1904"/>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179">
                <a:extLst>
                  <a:ext uri="{FF2B5EF4-FFF2-40B4-BE49-F238E27FC236}">
                    <a16:creationId xmlns:a16="http://schemas.microsoft.com/office/drawing/2014/main" id="{913D1309-EF1A-4E63-A06A-A0D9C32A488F}"/>
                  </a:ext>
                </a:extLst>
              </p:cNvPr>
              <p:cNvSpPr>
                <a:spLocks noChangeShapeType="1"/>
              </p:cNvSpPr>
              <p:nvPr/>
            </p:nvSpPr>
            <p:spPr bwMode="auto">
              <a:xfrm flipH="1">
                <a:off x="4407" y="1567"/>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180">
                <a:extLst>
                  <a:ext uri="{FF2B5EF4-FFF2-40B4-BE49-F238E27FC236}">
                    <a16:creationId xmlns:a16="http://schemas.microsoft.com/office/drawing/2014/main" id="{0398EC8C-D696-434C-B08A-63A08F670DBE}"/>
                  </a:ext>
                </a:extLst>
              </p:cNvPr>
              <p:cNvSpPr>
                <a:spLocks noChangeShapeType="1"/>
              </p:cNvSpPr>
              <p:nvPr/>
            </p:nvSpPr>
            <p:spPr bwMode="auto">
              <a:xfrm flipH="1">
                <a:off x="4407" y="1229"/>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181">
                <a:extLst>
                  <a:ext uri="{FF2B5EF4-FFF2-40B4-BE49-F238E27FC236}">
                    <a16:creationId xmlns:a16="http://schemas.microsoft.com/office/drawing/2014/main" id="{ADB8CA78-8CDA-4D29-A544-A76AF27F24CD}"/>
                  </a:ext>
                </a:extLst>
              </p:cNvPr>
              <p:cNvSpPr>
                <a:spLocks noChangeShapeType="1"/>
              </p:cNvSpPr>
              <p:nvPr/>
            </p:nvSpPr>
            <p:spPr bwMode="auto">
              <a:xfrm flipH="1">
                <a:off x="4407" y="892"/>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182">
                <a:extLst>
                  <a:ext uri="{FF2B5EF4-FFF2-40B4-BE49-F238E27FC236}">
                    <a16:creationId xmlns:a16="http://schemas.microsoft.com/office/drawing/2014/main" id="{D7EBF382-5428-44D8-A57A-BBCDE72E6B1C}"/>
                  </a:ext>
                </a:extLst>
              </p:cNvPr>
              <p:cNvSpPr>
                <a:spLocks noChangeShapeType="1"/>
              </p:cNvSpPr>
              <p:nvPr/>
            </p:nvSpPr>
            <p:spPr bwMode="auto">
              <a:xfrm flipH="1">
                <a:off x="4407" y="554"/>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183">
                <a:extLst>
                  <a:ext uri="{FF2B5EF4-FFF2-40B4-BE49-F238E27FC236}">
                    <a16:creationId xmlns:a16="http://schemas.microsoft.com/office/drawing/2014/main" id="{7B319FEC-F34A-4ACC-91DE-0196C0CD565F}"/>
                  </a:ext>
                </a:extLst>
              </p:cNvPr>
              <p:cNvSpPr>
                <a:spLocks noChangeShapeType="1"/>
              </p:cNvSpPr>
              <p:nvPr/>
            </p:nvSpPr>
            <p:spPr bwMode="auto">
              <a:xfrm flipH="1">
                <a:off x="4407" y="216"/>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Rectangle 184">
                <a:extLst>
                  <a:ext uri="{FF2B5EF4-FFF2-40B4-BE49-F238E27FC236}">
                    <a16:creationId xmlns:a16="http://schemas.microsoft.com/office/drawing/2014/main" id="{97FB38AC-6A05-42F7-973C-CBAF95888937}"/>
                  </a:ext>
                </a:extLst>
              </p:cNvPr>
              <p:cNvSpPr>
                <a:spLocks noChangeArrowheads="1"/>
              </p:cNvSpPr>
              <p:nvPr/>
            </p:nvSpPr>
            <p:spPr bwMode="auto">
              <a:xfrm>
                <a:off x="4295" y="183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6" name="Rectangle 185">
                <a:extLst>
                  <a:ext uri="{FF2B5EF4-FFF2-40B4-BE49-F238E27FC236}">
                    <a16:creationId xmlns:a16="http://schemas.microsoft.com/office/drawing/2014/main" id="{D52425A9-A64E-4600-8248-A0C16D29AB05}"/>
                  </a:ext>
                </a:extLst>
              </p:cNvPr>
              <p:cNvSpPr>
                <a:spLocks noChangeArrowheads="1"/>
              </p:cNvSpPr>
              <p:nvPr/>
            </p:nvSpPr>
            <p:spPr bwMode="auto">
              <a:xfrm>
                <a:off x="4182" y="1496"/>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7" name="Rectangle 186">
                <a:extLst>
                  <a:ext uri="{FF2B5EF4-FFF2-40B4-BE49-F238E27FC236}">
                    <a16:creationId xmlns:a16="http://schemas.microsoft.com/office/drawing/2014/main" id="{7FA01FE9-273E-43E3-8F86-AA44FF97FC55}"/>
                  </a:ext>
                </a:extLst>
              </p:cNvPr>
              <p:cNvSpPr>
                <a:spLocks noChangeArrowheads="1"/>
              </p:cNvSpPr>
              <p:nvPr/>
            </p:nvSpPr>
            <p:spPr bwMode="auto">
              <a:xfrm>
                <a:off x="4182" y="1161"/>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8" name="Rectangle 187">
                <a:extLst>
                  <a:ext uri="{FF2B5EF4-FFF2-40B4-BE49-F238E27FC236}">
                    <a16:creationId xmlns:a16="http://schemas.microsoft.com/office/drawing/2014/main" id="{6880C9D1-0790-4EEF-998D-5DF921AACF01}"/>
                  </a:ext>
                </a:extLst>
              </p:cNvPr>
              <p:cNvSpPr>
                <a:spLocks noChangeArrowheads="1"/>
              </p:cNvSpPr>
              <p:nvPr/>
            </p:nvSpPr>
            <p:spPr bwMode="auto">
              <a:xfrm>
                <a:off x="4182" y="822"/>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9" name="Rectangle 188">
                <a:extLst>
                  <a:ext uri="{FF2B5EF4-FFF2-40B4-BE49-F238E27FC236}">
                    <a16:creationId xmlns:a16="http://schemas.microsoft.com/office/drawing/2014/main" id="{2AB722CD-1C96-45D0-8519-14299E343E9D}"/>
                  </a:ext>
                </a:extLst>
              </p:cNvPr>
              <p:cNvSpPr>
                <a:spLocks noChangeArrowheads="1"/>
              </p:cNvSpPr>
              <p:nvPr/>
            </p:nvSpPr>
            <p:spPr bwMode="auto">
              <a:xfrm>
                <a:off x="4182" y="487"/>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0" name="Rectangle 189">
                <a:extLst>
                  <a:ext uri="{FF2B5EF4-FFF2-40B4-BE49-F238E27FC236}">
                    <a16:creationId xmlns:a16="http://schemas.microsoft.com/office/drawing/2014/main" id="{B69637CF-9905-4E43-8406-32CCFAF5240C}"/>
                  </a:ext>
                </a:extLst>
              </p:cNvPr>
              <p:cNvSpPr>
                <a:spLocks noChangeArrowheads="1"/>
              </p:cNvSpPr>
              <p:nvPr/>
            </p:nvSpPr>
            <p:spPr bwMode="auto">
              <a:xfrm>
                <a:off x="4295" y="14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1" name="Rectangle 190">
                <a:extLst>
                  <a:ext uri="{FF2B5EF4-FFF2-40B4-BE49-F238E27FC236}">
                    <a16:creationId xmlns:a16="http://schemas.microsoft.com/office/drawing/2014/main" id="{C8831C76-151F-4150-AB82-1F999AB27B0B}"/>
                  </a:ext>
                </a:extLst>
              </p:cNvPr>
              <p:cNvSpPr>
                <a:spLocks noChangeArrowheads="1"/>
              </p:cNvSpPr>
              <p:nvPr/>
            </p:nvSpPr>
            <p:spPr bwMode="auto">
              <a:xfrm rot="16200000">
                <a:off x="3870" y="131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2" name="Rectangle 191">
                <a:extLst>
                  <a:ext uri="{FF2B5EF4-FFF2-40B4-BE49-F238E27FC236}">
                    <a16:creationId xmlns:a16="http://schemas.microsoft.com/office/drawing/2014/main" id="{5F139D9E-E8DB-443A-ACB2-BFEF72C02C30}"/>
                  </a:ext>
                </a:extLst>
              </p:cNvPr>
              <p:cNvSpPr>
                <a:spLocks noChangeArrowheads="1"/>
              </p:cNvSpPr>
              <p:nvPr/>
            </p:nvSpPr>
            <p:spPr bwMode="auto">
              <a:xfrm rot="16200000">
                <a:off x="3887" y="1258"/>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3" name="Rectangle 192">
                <a:extLst>
                  <a:ext uri="{FF2B5EF4-FFF2-40B4-BE49-F238E27FC236}">
                    <a16:creationId xmlns:a16="http://schemas.microsoft.com/office/drawing/2014/main" id="{1FEF5038-B27C-4987-8FFA-D629FCED3357}"/>
                  </a:ext>
                </a:extLst>
              </p:cNvPr>
              <p:cNvSpPr>
                <a:spLocks noChangeArrowheads="1"/>
              </p:cNvSpPr>
              <p:nvPr/>
            </p:nvSpPr>
            <p:spPr bwMode="auto">
              <a:xfrm rot="16200000">
                <a:off x="3870" y="1202"/>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4" name="Rectangle 193">
                <a:extLst>
                  <a:ext uri="{FF2B5EF4-FFF2-40B4-BE49-F238E27FC236}">
                    <a16:creationId xmlns:a16="http://schemas.microsoft.com/office/drawing/2014/main" id="{9B5D7B5E-8739-4D76-B1F3-72671DF09EA4}"/>
                  </a:ext>
                </a:extLst>
              </p:cNvPr>
              <p:cNvSpPr>
                <a:spLocks noChangeArrowheads="1"/>
              </p:cNvSpPr>
              <p:nvPr/>
            </p:nvSpPr>
            <p:spPr bwMode="auto">
              <a:xfrm rot="16200000">
                <a:off x="3894" y="115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5" name="Rectangle 194">
                <a:extLst>
                  <a:ext uri="{FF2B5EF4-FFF2-40B4-BE49-F238E27FC236}">
                    <a16:creationId xmlns:a16="http://schemas.microsoft.com/office/drawing/2014/main" id="{E5B30065-8BD0-45DF-A242-E64BB122D583}"/>
                  </a:ext>
                </a:extLst>
              </p:cNvPr>
              <p:cNvSpPr>
                <a:spLocks noChangeArrowheads="1"/>
              </p:cNvSpPr>
              <p:nvPr/>
            </p:nvSpPr>
            <p:spPr bwMode="auto">
              <a:xfrm rot="16200000">
                <a:off x="3870" y="109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6" name="Rectangle 195">
                <a:extLst>
                  <a:ext uri="{FF2B5EF4-FFF2-40B4-BE49-F238E27FC236}">
                    <a16:creationId xmlns:a16="http://schemas.microsoft.com/office/drawing/2014/main" id="{B1D006D8-A01A-4553-8671-D2A26F00AD7C}"/>
                  </a:ext>
                </a:extLst>
              </p:cNvPr>
              <p:cNvSpPr>
                <a:spLocks noChangeArrowheads="1"/>
              </p:cNvSpPr>
              <p:nvPr/>
            </p:nvSpPr>
            <p:spPr bwMode="auto">
              <a:xfrm rot="16200000">
                <a:off x="3870" y="102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7" name="Rectangle 196">
                <a:extLst>
                  <a:ext uri="{FF2B5EF4-FFF2-40B4-BE49-F238E27FC236}">
                    <a16:creationId xmlns:a16="http://schemas.microsoft.com/office/drawing/2014/main" id="{015BAB91-D977-4C21-9D9D-654078BA6B10}"/>
                  </a:ext>
                </a:extLst>
              </p:cNvPr>
              <p:cNvSpPr>
                <a:spLocks noChangeArrowheads="1"/>
              </p:cNvSpPr>
              <p:nvPr/>
            </p:nvSpPr>
            <p:spPr bwMode="auto">
              <a:xfrm rot="16200000">
                <a:off x="3890" y="967"/>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8" name="Rectangle 197">
                <a:extLst>
                  <a:ext uri="{FF2B5EF4-FFF2-40B4-BE49-F238E27FC236}">
                    <a16:creationId xmlns:a16="http://schemas.microsoft.com/office/drawing/2014/main" id="{1E85ACA0-9A2F-46BF-84DF-C95B5040E332}"/>
                  </a:ext>
                </a:extLst>
              </p:cNvPr>
              <p:cNvSpPr>
                <a:spLocks noChangeArrowheads="1"/>
              </p:cNvSpPr>
              <p:nvPr/>
            </p:nvSpPr>
            <p:spPr bwMode="auto">
              <a:xfrm rot="16200000">
                <a:off x="3887" y="939"/>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9" name="Rectangle 198">
                <a:extLst>
                  <a:ext uri="{FF2B5EF4-FFF2-40B4-BE49-F238E27FC236}">
                    <a16:creationId xmlns:a16="http://schemas.microsoft.com/office/drawing/2014/main" id="{2A5030A3-17E5-4E7E-8A66-A779E167D699}"/>
                  </a:ext>
                </a:extLst>
              </p:cNvPr>
              <p:cNvSpPr>
                <a:spLocks noChangeArrowheads="1"/>
              </p:cNvSpPr>
              <p:nvPr/>
            </p:nvSpPr>
            <p:spPr bwMode="auto">
              <a:xfrm rot="16200000">
                <a:off x="3870" y="87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0" name="Rectangle 199">
                <a:extLst>
                  <a:ext uri="{FF2B5EF4-FFF2-40B4-BE49-F238E27FC236}">
                    <a16:creationId xmlns:a16="http://schemas.microsoft.com/office/drawing/2014/main" id="{A8B3D5D1-CEC8-43BB-9252-E506C0B27E11}"/>
                  </a:ext>
                </a:extLst>
              </p:cNvPr>
              <p:cNvSpPr>
                <a:spLocks noChangeArrowheads="1"/>
              </p:cNvSpPr>
              <p:nvPr/>
            </p:nvSpPr>
            <p:spPr bwMode="auto">
              <a:xfrm rot="16200000">
                <a:off x="3860" y="794"/>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1" name="Rectangle 200">
                <a:extLst>
                  <a:ext uri="{FF2B5EF4-FFF2-40B4-BE49-F238E27FC236}">
                    <a16:creationId xmlns:a16="http://schemas.microsoft.com/office/drawing/2014/main" id="{EA202CF0-0AAD-443B-93BF-C58A61E5EFC8}"/>
                  </a:ext>
                </a:extLst>
              </p:cNvPr>
              <p:cNvSpPr>
                <a:spLocks noChangeArrowheads="1"/>
              </p:cNvSpPr>
              <p:nvPr/>
            </p:nvSpPr>
            <p:spPr bwMode="auto">
              <a:xfrm rot="16200000">
                <a:off x="3870" y="71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2" name="Rectangle 201">
                <a:extLst>
                  <a:ext uri="{FF2B5EF4-FFF2-40B4-BE49-F238E27FC236}">
                    <a16:creationId xmlns:a16="http://schemas.microsoft.com/office/drawing/2014/main" id="{C5F7198B-1908-4F5B-BA8F-BEFE01D2635B}"/>
                  </a:ext>
                </a:extLst>
              </p:cNvPr>
              <p:cNvSpPr>
                <a:spLocks noChangeArrowheads="1"/>
              </p:cNvSpPr>
              <p:nvPr/>
            </p:nvSpPr>
            <p:spPr bwMode="auto">
              <a:xfrm rot="16200000">
                <a:off x="3887" y="654"/>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3" name="Rectangle 202">
                <a:extLst>
                  <a:ext uri="{FF2B5EF4-FFF2-40B4-BE49-F238E27FC236}">
                    <a16:creationId xmlns:a16="http://schemas.microsoft.com/office/drawing/2014/main" id="{D7F0F891-D40E-44EE-80D7-4053CA88CC4C}"/>
                  </a:ext>
                </a:extLst>
              </p:cNvPr>
              <p:cNvSpPr>
                <a:spLocks noChangeArrowheads="1"/>
              </p:cNvSpPr>
              <p:nvPr/>
            </p:nvSpPr>
            <p:spPr bwMode="auto">
              <a:xfrm rot="16200000">
                <a:off x="3870" y="59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4" name="Rectangle 203">
                <a:extLst>
                  <a:ext uri="{FF2B5EF4-FFF2-40B4-BE49-F238E27FC236}">
                    <a16:creationId xmlns:a16="http://schemas.microsoft.com/office/drawing/2014/main" id="{DCC4394A-50F7-48C9-BFFE-286C356AEC61}"/>
                  </a:ext>
                </a:extLst>
              </p:cNvPr>
              <p:cNvSpPr>
                <a:spLocks noChangeArrowheads="1"/>
              </p:cNvSpPr>
              <p:nvPr/>
            </p:nvSpPr>
            <p:spPr bwMode="auto">
              <a:xfrm rot="16200000">
                <a:off x="3887" y="536"/>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5" name="Rectangle 204">
                <a:extLst>
                  <a:ext uri="{FF2B5EF4-FFF2-40B4-BE49-F238E27FC236}">
                    <a16:creationId xmlns:a16="http://schemas.microsoft.com/office/drawing/2014/main" id="{F9250621-1DE4-475D-BB7B-808B658F6152}"/>
                  </a:ext>
                </a:extLst>
              </p:cNvPr>
              <p:cNvSpPr>
                <a:spLocks noChangeArrowheads="1"/>
              </p:cNvSpPr>
              <p:nvPr/>
            </p:nvSpPr>
            <p:spPr bwMode="auto">
              <a:xfrm rot="16200000">
                <a:off x="4061" y="1227"/>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8" name="Group 406">
              <a:extLst>
                <a:ext uri="{FF2B5EF4-FFF2-40B4-BE49-F238E27FC236}">
                  <a16:creationId xmlns:a16="http://schemas.microsoft.com/office/drawing/2014/main" id="{FBE09B98-542F-46D8-9DB9-4CA70013D9BE}"/>
                </a:ext>
              </a:extLst>
            </p:cNvPr>
            <p:cNvGrpSpPr>
              <a:grpSpLocks/>
            </p:cNvGrpSpPr>
            <p:nvPr/>
          </p:nvGrpSpPr>
          <p:grpSpPr bwMode="auto">
            <a:xfrm>
              <a:off x="1023" y="216"/>
              <a:ext cx="5346" cy="4114"/>
              <a:chOff x="1023" y="216"/>
              <a:chExt cx="5346" cy="4114"/>
            </a:xfrm>
          </p:grpSpPr>
          <p:sp>
            <p:nvSpPr>
              <p:cNvPr id="206" name="Rectangle 206">
                <a:extLst>
                  <a:ext uri="{FF2B5EF4-FFF2-40B4-BE49-F238E27FC236}">
                    <a16:creationId xmlns:a16="http://schemas.microsoft.com/office/drawing/2014/main" id="{60C31ED9-F0EC-4B13-95F7-95155DE9613B}"/>
                  </a:ext>
                </a:extLst>
              </p:cNvPr>
              <p:cNvSpPr>
                <a:spLocks noChangeArrowheads="1"/>
              </p:cNvSpPr>
              <p:nvPr/>
            </p:nvSpPr>
            <p:spPr bwMode="auto">
              <a:xfrm rot="16200000">
                <a:off x="4037" y="117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Rectangle 207">
                <a:extLst>
                  <a:ext uri="{FF2B5EF4-FFF2-40B4-BE49-F238E27FC236}">
                    <a16:creationId xmlns:a16="http://schemas.microsoft.com/office/drawing/2014/main" id="{E8B94961-E26D-49A6-A4C2-F7C69B7E3BCA}"/>
                  </a:ext>
                </a:extLst>
              </p:cNvPr>
              <p:cNvSpPr>
                <a:spLocks noChangeArrowheads="1"/>
              </p:cNvSpPr>
              <p:nvPr/>
            </p:nvSpPr>
            <p:spPr bwMode="auto">
              <a:xfrm rot="16200000">
                <a:off x="4042" y="1105"/>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 name="Rectangle 208">
                <a:extLst>
                  <a:ext uri="{FF2B5EF4-FFF2-40B4-BE49-F238E27FC236}">
                    <a16:creationId xmlns:a16="http://schemas.microsoft.com/office/drawing/2014/main" id="{A3F5499B-F2AF-48E1-AD3B-2D42EDC61974}"/>
                  </a:ext>
                </a:extLst>
              </p:cNvPr>
              <p:cNvSpPr>
                <a:spLocks noChangeArrowheads="1"/>
              </p:cNvSpPr>
              <p:nvPr/>
            </p:nvSpPr>
            <p:spPr bwMode="auto">
              <a:xfrm rot="16200000">
                <a:off x="4057" y="1051"/>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 name="Rectangle 209">
                <a:extLst>
                  <a:ext uri="{FF2B5EF4-FFF2-40B4-BE49-F238E27FC236}">
                    <a16:creationId xmlns:a16="http://schemas.microsoft.com/office/drawing/2014/main" id="{687DCF3E-2119-4017-B6A7-239974A39D38}"/>
                  </a:ext>
                </a:extLst>
              </p:cNvPr>
              <p:cNvSpPr>
                <a:spLocks noChangeArrowheads="1"/>
              </p:cNvSpPr>
              <p:nvPr/>
            </p:nvSpPr>
            <p:spPr bwMode="auto">
              <a:xfrm rot="16200000">
                <a:off x="4057" y="1016"/>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0" name="Rectangle 210">
                <a:extLst>
                  <a:ext uri="{FF2B5EF4-FFF2-40B4-BE49-F238E27FC236}">
                    <a16:creationId xmlns:a16="http://schemas.microsoft.com/office/drawing/2014/main" id="{8BE7E960-A5AC-4979-B040-7AE497F68518}"/>
                  </a:ext>
                </a:extLst>
              </p:cNvPr>
              <p:cNvSpPr>
                <a:spLocks noChangeArrowheads="1"/>
              </p:cNvSpPr>
              <p:nvPr/>
            </p:nvSpPr>
            <p:spPr bwMode="auto">
              <a:xfrm rot="16200000">
                <a:off x="4042" y="977"/>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 name="Rectangle 211">
                <a:extLst>
                  <a:ext uri="{FF2B5EF4-FFF2-40B4-BE49-F238E27FC236}">
                    <a16:creationId xmlns:a16="http://schemas.microsoft.com/office/drawing/2014/main" id="{C0CD351D-1472-41B6-BA75-91617704070C}"/>
                  </a:ext>
                </a:extLst>
              </p:cNvPr>
              <p:cNvSpPr>
                <a:spLocks noChangeArrowheads="1"/>
              </p:cNvSpPr>
              <p:nvPr/>
            </p:nvSpPr>
            <p:spPr bwMode="auto">
              <a:xfrm rot="16200000">
                <a:off x="4037" y="90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 name="Rectangle 212">
                <a:extLst>
                  <a:ext uri="{FF2B5EF4-FFF2-40B4-BE49-F238E27FC236}">
                    <a16:creationId xmlns:a16="http://schemas.microsoft.com/office/drawing/2014/main" id="{694EFE9E-AC6B-4295-A16C-5C82BE6396E3}"/>
                  </a:ext>
                </a:extLst>
              </p:cNvPr>
              <p:cNvSpPr>
                <a:spLocks noChangeArrowheads="1"/>
              </p:cNvSpPr>
              <p:nvPr/>
            </p:nvSpPr>
            <p:spPr bwMode="auto">
              <a:xfrm rot="16200000">
                <a:off x="4037" y="82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3" name="Rectangle 213">
                <a:extLst>
                  <a:ext uri="{FF2B5EF4-FFF2-40B4-BE49-F238E27FC236}">
                    <a16:creationId xmlns:a16="http://schemas.microsoft.com/office/drawing/2014/main" id="{C7B10D55-8382-4CE1-AEF5-A2706D1D1BCA}"/>
                  </a:ext>
                </a:extLst>
              </p:cNvPr>
              <p:cNvSpPr>
                <a:spLocks noChangeArrowheads="1"/>
              </p:cNvSpPr>
              <p:nvPr/>
            </p:nvSpPr>
            <p:spPr bwMode="auto">
              <a:xfrm rot="16200000">
                <a:off x="4061" y="779"/>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4" name="Rectangle 214">
                <a:extLst>
                  <a:ext uri="{FF2B5EF4-FFF2-40B4-BE49-F238E27FC236}">
                    <a16:creationId xmlns:a16="http://schemas.microsoft.com/office/drawing/2014/main" id="{E96709E7-4034-4AE8-985A-50F2AC174D3F}"/>
                  </a:ext>
                </a:extLst>
              </p:cNvPr>
              <p:cNvSpPr>
                <a:spLocks noChangeArrowheads="1"/>
              </p:cNvSpPr>
              <p:nvPr/>
            </p:nvSpPr>
            <p:spPr bwMode="auto">
              <a:xfrm rot="16200000">
                <a:off x="4042" y="731"/>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5" name="Rectangle 215">
                <a:extLst>
                  <a:ext uri="{FF2B5EF4-FFF2-40B4-BE49-F238E27FC236}">
                    <a16:creationId xmlns:a16="http://schemas.microsoft.com/office/drawing/2014/main" id="{2C39CACE-133D-41DA-B452-BD5EF49AB6FC}"/>
                  </a:ext>
                </a:extLst>
              </p:cNvPr>
              <p:cNvSpPr>
                <a:spLocks noChangeArrowheads="1"/>
              </p:cNvSpPr>
              <p:nvPr/>
            </p:nvSpPr>
            <p:spPr bwMode="auto">
              <a:xfrm rot="16200000">
                <a:off x="4037" y="65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6" name="Line 216">
                <a:extLst>
                  <a:ext uri="{FF2B5EF4-FFF2-40B4-BE49-F238E27FC236}">
                    <a16:creationId xmlns:a16="http://schemas.microsoft.com/office/drawing/2014/main" id="{AA913942-23FA-474E-A48E-CB9393A95BC5}"/>
                  </a:ext>
                </a:extLst>
              </p:cNvPr>
              <p:cNvSpPr>
                <a:spLocks noChangeShapeType="1"/>
              </p:cNvSpPr>
              <p:nvPr/>
            </p:nvSpPr>
            <p:spPr bwMode="auto">
              <a:xfrm>
                <a:off x="4952" y="229"/>
                <a:ext cx="0" cy="4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17">
                <a:extLst>
                  <a:ext uri="{FF2B5EF4-FFF2-40B4-BE49-F238E27FC236}">
                    <a16:creationId xmlns:a16="http://schemas.microsoft.com/office/drawing/2014/main" id="{AF7B183A-68C2-4B06-A3BD-E68E81736315}"/>
                  </a:ext>
                </a:extLst>
              </p:cNvPr>
              <p:cNvSpPr>
                <a:spLocks noChangeShapeType="1"/>
              </p:cNvSpPr>
              <p:nvPr/>
            </p:nvSpPr>
            <p:spPr bwMode="auto">
              <a:xfrm>
                <a:off x="5301" y="224"/>
                <a:ext cx="0" cy="5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18">
                <a:extLst>
                  <a:ext uri="{FF2B5EF4-FFF2-40B4-BE49-F238E27FC236}">
                    <a16:creationId xmlns:a16="http://schemas.microsoft.com/office/drawing/2014/main" id="{3D8CCD19-80D9-4C08-9695-777B94AE91D3}"/>
                  </a:ext>
                </a:extLst>
              </p:cNvPr>
              <p:cNvSpPr>
                <a:spLocks noChangeShapeType="1"/>
              </p:cNvSpPr>
              <p:nvPr/>
            </p:nvSpPr>
            <p:spPr bwMode="auto">
              <a:xfrm>
                <a:off x="5651" y="224"/>
                <a:ext cx="0" cy="9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19">
                <a:extLst>
                  <a:ext uri="{FF2B5EF4-FFF2-40B4-BE49-F238E27FC236}">
                    <a16:creationId xmlns:a16="http://schemas.microsoft.com/office/drawing/2014/main" id="{C978D801-6D44-4E7E-AA71-71990F6387D1}"/>
                  </a:ext>
                </a:extLst>
              </p:cNvPr>
              <p:cNvSpPr>
                <a:spLocks noChangeShapeType="1"/>
              </p:cNvSpPr>
              <p:nvPr/>
            </p:nvSpPr>
            <p:spPr bwMode="auto">
              <a:xfrm>
                <a:off x="6000" y="274"/>
                <a:ext cx="0" cy="8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20">
                <a:extLst>
                  <a:ext uri="{FF2B5EF4-FFF2-40B4-BE49-F238E27FC236}">
                    <a16:creationId xmlns:a16="http://schemas.microsoft.com/office/drawing/2014/main" id="{472401C4-E45D-4CB0-AAC3-46DC935B4A91}"/>
                  </a:ext>
                </a:extLst>
              </p:cNvPr>
              <p:cNvSpPr>
                <a:spLocks noChangeShapeType="1"/>
              </p:cNvSpPr>
              <p:nvPr/>
            </p:nvSpPr>
            <p:spPr bwMode="auto">
              <a:xfrm>
                <a:off x="6349" y="228"/>
                <a:ext cx="0" cy="8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21">
                <a:extLst>
                  <a:ext uri="{FF2B5EF4-FFF2-40B4-BE49-F238E27FC236}">
                    <a16:creationId xmlns:a16="http://schemas.microsoft.com/office/drawing/2014/main" id="{9557C69B-67FB-4E77-A2BF-98C01E7A14BA}"/>
                  </a:ext>
                </a:extLst>
              </p:cNvPr>
              <p:cNvSpPr>
                <a:spLocks noChangeShapeType="1"/>
              </p:cNvSpPr>
              <p:nvPr/>
            </p:nvSpPr>
            <p:spPr bwMode="auto">
              <a:xfrm flipV="1">
                <a:off x="4952" y="216"/>
                <a:ext cx="0" cy="1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222">
                <a:extLst>
                  <a:ext uri="{FF2B5EF4-FFF2-40B4-BE49-F238E27FC236}">
                    <a16:creationId xmlns:a16="http://schemas.microsoft.com/office/drawing/2014/main" id="{9E35ACA6-D218-43A2-9301-0F8026927166}"/>
                  </a:ext>
                </a:extLst>
              </p:cNvPr>
              <p:cNvSpPr>
                <a:spLocks noChangeShapeType="1"/>
              </p:cNvSpPr>
              <p:nvPr/>
            </p:nvSpPr>
            <p:spPr bwMode="auto">
              <a:xfrm flipV="1">
                <a:off x="5301" y="216"/>
                <a:ext cx="0" cy="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23">
                <a:extLst>
                  <a:ext uri="{FF2B5EF4-FFF2-40B4-BE49-F238E27FC236}">
                    <a16:creationId xmlns:a16="http://schemas.microsoft.com/office/drawing/2014/main" id="{A353FBD4-D606-4808-A82C-7C7B2E707102}"/>
                  </a:ext>
                </a:extLst>
              </p:cNvPr>
              <p:cNvSpPr>
                <a:spLocks noChangeShapeType="1"/>
              </p:cNvSpPr>
              <p:nvPr/>
            </p:nvSpPr>
            <p:spPr bwMode="auto">
              <a:xfrm flipV="1">
                <a:off x="5651" y="216"/>
                <a:ext cx="0" cy="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24">
                <a:extLst>
                  <a:ext uri="{FF2B5EF4-FFF2-40B4-BE49-F238E27FC236}">
                    <a16:creationId xmlns:a16="http://schemas.microsoft.com/office/drawing/2014/main" id="{964CCABA-42ED-49B8-93E5-D8E3C114C8BD}"/>
                  </a:ext>
                </a:extLst>
              </p:cNvPr>
              <p:cNvSpPr>
                <a:spLocks noChangeShapeType="1"/>
              </p:cNvSpPr>
              <p:nvPr/>
            </p:nvSpPr>
            <p:spPr bwMode="auto">
              <a:xfrm flipV="1">
                <a:off x="6000" y="216"/>
                <a:ext cx="0" cy="5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5">
                <a:extLst>
                  <a:ext uri="{FF2B5EF4-FFF2-40B4-BE49-F238E27FC236}">
                    <a16:creationId xmlns:a16="http://schemas.microsoft.com/office/drawing/2014/main" id="{DCF12DF4-50E3-47EB-908C-C03FCF5B68DE}"/>
                  </a:ext>
                </a:extLst>
              </p:cNvPr>
              <p:cNvSpPr>
                <a:spLocks noChangeShapeType="1"/>
              </p:cNvSpPr>
              <p:nvPr/>
            </p:nvSpPr>
            <p:spPr bwMode="auto">
              <a:xfrm flipV="1">
                <a:off x="6349" y="216"/>
                <a:ext cx="0" cy="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26">
                <a:extLst>
                  <a:ext uri="{FF2B5EF4-FFF2-40B4-BE49-F238E27FC236}">
                    <a16:creationId xmlns:a16="http://schemas.microsoft.com/office/drawing/2014/main" id="{A201B71F-BC94-4483-83ED-E9CB38F54CF7}"/>
                  </a:ext>
                </a:extLst>
              </p:cNvPr>
              <p:cNvSpPr>
                <a:spLocks/>
              </p:cNvSpPr>
              <p:nvPr/>
            </p:nvSpPr>
            <p:spPr bwMode="auto">
              <a:xfrm>
                <a:off x="4952" y="224"/>
                <a:ext cx="1397" cy="50"/>
              </a:xfrm>
              <a:custGeom>
                <a:avLst/>
                <a:gdLst>
                  <a:gd name="T0" fmla="*/ 0 w 1397"/>
                  <a:gd name="T1" fmla="*/ 5 h 50"/>
                  <a:gd name="T2" fmla="*/ 349 w 1397"/>
                  <a:gd name="T3" fmla="*/ 0 h 50"/>
                  <a:gd name="T4" fmla="*/ 699 w 1397"/>
                  <a:gd name="T5" fmla="*/ 0 h 50"/>
                  <a:gd name="T6" fmla="*/ 1048 w 1397"/>
                  <a:gd name="T7" fmla="*/ 50 h 50"/>
                  <a:gd name="T8" fmla="*/ 1397 w 1397"/>
                  <a:gd name="T9" fmla="*/ 4 h 50"/>
                </a:gdLst>
                <a:ahLst/>
                <a:cxnLst>
                  <a:cxn ang="0">
                    <a:pos x="T0" y="T1"/>
                  </a:cxn>
                  <a:cxn ang="0">
                    <a:pos x="T2" y="T3"/>
                  </a:cxn>
                  <a:cxn ang="0">
                    <a:pos x="T4" y="T5"/>
                  </a:cxn>
                  <a:cxn ang="0">
                    <a:pos x="T6" y="T7"/>
                  </a:cxn>
                  <a:cxn ang="0">
                    <a:pos x="T8" y="T9"/>
                  </a:cxn>
                </a:cxnLst>
                <a:rect l="0" t="0" r="r" b="b"/>
                <a:pathLst>
                  <a:path w="1397" h="50">
                    <a:moveTo>
                      <a:pt x="0" y="5"/>
                    </a:moveTo>
                    <a:lnTo>
                      <a:pt x="349" y="0"/>
                    </a:lnTo>
                    <a:lnTo>
                      <a:pt x="699" y="0"/>
                    </a:lnTo>
                    <a:lnTo>
                      <a:pt x="1048" y="50"/>
                    </a:lnTo>
                    <a:lnTo>
                      <a:pt x="1397" y="4"/>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27">
                <a:extLst>
                  <a:ext uri="{FF2B5EF4-FFF2-40B4-BE49-F238E27FC236}">
                    <a16:creationId xmlns:a16="http://schemas.microsoft.com/office/drawing/2014/main" id="{38B0AF39-8CC9-419A-ACAD-17EDB682AB98}"/>
                  </a:ext>
                </a:extLst>
              </p:cNvPr>
              <p:cNvSpPr>
                <a:spLocks noChangeShapeType="1"/>
              </p:cNvSpPr>
              <p:nvPr/>
            </p:nvSpPr>
            <p:spPr bwMode="auto">
              <a:xfrm>
                <a:off x="4932" y="271"/>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28">
                <a:extLst>
                  <a:ext uri="{FF2B5EF4-FFF2-40B4-BE49-F238E27FC236}">
                    <a16:creationId xmlns:a16="http://schemas.microsoft.com/office/drawing/2014/main" id="{E9796D42-04C2-41CD-8549-A7124105B0AE}"/>
                  </a:ext>
                </a:extLst>
              </p:cNvPr>
              <p:cNvSpPr>
                <a:spLocks noChangeShapeType="1"/>
              </p:cNvSpPr>
              <p:nvPr/>
            </p:nvSpPr>
            <p:spPr bwMode="auto">
              <a:xfrm>
                <a:off x="5282" y="28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29">
                <a:extLst>
                  <a:ext uri="{FF2B5EF4-FFF2-40B4-BE49-F238E27FC236}">
                    <a16:creationId xmlns:a16="http://schemas.microsoft.com/office/drawing/2014/main" id="{F0F02EE5-B988-4C3E-953E-A6D97F976776}"/>
                  </a:ext>
                </a:extLst>
              </p:cNvPr>
              <p:cNvSpPr>
                <a:spLocks noChangeShapeType="1"/>
              </p:cNvSpPr>
              <p:nvPr/>
            </p:nvSpPr>
            <p:spPr bwMode="auto">
              <a:xfrm>
                <a:off x="5631" y="31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30">
                <a:extLst>
                  <a:ext uri="{FF2B5EF4-FFF2-40B4-BE49-F238E27FC236}">
                    <a16:creationId xmlns:a16="http://schemas.microsoft.com/office/drawing/2014/main" id="{9AE9367A-9CC3-4ED0-8B31-E6C2C499B19D}"/>
                  </a:ext>
                </a:extLst>
              </p:cNvPr>
              <p:cNvSpPr>
                <a:spLocks noChangeShapeType="1"/>
              </p:cNvSpPr>
              <p:nvPr/>
            </p:nvSpPr>
            <p:spPr bwMode="auto">
              <a:xfrm>
                <a:off x="5980" y="356"/>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31">
                <a:extLst>
                  <a:ext uri="{FF2B5EF4-FFF2-40B4-BE49-F238E27FC236}">
                    <a16:creationId xmlns:a16="http://schemas.microsoft.com/office/drawing/2014/main" id="{8DCF214A-77E6-4AF6-A652-238B369D97EF}"/>
                  </a:ext>
                </a:extLst>
              </p:cNvPr>
              <p:cNvSpPr>
                <a:spLocks noChangeShapeType="1"/>
              </p:cNvSpPr>
              <p:nvPr/>
            </p:nvSpPr>
            <p:spPr bwMode="auto">
              <a:xfrm>
                <a:off x="6330" y="31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32">
                <a:extLst>
                  <a:ext uri="{FF2B5EF4-FFF2-40B4-BE49-F238E27FC236}">
                    <a16:creationId xmlns:a16="http://schemas.microsoft.com/office/drawing/2014/main" id="{0B766E61-8095-41AE-8310-3C2224CBE590}"/>
                  </a:ext>
                </a:extLst>
              </p:cNvPr>
              <p:cNvSpPr>
                <a:spLocks noChangeShapeType="1"/>
              </p:cNvSpPr>
              <p:nvPr/>
            </p:nvSpPr>
            <p:spPr bwMode="auto">
              <a:xfrm>
                <a:off x="4952" y="244"/>
                <a:ext cx="0" cy="3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33">
                <a:extLst>
                  <a:ext uri="{FF2B5EF4-FFF2-40B4-BE49-F238E27FC236}">
                    <a16:creationId xmlns:a16="http://schemas.microsoft.com/office/drawing/2014/main" id="{1A244FE1-B04F-42A2-B00A-EF23D3418B12}"/>
                  </a:ext>
                </a:extLst>
              </p:cNvPr>
              <p:cNvSpPr>
                <a:spLocks noChangeShapeType="1"/>
              </p:cNvSpPr>
              <p:nvPr/>
            </p:nvSpPr>
            <p:spPr bwMode="auto">
              <a:xfrm>
                <a:off x="5301" y="262"/>
                <a:ext cx="0" cy="7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34">
                <a:extLst>
                  <a:ext uri="{FF2B5EF4-FFF2-40B4-BE49-F238E27FC236}">
                    <a16:creationId xmlns:a16="http://schemas.microsoft.com/office/drawing/2014/main" id="{61EE49C4-867C-4BB5-BFC2-19C90B5DDCF9}"/>
                  </a:ext>
                </a:extLst>
              </p:cNvPr>
              <p:cNvSpPr>
                <a:spLocks noChangeShapeType="1"/>
              </p:cNvSpPr>
              <p:nvPr/>
            </p:nvSpPr>
            <p:spPr bwMode="auto">
              <a:xfrm>
                <a:off x="5651" y="297"/>
                <a:ext cx="0" cy="7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5">
                <a:extLst>
                  <a:ext uri="{FF2B5EF4-FFF2-40B4-BE49-F238E27FC236}">
                    <a16:creationId xmlns:a16="http://schemas.microsoft.com/office/drawing/2014/main" id="{7A8AE091-B0DE-43DF-8260-08C263668C8C}"/>
                  </a:ext>
                </a:extLst>
              </p:cNvPr>
              <p:cNvSpPr>
                <a:spLocks noChangeShapeType="1"/>
              </p:cNvSpPr>
              <p:nvPr/>
            </p:nvSpPr>
            <p:spPr bwMode="auto">
              <a:xfrm>
                <a:off x="6000" y="384"/>
                <a:ext cx="0" cy="7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36">
                <a:extLst>
                  <a:ext uri="{FF2B5EF4-FFF2-40B4-BE49-F238E27FC236}">
                    <a16:creationId xmlns:a16="http://schemas.microsoft.com/office/drawing/2014/main" id="{7871C01E-BD15-4EFC-8C9C-8D6C649CF7F1}"/>
                  </a:ext>
                </a:extLst>
              </p:cNvPr>
              <p:cNvSpPr>
                <a:spLocks noChangeShapeType="1"/>
              </p:cNvSpPr>
              <p:nvPr/>
            </p:nvSpPr>
            <p:spPr bwMode="auto">
              <a:xfrm>
                <a:off x="6349" y="216"/>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37">
                <a:extLst>
                  <a:ext uri="{FF2B5EF4-FFF2-40B4-BE49-F238E27FC236}">
                    <a16:creationId xmlns:a16="http://schemas.microsoft.com/office/drawing/2014/main" id="{5A539AD3-7F72-4F7C-BB1A-122105E3AC1A}"/>
                  </a:ext>
                </a:extLst>
              </p:cNvPr>
              <p:cNvSpPr>
                <a:spLocks noChangeShapeType="1"/>
              </p:cNvSpPr>
              <p:nvPr/>
            </p:nvSpPr>
            <p:spPr bwMode="auto">
              <a:xfrm flipV="1">
                <a:off x="4952" y="216"/>
                <a:ext cx="0" cy="2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38">
                <a:extLst>
                  <a:ext uri="{FF2B5EF4-FFF2-40B4-BE49-F238E27FC236}">
                    <a16:creationId xmlns:a16="http://schemas.microsoft.com/office/drawing/2014/main" id="{27103B20-7A40-49F6-9A03-6EC12DA29D3A}"/>
                  </a:ext>
                </a:extLst>
              </p:cNvPr>
              <p:cNvSpPr>
                <a:spLocks noChangeShapeType="1"/>
              </p:cNvSpPr>
              <p:nvPr/>
            </p:nvSpPr>
            <p:spPr bwMode="auto">
              <a:xfrm flipV="1">
                <a:off x="5301" y="216"/>
                <a:ext cx="0" cy="4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39">
                <a:extLst>
                  <a:ext uri="{FF2B5EF4-FFF2-40B4-BE49-F238E27FC236}">
                    <a16:creationId xmlns:a16="http://schemas.microsoft.com/office/drawing/2014/main" id="{38FD13E9-B04B-425A-9034-2DCEB5EA2CB3}"/>
                  </a:ext>
                </a:extLst>
              </p:cNvPr>
              <p:cNvSpPr>
                <a:spLocks noChangeShapeType="1"/>
              </p:cNvSpPr>
              <p:nvPr/>
            </p:nvSpPr>
            <p:spPr bwMode="auto">
              <a:xfrm flipV="1">
                <a:off x="5651" y="221"/>
                <a:ext cx="0" cy="7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40">
                <a:extLst>
                  <a:ext uri="{FF2B5EF4-FFF2-40B4-BE49-F238E27FC236}">
                    <a16:creationId xmlns:a16="http://schemas.microsoft.com/office/drawing/2014/main" id="{94FB6B2B-F169-493F-B560-AB8495D0B3DE}"/>
                  </a:ext>
                </a:extLst>
              </p:cNvPr>
              <p:cNvSpPr>
                <a:spLocks noChangeShapeType="1"/>
              </p:cNvSpPr>
              <p:nvPr/>
            </p:nvSpPr>
            <p:spPr bwMode="auto">
              <a:xfrm flipV="1">
                <a:off x="6000" y="309"/>
                <a:ext cx="0" cy="7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241">
                <a:extLst>
                  <a:ext uri="{FF2B5EF4-FFF2-40B4-BE49-F238E27FC236}">
                    <a16:creationId xmlns:a16="http://schemas.microsoft.com/office/drawing/2014/main" id="{68BD2137-F1BB-4A93-9CD7-A1FED8C33206}"/>
                  </a:ext>
                </a:extLst>
              </p:cNvPr>
              <p:cNvSpPr>
                <a:spLocks noChangeShapeType="1"/>
              </p:cNvSpPr>
              <p:nvPr/>
            </p:nvSpPr>
            <p:spPr bwMode="auto">
              <a:xfrm>
                <a:off x="6349" y="216"/>
                <a:ext cx="0"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242">
                <a:extLst>
                  <a:ext uri="{FF2B5EF4-FFF2-40B4-BE49-F238E27FC236}">
                    <a16:creationId xmlns:a16="http://schemas.microsoft.com/office/drawing/2014/main" id="{9A25A953-0493-412C-B9CF-588E209563F7}"/>
                  </a:ext>
                </a:extLst>
              </p:cNvPr>
              <p:cNvSpPr>
                <a:spLocks/>
              </p:cNvSpPr>
              <p:nvPr/>
            </p:nvSpPr>
            <p:spPr bwMode="auto">
              <a:xfrm>
                <a:off x="4952" y="216"/>
                <a:ext cx="1397" cy="168"/>
              </a:xfrm>
              <a:custGeom>
                <a:avLst/>
                <a:gdLst>
                  <a:gd name="T0" fmla="*/ 0 w 1397"/>
                  <a:gd name="T1" fmla="*/ 28 h 168"/>
                  <a:gd name="T2" fmla="*/ 349 w 1397"/>
                  <a:gd name="T3" fmla="*/ 46 h 168"/>
                  <a:gd name="T4" fmla="*/ 699 w 1397"/>
                  <a:gd name="T5" fmla="*/ 81 h 168"/>
                  <a:gd name="T6" fmla="*/ 1048 w 1397"/>
                  <a:gd name="T7" fmla="*/ 168 h 168"/>
                  <a:gd name="T8" fmla="*/ 1397 w 1397"/>
                  <a:gd name="T9" fmla="*/ 0 h 168"/>
                </a:gdLst>
                <a:ahLst/>
                <a:cxnLst>
                  <a:cxn ang="0">
                    <a:pos x="T0" y="T1"/>
                  </a:cxn>
                  <a:cxn ang="0">
                    <a:pos x="T2" y="T3"/>
                  </a:cxn>
                  <a:cxn ang="0">
                    <a:pos x="T4" y="T5"/>
                  </a:cxn>
                  <a:cxn ang="0">
                    <a:pos x="T6" y="T7"/>
                  </a:cxn>
                  <a:cxn ang="0">
                    <a:pos x="T8" y="T9"/>
                  </a:cxn>
                </a:cxnLst>
                <a:rect l="0" t="0" r="r" b="b"/>
                <a:pathLst>
                  <a:path w="1397" h="168">
                    <a:moveTo>
                      <a:pt x="0" y="28"/>
                    </a:moveTo>
                    <a:lnTo>
                      <a:pt x="349" y="46"/>
                    </a:lnTo>
                    <a:lnTo>
                      <a:pt x="699" y="81"/>
                    </a:lnTo>
                    <a:lnTo>
                      <a:pt x="1048" y="168"/>
                    </a:lnTo>
                    <a:lnTo>
                      <a:pt x="1397" y="0"/>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243">
                <a:extLst>
                  <a:ext uri="{FF2B5EF4-FFF2-40B4-BE49-F238E27FC236}">
                    <a16:creationId xmlns:a16="http://schemas.microsoft.com/office/drawing/2014/main" id="{45E470C9-DC18-42E2-859D-D0959DDDAF9D}"/>
                  </a:ext>
                </a:extLst>
              </p:cNvPr>
              <p:cNvSpPr>
                <a:spLocks noChangeShapeType="1"/>
              </p:cNvSpPr>
              <p:nvPr/>
            </p:nvSpPr>
            <p:spPr bwMode="auto">
              <a:xfrm>
                <a:off x="4932" y="283"/>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244">
                <a:extLst>
                  <a:ext uri="{FF2B5EF4-FFF2-40B4-BE49-F238E27FC236}">
                    <a16:creationId xmlns:a16="http://schemas.microsoft.com/office/drawing/2014/main" id="{D98A5FDC-A639-4454-865A-21600E006203}"/>
                  </a:ext>
                </a:extLst>
              </p:cNvPr>
              <p:cNvSpPr>
                <a:spLocks noChangeShapeType="1"/>
              </p:cNvSpPr>
              <p:nvPr/>
            </p:nvSpPr>
            <p:spPr bwMode="auto">
              <a:xfrm>
                <a:off x="5282" y="33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45">
                <a:extLst>
                  <a:ext uri="{FF2B5EF4-FFF2-40B4-BE49-F238E27FC236}">
                    <a16:creationId xmlns:a16="http://schemas.microsoft.com/office/drawing/2014/main" id="{8F25B6CA-373B-44A5-970D-3641434D8A0B}"/>
                  </a:ext>
                </a:extLst>
              </p:cNvPr>
              <p:cNvSpPr>
                <a:spLocks noChangeShapeType="1"/>
              </p:cNvSpPr>
              <p:nvPr/>
            </p:nvSpPr>
            <p:spPr bwMode="auto">
              <a:xfrm>
                <a:off x="5631" y="373"/>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246">
                <a:extLst>
                  <a:ext uri="{FF2B5EF4-FFF2-40B4-BE49-F238E27FC236}">
                    <a16:creationId xmlns:a16="http://schemas.microsoft.com/office/drawing/2014/main" id="{A893655E-B462-4065-8A88-A6D93C84DCE8}"/>
                  </a:ext>
                </a:extLst>
              </p:cNvPr>
              <p:cNvSpPr>
                <a:spLocks noChangeShapeType="1"/>
              </p:cNvSpPr>
              <p:nvPr/>
            </p:nvSpPr>
            <p:spPr bwMode="auto">
              <a:xfrm>
                <a:off x="5980" y="460"/>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247">
                <a:extLst>
                  <a:ext uri="{FF2B5EF4-FFF2-40B4-BE49-F238E27FC236}">
                    <a16:creationId xmlns:a16="http://schemas.microsoft.com/office/drawing/2014/main" id="{1C2349E5-DB37-433A-A88B-0F8BA029CE5F}"/>
                  </a:ext>
                </a:extLst>
              </p:cNvPr>
              <p:cNvSpPr>
                <a:spLocks noChangeShapeType="1"/>
              </p:cNvSpPr>
              <p:nvPr/>
            </p:nvSpPr>
            <p:spPr bwMode="auto">
              <a:xfrm>
                <a:off x="6330" y="31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248">
                <a:extLst>
                  <a:ext uri="{FF2B5EF4-FFF2-40B4-BE49-F238E27FC236}">
                    <a16:creationId xmlns:a16="http://schemas.microsoft.com/office/drawing/2014/main" id="{DDE5721B-EF19-4483-B3A0-8227D59EE29B}"/>
                  </a:ext>
                </a:extLst>
              </p:cNvPr>
              <p:cNvSpPr>
                <a:spLocks noChangeShapeType="1"/>
              </p:cNvSpPr>
              <p:nvPr/>
            </p:nvSpPr>
            <p:spPr bwMode="auto">
              <a:xfrm>
                <a:off x="5631" y="22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249">
                <a:extLst>
                  <a:ext uri="{FF2B5EF4-FFF2-40B4-BE49-F238E27FC236}">
                    <a16:creationId xmlns:a16="http://schemas.microsoft.com/office/drawing/2014/main" id="{152BD588-535B-47AA-AA79-82B87C9A161D}"/>
                  </a:ext>
                </a:extLst>
              </p:cNvPr>
              <p:cNvSpPr>
                <a:spLocks noChangeShapeType="1"/>
              </p:cNvSpPr>
              <p:nvPr/>
            </p:nvSpPr>
            <p:spPr bwMode="auto">
              <a:xfrm>
                <a:off x="5980" y="309"/>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250">
                <a:extLst>
                  <a:ext uri="{FF2B5EF4-FFF2-40B4-BE49-F238E27FC236}">
                    <a16:creationId xmlns:a16="http://schemas.microsoft.com/office/drawing/2014/main" id="{1DC4663B-C62A-434F-8C1C-DB281F7A9951}"/>
                  </a:ext>
                </a:extLst>
              </p:cNvPr>
              <p:cNvSpPr>
                <a:spLocks noChangeShapeType="1"/>
              </p:cNvSpPr>
              <p:nvPr/>
            </p:nvSpPr>
            <p:spPr bwMode="auto">
              <a:xfrm>
                <a:off x="4952" y="306"/>
                <a:ext cx="0" cy="4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251">
                <a:extLst>
                  <a:ext uri="{FF2B5EF4-FFF2-40B4-BE49-F238E27FC236}">
                    <a16:creationId xmlns:a16="http://schemas.microsoft.com/office/drawing/2014/main" id="{94ACF1A0-02F3-4932-A711-97BFF3703315}"/>
                  </a:ext>
                </a:extLst>
              </p:cNvPr>
              <p:cNvSpPr>
                <a:spLocks noChangeShapeType="1"/>
              </p:cNvSpPr>
              <p:nvPr/>
            </p:nvSpPr>
            <p:spPr bwMode="auto">
              <a:xfrm>
                <a:off x="5301" y="370"/>
                <a:ext cx="0" cy="65"/>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252">
                <a:extLst>
                  <a:ext uri="{FF2B5EF4-FFF2-40B4-BE49-F238E27FC236}">
                    <a16:creationId xmlns:a16="http://schemas.microsoft.com/office/drawing/2014/main" id="{1AAF66DC-0351-4DFC-A31A-F2041BFC436A}"/>
                  </a:ext>
                </a:extLst>
              </p:cNvPr>
              <p:cNvSpPr>
                <a:spLocks noChangeShapeType="1"/>
              </p:cNvSpPr>
              <p:nvPr/>
            </p:nvSpPr>
            <p:spPr bwMode="auto">
              <a:xfrm>
                <a:off x="5651" y="442"/>
                <a:ext cx="0" cy="65"/>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253">
                <a:extLst>
                  <a:ext uri="{FF2B5EF4-FFF2-40B4-BE49-F238E27FC236}">
                    <a16:creationId xmlns:a16="http://schemas.microsoft.com/office/drawing/2014/main" id="{A138863B-89AB-4570-A41D-E85DE8C54D43}"/>
                  </a:ext>
                </a:extLst>
              </p:cNvPr>
              <p:cNvSpPr>
                <a:spLocks noChangeShapeType="1"/>
              </p:cNvSpPr>
              <p:nvPr/>
            </p:nvSpPr>
            <p:spPr bwMode="auto">
              <a:xfrm>
                <a:off x="6000" y="565"/>
                <a:ext cx="0" cy="78"/>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254">
                <a:extLst>
                  <a:ext uri="{FF2B5EF4-FFF2-40B4-BE49-F238E27FC236}">
                    <a16:creationId xmlns:a16="http://schemas.microsoft.com/office/drawing/2014/main" id="{4BD90623-8F9E-494E-8536-1F9FDACCF46E}"/>
                  </a:ext>
                </a:extLst>
              </p:cNvPr>
              <p:cNvSpPr>
                <a:spLocks noChangeShapeType="1"/>
              </p:cNvSpPr>
              <p:nvPr/>
            </p:nvSpPr>
            <p:spPr bwMode="auto">
              <a:xfrm>
                <a:off x="6349" y="229"/>
                <a:ext cx="0" cy="71"/>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255">
                <a:extLst>
                  <a:ext uri="{FF2B5EF4-FFF2-40B4-BE49-F238E27FC236}">
                    <a16:creationId xmlns:a16="http://schemas.microsoft.com/office/drawing/2014/main" id="{81969FFD-F632-4FD9-956A-2FFBE90E3A3E}"/>
                  </a:ext>
                </a:extLst>
              </p:cNvPr>
              <p:cNvSpPr>
                <a:spLocks noChangeShapeType="1"/>
              </p:cNvSpPr>
              <p:nvPr/>
            </p:nvSpPr>
            <p:spPr bwMode="auto">
              <a:xfrm flipV="1">
                <a:off x="4952" y="267"/>
                <a:ext cx="0" cy="39"/>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256">
                <a:extLst>
                  <a:ext uri="{FF2B5EF4-FFF2-40B4-BE49-F238E27FC236}">
                    <a16:creationId xmlns:a16="http://schemas.microsoft.com/office/drawing/2014/main" id="{9E5A82CD-A03C-4368-BCC7-D7D873D066BD}"/>
                  </a:ext>
                </a:extLst>
              </p:cNvPr>
              <p:cNvSpPr>
                <a:spLocks noChangeShapeType="1"/>
              </p:cNvSpPr>
              <p:nvPr/>
            </p:nvSpPr>
            <p:spPr bwMode="auto">
              <a:xfrm flipV="1">
                <a:off x="5301" y="306"/>
                <a:ext cx="0" cy="64"/>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257">
                <a:extLst>
                  <a:ext uri="{FF2B5EF4-FFF2-40B4-BE49-F238E27FC236}">
                    <a16:creationId xmlns:a16="http://schemas.microsoft.com/office/drawing/2014/main" id="{79870E70-316C-4C8B-8560-DB6103549144}"/>
                  </a:ext>
                </a:extLst>
              </p:cNvPr>
              <p:cNvSpPr>
                <a:spLocks noChangeShapeType="1"/>
              </p:cNvSpPr>
              <p:nvPr/>
            </p:nvSpPr>
            <p:spPr bwMode="auto">
              <a:xfrm flipV="1">
                <a:off x="5651" y="376"/>
                <a:ext cx="0" cy="66"/>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258">
                <a:extLst>
                  <a:ext uri="{FF2B5EF4-FFF2-40B4-BE49-F238E27FC236}">
                    <a16:creationId xmlns:a16="http://schemas.microsoft.com/office/drawing/2014/main" id="{B9CF6AB8-620A-4F6B-9F86-E5734254BEE2}"/>
                  </a:ext>
                </a:extLst>
              </p:cNvPr>
              <p:cNvSpPr>
                <a:spLocks noChangeShapeType="1"/>
              </p:cNvSpPr>
              <p:nvPr/>
            </p:nvSpPr>
            <p:spPr bwMode="auto">
              <a:xfrm flipV="1">
                <a:off x="6000" y="486"/>
                <a:ext cx="0" cy="79"/>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259">
                <a:extLst>
                  <a:ext uri="{FF2B5EF4-FFF2-40B4-BE49-F238E27FC236}">
                    <a16:creationId xmlns:a16="http://schemas.microsoft.com/office/drawing/2014/main" id="{51C573FF-DD0A-429E-B58A-DA916F369452}"/>
                  </a:ext>
                </a:extLst>
              </p:cNvPr>
              <p:cNvSpPr>
                <a:spLocks noChangeShapeType="1"/>
              </p:cNvSpPr>
              <p:nvPr/>
            </p:nvSpPr>
            <p:spPr bwMode="auto">
              <a:xfrm flipV="1">
                <a:off x="6349" y="216"/>
                <a:ext cx="0" cy="13"/>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Freeform 260">
                <a:extLst>
                  <a:ext uri="{FF2B5EF4-FFF2-40B4-BE49-F238E27FC236}">
                    <a16:creationId xmlns:a16="http://schemas.microsoft.com/office/drawing/2014/main" id="{0FC608EF-8D49-4B51-B47A-F3A36FD91D3D}"/>
                  </a:ext>
                </a:extLst>
              </p:cNvPr>
              <p:cNvSpPr>
                <a:spLocks/>
              </p:cNvSpPr>
              <p:nvPr/>
            </p:nvSpPr>
            <p:spPr bwMode="auto">
              <a:xfrm>
                <a:off x="4952" y="229"/>
                <a:ext cx="1397" cy="336"/>
              </a:xfrm>
              <a:custGeom>
                <a:avLst/>
                <a:gdLst>
                  <a:gd name="T0" fmla="*/ 0 w 1397"/>
                  <a:gd name="T1" fmla="*/ 77 h 336"/>
                  <a:gd name="T2" fmla="*/ 349 w 1397"/>
                  <a:gd name="T3" fmla="*/ 141 h 336"/>
                  <a:gd name="T4" fmla="*/ 699 w 1397"/>
                  <a:gd name="T5" fmla="*/ 213 h 336"/>
                  <a:gd name="T6" fmla="*/ 1048 w 1397"/>
                  <a:gd name="T7" fmla="*/ 336 h 336"/>
                  <a:gd name="T8" fmla="*/ 1397 w 1397"/>
                  <a:gd name="T9" fmla="*/ 0 h 336"/>
                </a:gdLst>
                <a:ahLst/>
                <a:cxnLst>
                  <a:cxn ang="0">
                    <a:pos x="T0" y="T1"/>
                  </a:cxn>
                  <a:cxn ang="0">
                    <a:pos x="T2" y="T3"/>
                  </a:cxn>
                  <a:cxn ang="0">
                    <a:pos x="T4" y="T5"/>
                  </a:cxn>
                  <a:cxn ang="0">
                    <a:pos x="T6" y="T7"/>
                  </a:cxn>
                  <a:cxn ang="0">
                    <a:pos x="T8" y="T9"/>
                  </a:cxn>
                </a:cxnLst>
                <a:rect l="0" t="0" r="r" b="b"/>
                <a:pathLst>
                  <a:path w="1397" h="336">
                    <a:moveTo>
                      <a:pt x="0" y="77"/>
                    </a:moveTo>
                    <a:lnTo>
                      <a:pt x="349" y="141"/>
                    </a:lnTo>
                    <a:lnTo>
                      <a:pt x="699" y="213"/>
                    </a:lnTo>
                    <a:lnTo>
                      <a:pt x="1048" y="336"/>
                    </a:lnTo>
                    <a:lnTo>
                      <a:pt x="1397" y="0"/>
                    </a:lnTo>
                  </a:path>
                </a:pathLst>
              </a:custGeom>
              <a:noFill/>
              <a:ln w="20638" cap="flat">
                <a:solidFill>
                  <a:srgbClr val="83D1E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261">
                <a:extLst>
                  <a:ext uri="{FF2B5EF4-FFF2-40B4-BE49-F238E27FC236}">
                    <a16:creationId xmlns:a16="http://schemas.microsoft.com/office/drawing/2014/main" id="{5589609C-5926-4E77-9085-1C20D2042BCA}"/>
                  </a:ext>
                </a:extLst>
              </p:cNvPr>
              <p:cNvSpPr>
                <a:spLocks noChangeShapeType="1"/>
              </p:cNvSpPr>
              <p:nvPr/>
            </p:nvSpPr>
            <p:spPr bwMode="auto">
              <a:xfrm>
                <a:off x="4932" y="346"/>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262">
                <a:extLst>
                  <a:ext uri="{FF2B5EF4-FFF2-40B4-BE49-F238E27FC236}">
                    <a16:creationId xmlns:a16="http://schemas.microsoft.com/office/drawing/2014/main" id="{E2CC8F43-FF36-45A5-807B-C525BE2DC3D9}"/>
                  </a:ext>
                </a:extLst>
              </p:cNvPr>
              <p:cNvSpPr>
                <a:spLocks noChangeShapeType="1"/>
              </p:cNvSpPr>
              <p:nvPr/>
            </p:nvSpPr>
            <p:spPr bwMode="auto">
              <a:xfrm>
                <a:off x="5282" y="435"/>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263">
                <a:extLst>
                  <a:ext uri="{FF2B5EF4-FFF2-40B4-BE49-F238E27FC236}">
                    <a16:creationId xmlns:a16="http://schemas.microsoft.com/office/drawing/2014/main" id="{1EB6171D-D43B-48C6-B443-AD5AA8743DAF}"/>
                  </a:ext>
                </a:extLst>
              </p:cNvPr>
              <p:cNvSpPr>
                <a:spLocks noChangeShapeType="1"/>
              </p:cNvSpPr>
              <p:nvPr/>
            </p:nvSpPr>
            <p:spPr bwMode="auto">
              <a:xfrm>
                <a:off x="5631" y="507"/>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264">
                <a:extLst>
                  <a:ext uri="{FF2B5EF4-FFF2-40B4-BE49-F238E27FC236}">
                    <a16:creationId xmlns:a16="http://schemas.microsoft.com/office/drawing/2014/main" id="{94C4E7D2-95A3-4EAF-9C37-FB195DE22BD4}"/>
                  </a:ext>
                </a:extLst>
              </p:cNvPr>
              <p:cNvSpPr>
                <a:spLocks noChangeShapeType="1"/>
              </p:cNvSpPr>
              <p:nvPr/>
            </p:nvSpPr>
            <p:spPr bwMode="auto">
              <a:xfrm>
                <a:off x="5980" y="643"/>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265">
                <a:extLst>
                  <a:ext uri="{FF2B5EF4-FFF2-40B4-BE49-F238E27FC236}">
                    <a16:creationId xmlns:a16="http://schemas.microsoft.com/office/drawing/2014/main" id="{9E7A7407-BF1A-42D4-B15C-749E2FCB25B3}"/>
                  </a:ext>
                </a:extLst>
              </p:cNvPr>
              <p:cNvSpPr>
                <a:spLocks noChangeShapeType="1"/>
              </p:cNvSpPr>
              <p:nvPr/>
            </p:nvSpPr>
            <p:spPr bwMode="auto">
              <a:xfrm>
                <a:off x="6330" y="300"/>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266">
                <a:extLst>
                  <a:ext uri="{FF2B5EF4-FFF2-40B4-BE49-F238E27FC236}">
                    <a16:creationId xmlns:a16="http://schemas.microsoft.com/office/drawing/2014/main" id="{BBFCD3FF-8E85-4770-81C0-0F07AEE8991D}"/>
                  </a:ext>
                </a:extLst>
              </p:cNvPr>
              <p:cNvSpPr>
                <a:spLocks noChangeShapeType="1"/>
              </p:cNvSpPr>
              <p:nvPr/>
            </p:nvSpPr>
            <p:spPr bwMode="auto">
              <a:xfrm>
                <a:off x="4932" y="267"/>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267">
                <a:extLst>
                  <a:ext uri="{FF2B5EF4-FFF2-40B4-BE49-F238E27FC236}">
                    <a16:creationId xmlns:a16="http://schemas.microsoft.com/office/drawing/2014/main" id="{8EA561F8-59AB-4867-9843-AC519CE211B6}"/>
                  </a:ext>
                </a:extLst>
              </p:cNvPr>
              <p:cNvSpPr>
                <a:spLocks noChangeShapeType="1"/>
              </p:cNvSpPr>
              <p:nvPr/>
            </p:nvSpPr>
            <p:spPr bwMode="auto">
              <a:xfrm>
                <a:off x="5282" y="306"/>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268">
                <a:extLst>
                  <a:ext uri="{FF2B5EF4-FFF2-40B4-BE49-F238E27FC236}">
                    <a16:creationId xmlns:a16="http://schemas.microsoft.com/office/drawing/2014/main" id="{D71BA1DD-C637-4104-8E69-BB4F8E56C20E}"/>
                  </a:ext>
                </a:extLst>
              </p:cNvPr>
              <p:cNvSpPr>
                <a:spLocks noChangeShapeType="1"/>
              </p:cNvSpPr>
              <p:nvPr/>
            </p:nvSpPr>
            <p:spPr bwMode="auto">
              <a:xfrm>
                <a:off x="5631" y="376"/>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269">
                <a:extLst>
                  <a:ext uri="{FF2B5EF4-FFF2-40B4-BE49-F238E27FC236}">
                    <a16:creationId xmlns:a16="http://schemas.microsoft.com/office/drawing/2014/main" id="{26C9F8DF-7E50-4626-8913-321D58616F12}"/>
                  </a:ext>
                </a:extLst>
              </p:cNvPr>
              <p:cNvSpPr>
                <a:spLocks noChangeShapeType="1"/>
              </p:cNvSpPr>
              <p:nvPr/>
            </p:nvSpPr>
            <p:spPr bwMode="auto">
              <a:xfrm>
                <a:off x="5980" y="486"/>
                <a:ext cx="40"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270">
                <a:extLst>
                  <a:ext uri="{FF2B5EF4-FFF2-40B4-BE49-F238E27FC236}">
                    <a16:creationId xmlns:a16="http://schemas.microsoft.com/office/drawing/2014/main" id="{8B095D07-AC74-442C-BBDF-7D8AED0C22F5}"/>
                  </a:ext>
                </a:extLst>
              </p:cNvPr>
              <p:cNvSpPr>
                <a:spLocks noChangeShapeType="1"/>
              </p:cNvSpPr>
              <p:nvPr/>
            </p:nvSpPr>
            <p:spPr bwMode="auto">
              <a:xfrm>
                <a:off x="4952" y="334"/>
                <a:ext cx="0" cy="4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271">
                <a:extLst>
                  <a:ext uri="{FF2B5EF4-FFF2-40B4-BE49-F238E27FC236}">
                    <a16:creationId xmlns:a16="http://schemas.microsoft.com/office/drawing/2014/main" id="{7A4520B3-9262-4DC9-A75A-99E82B64DEA3}"/>
                  </a:ext>
                </a:extLst>
              </p:cNvPr>
              <p:cNvSpPr>
                <a:spLocks noChangeShapeType="1"/>
              </p:cNvSpPr>
              <p:nvPr/>
            </p:nvSpPr>
            <p:spPr bwMode="auto">
              <a:xfrm>
                <a:off x="5301" y="638"/>
                <a:ext cx="0" cy="7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272">
                <a:extLst>
                  <a:ext uri="{FF2B5EF4-FFF2-40B4-BE49-F238E27FC236}">
                    <a16:creationId xmlns:a16="http://schemas.microsoft.com/office/drawing/2014/main" id="{C9F53AF4-E562-4400-AE9F-67C2E146D652}"/>
                  </a:ext>
                </a:extLst>
              </p:cNvPr>
              <p:cNvSpPr>
                <a:spLocks noChangeShapeType="1"/>
              </p:cNvSpPr>
              <p:nvPr/>
            </p:nvSpPr>
            <p:spPr bwMode="auto">
              <a:xfrm>
                <a:off x="5651" y="873"/>
                <a:ext cx="0" cy="8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273">
                <a:extLst>
                  <a:ext uri="{FF2B5EF4-FFF2-40B4-BE49-F238E27FC236}">
                    <a16:creationId xmlns:a16="http://schemas.microsoft.com/office/drawing/2014/main" id="{D27EC0B3-E28C-4C3C-83F2-7FAA28F9BC70}"/>
                  </a:ext>
                </a:extLst>
              </p:cNvPr>
              <p:cNvSpPr>
                <a:spLocks noChangeShapeType="1"/>
              </p:cNvSpPr>
              <p:nvPr/>
            </p:nvSpPr>
            <p:spPr bwMode="auto">
              <a:xfrm>
                <a:off x="6000" y="954"/>
                <a:ext cx="0" cy="83"/>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274">
                <a:extLst>
                  <a:ext uri="{FF2B5EF4-FFF2-40B4-BE49-F238E27FC236}">
                    <a16:creationId xmlns:a16="http://schemas.microsoft.com/office/drawing/2014/main" id="{E3498C8B-AC60-4927-B5AA-196C0FC64B44}"/>
                  </a:ext>
                </a:extLst>
              </p:cNvPr>
              <p:cNvSpPr>
                <a:spLocks noChangeShapeType="1"/>
              </p:cNvSpPr>
              <p:nvPr/>
            </p:nvSpPr>
            <p:spPr bwMode="auto">
              <a:xfrm>
                <a:off x="6349" y="547"/>
                <a:ext cx="0" cy="7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275">
                <a:extLst>
                  <a:ext uri="{FF2B5EF4-FFF2-40B4-BE49-F238E27FC236}">
                    <a16:creationId xmlns:a16="http://schemas.microsoft.com/office/drawing/2014/main" id="{80526432-237E-48E1-85B3-0BE647013CEE}"/>
                  </a:ext>
                </a:extLst>
              </p:cNvPr>
              <p:cNvSpPr>
                <a:spLocks noChangeShapeType="1"/>
              </p:cNvSpPr>
              <p:nvPr/>
            </p:nvSpPr>
            <p:spPr bwMode="auto">
              <a:xfrm flipV="1">
                <a:off x="4952" y="291"/>
                <a:ext cx="0" cy="43"/>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76">
                <a:extLst>
                  <a:ext uri="{FF2B5EF4-FFF2-40B4-BE49-F238E27FC236}">
                    <a16:creationId xmlns:a16="http://schemas.microsoft.com/office/drawing/2014/main" id="{057EAF8F-3BDC-4C0F-8797-1652F5096586}"/>
                  </a:ext>
                </a:extLst>
              </p:cNvPr>
              <p:cNvSpPr>
                <a:spLocks noChangeShapeType="1"/>
              </p:cNvSpPr>
              <p:nvPr/>
            </p:nvSpPr>
            <p:spPr bwMode="auto">
              <a:xfrm flipV="1">
                <a:off x="5301" y="568"/>
                <a:ext cx="0" cy="7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77">
                <a:extLst>
                  <a:ext uri="{FF2B5EF4-FFF2-40B4-BE49-F238E27FC236}">
                    <a16:creationId xmlns:a16="http://schemas.microsoft.com/office/drawing/2014/main" id="{D9A9C9E4-06E2-4851-B671-8D2A06401A4E}"/>
                  </a:ext>
                </a:extLst>
              </p:cNvPr>
              <p:cNvSpPr>
                <a:spLocks noChangeShapeType="1"/>
              </p:cNvSpPr>
              <p:nvPr/>
            </p:nvSpPr>
            <p:spPr bwMode="auto">
              <a:xfrm flipV="1">
                <a:off x="5651" y="792"/>
                <a:ext cx="0" cy="8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78">
                <a:extLst>
                  <a:ext uri="{FF2B5EF4-FFF2-40B4-BE49-F238E27FC236}">
                    <a16:creationId xmlns:a16="http://schemas.microsoft.com/office/drawing/2014/main" id="{E09105D5-D353-4A28-A29E-9397423B78EF}"/>
                  </a:ext>
                </a:extLst>
              </p:cNvPr>
              <p:cNvSpPr>
                <a:spLocks noChangeShapeType="1"/>
              </p:cNvSpPr>
              <p:nvPr/>
            </p:nvSpPr>
            <p:spPr bwMode="auto">
              <a:xfrm flipV="1">
                <a:off x="6000" y="872"/>
                <a:ext cx="0" cy="82"/>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279">
                <a:extLst>
                  <a:ext uri="{FF2B5EF4-FFF2-40B4-BE49-F238E27FC236}">
                    <a16:creationId xmlns:a16="http://schemas.microsoft.com/office/drawing/2014/main" id="{1AAA0B5B-C979-422A-92F5-5DD7D8324381}"/>
                  </a:ext>
                </a:extLst>
              </p:cNvPr>
              <p:cNvSpPr>
                <a:spLocks noChangeShapeType="1"/>
              </p:cNvSpPr>
              <p:nvPr/>
            </p:nvSpPr>
            <p:spPr bwMode="auto">
              <a:xfrm flipV="1">
                <a:off x="6349" y="473"/>
                <a:ext cx="0" cy="74"/>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280">
                <a:extLst>
                  <a:ext uri="{FF2B5EF4-FFF2-40B4-BE49-F238E27FC236}">
                    <a16:creationId xmlns:a16="http://schemas.microsoft.com/office/drawing/2014/main" id="{F72E8737-E78B-4D05-B481-589FA58A6A7A}"/>
                  </a:ext>
                </a:extLst>
              </p:cNvPr>
              <p:cNvSpPr>
                <a:spLocks/>
              </p:cNvSpPr>
              <p:nvPr/>
            </p:nvSpPr>
            <p:spPr bwMode="auto">
              <a:xfrm>
                <a:off x="4952" y="334"/>
                <a:ext cx="1397" cy="620"/>
              </a:xfrm>
              <a:custGeom>
                <a:avLst/>
                <a:gdLst>
                  <a:gd name="T0" fmla="*/ 0 w 1397"/>
                  <a:gd name="T1" fmla="*/ 0 h 620"/>
                  <a:gd name="T2" fmla="*/ 349 w 1397"/>
                  <a:gd name="T3" fmla="*/ 304 h 620"/>
                  <a:gd name="T4" fmla="*/ 699 w 1397"/>
                  <a:gd name="T5" fmla="*/ 539 h 620"/>
                  <a:gd name="T6" fmla="*/ 1048 w 1397"/>
                  <a:gd name="T7" fmla="*/ 620 h 620"/>
                  <a:gd name="T8" fmla="*/ 1397 w 1397"/>
                  <a:gd name="T9" fmla="*/ 213 h 620"/>
                </a:gdLst>
                <a:ahLst/>
                <a:cxnLst>
                  <a:cxn ang="0">
                    <a:pos x="T0" y="T1"/>
                  </a:cxn>
                  <a:cxn ang="0">
                    <a:pos x="T2" y="T3"/>
                  </a:cxn>
                  <a:cxn ang="0">
                    <a:pos x="T4" y="T5"/>
                  </a:cxn>
                  <a:cxn ang="0">
                    <a:pos x="T6" y="T7"/>
                  </a:cxn>
                  <a:cxn ang="0">
                    <a:pos x="T8" y="T9"/>
                  </a:cxn>
                </a:cxnLst>
                <a:rect l="0" t="0" r="r" b="b"/>
                <a:pathLst>
                  <a:path w="1397" h="620">
                    <a:moveTo>
                      <a:pt x="0" y="0"/>
                    </a:moveTo>
                    <a:lnTo>
                      <a:pt x="349" y="304"/>
                    </a:lnTo>
                    <a:lnTo>
                      <a:pt x="699" y="539"/>
                    </a:lnTo>
                    <a:lnTo>
                      <a:pt x="1048" y="620"/>
                    </a:lnTo>
                    <a:lnTo>
                      <a:pt x="1397" y="213"/>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281">
                <a:extLst>
                  <a:ext uri="{FF2B5EF4-FFF2-40B4-BE49-F238E27FC236}">
                    <a16:creationId xmlns:a16="http://schemas.microsoft.com/office/drawing/2014/main" id="{77B00B0F-E8D9-4DF5-A38C-8CE3DCEA081D}"/>
                  </a:ext>
                </a:extLst>
              </p:cNvPr>
              <p:cNvSpPr>
                <a:spLocks noChangeShapeType="1"/>
              </p:cNvSpPr>
              <p:nvPr/>
            </p:nvSpPr>
            <p:spPr bwMode="auto">
              <a:xfrm>
                <a:off x="4932" y="378"/>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282">
                <a:extLst>
                  <a:ext uri="{FF2B5EF4-FFF2-40B4-BE49-F238E27FC236}">
                    <a16:creationId xmlns:a16="http://schemas.microsoft.com/office/drawing/2014/main" id="{B8588C5F-F8CE-4722-B545-95A62EACA5F7}"/>
                  </a:ext>
                </a:extLst>
              </p:cNvPr>
              <p:cNvSpPr>
                <a:spLocks noChangeShapeType="1"/>
              </p:cNvSpPr>
              <p:nvPr/>
            </p:nvSpPr>
            <p:spPr bwMode="auto">
              <a:xfrm>
                <a:off x="5282" y="708"/>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283">
                <a:extLst>
                  <a:ext uri="{FF2B5EF4-FFF2-40B4-BE49-F238E27FC236}">
                    <a16:creationId xmlns:a16="http://schemas.microsoft.com/office/drawing/2014/main" id="{1585CA3E-4BE1-41AB-B5D3-2BDFF606B935}"/>
                  </a:ext>
                </a:extLst>
              </p:cNvPr>
              <p:cNvSpPr>
                <a:spLocks noChangeShapeType="1"/>
              </p:cNvSpPr>
              <p:nvPr/>
            </p:nvSpPr>
            <p:spPr bwMode="auto">
              <a:xfrm>
                <a:off x="5631" y="95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284">
                <a:extLst>
                  <a:ext uri="{FF2B5EF4-FFF2-40B4-BE49-F238E27FC236}">
                    <a16:creationId xmlns:a16="http://schemas.microsoft.com/office/drawing/2014/main" id="{9A3959D4-F45E-4754-801E-A7F66AD2998F}"/>
                  </a:ext>
                </a:extLst>
              </p:cNvPr>
              <p:cNvSpPr>
                <a:spLocks noChangeShapeType="1"/>
              </p:cNvSpPr>
              <p:nvPr/>
            </p:nvSpPr>
            <p:spPr bwMode="auto">
              <a:xfrm>
                <a:off x="5980" y="1037"/>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285">
                <a:extLst>
                  <a:ext uri="{FF2B5EF4-FFF2-40B4-BE49-F238E27FC236}">
                    <a16:creationId xmlns:a16="http://schemas.microsoft.com/office/drawing/2014/main" id="{BFB3D10F-8C01-4874-BC08-DA4C57C07FA8}"/>
                  </a:ext>
                </a:extLst>
              </p:cNvPr>
              <p:cNvSpPr>
                <a:spLocks noChangeShapeType="1"/>
              </p:cNvSpPr>
              <p:nvPr/>
            </p:nvSpPr>
            <p:spPr bwMode="auto">
              <a:xfrm>
                <a:off x="6330" y="62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86">
                <a:extLst>
                  <a:ext uri="{FF2B5EF4-FFF2-40B4-BE49-F238E27FC236}">
                    <a16:creationId xmlns:a16="http://schemas.microsoft.com/office/drawing/2014/main" id="{4C8013FC-A21B-42DE-8D60-EA984BA5A43E}"/>
                  </a:ext>
                </a:extLst>
              </p:cNvPr>
              <p:cNvSpPr>
                <a:spLocks noChangeShapeType="1"/>
              </p:cNvSpPr>
              <p:nvPr/>
            </p:nvSpPr>
            <p:spPr bwMode="auto">
              <a:xfrm>
                <a:off x="4932" y="291"/>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87">
                <a:extLst>
                  <a:ext uri="{FF2B5EF4-FFF2-40B4-BE49-F238E27FC236}">
                    <a16:creationId xmlns:a16="http://schemas.microsoft.com/office/drawing/2014/main" id="{C3F809EA-1DAF-44A5-9C45-22F39CFDF377}"/>
                  </a:ext>
                </a:extLst>
              </p:cNvPr>
              <p:cNvSpPr>
                <a:spLocks noChangeShapeType="1"/>
              </p:cNvSpPr>
              <p:nvPr/>
            </p:nvSpPr>
            <p:spPr bwMode="auto">
              <a:xfrm>
                <a:off x="5282" y="568"/>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88">
                <a:extLst>
                  <a:ext uri="{FF2B5EF4-FFF2-40B4-BE49-F238E27FC236}">
                    <a16:creationId xmlns:a16="http://schemas.microsoft.com/office/drawing/2014/main" id="{C25A898C-99CE-45F4-8CA1-74672B289FBF}"/>
                  </a:ext>
                </a:extLst>
              </p:cNvPr>
              <p:cNvSpPr>
                <a:spLocks noChangeShapeType="1"/>
              </p:cNvSpPr>
              <p:nvPr/>
            </p:nvSpPr>
            <p:spPr bwMode="auto">
              <a:xfrm>
                <a:off x="5631" y="792"/>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89">
                <a:extLst>
                  <a:ext uri="{FF2B5EF4-FFF2-40B4-BE49-F238E27FC236}">
                    <a16:creationId xmlns:a16="http://schemas.microsoft.com/office/drawing/2014/main" id="{1C523301-014C-4CAC-8ECA-3B37FE89961A}"/>
                  </a:ext>
                </a:extLst>
              </p:cNvPr>
              <p:cNvSpPr>
                <a:spLocks noChangeShapeType="1"/>
              </p:cNvSpPr>
              <p:nvPr/>
            </p:nvSpPr>
            <p:spPr bwMode="auto">
              <a:xfrm>
                <a:off x="5980" y="872"/>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90">
                <a:extLst>
                  <a:ext uri="{FF2B5EF4-FFF2-40B4-BE49-F238E27FC236}">
                    <a16:creationId xmlns:a16="http://schemas.microsoft.com/office/drawing/2014/main" id="{65F341F9-990F-43D6-8EE8-1916E6D2F17E}"/>
                  </a:ext>
                </a:extLst>
              </p:cNvPr>
              <p:cNvSpPr>
                <a:spLocks noChangeShapeType="1"/>
              </p:cNvSpPr>
              <p:nvPr/>
            </p:nvSpPr>
            <p:spPr bwMode="auto">
              <a:xfrm>
                <a:off x="6330" y="47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Rectangle 291">
                <a:extLst>
                  <a:ext uri="{FF2B5EF4-FFF2-40B4-BE49-F238E27FC236}">
                    <a16:creationId xmlns:a16="http://schemas.microsoft.com/office/drawing/2014/main" id="{55AD4E02-1B18-413F-8B15-8FD73498845C}"/>
                  </a:ext>
                </a:extLst>
              </p:cNvPr>
              <p:cNvSpPr>
                <a:spLocks noChangeArrowheads="1"/>
              </p:cNvSpPr>
              <p:nvPr/>
            </p:nvSpPr>
            <p:spPr bwMode="auto">
              <a:xfrm>
                <a:off x="4713" y="1338"/>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2" name="Line 292">
                <a:extLst>
                  <a:ext uri="{FF2B5EF4-FFF2-40B4-BE49-F238E27FC236}">
                    <a16:creationId xmlns:a16="http://schemas.microsoft.com/office/drawing/2014/main" id="{3D4DAA01-C6DE-4AEE-A2D1-4BD06339DA75}"/>
                  </a:ext>
                </a:extLst>
              </p:cNvPr>
              <p:cNvSpPr>
                <a:spLocks noChangeShapeType="1"/>
              </p:cNvSpPr>
              <p:nvPr/>
            </p:nvSpPr>
            <p:spPr bwMode="auto">
              <a:xfrm>
                <a:off x="4502" y="1387"/>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93">
                <a:extLst>
                  <a:ext uri="{FF2B5EF4-FFF2-40B4-BE49-F238E27FC236}">
                    <a16:creationId xmlns:a16="http://schemas.microsoft.com/office/drawing/2014/main" id="{83E00A87-D75A-49C0-B4CD-FC29E22D8636}"/>
                  </a:ext>
                </a:extLst>
              </p:cNvPr>
              <p:cNvSpPr>
                <a:spLocks noChangeShapeType="1"/>
              </p:cNvSpPr>
              <p:nvPr/>
            </p:nvSpPr>
            <p:spPr bwMode="auto">
              <a:xfrm>
                <a:off x="4581" y="143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94">
                <a:extLst>
                  <a:ext uri="{FF2B5EF4-FFF2-40B4-BE49-F238E27FC236}">
                    <a16:creationId xmlns:a16="http://schemas.microsoft.com/office/drawing/2014/main" id="{14EABB61-A519-460A-A1AA-930C352C1D7F}"/>
                  </a:ext>
                </a:extLst>
              </p:cNvPr>
              <p:cNvSpPr>
                <a:spLocks noChangeShapeType="1"/>
              </p:cNvSpPr>
              <p:nvPr/>
            </p:nvSpPr>
            <p:spPr bwMode="auto">
              <a:xfrm>
                <a:off x="4581" y="1340"/>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295">
                <a:extLst>
                  <a:ext uri="{FF2B5EF4-FFF2-40B4-BE49-F238E27FC236}">
                    <a16:creationId xmlns:a16="http://schemas.microsoft.com/office/drawing/2014/main" id="{948FCB30-37F4-4432-8FF0-42D21026AD18}"/>
                  </a:ext>
                </a:extLst>
              </p:cNvPr>
              <p:cNvSpPr>
                <a:spLocks noChangeShapeType="1"/>
              </p:cNvSpPr>
              <p:nvPr/>
            </p:nvSpPr>
            <p:spPr bwMode="auto">
              <a:xfrm flipV="1">
                <a:off x="4600" y="1340"/>
                <a:ext cx="0" cy="95"/>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296">
                <a:extLst>
                  <a:ext uri="{FF2B5EF4-FFF2-40B4-BE49-F238E27FC236}">
                    <a16:creationId xmlns:a16="http://schemas.microsoft.com/office/drawing/2014/main" id="{3833CCBA-322A-4F92-B6BD-D37870AC5C2F}"/>
                  </a:ext>
                </a:extLst>
              </p:cNvPr>
              <p:cNvSpPr>
                <a:spLocks noChangeArrowheads="1"/>
              </p:cNvSpPr>
              <p:nvPr/>
            </p:nvSpPr>
            <p:spPr bwMode="auto">
              <a:xfrm>
                <a:off x="4713" y="1466"/>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7" name="Line 297">
                <a:extLst>
                  <a:ext uri="{FF2B5EF4-FFF2-40B4-BE49-F238E27FC236}">
                    <a16:creationId xmlns:a16="http://schemas.microsoft.com/office/drawing/2014/main" id="{42D6644E-CF11-4B54-87A1-56A02AA8EDEC}"/>
                  </a:ext>
                </a:extLst>
              </p:cNvPr>
              <p:cNvSpPr>
                <a:spLocks noChangeShapeType="1"/>
              </p:cNvSpPr>
              <p:nvPr/>
            </p:nvSpPr>
            <p:spPr bwMode="auto">
              <a:xfrm>
                <a:off x="4502" y="1517"/>
                <a:ext cx="197" cy="0"/>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298">
                <a:extLst>
                  <a:ext uri="{FF2B5EF4-FFF2-40B4-BE49-F238E27FC236}">
                    <a16:creationId xmlns:a16="http://schemas.microsoft.com/office/drawing/2014/main" id="{147E9EB4-5E14-4C60-B689-F70713EE78E8}"/>
                  </a:ext>
                </a:extLst>
              </p:cNvPr>
              <p:cNvSpPr>
                <a:spLocks noChangeShapeType="1"/>
              </p:cNvSpPr>
              <p:nvPr/>
            </p:nvSpPr>
            <p:spPr bwMode="auto">
              <a:xfrm>
                <a:off x="4581" y="1565"/>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299">
                <a:extLst>
                  <a:ext uri="{FF2B5EF4-FFF2-40B4-BE49-F238E27FC236}">
                    <a16:creationId xmlns:a16="http://schemas.microsoft.com/office/drawing/2014/main" id="{FCAA1EFB-E2B3-447D-B563-C7EAABC63588}"/>
                  </a:ext>
                </a:extLst>
              </p:cNvPr>
              <p:cNvSpPr>
                <a:spLocks noChangeShapeType="1"/>
              </p:cNvSpPr>
              <p:nvPr/>
            </p:nvSpPr>
            <p:spPr bwMode="auto">
              <a:xfrm>
                <a:off x="4581" y="1469"/>
                <a:ext cx="39" cy="0"/>
              </a:xfrm>
              <a:prstGeom prst="line">
                <a:avLst/>
              </a:prstGeom>
              <a:noFill/>
              <a:ln w="20638" cap="flat">
                <a:solidFill>
                  <a:srgbClr val="83D1E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300">
                <a:extLst>
                  <a:ext uri="{FF2B5EF4-FFF2-40B4-BE49-F238E27FC236}">
                    <a16:creationId xmlns:a16="http://schemas.microsoft.com/office/drawing/2014/main" id="{63D12722-B2B8-44E7-8BE1-03F894266C48}"/>
                  </a:ext>
                </a:extLst>
              </p:cNvPr>
              <p:cNvSpPr>
                <a:spLocks noChangeShapeType="1"/>
              </p:cNvSpPr>
              <p:nvPr/>
            </p:nvSpPr>
            <p:spPr bwMode="auto">
              <a:xfrm flipV="1">
                <a:off x="4600" y="1469"/>
                <a:ext cx="0" cy="96"/>
              </a:xfrm>
              <a:prstGeom prst="line">
                <a:avLst/>
              </a:prstGeom>
              <a:noFill/>
              <a:ln w="20638" cap="flat">
                <a:solidFill>
                  <a:srgbClr val="83D1E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Rectangle 301">
                <a:extLst>
                  <a:ext uri="{FF2B5EF4-FFF2-40B4-BE49-F238E27FC236}">
                    <a16:creationId xmlns:a16="http://schemas.microsoft.com/office/drawing/2014/main" id="{2E1DB2FF-D38E-495B-A29A-C69C47806879}"/>
                  </a:ext>
                </a:extLst>
              </p:cNvPr>
              <p:cNvSpPr>
                <a:spLocks noChangeArrowheads="1"/>
              </p:cNvSpPr>
              <p:nvPr/>
            </p:nvSpPr>
            <p:spPr bwMode="auto">
              <a:xfrm>
                <a:off x="4713" y="1599"/>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2" name="Line 302">
                <a:extLst>
                  <a:ext uri="{FF2B5EF4-FFF2-40B4-BE49-F238E27FC236}">
                    <a16:creationId xmlns:a16="http://schemas.microsoft.com/office/drawing/2014/main" id="{FF75AA78-7A5A-4027-8155-8A497846B529}"/>
                  </a:ext>
                </a:extLst>
              </p:cNvPr>
              <p:cNvSpPr>
                <a:spLocks noChangeShapeType="1"/>
              </p:cNvSpPr>
              <p:nvPr/>
            </p:nvSpPr>
            <p:spPr bwMode="auto">
              <a:xfrm>
                <a:off x="4502" y="1647"/>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303">
                <a:extLst>
                  <a:ext uri="{FF2B5EF4-FFF2-40B4-BE49-F238E27FC236}">
                    <a16:creationId xmlns:a16="http://schemas.microsoft.com/office/drawing/2014/main" id="{F5259048-32B7-4115-9CF1-762B211A6149}"/>
                  </a:ext>
                </a:extLst>
              </p:cNvPr>
              <p:cNvSpPr>
                <a:spLocks noChangeShapeType="1"/>
              </p:cNvSpPr>
              <p:nvPr/>
            </p:nvSpPr>
            <p:spPr bwMode="auto">
              <a:xfrm>
                <a:off x="4581" y="169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304">
                <a:extLst>
                  <a:ext uri="{FF2B5EF4-FFF2-40B4-BE49-F238E27FC236}">
                    <a16:creationId xmlns:a16="http://schemas.microsoft.com/office/drawing/2014/main" id="{B08004CA-19E7-4529-BA0F-EF12285F18F8}"/>
                  </a:ext>
                </a:extLst>
              </p:cNvPr>
              <p:cNvSpPr>
                <a:spLocks noChangeShapeType="1"/>
              </p:cNvSpPr>
              <p:nvPr/>
            </p:nvSpPr>
            <p:spPr bwMode="auto">
              <a:xfrm>
                <a:off x="4581" y="1599"/>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305">
                <a:extLst>
                  <a:ext uri="{FF2B5EF4-FFF2-40B4-BE49-F238E27FC236}">
                    <a16:creationId xmlns:a16="http://schemas.microsoft.com/office/drawing/2014/main" id="{42021AAC-272C-46AE-AE97-C9AB262C803F}"/>
                  </a:ext>
                </a:extLst>
              </p:cNvPr>
              <p:cNvSpPr>
                <a:spLocks noChangeShapeType="1"/>
              </p:cNvSpPr>
              <p:nvPr/>
            </p:nvSpPr>
            <p:spPr bwMode="auto">
              <a:xfrm flipV="1">
                <a:off x="4600" y="1599"/>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Rectangle 306">
                <a:extLst>
                  <a:ext uri="{FF2B5EF4-FFF2-40B4-BE49-F238E27FC236}">
                    <a16:creationId xmlns:a16="http://schemas.microsoft.com/office/drawing/2014/main" id="{4F6334EB-FE92-45BC-BAE2-3A33E585723B}"/>
                  </a:ext>
                </a:extLst>
              </p:cNvPr>
              <p:cNvSpPr>
                <a:spLocks noChangeArrowheads="1"/>
              </p:cNvSpPr>
              <p:nvPr/>
            </p:nvSpPr>
            <p:spPr bwMode="auto">
              <a:xfrm>
                <a:off x="4713" y="1727"/>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7" name="Line 307">
                <a:extLst>
                  <a:ext uri="{FF2B5EF4-FFF2-40B4-BE49-F238E27FC236}">
                    <a16:creationId xmlns:a16="http://schemas.microsoft.com/office/drawing/2014/main" id="{51F33C54-0501-4751-8559-32F8D181EFA0}"/>
                  </a:ext>
                </a:extLst>
              </p:cNvPr>
              <p:cNvSpPr>
                <a:spLocks noChangeShapeType="1"/>
              </p:cNvSpPr>
              <p:nvPr/>
            </p:nvSpPr>
            <p:spPr bwMode="auto">
              <a:xfrm>
                <a:off x="4502" y="1777"/>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308">
                <a:extLst>
                  <a:ext uri="{FF2B5EF4-FFF2-40B4-BE49-F238E27FC236}">
                    <a16:creationId xmlns:a16="http://schemas.microsoft.com/office/drawing/2014/main" id="{473589EC-4862-403A-8B88-B2700375652B}"/>
                  </a:ext>
                </a:extLst>
              </p:cNvPr>
              <p:cNvSpPr>
                <a:spLocks noChangeShapeType="1"/>
              </p:cNvSpPr>
              <p:nvPr/>
            </p:nvSpPr>
            <p:spPr bwMode="auto">
              <a:xfrm>
                <a:off x="4581" y="182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309">
                <a:extLst>
                  <a:ext uri="{FF2B5EF4-FFF2-40B4-BE49-F238E27FC236}">
                    <a16:creationId xmlns:a16="http://schemas.microsoft.com/office/drawing/2014/main" id="{F137FFD1-D468-40F7-BE69-219AB586AA4E}"/>
                  </a:ext>
                </a:extLst>
              </p:cNvPr>
              <p:cNvSpPr>
                <a:spLocks noChangeShapeType="1"/>
              </p:cNvSpPr>
              <p:nvPr/>
            </p:nvSpPr>
            <p:spPr bwMode="auto">
              <a:xfrm>
                <a:off x="4581" y="172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310">
                <a:extLst>
                  <a:ext uri="{FF2B5EF4-FFF2-40B4-BE49-F238E27FC236}">
                    <a16:creationId xmlns:a16="http://schemas.microsoft.com/office/drawing/2014/main" id="{F372D028-63A9-4F03-87DC-63D73E59D0D0}"/>
                  </a:ext>
                </a:extLst>
              </p:cNvPr>
              <p:cNvSpPr>
                <a:spLocks noChangeShapeType="1"/>
              </p:cNvSpPr>
              <p:nvPr/>
            </p:nvSpPr>
            <p:spPr bwMode="auto">
              <a:xfrm flipV="1">
                <a:off x="4600" y="1729"/>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11">
                <a:extLst>
                  <a:ext uri="{FF2B5EF4-FFF2-40B4-BE49-F238E27FC236}">
                    <a16:creationId xmlns:a16="http://schemas.microsoft.com/office/drawing/2014/main" id="{0074473C-B71F-48A8-A84C-53DF29963948}"/>
                  </a:ext>
                </a:extLst>
              </p:cNvPr>
              <p:cNvSpPr>
                <a:spLocks noChangeArrowheads="1"/>
              </p:cNvSpPr>
              <p:nvPr/>
            </p:nvSpPr>
            <p:spPr bwMode="auto">
              <a:xfrm>
                <a:off x="1776" y="2204"/>
                <a:ext cx="2096" cy="1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Line 312">
                <a:extLst>
                  <a:ext uri="{FF2B5EF4-FFF2-40B4-BE49-F238E27FC236}">
                    <a16:creationId xmlns:a16="http://schemas.microsoft.com/office/drawing/2014/main" id="{D34081A8-C67F-47ED-B43F-7EBC6E8C5994}"/>
                  </a:ext>
                </a:extLst>
              </p:cNvPr>
              <p:cNvSpPr>
                <a:spLocks noChangeShapeType="1"/>
              </p:cNvSpPr>
              <p:nvPr/>
            </p:nvSpPr>
            <p:spPr bwMode="auto">
              <a:xfrm>
                <a:off x="1776" y="3892"/>
                <a:ext cx="2096"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Line 313">
                <a:extLst>
                  <a:ext uri="{FF2B5EF4-FFF2-40B4-BE49-F238E27FC236}">
                    <a16:creationId xmlns:a16="http://schemas.microsoft.com/office/drawing/2014/main" id="{537C498C-7B5C-4BE9-B7DB-E425DC18AFE8}"/>
                  </a:ext>
                </a:extLst>
              </p:cNvPr>
              <p:cNvSpPr>
                <a:spLocks noChangeShapeType="1"/>
              </p:cNvSpPr>
              <p:nvPr/>
            </p:nvSpPr>
            <p:spPr bwMode="auto">
              <a:xfrm>
                <a:off x="1951"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314">
                <a:extLst>
                  <a:ext uri="{FF2B5EF4-FFF2-40B4-BE49-F238E27FC236}">
                    <a16:creationId xmlns:a16="http://schemas.microsoft.com/office/drawing/2014/main" id="{E163D463-A664-4AB6-B728-261AF3CBB42E}"/>
                  </a:ext>
                </a:extLst>
              </p:cNvPr>
              <p:cNvSpPr>
                <a:spLocks noChangeShapeType="1"/>
              </p:cNvSpPr>
              <p:nvPr/>
            </p:nvSpPr>
            <p:spPr bwMode="auto">
              <a:xfrm>
                <a:off x="2300"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315">
                <a:extLst>
                  <a:ext uri="{FF2B5EF4-FFF2-40B4-BE49-F238E27FC236}">
                    <a16:creationId xmlns:a16="http://schemas.microsoft.com/office/drawing/2014/main" id="{6E83DD4D-177F-41F5-9146-08ECE9EBC4C4}"/>
                  </a:ext>
                </a:extLst>
              </p:cNvPr>
              <p:cNvSpPr>
                <a:spLocks noChangeShapeType="1"/>
              </p:cNvSpPr>
              <p:nvPr/>
            </p:nvSpPr>
            <p:spPr bwMode="auto">
              <a:xfrm>
                <a:off x="2649"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316">
                <a:extLst>
                  <a:ext uri="{FF2B5EF4-FFF2-40B4-BE49-F238E27FC236}">
                    <a16:creationId xmlns:a16="http://schemas.microsoft.com/office/drawing/2014/main" id="{41D92CA3-E30F-4C81-86DD-222505C00BCF}"/>
                  </a:ext>
                </a:extLst>
              </p:cNvPr>
              <p:cNvSpPr>
                <a:spLocks noChangeShapeType="1"/>
              </p:cNvSpPr>
              <p:nvPr/>
            </p:nvSpPr>
            <p:spPr bwMode="auto">
              <a:xfrm>
                <a:off x="2999"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317">
                <a:extLst>
                  <a:ext uri="{FF2B5EF4-FFF2-40B4-BE49-F238E27FC236}">
                    <a16:creationId xmlns:a16="http://schemas.microsoft.com/office/drawing/2014/main" id="{9C7265A4-7F7E-4F52-A090-A535C278B0D0}"/>
                  </a:ext>
                </a:extLst>
              </p:cNvPr>
              <p:cNvSpPr>
                <a:spLocks noChangeShapeType="1"/>
              </p:cNvSpPr>
              <p:nvPr/>
            </p:nvSpPr>
            <p:spPr bwMode="auto">
              <a:xfrm>
                <a:off x="3348"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318">
                <a:extLst>
                  <a:ext uri="{FF2B5EF4-FFF2-40B4-BE49-F238E27FC236}">
                    <a16:creationId xmlns:a16="http://schemas.microsoft.com/office/drawing/2014/main" id="{42D0CD7F-D78A-4A27-9025-B7F9FDC5491D}"/>
                  </a:ext>
                </a:extLst>
              </p:cNvPr>
              <p:cNvSpPr>
                <a:spLocks noChangeShapeType="1"/>
              </p:cNvSpPr>
              <p:nvPr/>
            </p:nvSpPr>
            <p:spPr bwMode="auto">
              <a:xfrm>
                <a:off x="3697"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19">
                <a:extLst>
                  <a:ext uri="{FF2B5EF4-FFF2-40B4-BE49-F238E27FC236}">
                    <a16:creationId xmlns:a16="http://schemas.microsoft.com/office/drawing/2014/main" id="{D2DBB3F5-0350-47B5-8165-5BEC76BE1F3D}"/>
                  </a:ext>
                </a:extLst>
              </p:cNvPr>
              <p:cNvSpPr>
                <a:spLocks noChangeArrowheads="1"/>
              </p:cNvSpPr>
              <p:nvPr/>
            </p:nvSpPr>
            <p:spPr bwMode="auto">
              <a:xfrm>
                <a:off x="1919"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0" name="Rectangle 320">
                <a:extLst>
                  <a:ext uri="{FF2B5EF4-FFF2-40B4-BE49-F238E27FC236}">
                    <a16:creationId xmlns:a16="http://schemas.microsoft.com/office/drawing/2014/main" id="{2B521139-68BE-4D94-92BC-8724FE192872}"/>
                  </a:ext>
                </a:extLst>
              </p:cNvPr>
              <p:cNvSpPr>
                <a:spLocks noChangeArrowheads="1"/>
              </p:cNvSpPr>
              <p:nvPr/>
            </p:nvSpPr>
            <p:spPr bwMode="auto">
              <a:xfrm>
                <a:off x="2268"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1" name="Rectangle 321">
                <a:extLst>
                  <a:ext uri="{FF2B5EF4-FFF2-40B4-BE49-F238E27FC236}">
                    <a16:creationId xmlns:a16="http://schemas.microsoft.com/office/drawing/2014/main" id="{F264CD93-50CA-4C24-9E07-77B12814AAFE}"/>
                  </a:ext>
                </a:extLst>
              </p:cNvPr>
              <p:cNvSpPr>
                <a:spLocks noChangeArrowheads="1"/>
              </p:cNvSpPr>
              <p:nvPr/>
            </p:nvSpPr>
            <p:spPr bwMode="auto">
              <a:xfrm>
                <a:off x="2617"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2" name="Rectangle 322">
                <a:extLst>
                  <a:ext uri="{FF2B5EF4-FFF2-40B4-BE49-F238E27FC236}">
                    <a16:creationId xmlns:a16="http://schemas.microsoft.com/office/drawing/2014/main" id="{5884E9A8-6EF7-4606-B56B-CD40288278A7}"/>
                  </a:ext>
                </a:extLst>
              </p:cNvPr>
              <p:cNvSpPr>
                <a:spLocks noChangeArrowheads="1"/>
              </p:cNvSpPr>
              <p:nvPr/>
            </p:nvSpPr>
            <p:spPr bwMode="auto">
              <a:xfrm>
                <a:off x="2967"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3" name="Rectangle 323">
                <a:extLst>
                  <a:ext uri="{FF2B5EF4-FFF2-40B4-BE49-F238E27FC236}">
                    <a16:creationId xmlns:a16="http://schemas.microsoft.com/office/drawing/2014/main" id="{E7D6CC55-B33C-4321-BF5A-0BA1B4635D18}"/>
                  </a:ext>
                </a:extLst>
              </p:cNvPr>
              <p:cNvSpPr>
                <a:spLocks noChangeArrowheads="1"/>
              </p:cNvSpPr>
              <p:nvPr/>
            </p:nvSpPr>
            <p:spPr bwMode="auto">
              <a:xfrm>
                <a:off x="3316"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4" name="Rectangle 324">
                <a:extLst>
                  <a:ext uri="{FF2B5EF4-FFF2-40B4-BE49-F238E27FC236}">
                    <a16:creationId xmlns:a16="http://schemas.microsoft.com/office/drawing/2014/main" id="{1DF9BCA3-CCB3-4543-909D-D472E343523A}"/>
                  </a:ext>
                </a:extLst>
              </p:cNvPr>
              <p:cNvSpPr>
                <a:spLocks noChangeArrowheads="1"/>
              </p:cNvSpPr>
              <p:nvPr/>
            </p:nvSpPr>
            <p:spPr bwMode="auto">
              <a:xfrm>
                <a:off x="3665"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5" name="Rectangle 325">
                <a:extLst>
                  <a:ext uri="{FF2B5EF4-FFF2-40B4-BE49-F238E27FC236}">
                    <a16:creationId xmlns:a16="http://schemas.microsoft.com/office/drawing/2014/main" id="{7A79E95D-277E-45F5-86F8-4038B3E8AFFA}"/>
                  </a:ext>
                </a:extLst>
              </p:cNvPr>
              <p:cNvSpPr>
                <a:spLocks noChangeArrowheads="1"/>
              </p:cNvSpPr>
              <p:nvPr/>
            </p:nvSpPr>
            <p:spPr bwMode="auto">
              <a:xfrm>
                <a:off x="2411" y="4138"/>
                <a:ext cx="9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guided reward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6" name="Line 326">
                <a:extLst>
                  <a:ext uri="{FF2B5EF4-FFF2-40B4-BE49-F238E27FC236}">
                    <a16:creationId xmlns:a16="http://schemas.microsoft.com/office/drawing/2014/main" id="{87ED414C-60A0-4918-AF6E-7F0CBC054FA0}"/>
                  </a:ext>
                </a:extLst>
              </p:cNvPr>
              <p:cNvSpPr>
                <a:spLocks noChangeShapeType="1"/>
              </p:cNvSpPr>
              <p:nvPr/>
            </p:nvSpPr>
            <p:spPr bwMode="auto">
              <a:xfrm flipV="1">
                <a:off x="1776" y="2204"/>
                <a:ext cx="0" cy="168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327">
                <a:extLst>
                  <a:ext uri="{FF2B5EF4-FFF2-40B4-BE49-F238E27FC236}">
                    <a16:creationId xmlns:a16="http://schemas.microsoft.com/office/drawing/2014/main" id="{6680EC9D-9436-4EAA-ABB7-3C18A418AC6D}"/>
                  </a:ext>
                </a:extLst>
              </p:cNvPr>
              <p:cNvSpPr>
                <a:spLocks noChangeShapeType="1"/>
              </p:cNvSpPr>
              <p:nvPr/>
            </p:nvSpPr>
            <p:spPr bwMode="auto">
              <a:xfrm flipH="1">
                <a:off x="1755" y="3892"/>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328">
                <a:extLst>
                  <a:ext uri="{FF2B5EF4-FFF2-40B4-BE49-F238E27FC236}">
                    <a16:creationId xmlns:a16="http://schemas.microsoft.com/office/drawing/2014/main" id="{A7B5BBB3-D34D-43FE-AFFE-FCD1D31AE568}"/>
                  </a:ext>
                </a:extLst>
              </p:cNvPr>
              <p:cNvSpPr>
                <a:spLocks noChangeShapeType="1"/>
              </p:cNvSpPr>
              <p:nvPr/>
            </p:nvSpPr>
            <p:spPr bwMode="auto">
              <a:xfrm flipH="1">
                <a:off x="1755" y="3555"/>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329">
                <a:extLst>
                  <a:ext uri="{FF2B5EF4-FFF2-40B4-BE49-F238E27FC236}">
                    <a16:creationId xmlns:a16="http://schemas.microsoft.com/office/drawing/2014/main" id="{66D59048-EF8F-405D-9229-DD66B7B1F209}"/>
                  </a:ext>
                </a:extLst>
              </p:cNvPr>
              <p:cNvSpPr>
                <a:spLocks noChangeShapeType="1"/>
              </p:cNvSpPr>
              <p:nvPr/>
            </p:nvSpPr>
            <p:spPr bwMode="auto">
              <a:xfrm flipH="1">
                <a:off x="1755" y="3217"/>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330">
                <a:extLst>
                  <a:ext uri="{FF2B5EF4-FFF2-40B4-BE49-F238E27FC236}">
                    <a16:creationId xmlns:a16="http://schemas.microsoft.com/office/drawing/2014/main" id="{BD2AB765-6A13-45E5-957B-6E2F70D0A563}"/>
                  </a:ext>
                </a:extLst>
              </p:cNvPr>
              <p:cNvSpPr>
                <a:spLocks noChangeShapeType="1"/>
              </p:cNvSpPr>
              <p:nvPr/>
            </p:nvSpPr>
            <p:spPr bwMode="auto">
              <a:xfrm flipH="1">
                <a:off x="1755" y="2880"/>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331">
                <a:extLst>
                  <a:ext uri="{FF2B5EF4-FFF2-40B4-BE49-F238E27FC236}">
                    <a16:creationId xmlns:a16="http://schemas.microsoft.com/office/drawing/2014/main" id="{5970A15C-22ED-4D6B-B79F-AF09C2A7DE55}"/>
                  </a:ext>
                </a:extLst>
              </p:cNvPr>
              <p:cNvSpPr>
                <a:spLocks noChangeShapeType="1"/>
              </p:cNvSpPr>
              <p:nvPr/>
            </p:nvSpPr>
            <p:spPr bwMode="auto">
              <a:xfrm flipH="1">
                <a:off x="1755" y="2542"/>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332">
                <a:extLst>
                  <a:ext uri="{FF2B5EF4-FFF2-40B4-BE49-F238E27FC236}">
                    <a16:creationId xmlns:a16="http://schemas.microsoft.com/office/drawing/2014/main" id="{76761BD8-240F-466D-8318-85BF6E8CB02C}"/>
                  </a:ext>
                </a:extLst>
              </p:cNvPr>
              <p:cNvSpPr>
                <a:spLocks noChangeShapeType="1"/>
              </p:cNvSpPr>
              <p:nvPr/>
            </p:nvSpPr>
            <p:spPr bwMode="auto">
              <a:xfrm flipH="1">
                <a:off x="1755" y="2204"/>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333">
                <a:extLst>
                  <a:ext uri="{FF2B5EF4-FFF2-40B4-BE49-F238E27FC236}">
                    <a16:creationId xmlns:a16="http://schemas.microsoft.com/office/drawing/2014/main" id="{698F44AB-4159-4186-A6C6-37232D33D862}"/>
                  </a:ext>
                </a:extLst>
              </p:cNvPr>
              <p:cNvSpPr>
                <a:spLocks noChangeArrowheads="1"/>
              </p:cNvSpPr>
              <p:nvPr/>
            </p:nvSpPr>
            <p:spPr bwMode="auto">
              <a:xfrm>
                <a:off x="1643" y="382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4" name="Rectangle 334">
                <a:extLst>
                  <a:ext uri="{FF2B5EF4-FFF2-40B4-BE49-F238E27FC236}">
                    <a16:creationId xmlns:a16="http://schemas.microsoft.com/office/drawing/2014/main" id="{3DE76872-1320-43A8-955C-03E0943D8CBA}"/>
                  </a:ext>
                </a:extLst>
              </p:cNvPr>
              <p:cNvSpPr>
                <a:spLocks noChangeArrowheads="1"/>
              </p:cNvSpPr>
              <p:nvPr/>
            </p:nvSpPr>
            <p:spPr bwMode="auto">
              <a:xfrm>
                <a:off x="1530" y="3484"/>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5" name="Rectangle 335">
                <a:extLst>
                  <a:ext uri="{FF2B5EF4-FFF2-40B4-BE49-F238E27FC236}">
                    <a16:creationId xmlns:a16="http://schemas.microsoft.com/office/drawing/2014/main" id="{744D9D99-64C4-43D1-8F3C-5C8B57D1AD1B}"/>
                  </a:ext>
                </a:extLst>
              </p:cNvPr>
              <p:cNvSpPr>
                <a:spLocks noChangeArrowheads="1"/>
              </p:cNvSpPr>
              <p:nvPr/>
            </p:nvSpPr>
            <p:spPr bwMode="auto">
              <a:xfrm>
                <a:off x="1530" y="3149"/>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6" name="Rectangle 336">
                <a:extLst>
                  <a:ext uri="{FF2B5EF4-FFF2-40B4-BE49-F238E27FC236}">
                    <a16:creationId xmlns:a16="http://schemas.microsoft.com/office/drawing/2014/main" id="{D81C376B-8CE8-4C56-A597-0D51A0C51BB3}"/>
                  </a:ext>
                </a:extLst>
              </p:cNvPr>
              <p:cNvSpPr>
                <a:spLocks noChangeArrowheads="1"/>
              </p:cNvSpPr>
              <p:nvPr/>
            </p:nvSpPr>
            <p:spPr bwMode="auto">
              <a:xfrm>
                <a:off x="1530" y="2810"/>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7" name="Rectangle 337">
                <a:extLst>
                  <a:ext uri="{FF2B5EF4-FFF2-40B4-BE49-F238E27FC236}">
                    <a16:creationId xmlns:a16="http://schemas.microsoft.com/office/drawing/2014/main" id="{5F810A3A-24BB-4D81-AE37-45304D1C378E}"/>
                  </a:ext>
                </a:extLst>
              </p:cNvPr>
              <p:cNvSpPr>
                <a:spLocks noChangeArrowheads="1"/>
              </p:cNvSpPr>
              <p:nvPr/>
            </p:nvSpPr>
            <p:spPr bwMode="auto">
              <a:xfrm>
                <a:off x="1530" y="2475"/>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8" name="Rectangle 338">
                <a:extLst>
                  <a:ext uri="{FF2B5EF4-FFF2-40B4-BE49-F238E27FC236}">
                    <a16:creationId xmlns:a16="http://schemas.microsoft.com/office/drawing/2014/main" id="{E45E46B7-EE95-40DA-B1E5-AECB3571A39E}"/>
                  </a:ext>
                </a:extLst>
              </p:cNvPr>
              <p:cNvSpPr>
                <a:spLocks noChangeArrowheads="1"/>
              </p:cNvSpPr>
              <p:nvPr/>
            </p:nvSpPr>
            <p:spPr bwMode="auto">
              <a:xfrm>
                <a:off x="1643" y="213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9" name="Rectangle 339">
                <a:extLst>
                  <a:ext uri="{FF2B5EF4-FFF2-40B4-BE49-F238E27FC236}">
                    <a16:creationId xmlns:a16="http://schemas.microsoft.com/office/drawing/2014/main" id="{8B674285-F286-4BA5-A012-9C0FEBB42A84}"/>
                  </a:ext>
                </a:extLst>
              </p:cNvPr>
              <p:cNvSpPr>
                <a:spLocks noChangeArrowheads="1"/>
              </p:cNvSpPr>
              <p:nvPr/>
            </p:nvSpPr>
            <p:spPr bwMode="auto">
              <a:xfrm rot="16200000">
                <a:off x="1067" y="2976"/>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0" name="Rectangle 340">
                <a:extLst>
                  <a:ext uri="{FF2B5EF4-FFF2-40B4-BE49-F238E27FC236}">
                    <a16:creationId xmlns:a16="http://schemas.microsoft.com/office/drawing/2014/main" id="{DA13D40A-BFCC-4B93-81B0-09D3670AC372}"/>
                  </a:ext>
                </a:extLst>
              </p:cNvPr>
              <p:cNvSpPr>
                <a:spLocks noChangeArrowheads="1"/>
              </p:cNvSpPr>
              <p:nvPr/>
            </p:nvSpPr>
            <p:spPr bwMode="auto">
              <a:xfrm rot="16200000">
                <a:off x="1050" y="291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1" name="Rectangle 341">
                <a:extLst>
                  <a:ext uri="{FF2B5EF4-FFF2-40B4-BE49-F238E27FC236}">
                    <a16:creationId xmlns:a16="http://schemas.microsoft.com/office/drawing/2014/main" id="{8F482342-23E7-4CF1-9C1C-FD92761E8765}"/>
                  </a:ext>
                </a:extLst>
              </p:cNvPr>
              <p:cNvSpPr>
                <a:spLocks noChangeArrowheads="1"/>
              </p:cNvSpPr>
              <p:nvPr/>
            </p:nvSpPr>
            <p:spPr bwMode="auto">
              <a:xfrm rot="16200000">
                <a:off x="1070" y="287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2" name="Rectangle 342">
                <a:extLst>
                  <a:ext uri="{FF2B5EF4-FFF2-40B4-BE49-F238E27FC236}">
                    <a16:creationId xmlns:a16="http://schemas.microsoft.com/office/drawing/2014/main" id="{DC52E1A4-F329-4160-8394-15E50BC5E35E}"/>
                  </a:ext>
                </a:extLst>
              </p:cNvPr>
              <p:cNvSpPr>
                <a:spLocks noChangeArrowheads="1"/>
              </p:cNvSpPr>
              <p:nvPr/>
            </p:nvSpPr>
            <p:spPr bwMode="auto">
              <a:xfrm rot="16200000">
                <a:off x="1218" y="3304"/>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3" name="Rectangle 343">
                <a:extLst>
                  <a:ext uri="{FF2B5EF4-FFF2-40B4-BE49-F238E27FC236}">
                    <a16:creationId xmlns:a16="http://schemas.microsoft.com/office/drawing/2014/main" id="{F9547124-D3FE-4A21-9757-469FF646B1B4}"/>
                  </a:ext>
                </a:extLst>
              </p:cNvPr>
              <p:cNvSpPr>
                <a:spLocks noChangeArrowheads="1"/>
              </p:cNvSpPr>
              <p:nvPr/>
            </p:nvSpPr>
            <p:spPr bwMode="auto">
              <a:xfrm rot="16200000">
                <a:off x="1235" y="3247"/>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4" name="Rectangle 344">
                <a:extLst>
                  <a:ext uri="{FF2B5EF4-FFF2-40B4-BE49-F238E27FC236}">
                    <a16:creationId xmlns:a16="http://schemas.microsoft.com/office/drawing/2014/main" id="{777BB8CC-B89E-4715-8713-D6633A453D00}"/>
                  </a:ext>
                </a:extLst>
              </p:cNvPr>
              <p:cNvSpPr>
                <a:spLocks noChangeArrowheads="1"/>
              </p:cNvSpPr>
              <p:nvPr/>
            </p:nvSpPr>
            <p:spPr bwMode="auto">
              <a:xfrm rot="16200000">
                <a:off x="1218" y="319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5" name="Rectangle 345">
                <a:extLst>
                  <a:ext uri="{FF2B5EF4-FFF2-40B4-BE49-F238E27FC236}">
                    <a16:creationId xmlns:a16="http://schemas.microsoft.com/office/drawing/2014/main" id="{528C8D2D-4148-4DE5-AD47-556E149FC7E9}"/>
                  </a:ext>
                </a:extLst>
              </p:cNvPr>
              <p:cNvSpPr>
                <a:spLocks noChangeArrowheads="1"/>
              </p:cNvSpPr>
              <p:nvPr/>
            </p:nvSpPr>
            <p:spPr bwMode="auto">
              <a:xfrm rot="16200000">
                <a:off x="1242" y="314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6" name="Rectangle 346">
                <a:extLst>
                  <a:ext uri="{FF2B5EF4-FFF2-40B4-BE49-F238E27FC236}">
                    <a16:creationId xmlns:a16="http://schemas.microsoft.com/office/drawing/2014/main" id="{777BCFCE-F2E7-495C-AA5F-9A708C38CBD9}"/>
                  </a:ext>
                </a:extLst>
              </p:cNvPr>
              <p:cNvSpPr>
                <a:spLocks noChangeArrowheads="1"/>
              </p:cNvSpPr>
              <p:nvPr/>
            </p:nvSpPr>
            <p:spPr bwMode="auto">
              <a:xfrm rot="16200000">
                <a:off x="1218" y="3082"/>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7" name="Rectangle 347">
                <a:extLst>
                  <a:ext uri="{FF2B5EF4-FFF2-40B4-BE49-F238E27FC236}">
                    <a16:creationId xmlns:a16="http://schemas.microsoft.com/office/drawing/2014/main" id="{763CBC75-7E4B-4004-B598-6968D4F31D42}"/>
                  </a:ext>
                </a:extLst>
              </p:cNvPr>
              <p:cNvSpPr>
                <a:spLocks noChangeArrowheads="1"/>
              </p:cNvSpPr>
              <p:nvPr/>
            </p:nvSpPr>
            <p:spPr bwMode="auto">
              <a:xfrm rot="16200000">
                <a:off x="1218" y="300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8" name="Rectangle 348">
                <a:extLst>
                  <a:ext uri="{FF2B5EF4-FFF2-40B4-BE49-F238E27FC236}">
                    <a16:creationId xmlns:a16="http://schemas.microsoft.com/office/drawing/2014/main" id="{82F63977-94CC-4B39-B52F-9395DF49EF7C}"/>
                  </a:ext>
                </a:extLst>
              </p:cNvPr>
              <p:cNvSpPr>
                <a:spLocks noChangeArrowheads="1"/>
              </p:cNvSpPr>
              <p:nvPr/>
            </p:nvSpPr>
            <p:spPr bwMode="auto">
              <a:xfrm rot="16200000">
                <a:off x="1238" y="295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9" name="Rectangle 349">
                <a:extLst>
                  <a:ext uri="{FF2B5EF4-FFF2-40B4-BE49-F238E27FC236}">
                    <a16:creationId xmlns:a16="http://schemas.microsoft.com/office/drawing/2014/main" id="{A0F13553-8A73-436F-AADE-438D18F063CE}"/>
                  </a:ext>
                </a:extLst>
              </p:cNvPr>
              <p:cNvSpPr>
                <a:spLocks noChangeArrowheads="1"/>
              </p:cNvSpPr>
              <p:nvPr/>
            </p:nvSpPr>
            <p:spPr bwMode="auto">
              <a:xfrm rot="16200000">
                <a:off x="1235" y="2926"/>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0" name="Rectangle 350">
                <a:extLst>
                  <a:ext uri="{FF2B5EF4-FFF2-40B4-BE49-F238E27FC236}">
                    <a16:creationId xmlns:a16="http://schemas.microsoft.com/office/drawing/2014/main" id="{855934F0-1ADD-4BBF-9ECA-E6248C47819E}"/>
                  </a:ext>
                </a:extLst>
              </p:cNvPr>
              <p:cNvSpPr>
                <a:spLocks noChangeArrowheads="1"/>
              </p:cNvSpPr>
              <p:nvPr/>
            </p:nvSpPr>
            <p:spPr bwMode="auto">
              <a:xfrm rot="16200000">
                <a:off x="1218" y="286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1" name="Rectangle 351">
                <a:extLst>
                  <a:ext uri="{FF2B5EF4-FFF2-40B4-BE49-F238E27FC236}">
                    <a16:creationId xmlns:a16="http://schemas.microsoft.com/office/drawing/2014/main" id="{994EC058-E5D9-4DCE-A517-92033C3E9112}"/>
                  </a:ext>
                </a:extLst>
              </p:cNvPr>
              <p:cNvSpPr>
                <a:spLocks noChangeArrowheads="1"/>
              </p:cNvSpPr>
              <p:nvPr/>
            </p:nvSpPr>
            <p:spPr bwMode="auto">
              <a:xfrm rot="16200000">
                <a:off x="1208" y="2781"/>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2" name="Rectangle 352">
                <a:extLst>
                  <a:ext uri="{FF2B5EF4-FFF2-40B4-BE49-F238E27FC236}">
                    <a16:creationId xmlns:a16="http://schemas.microsoft.com/office/drawing/2014/main" id="{83A65DEE-724D-490B-B213-75E3AA78AB64}"/>
                  </a:ext>
                </a:extLst>
              </p:cNvPr>
              <p:cNvSpPr>
                <a:spLocks noChangeArrowheads="1"/>
              </p:cNvSpPr>
              <p:nvPr/>
            </p:nvSpPr>
            <p:spPr bwMode="auto">
              <a:xfrm rot="16200000">
                <a:off x="1218" y="269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 name="Rectangle 353">
                <a:extLst>
                  <a:ext uri="{FF2B5EF4-FFF2-40B4-BE49-F238E27FC236}">
                    <a16:creationId xmlns:a16="http://schemas.microsoft.com/office/drawing/2014/main" id="{A6313976-72EC-43D2-8FDF-59F5874F98B1}"/>
                  </a:ext>
                </a:extLst>
              </p:cNvPr>
              <p:cNvSpPr>
                <a:spLocks noChangeArrowheads="1"/>
              </p:cNvSpPr>
              <p:nvPr/>
            </p:nvSpPr>
            <p:spPr bwMode="auto">
              <a:xfrm rot="16200000">
                <a:off x="1235" y="2641"/>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4" name="Rectangle 354">
                <a:extLst>
                  <a:ext uri="{FF2B5EF4-FFF2-40B4-BE49-F238E27FC236}">
                    <a16:creationId xmlns:a16="http://schemas.microsoft.com/office/drawing/2014/main" id="{DAFA5066-35C5-4AE1-93CA-C1A79C8048CF}"/>
                  </a:ext>
                </a:extLst>
              </p:cNvPr>
              <p:cNvSpPr>
                <a:spLocks noChangeArrowheads="1"/>
              </p:cNvSpPr>
              <p:nvPr/>
            </p:nvSpPr>
            <p:spPr bwMode="auto">
              <a:xfrm rot="16200000">
                <a:off x="1218" y="258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5" name="Rectangle 355">
                <a:extLst>
                  <a:ext uri="{FF2B5EF4-FFF2-40B4-BE49-F238E27FC236}">
                    <a16:creationId xmlns:a16="http://schemas.microsoft.com/office/drawing/2014/main" id="{236501A6-6401-4486-9791-5494C55A46AB}"/>
                  </a:ext>
                </a:extLst>
              </p:cNvPr>
              <p:cNvSpPr>
                <a:spLocks noChangeArrowheads="1"/>
              </p:cNvSpPr>
              <p:nvPr/>
            </p:nvSpPr>
            <p:spPr bwMode="auto">
              <a:xfrm rot="16200000">
                <a:off x="1235" y="2524"/>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6" name="Rectangle 356">
                <a:extLst>
                  <a:ext uri="{FF2B5EF4-FFF2-40B4-BE49-F238E27FC236}">
                    <a16:creationId xmlns:a16="http://schemas.microsoft.com/office/drawing/2014/main" id="{1BC5095D-5D18-4439-BE3C-80E0CBDE08A7}"/>
                  </a:ext>
                </a:extLst>
              </p:cNvPr>
              <p:cNvSpPr>
                <a:spLocks noChangeArrowheads="1"/>
              </p:cNvSpPr>
              <p:nvPr/>
            </p:nvSpPr>
            <p:spPr bwMode="auto">
              <a:xfrm rot="16200000">
                <a:off x="1385" y="318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7" name="Rectangle 357">
                <a:extLst>
                  <a:ext uri="{FF2B5EF4-FFF2-40B4-BE49-F238E27FC236}">
                    <a16:creationId xmlns:a16="http://schemas.microsoft.com/office/drawing/2014/main" id="{CCAAEAEC-E5D3-4DA6-9FEB-C3E2B32B980C}"/>
                  </a:ext>
                </a:extLst>
              </p:cNvPr>
              <p:cNvSpPr>
                <a:spLocks noChangeArrowheads="1"/>
              </p:cNvSpPr>
              <p:nvPr/>
            </p:nvSpPr>
            <p:spPr bwMode="auto">
              <a:xfrm rot="16200000">
                <a:off x="1390" y="3112"/>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262626"/>
                    </a:solidFill>
                    <a:effectLst/>
                    <a:latin typeface="Arial" panose="020B0604020202020204" pitchFamily="34"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8" name="Rectangle 358">
                <a:extLst>
                  <a:ext uri="{FF2B5EF4-FFF2-40B4-BE49-F238E27FC236}">
                    <a16:creationId xmlns:a16="http://schemas.microsoft.com/office/drawing/2014/main" id="{FD17FE01-0DC5-427C-84C6-33A6978CD8E2}"/>
                  </a:ext>
                </a:extLst>
              </p:cNvPr>
              <p:cNvSpPr>
                <a:spLocks noChangeArrowheads="1"/>
              </p:cNvSpPr>
              <p:nvPr/>
            </p:nvSpPr>
            <p:spPr bwMode="auto">
              <a:xfrm rot="16200000">
                <a:off x="1405" y="3058"/>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9" name="Rectangle 359">
                <a:extLst>
                  <a:ext uri="{FF2B5EF4-FFF2-40B4-BE49-F238E27FC236}">
                    <a16:creationId xmlns:a16="http://schemas.microsoft.com/office/drawing/2014/main" id="{8958F864-5D46-4612-BA50-27C0DB41813C}"/>
                  </a:ext>
                </a:extLst>
              </p:cNvPr>
              <p:cNvSpPr>
                <a:spLocks noChangeArrowheads="1"/>
              </p:cNvSpPr>
              <p:nvPr/>
            </p:nvSpPr>
            <p:spPr bwMode="auto">
              <a:xfrm rot="16200000">
                <a:off x="1405" y="301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0" name="Rectangle 360">
                <a:extLst>
                  <a:ext uri="{FF2B5EF4-FFF2-40B4-BE49-F238E27FC236}">
                    <a16:creationId xmlns:a16="http://schemas.microsoft.com/office/drawing/2014/main" id="{079E0DE5-17A9-40F8-A8DE-7527B85B94A8}"/>
                  </a:ext>
                </a:extLst>
              </p:cNvPr>
              <p:cNvSpPr>
                <a:spLocks noChangeArrowheads="1"/>
              </p:cNvSpPr>
              <p:nvPr/>
            </p:nvSpPr>
            <p:spPr bwMode="auto">
              <a:xfrm rot="16200000">
                <a:off x="1390" y="2984"/>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1" name="Rectangle 361">
                <a:extLst>
                  <a:ext uri="{FF2B5EF4-FFF2-40B4-BE49-F238E27FC236}">
                    <a16:creationId xmlns:a16="http://schemas.microsoft.com/office/drawing/2014/main" id="{2DABF82E-1280-4292-852A-C1183488DC13}"/>
                  </a:ext>
                </a:extLst>
              </p:cNvPr>
              <p:cNvSpPr>
                <a:spLocks noChangeArrowheads="1"/>
              </p:cNvSpPr>
              <p:nvPr/>
            </p:nvSpPr>
            <p:spPr bwMode="auto">
              <a:xfrm rot="16200000">
                <a:off x="1385" y="2909"/>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2" name="Rectangle 362">
                <a:extLst>
                  <a:ext uri="{FF2B5EF4-FFF2-40B4-BE49-F238E27FC236}">
                    <a16:creationId xmlns:a16="http://schemas.microsoft.com/office/drawing/2014/main" id="{839DFD35-E929-4666-80BB-44A18195D33C}"/>
                  </a:ext>
                </a:extLst>
              </p:cNvPr>
              <p:cNvSpPr>
                <a:spLocks noChangeArrowheads="1"/>
              </p:cNvSpPr>
              <p:nvPr/>
            </p:nvSpPr>
            <p:spPr bwMode="auto">
              <a:xfrm rot="16200000">
                <a:off x="1385" y="283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3" name="Rectangle 363">
                <a:extLst>
                  <a:ext uri="{FF2B5EF4-FFF2-40B4-BE49-F238E27FC236}">
                    <a16:creationId xmlns:a16="http://schemas.microsoft.com/office/drawing/2014/main" id="{A91AE518-1370-4854-B61C-5A6387E7C097}"/>
                  </a:ext>
                </a:extLst>
              </p:cNvPr>
              <p:cNvSpPr>
                <a:spLocks noChangeArrowheads="1"/>
              </p:cNvSpPr>
              <p:nvPr/>
            </p:nvSpPr>
            <p:spPr bwMode="auto">
              <a:xfrm rot="16200000">
                <a:off x="1409" y="2786"/>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4" name="Rectangle 364">
                <a:extLst>
                  <a:ext uri="{FF2B5EF4-FFF2-40B4-BE49-F238E27FC236}">
                    <a16:creationId xmlns:a16="http://schemas.microsoft.com/office/drawing/2014/main" id="{DC0D64D4-D570-4602-A35F-91B853F10211}"/>
                  </a:ext>
                </a:extLst>
              </p:cNvPr>
              <p:cNvSpPr>
                <a:spLocks noChangeArrowheads="1"/>
              </p:cNvSpPr>
              <p:nvPr/>
            </p:nvSpPr>
            <p:spPr bwMode="auto">
              <a:xfrm rot="16200000">
                <a:off x="1390" y="2737"/>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5" name="Rectangle 365">
                <a:extLst>
                  <a:ext uri="{FF2B5EF4-FFF2-40B4-BE49-F238E27FC236}">
                    <a16:creationId xmlns:a16="http://schemas.microsoft.com/office/drawing/2014/main" id="{4B7D0663-0B57-48F3-BF9B-96359C63FB56}"/>
                  </a:ext>
                </a:extLst>
              </p:cNvPr>
              <p:cNvSpPr>
                <a:spLocks noChangeArrowheads="1"/>
              </p:cNvSpPr>
              <p:nvPr/>
            </p:nvSpPr>
            <p:spPr bwMode="auto">
              <a:xfrm rot="16200000">
                <a:off x="1385" y="266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6" name="Line 366">
                <a:extLst>
                  <a:ext uri="{FF2B5EF4-FFF2-40B4-BE49-F238E27FC236}">
                    <a16:creationId xmlns:a16="http://schemas.microsoft.com/office/drawing/2014/main" id="{E77AF329-23B4-4701-B18D-814AE62C41A8}"/>
                  </a:ext>
                </a:extLst>
              </p:cNvPr>
              <p:cNvSpPr>
                <a:spLocks noChangeShapeType="1"/>
              </p:cNvSpPr>
              <p:nvPr/>
            </p:nvSpPr>
            <p:spPr bwMode="auto">
              <a:xfrm>
                <a:off x="1951" y="2291"/>
                <a:ext cx="0" cy="7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367">
                <a:extLst>
                  <a:ext uri="{FF2B5EF4-FFF2-40B4-BE49-F238E27FC236}">
                    <a16:creationId xmlns:a16="http://schemas.microsoft.com/office/drawing/2014/main" id="{8F4E507F-83BE-4EC2-800B-DED5920B3F96}"/>
                  </a:ext>
                </a:extLst>
              </p:cNvPr>
              <p:cNvSpPr>
                <a:spLocks noChangeShapeType="1"/>
              </p:cNvSpPr>
              <p:nvPr/>
            </p:nvSpPr>
            <p:spPr bwMode="auto">
              <a:xfrm>
                <a:off x="2300" y="2831"/>
                <a:ext cx="0" cy="7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368">
                <a:extLst>
                  <a:ext uri="{FF2B5EF4-FFF2-40B4-BE49-F238E27FC236}">
                    <a16:creationId xmlns:a16="http://schemas.microsoft.com/office/drawing/2014/main" id="{3646A213-BC8A-4E8D-8678-346798B9A32F}"/>
                  </a:ext>
                </a:extLst>
              </p:cNvPr>
              <p:cNvSpPr>
                <a:spLocks noChangeShapeType="1"/>
              </p:cNvSpPr>
              <p:nvPr/>
            </p:nvSpPr>
            <p:spPr bwMode="auto">
              <a:xfrm>
                <a:off x="2649" y="3186"/>
                <a:ext cx="0" cy="12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369">
                <a:extLst>
                  <a:ext uri="{FF2B5EF4-FFF2-40B4-BE49-F238E27FC236}">
                    <a16:creationId xmlns:a16="http://schemas.microsoft.com/office/drawing/2014/main" id="{150C239B-2F56-48D4-816F-0FB42F5F2709}"/>
                  </a:ext>
                </a:extLst>
              </p:cNvPr>
              <p:cNvSpPr>
                <a:spLocks noChangeShapeType="1"/>
              </p:cNvSpPr>
              <p:nvPr/>
            </p:nvSpPr>
            <p:spPr bwMode="auto">
              <a:xfrm>
                <a:off x="2999" y="2908"/>
                <a:ext cx="0" cy="11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370">
                <a:extLst>
                  <a:ext uri="{FF2B5EF4-FFF2-40B4-BE49-F238E27FC236}">
                    <a16:creationId xmlns:a16="http://schemas.microsoft.com/office/drawing/2014/main" id="{23C92B23-0891-4D8D-ACE4-75F0FB9B1889}"/>
                  </a:ext>
                </a:extLst>
              </p:cNvPr>
              <p:cNvSpPr>
                <a:spLocks noChangeShapeType="1"/>
              </p:cNvSpPr>
              <p:nvPr/>
            </p:nvSpPr>
            <p:spPr bwMode="auto">
              <a:xfrm>
                <a:off x="3348" y="2642"/>
                <a:ext cx="0" cy="14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371">
                <a:extLst>
                  <a:ext uri="{FF2B5EF4-FFF2-40B4-BE49-F238E27FC236}">
                    <a16:creationId xmlns:a16="http://schemas.microsoft.com/office/drawing/2014/main" id="{40BB526C-A838-42ED-8EFC-B9E7197FDD80}"/>
                  </a:ext>
                </a:extLst>
              </p:cNvPr>
              <p:cNvSpPr>
                <a:spLocks noChangeShapeType="1"/>
              </p:cNvSpPr>
              <p:nvPr/>
            </p:nvSpPr>
            <p:spPr bwMode="auto">
              <a:xfrm>
                <a:off x="3697" y="2655"/>
                <a:ext cx="0" cy="7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372">
                <a:extLst>
                  <a:ext uri="{FF2B5EF4-FFF2-40B4-BE49-F238E27FC236}">
                    <a16:creationId xmlns:a16="http://schemas.microsoft.com/office/drawing/2014/main" id="{A5571563-83E4-4ABF-9089-55D2A5E183C3}"/>
                  </a:ext>
                </a:extLst>
              </p:cNvPr>
              <p:cNvSpPr>
                <a:spLocks noChangeShapeType="1"/>
              </p:cNvSpPr>
              <p:nvPr/>
            </p:nvSpPr>
            <p:spPr bwMode="auto">
              <a:xfrm flipV="1">
                <a:off x="1951" y="2218"/>
                <a:ext cx="0" cy="7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373">
                <a:extLst>
                  <a:ext uri="{FF2B5EF4-FFF2-40B4-BE49-F238E27FC236}">
                    <a16:creationId xmlns:a16="http://schemas.microsoft.com/office/drawing/2014/main" id="{4123BCCA-6786-4244-9953-B827B6469344}"/>
                  </a:ext>
                </a:extLst>
              </p:cNvPr>
              <p:cNvSpPr>
                <a:spLocks noChangeShapeType="1"/>
              </p:cNvSpPr>
              <p:nvPr/>
            </p:nvSpPr>
            <p:spPr bwMode="auto">
              <a:xfrm flipV="1">
                <a:off x="2300" y="2758"/>
                <a:ext cx="0" cy="7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374">
                <a:extLst>
                  <a:ext uri="{FF2B5EF4-FFF2-40B4-BE49-F238E27FC236}">
                    <a16:creationId xmlns:a16="http://schemas.microsoft.com/office/drawing/2014/main" id="{9CB55183-5AFA-420A-AB85-2121970B764F}"/>
                  </a:ext>
                </a:extLst>
              </p:cNvPr>
              <p:cNvSpPr>
                <a:spLocks noChangeShapeType="1"/>
              </p:cNvSpPr>
              <p:nvPr/>
            </p:nvSpPr>
            <p:spPr bwMode="auto">
              <a:xfrm flipV="1">
                <a:off x="2649" y="3063"/>
                <a:ext cx="0" cy="12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375">
                <a:extLst>
                  <a:ext uri="{FF2B5EF4-FFF2-40B4-BE49-F238E27FC236}">
                    <a16:creationId xmlns:a16="http://schemas.microsoft.com/office/drawing/2014/main" id="{DF5822B5-E125-4051-9423-F869404318BB}"/>
                  </a:ext>
                </a:extLst>
              </p:cNvPr>
              <p:cNvSpPr>
                <a:spLocks noChangeShapeType="1"/>
              </p:cNvSpPr>
              <p:nvPr/>
            </p:nvSpPr>
            <p:spPr bwMode="auto">
              <a:xfrm flipV="1">
                <a:off x="2999" y="2796"/>
                <a:ext cx="0" cy="11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376">
                <a:extLst>
                  <a:ext uri="{FF2B5EF4-FFF2-40B4-BE49-F238E27FC236}">
                    <a16:creationId xmlns:a16="http://schemas.microsoft.com/office/drawing/2014/main" id="{6A88FBFD-8990-4EDD-809C-2F7324616D4F}"/>
                  </a:ext>
                </a:extLst>
              </p:cNvPr>
              <p:cNvSpPr>
                <a:spLocks noChangeShapeType="1"/>
              </p:cNvSpPr>
              <p:nvPr/>
            </p:nvSpPr>
            <p:spPr bwMode="auto">
              <a:xfrm flipV="1">
                <a:off x="3348" y="2498"/>
                <a:ext cx="0" cy="14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377">
                <a:extLst>
                  <a:ext uri="{FF2B5EF4-FFF2-40B4-BE49-F238E27FC236}">
                    <a16:creationId xmlns:a16="http://schemas.microsoft.com/office/drawing/2014/main" id="{4E103F17-DD9E-4C66-8859-B6FBFF30BBB2}"/>
                  </a:ext>
                </a:extLst>
              </p:cNvPr>
              <p:cNvSpPr>
                <a:spLocks noChangeShapeType="1"/>
              </p:cNvSpPr>
              <p:nvPr/>
            </p:nvSpPr>
            <p:spPr bwMode="auto">
              <a:xfrm flipV="1">
                <a:off x="3697" y="2582"/>
                <a:ext cx="0" cy="7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Freeform 378">
                <a:extLst>
                  <a:ext uri="{FF2B5EF4-FFF2-40B4-BE49-F238E27FC236}">
                    <a16:creationId xmlns:a16="http://schemas.microsoft.com/office/drawing/2014/main" id="{B426DE23-AD43-40FB-9E1E-FCF25BCE206C}"/>
                  </a:ext>
                </a:extLst>
              </p:cNvPr>
              <p:cNvSpPr>
                <a:spLocks/>
              </p:cNvSpPr>
              <p:nvPr/>
            </p:nvSpPr>
            <p:spPr bwMode="auto">
              <a:xfrm>
                <a:off x="1951" y="2291"/>
                <a:ext cx="1746" cy="895"/>
              </a:xfrm>
              <a:custGeom>
                <a:avLst/>
                <a:gdLst>
                  <a:gd name="T0" fmla="*/ 0 w 1746"/>
                  <a:gd name="T1" fmla="*/ 0 h 895"/>
                  <a:gd name="T2" fmla="*/ 349 w 1746"/>
                  <a:gd name="T3" fmla="*/ 540 h 895"/>
                  <a:gd name="T4" fmla="*/ 698 w 1746"/>
                  <a:gd name="T5" fmla="*/ 895 h 895"/>
                  <a:gd name="T6" fmla="*/ 1048 w 1746"/>
                  <a:gd name="T7" fmla="*/ 617 h 895"/>
                  <a:gd name="T8" fmla="*/ 1397 w 1746"/>
                  <a:gd name="T9" fmla="*/ 351 h 895"/>
                  <a:gd name="T10" fmla="*/ 1746 w 1746"/>
                  <a:gd name="T11" fmla="*/ 364 h 895"/>
                </a:gdLst>
                <a:ahLst/>
                <a:cxnLst>
                  <a:cxn ang="0">
                    <a:pos x="T0" y="T1"/>
                  </a:cxn>
                  <a:cxn ang="0">
                    <a:pos x="T2" y="T3"/>
                  </a:cxn>
                  <a:cxn ang="0">
                    <a:pos x="T4" y="T5"/>
                  </a:cxn>
                  <a:cxn ang="0">
                    <a:pos x="T6" y="T7"/>
                  </a:cxn>
                  <a:cxn ang="0">
                    <a:pos x="T8" y="T9"/>
                  </a:cxn>
                  <a:cxn ang="0">
                    <a:pos x="T10" y="T11"/>
                  </a:cxn>
                </a:cxnLst>
                <a:rect l="0" t="0" r="r" b="b"/>
                <a:pathLst>
                  <a:path w="1746" h="895">
                    <a:moveTo>
                      <a:pt x="0" y="0"/>
                    </a:moveTo>
                    <a:lnTo>
                      <a:pt x="349" y="540"/>
                    </a:lnTo>
                    <a:lnTo>
                      <a:pt x="698" y="895"/>
                    </a:lnTo>
                    <a:lnTo>
                      <a:pt x="1048" y="617"/>
                    </a:lnTo>
                    <a:lnTo>
                      <a:pt x="1397" y="351"/>
                    </a:lnTo>
                    <a:lnTo>
                      <a:pt x="1746" y="364"/>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379">
                <a:extLst>
                  <a:ext uri="{FF2B5EF4-FFF2-40B4-BE49-F238E27FC236}">
                    <a16:creationId xmlns:a16="http://schemas.microsoft.com/office/drawing/2014/main" id="{3649CA7E-719E-49E7-8F45-21545F8DC16E}"/>
                  </a:ext>
                </a:extLst>
              </p:cNvPr>
              <p:cNvSpPr>
                <a:spLocks noChangeShapeType="1"/>
              </p:cNvSpPr>
              <p:nvPr/>
            </p:nvSpPr>
            <p:spPr bwMode="auto">
              <a:xfrm>
                <a:off x="1931" y="236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380">
                <a:extLst>
                  <a:ext uri="{FF2B5EF4-FFF2-40B4-BE49-F238E27FC236}">
                    <a16:creationId xmlns:a16="http://schemas.microsoft.com/office/drawing/2014/main" id="{8B82DF4B-4080-4166-B7A5-E6480075DF09}"/>
                  </a:ext>
                </a:extLst>
              </p:cNvPr>
              <p:cNvSpPr>
                <a:spLocks noChangeShapeType="1"/>
              </p:cNvSpPr>
              <p:nvPr/>
            </p:nvSpPr>
            <p:spPr bwMode="auto">
              <a:xfrm>
                <a:off x="2280" y="2904"/>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381">
                <a:extLst>
                  <a:ext uri="{FF2B5EF4-FFF2-40B4-BE49-F238E27FC236}">
                    <a16:creationId xmlns:a16="http://schemas.microsoft.com/office/drawing/2014/main" id="{C1863300-E7EB-4BB2-8B5F-50B2138DCE6A}"/>
                  </a:ext>
                </a:extLst>
              </p:cNvPr>
              <p:cNvSpPr>
                <a:spLocks noChangeShapeType="1"/>
              </p:cNvSpPr>
              <p:nvPr/>
            </p:nvSpPr>
            <p:spPr bwMode="auto">
              <a:xfrm>
                <a:off x="2630" y="3309"/>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382">
                <a:extLst>
                  <a:ext uri="{FF2B5EF4-FFF2-40B4-BE49-F238E27FC236}">
                    <a16:creationId xmlns:a16="http://schemas.microsoft.com/office/drawing/2014/main" id="{7E658B0B-587D-4158-B09B-C27397792F53}"/>
                  </a:ext>
                </a:extLst>
              </p:cNvPr>
              <p:cNvSpPr>
                <a:spLocks noChangeShapeType="1"/>
              </p:cNvSpPr>
              <p:nvPr/>
            </p:nvSpPr>
            <p:spPr bwMode="auto">
              <a:xfrm>
                <a:off x="2979" y="302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383">
                <a:extLst>
                  <a:ext uri="{FF2B5EF4-FFF2-40B4-BE49-F238E27FC236}">
                    <a16:creationId xmlns:a16="http://schemas.microsoft.com/office/drawing/2014/main" id="{1C4F2A1A-B5CA-4503-917E-7F84E85B5E6A}"/>
                  </a:ext>
                </a:extLst>
              </p:cNvPr>
              <p:cNvSpPr>
                <a:spLocks noChangeShapeType="1"/>
              </p:cNvSpPr>
              <p:nvPr/>
            </p:nvSpPr>
            <p:spPr bwMode="auto">
              <a:xfrm>
                <a:off x="3328" y="2785"/>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384">
                <a:extLst>
                  <a:ext uri="{FF2B5EF4-FFF2-40B4-BE49-F238E27FC236}">
                    <a16:creationId xmlns:a16="http://schemas.microsoft.com/office/drawing/2014/main" id="{64011DBF-75D1-48E3-8257-094D9D8E13BE}"/>
                  </a:ext>
                </a:extLst>
              </p:cNvPr>
              <p:cNvSpPr>
                <a:spLocks noChangeShapeType="1"/>
              </p:cNvSpPr>
              <p:nvPr/>
            </p:nvSpPr>
            <p:spPr bwMode="auto">
              <a:xfrm>
                <a:off x="3678" y="272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385">
                <a:extLst>
                  <a:ext uri="{FF2B5EF4-FFF2-40B4-BE49-F238E27FC236}">
                    <a16:creationId xmlns:a16="http://schemas.microsoft.com/office/drawing/2014/main" id="{6A491C72-196D-49DF-B10D-B5A9B2AD22C4}"/>
                  </a:ext>
                </a:extLst>
              </p:cNvPr>
              <p:cNvSpPr>
                <a:spLocks noChangeShapeType="1"/>
              </p:cNvSpPr>
              <p:nvPr/>
            </p:nvSpPr>
            <p:spPr bwMode="auto">
              <a:xfrm>
                <a:off x="1931" y="221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386">
                <a:extLst>
                  <a:ext uri="{FF2B5EF4-FFF2-40B4-BE49-F238E27FC236}">
                    <a16:creationId xmlns:a16="http://schemas.microsoft.com/office/drawing/2014/main" id="{0E8049E8-8310-47E4-BC77-EE3FD5317ABE}"/>
                  </a:ext>
                </a:extLst>
              </p:cNvPr>
              <p:cNvSpPr>
                <a:spLocks noChangeShapeType="1"/>
              </p:cNvSpPr>
              <p:nvPr/>
            </p:nvSpPr>
            <p:spPr bwMode="auto">
              <a:xfrm>
                <a:off x="2280" y="275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387">
                <a:extLst>
                  <a:ext uri="{FF2B5EF4-FFF2-40B4-BE49-F238E27FC236}">
                    <a16:creationId xmlns:a16="http://schemas.microsoft.com/office/drawing/2014/main" id="{8F2FD837-3020-4033-87D5-DF109CD06E07}"/>
                  </a:ext>
                </a:extLst>
              </p:cNvPr>
              <p:cNvSpPr>
                <a:spLocks noChangeShapeType="1"/>
              </p:cNvSpPr>
              <p:nvPr/>
            </p:nvSpPr>
            <p:spPr bwMode="auto">
              <a:xfrm>
                <a:off x="2630" y="3063"/>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388">
                <a:extLst>
                  <a:ext uri="{FF2B5EF4-FFF2-40B4-BE49-F238E27FC236}">
                    <a16:creationId xmlns:a16="http://schemas.microsoft.com/office/drawing/2014/main" id="{A0E978CC-E460-400D-9299-81B7B4528B74}"/>
                  </a:ext>
                </a:extLst>
              </p:cNvPr>
              <p:cNvSpPr>
                <a:spLocks noChangeShapeType="1"/>
              </p:cNvSpPr>
              <p:nvPr/>
            </p:nvSpPr>
            <p:spPr bwMode="auto">
              <a:xfrm>
                <a:off x="2979" y="279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389">
                <a:extLst>
                  <a:ext uri="{FF2B5EF4-FFF2-40B4-BE49-F238E27FC236}">
                    <a16:creationId xmlns:a16="http://schemas.microsoft.com/office/drawing/2014/main" id="{7D5C50B7-FDFF-489A-9CA5-E77D54D3E1D3}"/>
                  </a:ext>
                </a:extLst>
              </p:cNvPr>
              <p:cNvSpPr>
                <a:spLocks noChangeShapeType="1"/>
              </p:cNvSpPr>
              <p:nvPr/>
            </p:nvSpPr>
            <p:spPr bwMode="auto">
              <a:xfrm>
                <a:off x="3328" y="249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390">
                <a:extLst>
                  <a:ext uri="{FF2B5EF4-FFF2-40B4-BE49-F238E27FC236}">
                    <a16:creationId xmlns:a16="http://schemas.microsoft.com/office/drawing/2014/main" id="{784C400B-D62B-47F2-8910-8B17B9B64A59}"/>
                  </a:ext>
                </a:extLst>
              </p:cNvPr>
              <p:cNvSpPr>
                <a:spLocks noChangeShapeType="1"/>
              </p:cNvSpPr>
              <p:nvPr/>
            </p:nvSpPr>
            <p:spPr bwMode="auto">
              <a:xfrm>
                <a:off x="3678" y="258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391">
                <a:extLst>
                  <a:ext uri="{FF2B5EF4-FFF2-40B4-BE49-F238E27FC236}">
                    <a16:creationId xmlns:a16="http://schemas.microsoft.com/office/drawing/2014/main" id="{618ACFDF-CC78-4B9B-B814-E48A65ABF17C}"/>
                  </a:ext>
                </a:extLst>
              </p:cNvPr>
              <p:cNvSpPr>
                <a:spLocks noChangeShapeType="1"/>
              </p:cNvSpPr>
              <p:nvPr/>
            </p:nvSpPr>
            <p:spPr bwMode="auto">
              <a:xfrm>
                <a:off x="1951" y="2294"/>
                <a:ext cx="0" cy="4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Line 392">
                <a:extLst>
                  <a:ext uri="{FF2B5EF4-FFF2-40B4-BE49-F238E27FC236}">
                    <a16:creationId xmlns:a16="http://schemas.microsoft.com/office/drawing/2014/main" id="{401FD387-5209-45EE-9D0E-46EFAAE7188B}"/>
                  </a:ext>
                </a:extLst>
              </p:cNvPr>
              <p:cNvSpPr>
                <a:spLocks noChangeShapeType="1"/>
              </p:cNvSpPr>
              <p:nvPr/>
            </p:nvSpPr>
            <p:spPr bwMode="auto">
              <a:xfrm>
                <a:off x="2300" y="2857"/>
                <a:ext cx="0" cy="35"/>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Line 393">
                <a:extLst>
                  <a:ext uri="{FF2B5EF4-FFF2-40B4-BE49-F238E27FC236}">
                    <a16:creationId xmlns:a16="http://schemas.microsoft.com/office/drawing/2014/main" id="{B38D40AE-0C57-4DE5-8D1B-A75B9C8AEACB}"/>
                  </a:ext>
                </a:extLst>
              </p:cNvPr>
              <p:cNvSpPr>
                <a:spLocks noChangeShapeType="1"/>
              </p:cNvSpPr>
              <p:nvPr/>
            </p:nvSpPr>
            <p:spPr bwMode="auto">
              <a:xfrm>
                <a:off x="2649" y="3040"/>
                <a:ext cx="0" cy="9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394">
                <a:extLst>
                  <a:ext uri="{FF2B5EF4-FFF2-40B4-BE49-F238E27FC236}">
                    <a16:creationId xmlns:a16="http://schemas.microsoft.com/office/drawing/2014/main" id="{8A51E370-030E-4A23-ACC7-F65FE504FF4A}"/>
                  </a:ext>
                </a:extLst>
              </p:cNvPr>
              <p:cNvSpPr>
                <a:spLocks noChangeShapeType="1"/>
              </p:cNvSpPr>
              <p:nvPr/>
            </p:nvSpPr>
            <p:spPr bwMode="auto">
              <a:xfrm>
                <a:off x="2999" y="2971"/>
                <a:ext cx="0" cy="81"/>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95">
                <a:extLst>
                  <a:ext uri="{FF2B5EF4-FFF2-40B4-BE49-F238E27FC236}">
                    <a16:creationId xmlns:a16="http://schemas.microsoft.com/office/drawing/2014/main" id="{189E90D5-F380-4610-AC86-DF9EB765BFEE}"/>
                  </a:ext>
                </a:extLst>
              </p:cNvPr>
              <p:cNvSpPr>
                <a:spLocks noChangeShapeType="1"/>
              </p:cNvSpPr>
              <p:nvPr/>
            </p:nvSpPr>
            <p:spPr bwMode="auto">
              <a:xfrm>
                <a:off x="3348" y="2767"/>
                <a:ext cx="0" cy="4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96">
                <a:extLst>
                  <a:ext uri="{FF2B5EF4-FFF2-40B4-BE49-F238E27FC236}">
                    <a16:creationId xmlns:a16="http://schemas.microsoft.com/office/drawing/2014/main" id="{0CB8E374-F964-4B96-A065-1F9F4DAFCE3D}"/>
                  </a:ext>
                </a:extLst>
              </p:cNvPr>
              <p:cNvSpPr>
                <a:spLocks noChangeShapeType="1"/>
              </p:cNvSpPr>
              <p:nvPr/>
            </p:nvSpPr>
            <p:spPr bwMode="auto">
              <a:xfrm>
                <a:off x="3697" y="2628"/>
                <a:ext cx="0" cy="6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397">
                <a:extLst>
                  <a:ext uri="{FF2B5EF4-FFF2-40B4-BE49-F238E27FC236}">
                    <a16:creationId xmlns:a16="http://schemas.microsoft.com/office/drawing/2014/main" id="{3BABFC1E-A137-445D-894F-99651DCFC875}"/>
                  </a:ext>
                </a:extLst>
              </p:cNvPr>
              <p:cNvSpPr>
                <a:spLocks noChangeShapeType="1"/>
              </p:cNvSpPr>
              <p:nvPr/>
            </p:nvSpPr>
            <p:spPr bwMode="auto">
              <a:xfrm flipV="1">
                <a:off x="1951" y="2251"/>
                <a:ext cx="0" cy="4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398">
                <a:extLst>
                  <a:ext uri="{FF2B5EF4-FFF2-40B4-BE49-F238E27FC236}">
                    <a16:creationId xmlns:a16="http://schemas.microsoft.com/office/drawing/2014/main" id="{085A5CF3-414E-4E83-8DF9-9DE8A2BC258F}"/>
                  </a:ext>
                </a:extLst>
              </p:cNvPr>
              <p:cNvSpPr>
                <a:spLocks noChangeShapeType="1"/>
              </p:cNvSpPr>
              <p:nvPr/>
            </p:nvSpPr>
            <p:spPr bwMode="auto">
              <a:xfrm flipV="1">
                <a:off x="2300" y="2821"/>
                <a:ext cx="0" cy="3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399">
                <a:extLst>
                  <a:ext uri="{FF2B5EF4-FFF2-40B4-BE49-F238E27FC236}">
                    <a16:creationId xmlns:a16="http://schemas.microsoft.com/office/drawing/2014/main" id="{48819647-F38E-4AE0-8411-66149CD84D2B}"/>
                  </a:ext>
                </a:extLst>
              </p:cNvPr>
              <p:cNvSpPr>
                <a:spLocks noChangeShapeType="1"/>
              </p:cNvSpPr>
              <p:nvPr/>
            </p:nvSpPr>
            <p:spPr bwMode="auto">
              <a:xfrm flipV="1">
                <a:off x="2649" y="2951"/>
                <a:ext cx="0" cy="8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400">
                <a:extLst>
                  <a:ext uri="{FF2B5EF4-FFF2-40B4-BE49-F238E27FC236}">
                    <a16:creationId xmlns:a16="http://schemas.microsoft.com/office/drawing/2014/main" id="{685184DF-E503-42E1-A998-561F39DC5F85}"/>
                  </a:ext>
                </a:extLst>
              </p:cNvPr>
              <p:cNvSpPr>
                <a:spLocks noChangeShapeType="1"/>
              </p:cNvSpPr>
              <p:nvPr/>
            </p:nvSpPr>
            <p:spPr bwMode="auto">
              <a:xfrm flipV="1">
                <a:off x="2999" y="2891"/>
                <a:ext cx="0" cy="8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401">
                <a:extLst>
                  <a:ext uri="{FF2B5EF4-FFF2-40B4-BE49-F238E27FC236}">
                    <a16:creationId xmlns:a16="http://schemas.microsoft.com/office/drawing/2014/main" id="{F810CA23-084A-4484-B233-D5B161295BB3}"/>
                  </a:ext>
                </a:extLst>
              </p:cNvPr>
              <p:cNvSpPr>
                <a:spLocks noChangeShapeType="1"/>
              </p:cNvSpPr>
              <p:nvPr/>
            </p:nvSpPr>
            <p:spPr bwMode="auto">
              <a:xfrm flipV="1">
                <a:off x="3348" y="2718"/>
                <a:ext cx="0" cy="49"/>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402">
                <a:extLst>
                  <a:ext uri="{FF2B5EF4-FFF2-40B4-BE49-F238E27FC236}">
                    <a16:creationId xmlns:a16="http://schemas.microsoft.com/office/drawing/2014/main" id="{908E8BB9-9133-4E7A-BFD0-81DF0C516440}"/>
                  </a:ext>
                </a:extLst>
              </p:cNvPr>
              <p:cNvSpPr>
                <a:spLocks noChangeShapeType="1"/>
              </p:cNvSpPr>
              <p:nvPr/>
            </p:nvSpPr>
            <p:spPr bwMode="auto">
              <a:xfrm flipV="1">
                <a:off x="3697" y="2566"/>
                <a:ext cx="0" cy="62"/>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Freeform 403">
                <a:extLst>
                  <a:ext uri="{FF2B5EF4-FFF2-40B4-BE49-F238E27FC236}">
                    <a16:creationId xmlns:a16="http://schemas.microsoft.com/office/drawing/2014/main" id="{F93551DF-91F8-40F3-BC93-D6FBD4FFDC50}"/>
                  </a:ext>
                </a:extLst>
              </p:cNvPr>
              <p:cNvSpPr>
                <a:spLocks/>
              </p:cNvSpPr>
              <p:nvPr/>
            </p:nvSpPr>
            <p:spPr bwMode="auto">
              <a:xfrm>
                <a:off x="1951" y="2294"/>
                <a:ext cx="1746" cy="746"/>
              </a:xfrm>
              <a:custGeom>
                <a:avLst/>
                <a:gdLst>
                  <a:gd name="T0" fmla="*/ 0 w 1746"/>
                  <a:gd name="T1" fmla="*/ 0 h 746"/>
                  <a:gd name="T2" fmla="*/ 349 w 1746"/>
                  <a:gd name="T3" fmla="*/ 563 h 746"/>
                  <a:gd name="T4" fmla="*/ 698 w 1746"/>
                  <a:gd name="T5" fmla="*/ 746 h 746"/>
                  <a:gd name="T6" fmla="*/ 1048 w 1746"/>
                  <a:gd name="T7" fmla="*/ 677 h 746"/>
                  <a:gd name="T8" fmla="*/ 1397 w 1746"/>
                  <a:gd name="T9" fmla="*/ 473 h 746"/>
                  <a:gd name="T10" fmla="*/ 1746 w 1746"/>
                  <a:gd name="T11" fmla="*/ 334 h 746"/>
                </a:gdLst>
                <a:ahLst/>
                <a:cxnLst>
                  <a:cxn ang="0">
                    <a:pos x="T0" y="T1"/>
                  </a:cxn>
                  <a:cxn ang="0">
                    <a:pos x="T2" y="T3"/>
                  </a:cxn>
                  <a:cxn ang="0">
                    <a:pos x="T4" y="T5"/>
                  </a:cxn>
                  <a:cxn ang="0">
                    <a:pos x="T6" y="T7"/>
                  </a:cxn>
                  <a:cxn ang="0">
                    <a:pos x="T8" y="T9"/>
                  </a:cxn>
                  <a:cxn ang="0">
                    <a:pos x="T10" y="T11"/>
                  </a:cxn>
                </a:cxnLst>
                <a:rect l="0" t="0" r="r" b="b"/>
                <a:pathLst>
                  <a:path w="1746" h="746">
                    <a:moveTo>
                      <a:pt x="0" y="0"/>
                    </a:moveTo>
                    <a:lnTo>
                      <a:pt x="349" y="563"/>
                    </a:lnTo>
                    <a:lnTo>
                      <a:pt x="698" y="746"/>
                    </a:lnTo>
                    <a:lnTo>
                      <a:pt x="1048" y="677"/>
                    </a:lnTo>
                    <a:lnTo>
                      <a:pt x="1397" y="473"/>
                    </a:lnTo>
                    <a:lnTo>
                      <a:pt x="1746" y="334"/>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404">
                <a:extLst>
                  <a:ext uri="{FF2B5EF4-FFF2-40B4-BE49-F238E27FC236}">
                    <a16:creationId xmlns:a16="http://schemas.microsoft.com/office/drawing/2014/main" id="{7FEABB71-9523-4E07-B2DB-B4BDBF9C11C3}"/>
                  </a:ext>
                </a:extLst>
              </p:cNvPr>
              <p:cNvSpPr>
                <a:spLocks noChangeShapeType="1"/>
              </p:cNvSpPr>
              <p:nvPr/>
            </p:nvSpPr>
            <p:spPr bwMode="auto">
              <a:xfrm>
                <a:off x="1931" y="233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405">
                <a:extLst>
                  <a:ext uri="{FF2B5EF4-FFF2-40B4-BE49-F238E27FC236}">
                    <a16:creationId xmlns:a16="http://schemas.microsoft.com/office/drawing/2014/main" id="{AE119563-60A2-4C7A-AA07-2603B68B4D39}"/>
                  </a:ext>
                </a:extLst>
              </p:cNvPr>
              <p:cNvSpPr>
                <a:spLocks noChangeShapeType="1"/>
              </p:cNvSpPr>
              <p:nvPr/>
            </p:nvSpPr>
            <p:spPr bwMode="auto">
              <a:xfrm>
                <a:off x="2280" y="2892"/>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Line 407">
              <a:extLst>
                <a:ext uri="{FF2B5EF4-FFF2-40B4-BE49-F238E27FC236}">
                  <a16:creationId xmlns:a16="http://schemas.microsoft.com/office/drawing/2014/main" id="{2861DF01-E239-401C-8C9E-ED9EEF9886DB}"/>
                </a:ext>
              </a:extLst>
            </p:cNvPr>
            <p:cNvSpPr>
              <a:spLocks noChangeShapeType="1"/>
            </p:cNvSpPr>
            <p:nvPr/>
          </p:nvSpPr>
          <p:spPr bwMode="auto">
            <a:xfrm>
              <a:off x="2630" y="3130"/>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408">
              <a:extLst>
                <a:ext uri="{FF2B5EF4-FFF2-40B4-BE49-F238E27FC236}">
                  <a16:creationId xmlns:a16="http://schemas.microsoft.com/office/drawing/2014/main" id="{CB625564-1A4D-43C5-84F6-883BCD6FD195}"/>
                </a:ext>
              </a:extLst>
            </p:cNvPr>
            <p:cNvSpPr>
              <a:spLocks noChangeShapeType="1"/>
            </p:cNvSpPr>
            <p:nvPr/>
          </p:nvSpPr>
          <p:spPr bwMode="auto">
            <a:xfrm>
              <a:off x="2979" y="305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409">
              <a:extLst>
                <a:ext uri="{FF2B5EF4-FFF2-40B4-BE49-F238E27FC236}">
                  <a16:creationId xmlns:a16="http://schemas.microsoft.com/office/drawing/2014/main" id="{C871ABC0-EF3A-4B78-BFD7-C103CA620D75}"/>
                </a:ext>
              </a:extLst>
            </p:cNvPr>
            <p:cNvSpPr>
              <a:spLocks noChangeShapeType="1"/>
            </p:cNvSpPr>
            <p:nvPr/>
          </p:nvSpPr>
          <p:spPr bwMode="auto">
            <a:xfrm>
              <a:off x="3328" y="281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410">
              <a:extLst>
                <a:ext uri="{FF2B5EF4-FFF2-40B4-BE49-F238E27FC236}">
                  <a16:creationId xmlns:a16="http://schemas.microsoft.com/office/drawing/2014/main" id="{C1AB4277-598F-4834-93A5-37531BFCB975}"/>
                </a:ext>
              </a:extLst>
            </p:cNvPr>
            <p:cNvSpPr>
              <a:spLocks noChangeShapeType="1"/>
            </p:cNvSpPr>
            <p:nvPr/>
          </p:nvSpPr>
          <p:spPr bwMode="auto">
            <a:xfrm>
              <a:off x="3678" y="2690"/>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411">
              <a:extLst>
                <a:ext uri="{FF2B5EF4-FFF2-40B4-BE49-F238E27FC236}">
                  <a16:creationId xmlns:a16="http://schemas.microsoft.com/office/drawing/2014/main" id="{CE52F895-3ECF-4FC7-B32C-47FD2CEC6232}"/>
                </a:ext>
              </a:extLst>
            </p:cNvPr>
            <p:cNvSpPr>
              <a:spLocks noChangeShapeType="1"/>
            </p:cNvSpPr>
            <p:nvPr/>
          </p:nvSpPr>
          <p:spPr bwMode="auto">
            <a:xfrm>
              <a:off x="1931" y="225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412">
              <a:extLst>
                <a:ext uri="{FF2B5EF4-FFF2-40B4-BE49-F238E27FC236}">
                  <a16:creationId xmlns:a16="http://schemas.microsoft.com/office/drawing/2014/main" id="{6DDB7614-9348-4BB5-8EAC-180F1ABC71E7}"/>
                </a:ext>
              </a:extLst>
            </p:cNvPr>
            <p:cNvSpPr>
              <a:spLocks noChangeShapeType="1"/>
            </p:cNvSpPr>
            <p:nvPr/>
          </p:nvSpPr>
          <p:spPr bwMode="auto">
            <a:xfrm>
              <a:off x="2280" y="282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413">
              <a:extLst>
                <a:ext uri="{FF2B5EF4-FFF2-40B4-BE49-F238E27FC236}">
                  <a16:creationId xmlns:a16="http://schemas.microsoft.com/office/drawing/2014/main" id="{8CAC8E6A-DDF6-4CC5-9302-A65486060D11}"/>
                </a:ext>
              </a:extLst>
            </p:cNvPr>
            <p:cNvSpPr>
              <a:spLocks noChangeShapeType="1"/>
            </p:cNvSpPr>
            <p:nvPr/>
          </p:nvSpPr>
          <p:spPr bwMode="auto">
            <a:xfrm>
              <a:off x="2630" y="295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414">
              <a:extLst>
                <a:ext uri="{FF2B5EF4-FFF2-40B4-BE49-F238E27FC236}">
                  <a16:creationId xmlns:a16="http://schemas.microsoft.com/office/drawing/2014/main" id="{2D8F1D05-B6A9-4D14-8ED3-D9E0FFDF89F5}"/>
                </a:ext>
              </a:extLst>
            </p:cNvPr>
            <p:cNvSpPr>
              <a:spLocks noChangeShapeType="1"/>
            </p:cNvSpPr>
            <p:nvPr/>
          </p:nvSpPr>
          <p:spPr bwMode="auto">
            <a:xfrm>
              <a:off x="2979" y="289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415">
              <a:extLst>
                <a:ext uri="{FF2B5EF4-FFF2-40B4-BE49-F238E27FC236}">
                  <a16:creationId xmlns:a16="http://schemas.microsoft.com/office/drawing/2014/main" id="{B8682401-B2BC-4417-BA4F-324B5D8DF2D2}"/>
                </a:ext>
              </a:extLst>
            </p:cNvPr>
            <p:cNvSpPr>
              <a:spLocks noChangeShapeType="1"/>
            </p:cNvSpPr>
            <p:nvPr/>
          </p:nvSpPr>
          <p:spPr bwMode="auto">
            <a:xfrm>
              <a:off x="3328" y="2718"/>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416">
              <a:extLst>
                <a:ext uri="{FF2B5EF4-FFF2-40B4-BE49-F238E27FC236}">
                  <a16:creationId xmlns:a16="http://schemas.microsoft.com/office/drawing/2014/main" id="{E0274B9A-8F55-4D98-8C5D-FCEFD4B5F9F3}"/>
                </a:ext>
              </a:extLst>
            </p:cNvPr>
            <p:cNvSpPr>
              <a:spLocks noChangeShapeType="1"/>
            </p:cNvSpPr>
            <p:nvPr/>
          </p:nvSpPr>
          <p:spPr bwMode="auto">
            <a:xfrm>
              <a:off x="3678" y="256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417">
              <a:extLst>
                <a:ext uri="{FF2B5EF4-FFF2-40B4-BE49-F238E27FC236}">
                  <a16:creationId xmlns:a16="http://schemas.microsoft.com/office/drawing/2014/main" id="{13B55989-56B0-4850-94B2-5A15E3BD50BC}"/>
                </a:ext>
              </a:extLst>
            </p:cNvPr>
            <p:cNvSpPr>
              <a:spLocks noChangeShapeType="1"/>
            </p:cNvSpPr>
            <p:nvPr/>
          </p:nvSpPr>
          <p:spPr bwMode="auto">
            <a:xfrm>
              <a:off x="1951" y="2310"/>
              <a:ext cx="0" cy="4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418">
              <a:extLst>
                <a:ext uri="{FF2B5EF4-FFF2-40B4-BE49-F238E27FC236}">
                  <a16:creationId xmlns:a16="http://schemas.microsoft.com/office/drawing/2014/main" id="{E3906586-0A54-4154-8C70-CF7C3CFA4361}"/>
                </a:ext>
              </a:extLst>
            </p:cNvPr>
            <p:cNvSpPr>
              <a:spLocks noChangeShapeType="1"/>
            </p:cNvSpPr>
            <p:nvPr/>
          </p:nvSpPr>
          <p:spPr bwMode="auto">
            <a:xfrm>
              <a:off x="2300" y="2943"/>
              <a:ext cx="0" cy="5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419">
              <a:extLst>
                <a:ext uri="{FF2B5EF4-FFF2-40B4-BE49-F238E27FC236}">
                  <a16:creationId xmlns:a16="http://schemas.microsoft.com/office/drawing/2014/main" id="{6536B7C1-CC1D-487C-8B66-3BE9A1BC3A0D}"/>
                </a:ext>
              </a:extLst>
            </p:cNvPr>
            <p:cNvSpPr>
              <a:spLocks noChangeShapeType="1"/>
            </p:cNvSpPr>
            <p:nvPr/>
          </p:nvSpPr>
          <p:spPr bwMode="auto">
            <a:xfrm>
              <a:off x="2649" y="2974"/>
              <a:ext cx="0" cy="11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420">
              <a:extLst>
                <a:ext uri="{FF2B5EF4-FFF2-40B4-BE49-F238E27FC236}">
                  <a16:creationId xmlns:a16="http://schemas.microsoft.com/office/drawing/2014/main" id="{B7ECC1D3-812E-455B-9BFF-97B9FD60B6B3}"/>
                </a:ext>
              </a:extLst>
            </p:cNvPr>
            <p:cNvSpPr>
              <a:spLocks noChangeShapeType="1"/>
            </p:cNvSpPr>
            <p:nvPr/>
          </p:nvSpPr>
          <p:spPr bwMode="auto">
            <a:xfrm>
              <a:off x="2999" y="3009"/>
              <a:ext cx="0" cy="49"/>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421">
              <a:extLst>
                <a:ext uri="{FF2B5EF4-FFF2-40B4-BE49-F238E27FC236}">
                  <a16:creationId xmlns:a16="http://schemas.microsoft.com/office/drawing/2014/main" id="{BB478A60-FBDF-4B50-96A2-FBB8BCA25666}"/>
                </a:ext>
              </a:extLst>
            </p:cNvPr>
            <p:cNvSpPr>
              <a:spLocks noChangeShapeType="1"/>
            </p:cNvSpPr>
            <p:nvPr/>
          </p:nvSpPr>
          <p:spPr bwMode="auto">
            <a:xfrm>
              <a:off x="3348" y="2950"/>
              <a:ext cx="0" cy="87"/>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422">
              <a:extLst>
                <a:ext uri="{FF2B5EF4-FFF2-40B4-BE49-F238E27FC236}">
                  <a16:creationId xmlns:a16="http://schemas.microsoft.com/office/drawing/2014/main" id="{81F425AA-97BE-4DD3-943A-6170032636C0}"/>
                </a:ext>
              </a:extLst>
            </p:cNvPr>
            <p:cNvSpPr>
              <a:spLocks noChangeShapeType="1"/>
            </p:cNvSpPr>
            <p:nvPr/>
          </p:nvSpPr>
          <p:spPr bwMode="auto">
            <a:xfrm>
              <a:off x="3697" y="2784"/>
              <a:ext cx="0" cy="8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423">
              <a:extLst>
                <a:ext uri="{FF2B5EF4-FFF2-40B4-BE49-F238E27FC236}">
                  <a16:creationId xmlns:a16="http://schemas.microsoft.com/office/drawing/2014/main" id="{0009C429-5454-4C6C-BB6A-2C527C61AC64}"/>
                </a:ext>
              </a:extLst>
            </p:cNvPr>
            <p:cNvSpPr>
              <a:spLocks noChangeShapeType="1"/>
            </p:cNvSpPr>
            <p:nvPr/>
          </p:nvSpPr>
          <p:spPr bwMode="auto">
            <a:xfrm flipV="1">
              <a:off x="1951" y="2270"/>
              <a:ext cx="0" cy="4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424">
              <a:extLst>
                <a:ext uri="{FF2B5EF4-FFF2-40B4-BE49-F238E27FC236}">
                  <a16:creationId xmlns:a16="http://schemas.microsoft.com/office/drawing/2014/main" id="{F85C7C49-A51A-4BF1-ABDC-5150D2BE8377}"/>
                </a:ext>
              </a:extLst>
            </p:cNvPr>
            <p:cNvSpPr>
              <a:spLocks noChangeShapeType="1"/>
            </p:cNvSpPr>
            <p:nvPr/>
          </p:nvSpPr>
          <p:spPr bwMode="auto">
            <a:xfrm flipV="1">
              <a:off x="2300" y="2891"/>
              <a:ext cx="0" cy="52"/>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425">
              <a:extLst>
                <a:ext uri="{FF2B5EF4-FFF2-40B4-BE49-F238E27FC236}">
                  <a16:creationId xmlns:a16="http://schemas.microsoft.com/office/drawing/2014/main" id="{822FE890-6ED7-4DDC-8C9E-BDF0DA6E6291}"/>
                </a:ext>
              </a:extLst>
            </p:cNvPr>
            <p:cNvSpPr>
              <a:spLocks noChangeShapeType="1"/>
            </p:cNvSpPr>
            <p:nvPr/>
          </p:nvSpPr>
          <p:spPr bwMode="auto">
            <a:xfrm flipV="1">
              <a:off x="2649" y="2863"/>
              <a:ext cx="0" cy="11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426">
              <a:extLst>
                <a:ext uri="{FF2B5EF4-FFF2-40B4-BE49-F238E27FC236}">
                  <a16:creationId xmlns:a16="http://schemas.microsoft.com/office/drawing/2014/main" id="{1C2C1C91-7B79-4798-B270-7ECF13CB9CA4}"/>
                </a:ext>
              </a:extLst>
            </p:cNvPr>
            <p:cNvSpPr>
              <a:spLocks noChangeShapeType="1"/>
            </p:cNvSpPr>
            <p:nvPr/>
          </p:nvSpPr>
          <p:spPr bwMode="auto">
            <a:xfrm flipV="1">
              <a:off x="2999" y="2961"/>
              <a:ext cx="0" cy="48"/>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27">
              <a:extLst>
                <a:ext uri="{FF2B5EF4-FFF2-40B4-BE49-F238E27FC236}">
                  <a16:creationId xmlns:a16="http://schemas.microsoft.com/office/drawing/2014/main" id="{76A521BE-7E43-4BDA-BF85-C17988F8961B}"/>
                </a:ext>
              </a:extLst>
            </p:cNvPr>
            <p:cNvSpPr>
              <a:spLocks noChangeShapeType="1"/>
            </p:cNvSpPr>
            <p:nvPr/>
          </p:nvSpPr>
          <p:spPr bwMode="auto">
            <a:xfrm flipV="1">
              <a:off x="3348" y="2863"/>
              <a:ext cx="0" cy="87"/>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428">
              <a:extLst>
                <a:ext uri="{FF2B5EF4-FFF2-40B4-BE49-F238E27FC236}">
                  <a16:creationId xmlns:a16="http://schemas.microsoft.com/office/drawing/2014/main" id="{9482074B-A374-46EC-AFF2-5DEC23E176BD}"/>
                </a:ext>
              </a:extLst>
            </p:cNvPr>
            <p:cNvSpPr>
              <a:spLocks noChangeShapeType="1"/>
            </p:cNvSpPr>
            <p:nvPr/>
          </p:nvSpPr>
          <p:spPr bwMode="auto">
            <a:xfrm flipV="1">
              <a:off x="3697" y="2703"/>
              <a:ext cx="0" cy="8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429">
              <a:extLst>
                <a:ext uri="{FF2B5EF4-FFF2-40B4-BE49-F238E27FC236}">
                  <a16:creationId xmlns:a16="http://schemas.microsoft.com/office/drawing/2014/main" id="{EAA73557-1713-4969-8D53-B090333657F4}"/>
                </a:ext>
              </a:extLst>
            </p:cNvPr>
            <p:cNvSpPr>
              <a:spLocks/>
            </p:cNvSpPr>
            <p:nvPr/>
          </p:nvSpPr>
          <p:spPr bwMode="auto">
            <a:xfrm>
              <a:off x="1951" y="2310"/>
              <a:ext cx="1746" cy="699"/>
            </a:xfrm>
            <a:custGeom>
              <a:avLst/>
              <a:gdLst>
                <a:gd name="T0" fmla="*/ 0 w 1746"/>
                <a:gd name="T1" fmla="*/ 0 h 699"/>
                <a:gd name="T2" fmla="*/ 349 w 1746"/>
                <a:gd name="T3" fmla="*/ 633 h 699"/>
                <a:gd name="T4" fmla="*/ 698 w 1746"/>
                <a:gd name="T5" fmla="*/ 664 h 699"/>
                <a:gd name="T6" fmla="*/ 1048 w 1746"/>
                <a:gd name="T7" fmla="*/ 699 h 699"/>
                <a:gd name="T8" fmla="*/ 1397 w 1746"/>
                <a:gd name="T9" fmla="*/ 640 h 699"/>
                <a:gd name="T10" fmla="*/ 1746 w 1746"/>
                <a:gd name="T11" fmla="*/ 474 h 699"/>
              </a:gdLst>
              <a:ahLst/>
              <a:cxnLst>
                <a:cxn ang="0">
                  <a:pos x="T0" y="T1"/>
                </a:cxn>
                <a:cxn ang="0">
                  <a:pos x="T2" y="T3"/>
                </a:cxn>
                <a:cxn ang="0">
                  <a:pos x="T4" y="T5"/>
                </a:cxn>
                <a:cxn ang="0">
                  <a:pos x="T6" y="T7"/>
                </a:cxn>
                <a:cxn ang="0">
                  <a:pos x="T8" y="T9"/>
                </a:cxn>
                <a:cxn ang="0">
                  <a:pos x="T10" y="T11"/>
                </a:cxn>
              </a:cxnLst>
              <a:rect l="0" t="0" r="r" b="b"/>
              <a:pathLst>
                <a:path w="1746" h="699">
                  <a:moveTo>
                    <a:pt x="0" y="0"/>
                  </a:moveTo>
                  <a:lnTo>
                    <a:pt x="349" y="633"/>
                  </a:lnTo>
                  <a:lnTo>
                    <a:pt x="698" y="664"/>
                  </a:lnTo>
                  <a:lnTo>
                    <a:pt x="1048" y="699"/>
                  </a:lnTo>
                  <a:lnTo>
                    <a:pt x="1397" y="640"/>
                  </a:lnTo>
                  <a:lnTo>
                    <a:pt x="1746" y="474"/>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430">
              <a:extLst>
                <a:ext uri="{FF2B5EF4-FFF2-40B4-BE49-F238E27FC236}">
                  <a16:creationId xmlns:a16="http://schemas.microsoft.com/office/drawing/2014/main" id="{AF92E8CB-5066-4AE8-BD29-694855B4917D}"/>
                </a:ext>
              </a:extLst>
            </p:cNvPr>
            <p:cNvSpPr>
              <a:spLocks noChangeShapeType="1"/>
            </p:cNvSpPr>
            <p:nvPr/>
          </p:nvSpPr>
          <p:spPr bwMode="auto">
            <a:xfrm>
              <a:off x="1931" y="235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431">
              <a:extLst>
                <a:ext uri="{FF2B5EF4-FFF2-40B4-BE49-F238E27FC236}">
                  <a16:creationId xmlns:a16="http://schemas.microsoft.com/office/drawing/2014/main" id="{C36E4731-7784-4C04-A227-1CA6565FABD7}"/>
                </a:ext>
              </a:extLst>
            </p:cNvPr>
            <p:cNvSpPr>
              <a:spLocks noChangeShapeType="1"/>
            </p:cNvSpPr>
            <p:nvPr/>
          </p:nvSpPr>
          <p:spPr bwMode="auto">
            <a:xfrm>
              <a:off x="2280" y="2994"/>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432">
              <a:extLst>
                <a:ext uri="{FF2B5EF4-FFF2-40B4-BE49-F238E27FC236}">
                  <a16:creationId xmlns:a16="http://schemas.microsoft.com/office/drawing/2014/main" id="{96675B5E-7268-4D12-AC50-F5273CA3BCBF}"/>
                </a:ext>
              </a:extLst>
            </p:cNvPr>
            <p:cNvSpPr>
              <a:spLocks noChangeShapeType="1"/>
            </p:cNvSpPr>
            <p:nvPr/>
          </p:nvSpPr>
          <p:spPr bwMode="auto">
            <a:xfrm>
              <a:off x="2630" y="308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433">
              <a:extLst>
                <a:ext uri="{FF2B5EF4-FFF2-40B4-BE49-F238E27FC236}">
                  <a16:creationId xmlns:a16="http://schemas.microsoft.com/office/drawing/2014/main" id="{2007B2D2-F783-420F-BF5D-9B4F253FC26C}"/>
                </a:ext>
              </a:extLst>
            </p:cNvPr>
            <p:cNvSpPr>
              <a:spLocks noChangeShapeType="1"/>
            </p:cNvSpPr>
            <p:nvPr/>
          </p:nvSpPr>
          <p:spPr bwMode="auto">
            <a:xfrm>
              <a:off x="2979" y="3058"/>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434">
              <a:extLst>
                <a:ext uri="{FF2B5EF4-FFF2-40B4-BE49-F238E27FC236}">
                  <a16:creationId xmlns:a16="http://schemas.microsoft.com/office/drawing/2014/main" id="{8AA848C6-E70D-4D18-B949-C2EF88EFBF21}"/>
                </a:ext>
              </a:extLst>
            </p:cNvPr>
            <p:cNvSpPr>
              <a:spLocks noChangeShapeType="1"/>
            </p:cNvSpPr>
            <p:nvPr/>
          </p:nvSpPr>
          <p:spPr bwMode="auto">
            <a:xfrm>
              <a:off x="3328" y="3037"/>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435">
              <a:extLst>
                <a:ext uri="{FF2B5EF4-FFF2-40B4-BE49-F238E27FC236}">
                  <a16:creationId xmlns:a16="http://schemas.microsoft.com/office/drawing/2014/main" id="{2BEA6B1B-CA0A-4A76-9639-6CAE61CAE617}"/>
                </a:ext>
              </a:extLst>
            </p:cNvPr>
            <p:cNvSpPr>
              <a:spLocks noChangeShapeType="1"/>
            </p:cNvSpPr>
            <p:nvPr/>
          </p:nvSpPr>
          <p:spPr bwMode="auto">
            <a:xfrm>
              <a:off x="3678" y="286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436">
              <a:extLst>
                <a:ext uri="{FF2B5EF4-FFF2-40B4-BE49-F238E27FC236}">
                  <a16:creationId xmlns:a16="http://schemas.microsoft.com/office/drawing/2014/main" id="{18B28ED7-3CE1-4D53-A864-7AA07A5AFC13}"/>
                </a:ext>
              </a:extLst>
            </p:cNvPr>
            <p:cNvSpPr>
              <a:spLocks noChangeShapeType="1"/>
            </p:cNvSpPr>
            <p:nvPr/>
          </p:nvSpPr>
          <p:spPr bwMode="auto">
            <a:xfrm>
              <a:off x="1931" y="2270"/>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437">
              <a:extLst>
                <a:ext uri="{FF2B5EF4-FFF2-40B4-BE49-F238E27FC236}">
                  <a16:creationId xmlns:a16="http://schemas.microsoft.com/office/drawing/2014/main" id="{6DE733C6-8DBA-42CB-9636-711E833F6A14}"/>
                </a:ext>
              </a:extLst>
            </p:cNvPr>
            <p:cNvSpPr>
              <a:spLocks noChangeShapeType="1"/>
            </p:cNvSpPr>
            <p:nvPr/>
          </p:nvSpPr>
          <p:spPr bwMode="auto">
            <a:xfrm>
              <a:off x="2280" y="2891"/>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438">
              <a:extLst>
                <a:ext uri="{FF2B5EF4-FFF2-40B4-BE49-F238E27FC236}">
                  <a16:creationId xmlns:a16="http://schemas.microsoft.com/office/drawing/2014/main" id="{DD42AE9F-1961-4A10-8122-8778B8B06F5C}"/>
                </a:ext>
              </a:extLst>
            </p:cNvPr>
            <p:cNvSpPr>
              <a:spLocks noChangeShapeType="1"/>
            </p:cNvSpPr>
            <p:nvPr/>
          </p:nvSpPr>
          <p:spPr bwMode="auto">
            <a:xfrm>
              <a:off x="2630" y="286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439">
              <a:extLst>
                <a:ext uri="{FF2B5EF4-FFF2-40B4-BE49-F238E27FC236}">
                  <a16:creationId xmlns:a16="http://schemas.microsoft.com/office/drawing/2014/main" id="{22067130-91E8-4FE5-BB6F-1AC83857293E}"/>
                </a:ext>
              </a:extLst>
            </p:cNvPr>
            <p:cNvSpPr>
              <a:spLocks noChangeShapeType="1"/>
            </p:cNvSpPr>
            <p:nvPr/>
          </p:nvSpPr>
          <p:spPr bwMode="auto">
            <a:xfrm>
              <a:off x="2979" y="296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440">
              <a:extLst>
                <a:ext uri="{FF2B5EF4-FFF2-40B4-BE49-F238E27FC236}">
                  <a16:creationId xmlns:a16="http://schemas.microsoft.com/office/drawing/2014/main" id="{5DEB1648-B60D-4855-A65C-FFBE1B2EB6B0}"/>
                </a:ext>
              </a:extLst>
            </p:cNvPr>
            <p:cNvSpPr>
              <a:spLocks noChangeShapeType="1"/>
            </p:cNvSpPr>
            <p:nvPr/>
          </p:nvSpPr>
          <p:spPr bwMode="auto">
            <a:xfrm>
              <a:off x="3328" y="2863"/>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441">
              <a:extLst>
                <a:ext uri="{FF2B5EF4-FFF2-40B4-BE49-F238E27FC236}">
                  <a16:creationId xmlns:a16="http://schemas.microsoft.com/office/drawing/2014/main" id="{B4D0FF81-8233-4ACD-A910-2FCADD281FE4}"/>
                </a:ext>
              </a:extLst>
            </p:cNvPr>
            <p:cNvSpPr>
              <a:spLocks noChangeShapeType="1"/>
            </p:cNvSpPr>
            <p:nvPr/>
          </p:nvSpPr>
          <p:spPr bwMode="auto">
            <a:xfrm>
              <a:off x="3678" y="270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42">
              <a:extLst>
                <a:ext uri="{FF2B5EF4-FFF2-40B4-BE49-F238E27FC236}">
                  <a16:creationId xmlns:a16="http://schemas.microsoft.com/office/drawing/2014/main" id="{E9B9CF7F-A325-469E-AE4C-3D0D9DBCAC41}"/>
                </a:ext>
              </a:extLst>
            </p:cNvPr>
            <p:cNvSpPr>
              <a:spLocks noChangeArrowheads="1"/>
            </p:cNvSpPr>
            <p:nvPr/>
          </p:nvSpPr>
          <p:spPr bwMode="auto">
            <a:xfrm>
              <a:off x="2062" y="3454"/>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Line 443">
              <a:extLst>
                <a:ext uri="{FF2B5EF4-FFF2-40B4-BE49-F238E27FC236}">
                  <a16:creationId xmlns:a16="http://schemas.microsoft.com/office/drawing/2014/main" id="{F21836F1-B2FA-4C46-94F5-2B79D1164C6F}"/>
                </a:ext>
              </a:extLst>
            </p:cNvPr>
            <p:cNvSpPr>
              <a:spLocks noChangeShapeType="1"/>
            </p:cNvSpPr>
            <p:nvPr/>
          </p:nvSpPr>
          <p:spPr bwMode="auto">
            <a:xfrm>
              <a:off x="1850" y="3503"/>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44">
              <a:extLst>
                <a:ext uri="{FF2B5EF4-FFF2-40B4-BE49-F238E27FC236}">
                  <a16:creationId xmlns:a16="http://schemas.microsoft.com/office/drawing/2014/main" id="{B034EF71-68D4-41E9-8604-A1A803349BE7}"/>
                </a:ext>
              </a:extLst>
            </p:cNvPr>
            <p:cNvSpPr>
              <a:spLocks noChangeShapeType="1"/>
            </p:cNvSpPr>
            <p:nvPr/>
          </p:nvSpPr>
          <p:spPr bwMode="auto">
            <a:xfrm>
              <a:off x="1929" y="355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45">
              <a:extLst>
                <a:ext uri="{FF2B5EF4-FFF2-40B4-BE49-F238E27FC236}">
                  <a16:creationId xmlns:a16="http://schemas.microsoft.com/office/drawing/2014/main" id="{3B194278-5DBC-4622-B7BA-110E53CBCB10}"/>
                </a:ext>
              </a:extLst>
            </p:cNvPr>
            <p:cNvSpPr>
              <a:spLocks noChangeShapeType="1"/>
            </p:cNvSpPr>
            <p:nvPr/>
          </p:nvSpPr>
          <p:spPr bwMode="auto">
            <a:xfrm>
              <a:off x="1929" y="345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46">
              <a:extLst>
                <a:ext uri="{FF2B5EF4-FFF2-40B4-BE49-F238E27FC236}">
                  <a16:creationId xmlns:a16="http://schemas.microsoft.com/office/drawing/2014/main" id="{017D67C3-A54B-4566-88A3-B26A973530CF}"/>
                </a:ext>
              </a:extLst>
            </p:cNvPr>
            <p:cNvSpPr>
              <a:spLocks noChangeShapeType="1"/>
            </p:cNvSpPr>
            <p:nvPr/>
          </p:nvSpPr>
          <p:spPr bwMode="auto">
            <a:xfrm flipV="1">
              <a:off x="1948" y="3455"/>
              <a:ext cx="0" cy="9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47">
              <a:extLst>
                <a:ext uri="{FF2B5EF4-FFF2-40B4-BE49-F238E27FC236}">
                  <a16:creationId xmlns:a16="http://schemas.microsoft.com/office/drawing/2014/main" id="{BE055594-FA66-458D-BB42-3D2AC147EA6D}"/>
                </a:ext>
              </a:extLst>
            </p:cNvPr>
            <p:cNvSpPr>
              <a:spLocks noChangeArrowheads="1"/>
            </p:cNvSpPr>
            <p:nvPr/>
          </p:nvSpPr>
          <p:spPr bwMode="auto">
            <a:xfrm>
              <a:off x="2062" y="3587"/>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Line 448">
              <a:extLst>
                <a:ext uri="{FF2B5EF4-FFF2-40B4-BE49-F238E27FC236}">
                  <a16:creationId xmlns:a16="http://schemas.microsoft.com/office/drawing/2014/main" id="{2163D207-E788-4C5A-A63D-BAA34DC1D75F}"/>
                </a:ext>
              </a:extLst>
            </p:cNvPr>
            <p:cNvSpPr>
              <a:spLocks noChangeShapeType="1"/>
            </p:cNvSpPr>
            <p:nvPr/>
          </p:nvSpPr>
          <p:spPr bwMode="auto">
            <a:xfrm>
              <a:off x="1850" y="3634"/>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49">
              <a:extLst>
                <a:ext uri="{FF2B5EF4-FFF2-40B4-BE49-F238E27FC236}">
                  <a16:creationId xmlns:a16="http://schemas.microsoft.com/office/drawing/2014/main" id="{6F9D621A-C8F3-4BA7-99A4-C26BA1E63B0D}"/>
                </a:ext>
              </a:extLst>
            </p:cNvPr>
            <p:cNvSpPr>
              <a:spLocks noChangeShapeType="1"/>
            </p:cNvSpPr>
            <p:nvPr/>
          </p:nvSpPr>
          <p:spPr bwMode="auto">
            <a:xfrm>
              <a:off x="1929" y="368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50">
              <a:extLst>
                <a:ext uri="{FF2B5EF4-FFF2-40B4-BE49-F238E27FC236}">
                  <a16:creationId xmlns:a16="http://schemas.microsoft.com/office/drawing/2014/main" id="{BEE34F4D-9112-4444-8110-3E839EDB0E76}"/>
                </a:ext>
              </a:extLst>
            </p:cNvPr>
            <p:cNvSpPr>
              <a:spLocks noChangeShapeType="1"/>
            </p:cNvSpPr>
            <p:nvPr/>
          </p:nvSpPr>
          <p:spPr bwMode="auto">
            <a:xfrm>
              <a:off x="1929" y="358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51">
              <a:extLst>
                <a:ext uri="{FF2B5EF4-FFF2-40B4-BE49-F238E27FC236}">
                  <a16:creationId xmlns:a16="http://schemas.microsoft.com/office/drawing/2014/main" id="{626FA602-2401-49FD-BBAC-527C82E44103}"/>
                </a:ext>
              </a:extLst>
            </p:cNvPr>
            <p:cNvSpPr>
              <a:spLocks noChangeShapeType="1"/>
            </p:cNvSpPr>
            <p:nvPr/>
          </p:nvSpPr>
          <p:spPr bwMode="auto">
            <a:xfrm flipV="1">
              <a:off x="1948" y="3586"/>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52">
              <a:extLst>
                <a:ext uri="{FF2B5EF4-FFF2-40B4-BE49-F238E27FC236}">
                  <a16:creationId xmlns:a16="http://schemas.microsoft.com/office/drawing/2014/main" id="{C8B0A990-6136-4F01-AB6F-7A285DCEC7FA}"/>
                </a:ext>
              </a:extLst>
            </p:cNvPr>
            <p:cNvSpPr>
              <a:spLocks noChangeArrowheads="1"/>
            </p:cNvSpPr>
            <p:nvPr/>
          </p:nvSpPr>
          <p:spPr bwMode="auto">
            <a:xfrm>
              <a:off x="2062" y="3714"/>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Line 453">
              <a:extLst>
                <a:ext uri="{FF2B5EF4-FFF2-40B4-BE49-F238E27FC236}">
                  <a16:creationId xmlns:a16="http://schemas.microsoft.com/office/drawing/2014/main" id="{C50D5E46-6486-42EF-BFCA-0C9901BA149D}"/>
                </a:ext>
              </a:extLst>
            </p:cNvPr>
            <p:cNvSpPr>
              <a:spLocks noChangeShapeType="1"/>
            </p:cNvSpPr>
            <p:nvPr/>
          </p:nvSpPr>
          <p:spPr bwMode="auto">
            <a:xfrm>
              <a:off x="1850" y="3764"/>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454">
              <a:extLst>
                <a:ext uri="{FF2B5EF4-FFF2-40B4-BE49-F238E27FC236}">
                  <a16:creationId xmlns:a16="http://schemas.microsoft.com/office/drawing/2014/main" id="{D967AB97-86B8-43CA-8905-D0794CBA9CB5}"/>
                </a:ext>
              </a:extLst>
            </p:cNvPr>
            <p:cNvSpPr>
              <a:spLocks noChangeShapeType="1"/>
            </p:cNvSpPr>
            <p:nvPr/>
          </p:nvSpPr>
          <p:spPr bwMode="auto">
            <a:xfrm>
              <a:off x="1929" y="381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455">
              <a:extLst>
                <a:ext uri="{FF2B5EF4-FFF2-40B4-BE49-F238E27FC236}">
                  <a16:creationId xmlns:a16="http://schemas.microsoft.com/office/drawing/2014/main" id="{7564D4E4-0369-4F3E-869E-A8E04C70143D}"/>
                </a:ext>
              </a:extLst>
            </p:cNvPr>
            <p:cNvSpPr>
              <a:spLocks noChangeShapeType="1"/>
            </p:cNvSpPr>
            <p:nvPr/>
          </p:nvSpPr>
          <p:spPr bwMode="auto">
            <a:xfrm>
              <a:off x="1929" y="371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456">
              <a:extLst>
                <a:ext uri="{FF2B5EF4-FFF2-40B4-BE49-F238E27FC236}">
                  <a16:creationId xmlns:a16="http://schemas.microsoft.com/office/drawing/2014/main" id="{5F79CD9D-F032-4B63-85B4-A0D0368B8F90}"/>
                </a:ext>
              </a:extLst>
            </p:cNvPr>
            <p:cNvSpPr>
              <a:spLocks noChangeShapeType="1"/>
            </p:cNvSpPr>
            <p:nvPr/>
          </p:nvSpPr>
          <p:spPr bwMode="auto">
            <a:xfrm flipV="1">
              <a:off x="1948" y="3716"/>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Rectangle 457">
              <a:extLst>
                <a:ext uri="{FF2B5EF4-FFF2-40B4-BE49-F238E27FC236}">
                  <a16:creationId xmlns:a16="http://schemas.microsoft.com/office/drawing/2014/main" id="{AC1F5300-B097-4484-BC7B-27FDB0CB8FC2}"/>
                </a:ext>
              </a:extLst>
            </p:cNvPr>
            <p:cNvSpPr>
              <a:spLocks noChangeArrowheads="1"/>
            </p:cNvSpPr>
            <p:nvPr/>
          </p:nvSpPr>
          <p:spPr bwMode="auto">
            <a:xfrm>
              <a:off x="4428" y="2204"/>
              <a:ext cx="2096" cy="1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Line 458">
              <a:extLst>
                <a:ext uri="{FF2B5EF4-FFF2-40B4-BE49-F238E27FC236}">
                  <a16:creationId xmlns:a16="http://schemas.microsoft.com/office/drawing/2014/main" id="{5E06D906-1610-4BE1-A30E-CBDC07EB369B}"/>
                </a:ext>
              </a:extLst>
            </p:cNvPr>
            <p:cNvSpPr>
              <a:spLocks noChangeShapeType="1"/>
            </p:cNvSpPr>
            <p:nvPr/>
          </p:nvSpPr>
          <p:spPr bwMode="auto">
            <a:xfrm>
              <a:off x="4428" y="3892"/>
              <a:ext cx="2096"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459">
              <a:extLst>
                <a:ext uri="{FF2B5EF4-FFF2-40B4-BE49-F238E27FC236}">
                  <a16:creationId xmlns:a16="http://schemas.microsoft.com/office/drawing/2014/main" id="{7FC25550-E641-477E-82C9-C34003969A88}"/>
                </a:ext>
              </a:extLst>
            </p:cNvPr>
            <p:cNvSpPr>
              <a:spLocks noChangeShapeType="1"/>
            </p:cNvSpPr>
            <p:nvPr/>
          </p:nvSpPr>
          <p:spPr bwMode="auto">
            <a:xfrm>
              <a:off x="4603"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460">
              <a:extLst>
                <a:ext uri="{FF2B5EF4-FFF2-40B4-BE49-F238E27FC236}">
                  <a16:creationId xmlns:a16="http://schemas.microsoft.com/office/drawing/2014/main" id="{39F17DD8-0B32-4D25-B49E-B42F67979EB1}"/>
                </a:ext>
              </a:extLst>
            </p:cNvPr>
            <p:cNvSpPr>
              <a:spLocks noChangeShapeType="1"/>
            </p:cNvSpPr>
            <p:nvPr/>
          </p:nvSpPr>
          <p:spPr bwMode="auto">
            <a:xfrm>
              <a:off x="4952"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461">
              <a:extLst>
                <a:ext uri="{FF2B5EF4-FFF2-40B4-BE49-F238E27FC236}">
                  <a16:creationId xmlns:a16="http://schemas.microsoft.com/office/drawing/2014/main" id="{28553071-5605-42E3-A7EA-E43C896A8135}"/>
                </a:ext>
              </a:extLst>
            </p:cNvPr>
            <p:cNvSpPr>
              <a:spLocks noChangeShapeType="1"/>
            </p:cNvSpPr>
            <p:nvPr/>
          </p:nvSpPr>
          <p:spPr bwMode="auto">
            <a:xfrm>
              <a:off x="5301"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462">
              <a:extLst>
                <a:ext uri="{FF2B5EF4-FFF2-40B4-BE49-F238E27FC236}">
                  <a16:creationId xmlns:a16="http://schemas.microsoft.com/office/drawing/2014/main" id="{047E073E-12EB-4085-95DA-4870557009E1}"/>
                </a:ext>
              </a:extLst>
            </p:cNvPr>
            <p:cNvSpPr>
              <a:spLocks noChangeShapeType="1"/>
            </p:cNvSpPr>
            <p:nvPr/>
          </p:nvSpPr>
          <p:spPr bwMode="auto">
            <a:xfrm>
              <a:off x="5651"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463">
              <a:extLst>
                <a:ext uri="{FF2B5EF4-FFF2-40B4-BE49-F238E27FC236}">
                  <a16:creationId xmlns:a16="http://schemas.microsoft.com/office/drawing/2014/main" id="{260981ED-9746-4A30-8FF2-61F7D0433C5A}"/>
                </a:ext>
              </a:extLst>
            </p:cNvPr>
            <p:cNvSpPr>
              <a:spLocks noChangeShapeType="1"/>
            </p:cNvSpPr>
            <p:nvPr/>
          </p:nvSpPr>
          <p:spPr bwMode="auto">
            <a:xfrm>
              <a:off x="6000"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464">
              <a:extLst>
                <a:ext uri="{FF2B5EF4-FFF2-40B4-BE49-F238E27FC236}">
                  <a16:creationId xmlns:a16="http://schemas.microsoft.com/office/drawing/2014/main" id="{81046F04-BFFE-4726-BAE9-5DBC821D464F}"/>
                </a:ext>
              </a:extLst>
            </p:cNvPr>
            <p:cNvSpPr>
              <a:spLocks noChangeShapeType="1"/>
            </p:cNvSpPr>
            <p:nvPr/>
          </p:nvSpPr>
          <p:spPr bwMode="auto">
            <a:xfrm>
              <a:off x="6349" y="3892"/>
              <a:ext cx="0" cy="21"/>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465">
              <a:extLst>
                <a:ext uri="{FF2B5EF4-FFF2-40B4-BE49-F238E27FC236}">
                  <a16:creationId xmlns:a16="http://schemas.microsoft.com/office/drawing/2014/main" id="{178FB35A-0DF8-4455-A2F4-FF6ACC65078F}"/>
                </a:ext>
              </a:extLst>
            </p:cNvPr>
            <p:cNvSpPr>
              <a:spLocks noChangeArrowheads="1"/>
            </p:cNvSpPr>
            <p:nvPr/>
          </p:nvSpPr>
          <p:spPr bwMode="auto">
            <a:xfrm>
              <a:off x="4571"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466">
              <a:extLst>
                <a:ext uri="{FF2B5EF4-FFF2-40B4-BE49-F238E27FC236}">
                  <a16:creationId xmlns:a16="http://schemas.microsoft.com/office/drawing/2014/main" id="{D134BA8A-FB98-47C8-B30C-71360E1163F3}"/>
                </a:ext>
              </a:extLst>
            </p:cNvPr>
            <p:cNvSpPr>
              <a:spLocks noChangeArrowheads="1"/>
            </p:cNvSpPr>
            <p:nvPr/>
          </p:nvSpPr>
          <p:spPr bwMode="auto">
            <a:xfrm>
              <a:off x="4920"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467">
              <a:extLst>
                <a:ext uri="{FF2B5EF4-FFF2-40B4-BE49-F238E27FC236}">
                  <a16:creationId xmlns:a16="http://schemas.microsoft.com/office/drawing/2014/main" id="{C815D673-75B6-4C9A-B496-912649E78280}"/>
                </a:ext>
              </a:extLst>
            </p:cNvPr>
            <p:cNvSpPr>
              <a:spLocks noChangeArrowheads="1"/>
            </p:cNvSpPr>
            <p:nvPr/>
          </p:nvSpPr>
          <p:spPr bwMode="auto">
            <a:xfrm>
              <a:off x="5269"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468">
              <a:extLst>
                <a:ext uri="{FF2B5EF4-FFF2-40B4-BE49-F238E27FC236}">
                  <a16:creationId xmlns:a16="http://schemas.microsoft.com/office/drawing/2014/main" id="{5E874F5A-95B0-4D49-A887-1D3F689A404C}"/>
                </a:ext>
              </a:extLst>
            </p:cNvPr>
            <p:cNvSpPr>
              <a:spLocks noChangeArrowheads="1"/>
            </p:cNvSpPr>
            <p:nvPr/>
          </p:nvSpPr>
          <p:spPr bwMode="auto">
            <a:xfrm>
              <a:off x="5619"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469">
              <a:extLst>
                <a:ext uri="{FF2B5EF4-FFF2-40B4-BE49-F238E27FC236}">
                  <a16:creationId xmlns:a16="http://schemas.microsoft.com/office/drawing/2014/main" id="{49FEB991-51EA-4678-8DF4-87D78865DDD4}"/>
                </a:ext>
              </a:extLst>
            </p:cNvPr>
            <p:cNvSpPr>
              <a:spLocks noChangeArrowheads="1"/>
            </p:cNvSpPr>
            <p:nvPr/>
          </p:nvSpPr>
          <p:spPr bwMode="auto">
            <a:xfrm>
              <a:off x="5968"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470">
              <a:extLst>
                <a:ext uri="{FF2B5EF4-FFF2-40B4-BE49-F238E27FC236}">
                  <a16:creationId xmlns:a16="http://schemas.microsoft.com/office/drawing/2014/main" id="{B3E4F6F8-9FD6-4DAD-B03E-6D959D18B4B6}"/>
                </a:ext>
              </a:extLst>
            </p:cNvPr>
            <p:cNvSpPr>
              <a:spLocks noChangeArrowheads="1"/>
            </p:cNvSpPr>
            <p:nvPr/>
          </p:nvSpPr>
          <p:spPr bwMode="auto">
            <a:xfrm>
              <a:off x="6317" y="396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471">
              <a:extLst>
                <a:ext uri="{FF2B5EF4-FFF2-40B4-BE49-F238E27FC236}">
                  <a16:creationId xmlns:a16="http://schemas.microsoft.com/office/drawing/2014/main" id="{B0A68A79-1CCF-4866-94D1-EAE066F7DCAD}"/>
                </a:ext>
              </a:extLst>
            </p:cNvPr>
            <p:cNvSpPr>
              <a:spLocks noChangeArrowheads="1"/>
            </p:cNvSpPr>
            <p:nvPr/>
          </p:nvSpPr>
          <p:spPr bwMode="auto">
            <a:xfrm>
              <a:off x="5063" y="4138"/>
              <a:ext cx="9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guided reward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Line 472">
              <a:extLst>
                <a:ext uri="{FF2B5EF4-FFF2-40B4-BE49-F238E27FC236}">
                  <a16:creationId xmlns:a16="http://schemas.microsoft.com/office/drawing/2014/main" id="{BA1D1146-3211-4005-BF4B-8B0A8CC06B8B}"/>
                </a:ext>
              </a:extLst>
            </p:cNvPr>
            <p:cNvSpPr>
              <a:spLocks noChangeShapeType="1"/>
            </p:cNvSpPr>
            <p:nvPr/>
          </p:nvSpPr>
          <p:spPr bwMode="auto">
            <a:xfrm flipV="1">
              <a:off x="4428" y="2204"/>
              <a:ext cx="0" cy="1688"/>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473">
              <a:extLst>
                <a:ext uri="{FF2B5EF4-FFF2-40B4-BE49-F238E27FC236}">
                  <a16:creationId xmlns:a16="http://schemas.microsoft.com/office/drawing/2014/main" id="{C879AA9E-CEBD-49C8-8638-4E979AEDBE93}"/>
                </a:ext>
              </a:extLst>
            </p:cNvPr>
            <p:cNvSpPr>
              <a:spLocks noChangeShapeType="1"/>
            </p:cNvSpPr>
            <p:nvPr/>
          </p:nvSpPr>
          <p:spPr bwMode="auto">
            <a:xfrm flipH="1">
              <a:off x="4407" y="3892"/>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474">
              <a:extLst>
                <a:ext uri="{FF2B5EF4-FFF2-40B4-BE49-F238E27FC236}">
                  <a16:creationId xmlns:a16="http://schemas.microsoft.com/office/drawing/2014/main" id="{923B2460-2637-4B75-8FEC-07848F4366BE}"/>
                </a:ext>
              </a:extLst>
            </p:cNvPr>
            <p:cNvSpPr>
              <a:spLocks noChangeShapeType="1"/>
            </p:cNvSpPr>
            <p:nvPr/>
          </p:nvSpPr>
          <p:spPr bwMode="auto">
            <a:xfrm flipH="1">
              <a:off x="4407" y="3555"/>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475">
              <a:extLst>
                <a:ext uri="{FF2B5EF4-FFF2-40B4-BE49-F238E27FC236}">
                  <a16:creationId xmlns:a16="http://schemas.microsoft.com/office/drawing/2014/main" id="{619B7B71-869E-4380-8DE9-4E1ACC1EE429}"/>
                </a:ext>
              </a:extLst>
            </p:cNvPr>
            <p:cNvSpPr>
              <a:spLocks noChangeShapeType="1"/>
            </p:cNvSpPr>
            <p:nvPr/>
          </p:nvSpPr>
          <p:spPr bwMode="auto">
            <a:xfrm flipH="1">
              <a:off x="4407" y="3217"/>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476">
              <a:extLst>
                <a:ext uri="{FF2B5EF4-FFF2-40B4-BE49-F238E27FC236}">
                  <a16:creationId xmlns:a16="http://schemas.microsoft.com/office/drawing/2014/main" id="{54DC4D81-2C8F-4D3F-B0E1-5D5A19ADC46B}"/>
                </a:ext>
              </a:extLst>
            </p:cNvPr>
            <p:cNvSpPr>
              <a:spLocks noChangeShapeType="1"/>
            </p:cNvSpPr>
            <p:nvPr/>
          </p:nvSpPr>
          <p:spPr bwMode="auto">
            <a:xfrm flipH="1">
              <a:off x="4407" y="2880"/>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477">
              <a:extLst>
                <a:ext uri="{FF2B5EF4-FFF2-40B4-BE49-F238E27FC236}">
                  <a16:creationId xmlns:a16="http://schemas.microsoft.com/office/drawing/2014/main" id="{9B139867-2AB3-4AE5-9180-EB80173CCA3D}"/>
                </a:ext>
              </a:extLst>
            </p:cNvPr>
            <p:cNvSpPr>
              <a:spLocks noChangeShapeType="1"/>
            </p:cNvSpPr>
            <p:nvPr/>
          </p:nvSpPr>
          <p:spPr bwMode="auto">
            <a:xfrm flipH="1">
              <a:off x="4407" y="2542"/>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478">
              <a:extLst>
                <a:ext uri="{FF2B5EF4-FFF2-40B4-BE49-F238E27FC236}">
                  <a16:creationId xmlns:a16="http://schemas.microsoft.com/office/drawing/2014/main" id="{55C16123-5004-4E12-B7AB-F5312AF99BB3}"/>
                </a:ext>
              </a:extLst>
            </p:cNvPr>
            <p:cNvSpPr>
              <a:spLocks noChangeShapeType="1"/>
            </p:cNvSpPr>
            <p:nvPr/>
          </p:nvSpPr>
          <p:spPr bwMode="auto">
            <a:xfrm flipH="1">
              <a:off x="4407" y="2204"/>
              <a:ext cx="21"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479">
              <a:extLst>
                <a:ext uri="{FF2B5EF4-FFF2-40B4-BE49-F238E27FC236}">
                  <a16:creationId xmlns:a16="http://schemas.microsoft.com/office/drawing/2014/main" id="{9F390ADD-DF10-4562-87C1-93B02B6076DE}"/>
                </a:ext>
              </a:extLst>
            </p:cNvPr>
            <p:cNvSpPr>
              <a:spLocks noChangeArrowheads="1"/>
            </p:cNvSpPr>
            <p:nvPr/>
          </p:nvSpPr>
          <p:spPr bwMode="auto">
            <a:xfrm>
              <a:off x="4295" y="382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480">
              <a:extLst>
                <a:ext uri="{FF2B5EF4-FFF2-40B4-BE49-F238E27FC236}">
                  <a16:creationId xmlns:a16="http://schemas.microsoft.com/office/drawing/2014/main" id="{F8F2B53C-5469-41BB-A267-2557058857E4}"/>
                </a:ext>
              </a:extLst>
            </p:cNvPr>
            <p:cNvSpPr>
              <a:spLocks noChangeArrowheads="1"/>
            </p:cNvSpPr>
            <p:nvPr/>
          </p:nvSpPr>
          <p:spPr bwMode="auto">
            <a:xfrm>
              <a:off x="4182" y="3484"/>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481">
              <a:extLst>
                <a:ext uri="{FF2B5EF4-FFF2-40B4-BE49-F238E27FC236}">
                  <a16:creationId xmlns:a16="http://schemas.microsoft.com/office/drawing/2014/main" id="{C64C3E71-5186-462A-B5FD-8F705F422A16}"/>
                </a:ext>
              </a:extLst>
            </p:cNvPr>
            <p:cNvSpPr>
              <a:spLocks noChangeArrowheads="1"/>
            </p:cNvSpPr>
            <p:nvPr/>
          </p:nvSpPr>
          <p:spPr bwMode="auto">
            <a:xfrm>
              <a:off x="4182" y="3149"/>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482">
              <a:extLst>
                <a:ext uri="{FF2B5EF4-FFF2-40B4-BE49-F238E27FC236}">
                  <a16:creationId xmlns:a16="http://schemas.microsoft.com/office/drawing/2014/main" id="{370958BF-00BA-4922-8904-7B6B1625230F}"/>
                </a:ext>
              </a:extLst>
            </p:cNvPr>
            <p:cNvSpPr>
              <a:spLocks noChangeArrowheads="1"/>
            </p:cNvSpPr>
            <p:nvPr/>
          </p:nvSpPr>
          <p:spPr bwMode="auto">
            <a:xfrm>
              <a:off x="4182" y="2810"/>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483">
              <a:extLst>
                <a:ext uri="{FF2B5EF4-FFF2-40B4-BE49-F238E27FC236}">
                  <a16:creationId xmlns:a16="http://schemas.microsoft.com/office/drawing/2014/main" id="{75D5D826-5000-43E0-81B2-86E55FD1E2D9}"/>
                </a:ext>
              </a:extLst>
            </p:cNvPr>
            <p:cNvSpPr>
              <a:spLocks noChangeArrowheads="1"/>
            </p:cNvSpPr>
            <p:nvPr/>
          </p:nvSpPr>
          <p:spPr bwMode="auto">
            <a:xfrm>
              <a:off x="4182" y="2475"/>
              <a:ext cx="2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0.8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484">
              <a:extLst>
                <a:ext uri="{FF2B5EF4-FFF2-40B4-BE49-F238E27FC236}">
                  <a16:creationId xmlns:a16="http://schemas.microsoft.com/office/drawing/2014/main" id="{B9E64F76-2F45-47FD-BE92-043C09F57770}"/>
                </a:ext>
              </a:extLst>
            </p:cNvPr>
            <p:cNvSpPr>
              <a:spLocks noChangeArrowheads="1"/>
            </p:cNvSpPr>
            <p:nvPr/>
          </p:nvSpPr>
          <p:spPr bwMode="auto">
            <a:xfrm>
              <a:off x="4295" y="2136"/>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485">
              <a:extLst>
                <a:ext uri="{FF2B5EF4-FFF2-40B4-BE49-F238E27FC236}">
                  <a16:creationId xmlns:a16="http://schemas.microsoft.com/office/drawing/2014/main" id="{694353A5-70B3-4C10-8164-997746A88F5C}"/>
                </a:ext>
              </a:extLst>
            </p:cNvPr>
            <p:cNvSpPr>
              <a:spLocks noChangeArrowheads="1"/>
            </p:cNvSpPr>
            <p:nvPr/>
          </p:nvSpPr>
          <p:spPr bwMode="auto">
            <a:xfrm rot="16200000">
              <a:off x="3870" y="3303"/>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486">
              <a:extLst>
                <a:ext uri="{FF2B5EF4-FFF2-40B4-BE49-F238E27FC236}">
                  <a16:creationId xmlns:a16="http://schemas.microsoft.com/office/drawing/2014/main" id="{81AB9A22-7201-4F46-B852-BDC047EC77FE}"/>
                </a:ext>
              </a:extLst>
            </p:cNvPr>
            <p:cNvSpPr>
              <a:spLocks noChangeArrowheads="1"/>
            </p:cNvSpPr>
            <p:nvPr/>
          </p:nvSpPr>
          <p:spPr bwMode="auto">
            <a:xfrm rot="16200000">
              <a:off x="3887" y="3246"/>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487">
              <a:extLst>
                <a:ext uri="{FF2B5EF4-FFF2-40B4-BE49-F238E27FC236}">
                  <a16:creationId xmlns:a16="http://schemas.microsoft.com/office/drawing/2014/main" id="{E0792472-5E31-4C4F-84A8-1FF338325ED6}"/>
                </a:ext>
              </a:extLst>
            </p:cNvPr>
            <p:cNvSpPr>
              <a:spLocks noChangeArrowheads="1"/>
            </p:cNvSpPr>
            <p:nvPr/>
          </p:nvSpPr>
          <p:spPr bwMode="auto">
            <a:xfrm rot="16200000">
              <a:off x="3870" y="3190"/>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488">
              <a:extLst>
                <a:ext uri="{FF2B5EF4-FFF2-40B4-BE49-F238E27FC236}">
                  <a16:creationId xmlns:a16="http://schemas.microsoft.com/office/drawing/2014/main" id="{2097BF86-3D1E-4B25-8FBA-8B6880914F33}"/>
                </a:ext>
              </a:extLst>
            </p:cNvPr>
            <p:cNvSpPr>
              <a:spLocks noChangeArrowheads="1"/>
            </p:cNvSpPr>
            <p:nvPr/>
          </p:nvSpPr>
          <p:spPr bwMode="auto">
            <a:xfrm rot="16200000">
              <a:off x="3894" y="314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489">
              <a:extLst>
                <a:ext uri="{FF2B5EF4-FFF2-40B4-BE49-F238E27FC236}">
                  <a16:creationId xmlns:a16="http://schemas.microsoft.com/office/drawing/2014/main" id="{73B08C80-C373-42FF-AA92-DA689BBF055C}"/>
                </a:ext>
              </a:extLst>
            </p:cNvPr>
            <p:cNvSpPr>
              <a:spLocks noChangeArrowheads="1"/>
            </p:cNvSpPr>
            <p:nvPr/>
          </p:nvSpPr>
          <p:spPr bwMode="auto">
            <a:xfrm rot="16200000">
              <a:off x="3870" y="308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490">
              <a:extLst>
                <a:ext uri="{FF2B5EF4-FFF2-40B4-BE49-F238E27FC236}">
                  <a16:creationId xmlns:a16="http://schemas.microsoft.com/office/drawing/2014/main" id="{1340990A-686F-4362-8C5B-419C2DB95AE2}"/>
                </a:ext>
              </a:extLst>
            </p:cNvPr>
            <p:cNvSpPr>
              <a:spLocks noChangeArrowheads="1"/>
            </p:cNvSpPr>
            <p:nvPr/>
          </p:nvSpPr>
          <p:spPr bwMode="auto">
            <a:xfrm rot="16200000">
              <a:off x="3870" y="300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491">
              <a:extLst>
                <a:ext uri="{FF2B5EF4-FFF2-40B4-BE49-F238E27FC236}">
                  <a16:creationId xmlns:a16="http://schemas.microsoft.com/office/drawing/2014/main" id="{98410453-72BC-41E2-82A7-163C69D5817A}"/>
                </a:ext>
              </a:extLst>
            </p:cNvPr>
            <p:cNvSpPr>
              <a:spLocks noChangeArrowheads="1"/>
            </p:cNvSpPr>
            <p:nvPr/>
          </p:nvSpPr>
          <p:spPr bwMode="auto">
            <a:xfrm rot="16200000">
              <a:off x="3890" y="295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492">
              <a:extLst>
                <a:ext uri="{FF2B5EF4-FFF2-40B4-BE49-F238E27FC236}">
                  <a16:creationId xmlns:a16="http://schemas.microsoft.com/office/drawing/2014/main" id="{5E0A2353-F523-4B3F-9978-983FE6645C2E}"/>
                </a:ext>
              </a:extLst>
            </p:cNvPr>
            <p:cNvSpPr>
              <a:spLocks noChangeArrowheads="1"/>
            </p:cNvSpPr>
            <p:nvPr/>
          </p:nvSpPr>
          <p:spPr bwMode="auto">
            <a:xfrm rot="16200000">
              <a:off x="3887" y="2926"/>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493">
              <a:extLst>
                <a:ext uri="{FF2B5EF4-FFF2-40B4-BE49-F238E27FC236}">
                  <a16:creationId xmlns:a16="http://schemas.microsoft.com/office/drawing/2014/main" id="{15B1A311-5C84-442B-B066-01CC34C32A8C}"/>
                </a:ext>
              </a:extLst>
            </p:cNvPr>
            <p:cNvSpPr>
              <a:spLocks noChangeArrowheads="1"/>
            </p:cNvSpPr>
            <p:nvPr/>
          </p:nvSpPr>
          <p:spPr bwMode="auto">
            <a:xfrm rot="16200000">
              <a:off x="3870" y="286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494">
              <a:extLst>
                <a:ext uri="{FF2B5EF4-FFF2-40B4-BE49-F238E27FC236}">
                  <a16:creationId xmlns:a16="http://schemas.microsoft.com/office/drawing/2014/main" id="{03175EF8-77ED-45D0-9F7D-758B8440104B}"/>
                </a:ext>
              </a:extLst>
            </p:cNvPr>
            <p:cNvSpPr>
              <a:spLocks noChangeArrowheads="1"/>
            </p:cNvSpPr>
            <p:nvPr/>
          </p:nvSpPr>
          <p:spPr bwMode="auto">
            <a:xfrm rot="16200000">
              <a:off x="3860" y="2781"/>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495">
              <a:extLst>
                <a:ext uri="{FF2B5EF4-FFF2-40B4-BE49-F238E27FC236}">
                  <a16:creationId xmlns:a16="http://schemas.microsoft.com/office/drawing/2014/main" id="{BAC028CF-DEB4-4303-BBA6-2CB0D2D15FA9}"/>
                </a:ext>
              </a:extLst>
            </p:cNvPr>
            <p:cNvSpPr>
              <a:spLocks noChangeArrowheads="1"/>
            </p:cNvSpPr>
            <p:nvPr/>
          </p:nvSpPr>
          <p:spPr bwMode="auto">
            <a:xfrm rot="16200000">
              <a:off x="3870" y="2698"/>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496">
              <a:extLst>
                <a:ext uri="{FF2B5EF4-FFF2-40B4-BE49-F238E27FC236}">
                  <a16:creationId xmlns:a16="http://schemas.microsoft.com/office/drawing/2014/main" id="{E3641E04-4074-43D5-BD74-BEE3D1DF2ACF}"/>
                </a:ext>
              </a:extLst>
            </p:cNvPr>
            <p:cNvSpPr>
              <a:spLocks noChangeArrowheads="1"/>
            </p:cNvSpPr>
            <p:nvPr/>
          </p:nvSpPr>
          <p:spPr bwMode="auto">
            <a:xfrm rot="16200000">
              <a:off x="3887" y="2641"/>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Rectangle 497">
              <a:extLst>
                <a:ext uri="{FF2B5EF4-FFF2-40B4-BE49-F238E27FC236}">
                  <a16:creationId xmlns:a16="http://schemas.microsoft.com/office/drawing/2014/main" id="{7B28BC90-A840-428A-AE33-79CFB48C5DE8}"/>
                </a:ext>
              </a:extLst>
            </p:cNvPr>
            <p:cNvSpPr>
              <a:spLocks noChangeArrowheads="1"/>
            </p:cNvSpPr>
            <p:nvPr/>
          </p:nvSpPr>
          <p:spPr bwMode="auto">
            <a:xfrm rot="16200000">
              <a:off x="3870" y="2580"/>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Rectangle 498">
              <a:extLst>
                <a:ext uri="{FF2B5EF4-FFF2-40B4-BE49-F238E27FC236}">
                  <a16:creationId xmlns:a16="http://schemas.microsoft.com/office/drawing/2014/main" id="{3633F4A4-E008-4892-B0C3-2D0E3BBE2AB8}"/>
                </a:ext>
              </a:extLst>
            </p:cNvPr>
            <p:cNvSpPr>
              <a:spLocks noChangeArrowheads="1"/>
            </p:cNvSpPr>
            <p:nvPr/>
          </p:nvSpPr>
          <p:spPr bwMode="auto">
            <a:xfrm rot="16200000">
              <a:off x="3887" y="2523"/>
              <a:ext cx="1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499">
              <a:extLst>
                <a:ext uri="{FF2B5EF4-FFF2-40B4-BE49-F238E27FC236}">
                  <a16:creationId xmlns:a16="http://schemas.microsoft.com/office/drawing/2014/main" id="{93ED1A55-7AA8-4214-AAAE-E7FBB3E7CE1C}"/>
                </a:ext>
              </a:extLst>
            </p:cNvPr>
            <p:cNvSpPr>
              <a:spLocks noChangeArrowheads="1"/>
            </p:cNvSpPr>
            <p:nvPr/>
          </p:nvSpPr>
          <p:spPr bwMode="auto">
            <a:xfrm rot="16200000">
              <a:off x="4061" y="3215"/>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500">
              <a:extLst>
                <a:ext uri="{FF2B5EF4-FFF2-40B4-BE49-F238E27FC236}">
                  <a16:creationId xmlns:a16="http://schemas.microsoft.com/office/drawing/2014/main" id="{488CBCB3-83E9-425A-A987-C9055A4D9633}"/>
                </a:ext>
              </a:extLst>
            </p:cNvPr>
            <p:cNvSpPr>
              <a:spLocks noChangeArrowheads="1"/>
            </p:cNvSpPr>
            <p:nvPr/>
          </p:nvSpPr>
          <p:spPr bwMode="auto">
            <a:xfrm rot="16200000">
              <a:off x="4037" y="316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501">
              <a:extLst>
                <a:ext uri="{FF2B5EF4-FFF2-40B4-BE49-F238E27FC236}">
                  <a16:creationId xmlns:a16="http://schemas.microsoft.com/office/drawing/2014/main" id="{A5F2A7C4-C821-47C1-B5CF-29BB0EB5F559}"/>
                </a:ext>
              </a:extLst>
            </p:cNvPr>
            <p:cNvSpPr>
              <a:spLocks noChangeArrowheads="1"/>
            </p:cNvSpPr>
            <p:nvPr/>
          </p:nvSpPr>
          <p:spPr bwMode="auto">
            <a:xfrm rot="16200000">
              <a:off x="4042" y="3092"/>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502">
              <a:extLst>
                <a:ext uri="{FF2B5EF4-FFF2-40B4-BE49-F238E27FC236}">
                  <a16:creationId xmlns:a16="http://schemas.microsoft.com/office/drawing/2014/main" id="{DD369339-364D-44CF-BC1B-8BD283B2BBED}"/>
                </a:ext>
              </a:extLst>
            </p:cNvPr>
            <p:cNvSpPr>
              <a:spLocks noChangeArrowheads="1"/>
            </p:cNvSpPr>
            <p:nvPr/>
          </p:nvSpPr>
          <p:spPr bwMode="auto">
            <a:xfrm rot="16200000">
              <a:off x="4057" y="3038"/>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503">
              <a:extLst>
                <a:ext uri="{FF2B5EF4-FFF2-40B4-BE49-F238E27FC236}">
                  <a16:creationId xmlns:a16="http://schemas.microsoft.com/office/drawing/2014/main" id="{D0392DDB-46A0-4584-9814-53F8C692BAE8}"/>
                </a:ext>
              </a:extLst>
            </p:cNvPr>
            <p:cNvSpPr>
              <a:spLocks noChangeArrowheads="1"/>
            </p:cNvSpPr>
            <p:nvPr/>
          </p:nvSpPr>
          <p:spPr bwMode="auto">
            <a:xfrm rot="16200000">
              <a:off x="4057" y="300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504">
              <a:extLst>
                <a:ext uri="{FF2B5EF4-FFF2-40B4-BE49-F238E27FC236}">
                  <a16:creationId xmlns:a16="http://schemas.microsoft.com/office/drawing/2014/main" id="{0E2E8B4C-2AE6-4CE9-8808-72428A47F5ED}"/>
                </a:ext>
              </a:extLst>
            </p:cNvPr>
            <p:cNvSpPr>
              <a:spLocks noChangeArrowheads="1"/>
            </p:cNvSpPr>
            <p:nvPr/>
          </p:nvSpPr>
          <p:spPr bwMode="auto">
            <a:xfrm rot="16200000">
              <a:off x="4042" y="2964"/>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Rectangle 505">
              <a:extLst>
                <a:ext uri="{FF2B5EF4-FFF2-40B4-BE49-F238E27FC236}">
                  <a16:creationId xmlns:a16="http://schemas.microsoft.com/office/drawing/2014/main" id="{5A0EEC82-D71A-42EA-8825-12801749CDF1}"/>
                </a:ext>
              </a:extLst>
            </p:cNvPr>
            <p:cNvSpPr>
              <a:spLocks noChangeArrowheads="1"/>
            </p:cNvSpPr>
            <p:nvPr/>
          </p:nvSpPr>
          <p:spPr bwMode="auto">
            <a:xfrm rot="16200000">
              <a:off x="4037" y="2891"/>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Rectangle 506">
              <a:extLst>
                <a:ext uri="{FF2B5EF4-FFF2-40B4-BE49-F238E27FC236}">
                  <a16:creationId xmlns:a16="http://schemas.microsoft.com/office/drawing/2014/main" id="{50FACBCD-D99C-49D6-818C-32CC685476F4}"/>
                </a:ext>
              </a:extLst>
            </p:cNvPr>
            <p:cNvSpPr>
              <a:spLocks noChangeArrowheads="1"/>
            </p:cNvSpPr>
            <p:nvPr/>
          </p:nvSpPr>
          <p:spPr bwMode="auto">
            <a:xfrm rot="16200000">
              <a:off x="4037" y="2817"/>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507">
              <a:extLst>
                <a:ext uri="{FF2B5EF4-FFF2-40B4-BE49-F238E27FC236}">
                  <a16:creationId xmlns:a16="http://schemas.microsoft.com/office/drawing/2014/main" id="{C8895A0C-45BB-44EE-AA8D-F3E8F934B3CA}"/>
                </a:ext>
              </a:extLst>
            </p:cNvPr>
            <p:cNvSpPr>
              <a:spLocks noChangeArrowheads="1"/>
            </p:cNvSpPr>
            <p:nvPr/>
          </p:nvSpPr>
          <p:spPr bwMode="auto">
            <a:xfrm rot="16200000">
              <a:off x="4061" y="2767"/>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Rectangle 508">
              <a:extLst>
                <a:ext uri="{FF2B5EF4-FFF2-40B4-BE49-F238E27FC236}">
                  <a16:creationId xmlns:a16="http://schemas.microsoft.com/office/drawing/2014/main" id="{99FD2BF9-DBCB-452B-9A46-8D3E5667AF61}"/>
                </a:ext>
              </a:extLst>
            </p:cNvPr>
            <p:cNvSpPr>
              <a:spLocks noChangeArrowheads="1"/>
            </p:cNvSpPr>
            <p:nvPr/>
          </p:nvSpPr>
          <p:spPr bwMode="auto">
            <a:xfrm rot="16200000">
              <a:off x="4042" y="2718"/>
              <a:ext cx="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Rectangle 509">
              <a:extLst>
                <a:ext uri="{FF2B5EF4-FFF2-40B4-BE49-F238E27FC236}">
                  <a16:creationId xmlns:a16="http://schemas.microsoft.com/office/drawing/2014/main" id="{D5D31472-F27F-4348-9A3E-77DBABE85387}"/>
                </a:ext>
              </a:extLst>
            </p:cNvPr>
            <p:cNvSpPr>
              <a:spLocks noChangeArrowheads="1"/>
            </p:cNvSpPr>
            <p:nvPr/>
          </p:nvSpPr>
          <p:spPr bwMode="auto">
            <a:xfrm rot="16200000">
              <a:off x="4037" y="2645"/>
              <a:ext cx="1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262626"/>
                  </a:solidFill>
                  <a:effectLst/>
                  <a:latin typeface="Arial" panose="020B0604020202020204" pitchFamily="34" charset="0"/>
                </a:rPr>
                <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2" name="Line 510">
              <a:extLst>
                <a:ext uri="{FF2B5EF4-FFF2-40B4-BE49-F238E27FC236}">
                  <a16:creationId xmlns:a16="http://schemas.microsoft.com/office/drawing/2014/main" id="{C771C3D1-C971-44A9-91A7-0669396BC62E}"/>
                </a:ext>
              </a:extLst>
            </p:cNvPr>
            <p:cNvSpPr>
              <a:spLocks noChangeShapeType="1"/>
            </p:cNvSpPr>
            <p:nvPr/>
          </p:nvSpPr>
          <p:spPr bwMode="auto">
            <a:xfrm>
              <a:off x="4603" y="2330"/>
              <a:ext cx="0" cy="5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511">
              <a:extLst>
                <a:ext uri="{FF2B5EF4-FFF2-40B4-BE49-F238E27FC236}">
                  <a16:creationId xmlns:a16="http://schemas.microsoft.com/office/drawing/2014/main" id="{7BD89427-1728-4645-B555-5B62E941D31F}"/>
                </a:ext>
              </a:extLst>
            </p:cNvPr>
            <p:cNvSpPr>
              <a:spLocks noChangeShapeType="1"/>
            </p:cNvSpPr>
            <p:nvPr/>
          </p:nvSpPr>
          <p:spPr bwMode="auto">
            <a:xfrm>
              <a:off x="4952" y="2478"/>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512">
              <a:extLst>
                <a:ext uri="{FF2B5EF4-FFF2-40B4-BE49-F238E27FC236}">
                  <a16:creationId xmlns:a16="http://schemas.microsoft.com/office/drawing/2014/main" id="{B6E92598-31C0-45EE-834A-5E98F1092A3B}"/>
                </a:ext>
              </a:extLst>
            </p:cNvPr>
            <p:cNvSpPr>
              <a:spLocks noChangeShapeType="1"/>
            </p:cNvSpPr>
            <p:nvPr/>
          </p:nvSpPr>
          <p:spPr bwMode="auto">
            <a:xfrm>
              <a:off x="5301" y="2750"/>
              <a:ext cx="0" cy="9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513">
              <a:extLst>
                <a:ext uri="{FF2B5EF4-FFF2-40B4-BE49-F238E27FC236}">
                  <a16:creationId xmlns:a16="http://schemas.microsoft.com/office/drawing/2014/main" id="{7E88C51A-0FB8-41AE-8FF5-D71CE65DBF8F}"/>
                </a:ext>
              </a:extLst>
            </p:cNvPr>
            <p:cNvSpPr>
              <a:spLocks noChangeShapeType="1"/>
            </p:cNvSpPr>
            <p:nvPr/>
          </p:nvSpPr>
          <p:spPr bwMode="auto">
            <a:xfrm>
              <a:off x="5651" y="2718"/>
              <a:ext cx="0" cy="193"/>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514">
              <a:extLst>
                <a:ext uri="{FF2B5EF4-FFF2-40B4-BE49-F238E27FC236}">
                  <a16:creationId xmlns:a16="http://schemas.microsoft.com/office/drawing/2014/main" id="{4490327B-B42A-48E8-864F-B4A47C07C43C}"/>
                </a:ext>
              </a:extLst>
            </p:cNvPr>
            <p:cNvSpPr>
              <a:spLocks noChangeShapeType="1"/>
            </p:cNvSpPr>
            <p:nvPr/>
          </p:nvSpPr>
          <p:spPr bwMode="auto">
            <a:xfrm>
              <a:off x="6000" y="2605"/>
              <a:ext cx="0" cy="13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515">
              <a:extLst>
                <a:ext uri="{FF2B5EF4-FFF2-40B4-BE49-F238E27FC236}">
                  <a16:creationId xmlns:a16="http://schemas.microsoft.com/office/drawing/2014/main" id="{E025790D-2AFA-416F-89A8-E58E22655910}"/>
                </a:ext>
              </a:extLst>
            </p:cNvPr>
            <p:cNvSpPr>
              <a:spLocks noChangeShapeType="1"/>
            </p:cNvSpPr>
            <p:nvPr/>
          </p:nvSpPr>
          <p:spPr bwMode="auto">
            <a:xfrm>
              <a:off x="6349" y="2429"/>
              <a:ext cx="0" cy="10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516">
              <a:extLst>
                <a:ext uri="{FF2B5EF4-FFF2-40B4-BE49-F238E27FC236}">
                  <a16:creationId xmlns:a16="http://schemas.microsoft.com/office/drawing/2014/main" id="{EEE1B2B2-3C11-4C98-8C7E-306AAA43205D}"/>
                </a:ext>
              </a:extLst>
            </p:cNvPr>
            <p:cNvSpPr>
              <a:spLocks noChangeShapeType="1"/>
            </p:cNvSpPr>
            <p:nvPr/>
          </p:nvSpPr>
          <p:spPr bwMode="auto">
            <a:xfrm flipV="1">
              <a:off x="4603" y="2278"/>
              <a:ext cx="0" cy="5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517">
              <a:extLst>
                <a:ext uri="{FF2B5EF4-FFF2-40B4-BE49-F238E27FC236}">
                  <a16:creationId xmlns:a16="http://schemas.microsoft.com/office/drawing/2014/main" id="{58F68AC1-B852-4F47-B33C-6332548FC139}"/>
                </a:ext>
              </a:extLst>
            </p:cNvPr>
            <p:cNvSpPr>
              <a:spLocks noChangeShapeType="1"/>
            </p:cNvSpPr>
            <p:nvPr/>
          </p:nvSpPr>
          <p:spPr bwMode="auto">
            <a:xfrm flipV="1">
              <a:off x="4952" y="2443"/>
              <a:ext cx="0" cy="35"/>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518">
              <a:extLst>
                <a:ext uri="{FF2B5EF4-FFF2-40B4-BE49-F238E27FC236}">
                  <a16:creationId xmlns:a16="http://schemas.microsoft.com/office/drawing/2014/main" id="{FC911BDD-95BE-49A5-966B-734D5A16562B}"/>
                </a:ext>
              </a:extLst>
            </p:cNvPr>
            <p:cNvSpPr>
              <a:spLocks noChangeShapeType="1"/>
            </p:cNvSpPr>
            <p:nvPr/>
          </p:nvSpPr>
          <p:spPr bwMode="auto">
            <a:xfrm flipV="1">
              <a:off x="5301" y="2652"/>
              <a:ext cx="0" cy="98"/>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519">
              <a:extLst>
                <a:ext uri="{FF2B5EF4-FFF2-40B4-BE49-F238E27FC236}">
                  <a16:creationId xmlns:a16="http://schemas.microsoft.com/office/drawing/2014/main" id="{20260122-C8DF-42F0-9E0B-504FD72F3690}"/>
                </a:ext>
              </a:extLst>
            </p:cNvPr>
            <p:cNvSpPr>
              <a:spLocks noChangeShapeType="1"/>
            </p:cNvSpPr>
            <p:nvPr/>
          </p:nvSpPr>
          <p:spPr bwMode="auto">
            <a:xfrm flipV="1">
              <a:off x="5651" y="2526"/>
              <a:ext cx="0" cy="192"/>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520">
              <a:extLst>
                <a:ext uri="{FF2B5EF4-FFF2-40B4-BE49-F238E27FC236}">
                  <a16:creationId xmlns:a16="http://schemas.microsoft.com/office/drawing/2014/main" id="{ED7D71BB-30E9-4372-B47A-7ED5FE4995D2}"/>
                </a:ext>
              </a:extLst>
            </p:cNvPr>
            <p:cNvSpPr>
              <a:spLocks noChangeShapeType="1"/>
            </p:cNvSpPr>
            <p:nvPr/>
          </p:nvSpPr>
          <p:spPr bwMode="auto">
            <a:xfrm flipV="1">
              <a:off x="6000" y="2468"/>
              <a:ext cx="0" cy="137"/>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521">
              <a:extLst>
                <a:ext uri="{FF2B5EF4-FFF2-40B4-BE49-F238E27FC236}">
                  <a16:creationId xmlns:a16="http://schemas.microsoft.com/office/drawing/2014/main" id="{589F3123-F680-49B6-A24F-7F2FCD0C2C2F}"/>
                </a:ext>
              </a:extLst>
            </p:cNvPr>
            <p:cNvSpPr>
              <a:spLocks noChangeShapeType="1"/>
            </p:cNvSpPr>
            <p:nvPr/>
          </p:nvSpPr>
          <p:spPr bwMode="auto">
            <a:xfrm flipV="1">
              <a:off x="6349" y="2325"/>
              <a:ext cx="0" cy="104"/>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2">
              <a:extLst>
                <a:ext uri="{FF2B5EF4-FFF2-40B4-BE49-F238E27FC236}">
                  <a16:creationId xmlns:a16="http://schemas.microsoft.com/office/drawing/2014/main" id="{4BAD8A74-008E-4DA2-A0DA-0F6D27069508}"/>
                </a:ext>
              </a:extLst>
            </p:cNvPr>
            <p:cNvSpPr>
              <a:spLocks/>
            </p:cNvSpPr>
            <p:nvPr/>
          </p:nvSpPr>
          <p:spPr bwMode="auto">
            <a:xfrm>
              <a:off x="4603" y="2330"/>
              <a:ext cx="1746" cy="420"/>
            </a:xfrm>
            <a:custGeom>
              <a:avLst/>
              <a:gdLst>
                <a:gd name="T0" fmla="*/ 0 w 1746"/>
                <a:gd name="T1" fmla="*/ 0 h 420"/>
                <a:gd name="T2" fmla="*/ 349 w 1746"/>
                <a:gd name="T3" fmla="*/ 148 h 420"/>
                <a:gd name="T4" fmla="*/ 698 w 1746"/>
                <a:gd name="T5" fmla="*/ 420 h 420"/>
                <a:gd name="T6" fmla="*/ 1048 w 1746"/>
                <a:gd name="T7" fmla="*/ 388 h 420"/>
                <a:gd name="T8" fmla="*/ 1397 w 1746"/>
                <a:gd name="T9" fmla="*/ 275 h 420"/>
                <a:gd name="T10" fmla="*/ 1746 w 1746"/>
                <a:gd name="T11" fmla="*/ 99 h 420"/>
              </a:gdLst>
              <a:ahLst/>
              <a:cxnLst>
                <a:cxn ang="0">
                  <a:pos x="T0" y="T1"/>
                </a:cxn>
                <a:cxn ang="0">
                  <a:pos x="T2" y="T3"/>
                </a:cxn>
                <a:cxn ang="0">
                  <a:pos x="T4" y="T5"/>
                </a:cxn>
                <a:cxn ang="0">
                  <a:pos x="T6" y="T7"/>
                </a:cxn>
                <a:cxn ang="0">
                  <a:pos x="T8" y="T9"/>
                </a:cxn>
                <a:cxn ang="0">
                  <a:pos x="T10" y="T11"/>
                </a:cxn>
              </a:cxnLst>
              <a:rect l="0" t="0" r="r" b="b"/>
              <a:pathLst>
                <a:path w="1746" h="420">
                  <a:moveTo>
                    <a:pt x="0" y="0"/>
                  </a:moveTo>
                  <a:lnTo>
                    <a:pt x="349" y="148"/>
                  </a:lnTo>
                  <a:lnTo>
                    <a:pt x="698" y="420"/>
                  </a:lnTo>
                  <a:lnTo>
                    <a:pt x="1048" y="388"/>
                  </a:lnTo>
                  <a:lnTo>
                    <a:pt x="1397" y="275"/>
                  </a:lnTo>
                  <a:lnTo>
                    <a:pt x="1746" y="99"/>
                  </a:lnTo>
                </a:path>
              </a:pathLst>
            </a:custGeom>
            <a:noFill/>
            <a:ln w="20638" cap="flat">
              <a:solidFill>
                <a:srgbClr val="5C862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523">
              <a:extLst>
                <a:ext uri="{FF2B5EF4-FFF2-40B4-BE49-F238E27FC236}">
                  <a16:creationId xmlns:a16="http://schemas.microsoft.com/office/drawing/2014/main" id="{53D05727-1938-4457-B5B1-4D17A417722E}"/>
                </a:ext>
              </a:extLst>
            </p:cNvPr>
            <p:cNvSpPr>
              <a:spLocks noChangeShapeType="1"/>
            </p:cNvSpPr>
            <p:nvPr/>
          </p:nvSpPr>
          <p:spPr bwMode="auto">
            <a:xfrm>
              <a:off x="4583" y="238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524">
              <a:extLst>
                <a:ext uri="{FF2B5EF4-FFF2-40B4-BE49-F238E27FC236}">
                  <a16:creationId xmlns:a16="http://schemas.microsoft.com/office/drawing/2014/main" id="{5561E099-AAF3-443A-9DD0-589253A4C95B}"/>
                </a:ext>
              </a:extLst>
            </p:cNvPr>
            <p:cNvSpPr>
              <a:spLocks noChangeShapeType="1"/>
            </p:cNvSpPr>
            <p:nvPr/>
          </p:nvSpPr>
          <p:spPr bwMode="auto">
            <a:xfrm>
              <a:off x="4932" y="251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525">
              <a:extLst>
                <a:ext uri="{FF2B5EF4-FFF2-40B4-BE49-F238E27FC236}">
                  <a16:creationId xmlns:a16="http://schemas.microsoft.com/office/drawing/2014/main" id="{F93E3022-67C2-458F-A5AC-26B52C24C6F1}"/>
                </a:ext>
              </a:extLst>
            </p:cNvPr>
            <p:cNvSpPr>
              <a:spLocks noChangeShapeType="1"/>
            </p:cNvSpPr>
            <p:nvPr/>
          </p:nvSpPr>
          <p:spPr bwMode="auto">
            <a:xfrm>
              <a:off x="5282" y="2847"/>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526">
              <a:extLst>
                <a:ext uri="{FF2B5EF4-FFF2-40B4-BE49-F238E27FC236}">
                  <a16:creationId xmlns:a16="http://schemas.microsoft.com/office/drawing/2014/main" id="{FECB4F27-DA6C-4733-9E22-94EDE2474DE2}"/>
                </a:ext>
              </a:extLst>
            </p:cNvPr>
            <p:cNvSpPr>
              <a:spLocks noChangeShapeType="1"/>
            </p:cNvSpPr>
            <p:nvPr/>
          </p:nvSpPr>
          <p:spPr bwMode="auto">
            <a:xfrm>
              <a:off x="5631" y="2911"/>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527">
              <a:extLst>
                <a:ext uri="{FF2B5EF4-FFF2-40B4-BE49-F238E27FC236}">
                  <a16:creationId xmlns:a16="http://schemas.microsoft.com/office/drawing/2014/main" id="{B31FC2C9-E53A-49CE-98E0-22B25A3E952B}"/>
                </a:ext>
              </a:extLst>
            </p:cNvPr>
            <p:cNvSpPr>
              <a:spLocks noChangeShapeType="1"/>
            </p:cNvSpPr>
            <p:nvPr/>
          </p:nvSpPr>
          <p:spPr bwMode="auto">
            <a:xfrm>
              <a:off x="5980" y="274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528">
              <a:extLst>
                <a:ext uri="{FF2B5EF4-FFF2-40B4-BE49-F238E27FC236}">
                  <a16:creationId xmlns:a16="http://schemas.microsoft.com/office/drawing/2014/main" id="{1250A69B-7222-4ADB-B4E9-E9571EFE27D6}"/>
                </a:ext>
              </a:extLst>
            </p:cNvPr>
            <p:cNvSpPr>
              <a:spLocks noChangeShapeType="1"/>
            </p:cNvSpPr>
            <p:nvPr/>
          </p:nvSpPr>
          <p:spPr bwMode="auto">
            <a:xfrm>
              <a:off x="6330" y="2534"/>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529">
              <a:extLst>
                <a:ext uri="{FF2B5EF4-FFF2-40B4-BE49-F238E27FC236}">
                  <a16:creationId xmlns:a16="http://schemas.microsoft.com/office/drawing/2014/main" id="{D76A9800-656A-4F3F-9AAE-9C673C4043E7}"/>
                </a:ext>
              </a:extLst>
            </p:cNvPr>
            <p:cNvSpPr>
              <a:spLocks noChangeShapeType="1"/>
            </p:cNvSpPr>
            <p:nvPr/>
          </p:nvSpPr>
          <p:spPr bwMode="auto">
            <a:xfrm>
              <a:off x="4583" y="2278"/>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530">
              <a:extLst>
                <a:ext uri="{FF2B5EF4-FFF2-40B4-BE49-F238E27FC236}">
                  <a16:creationId xmlns:a16="http://schemas.microsoft.com/office/drawing/2014/main" id="{EFD2FBA0-644D-41C2-B4FF-028C802FA7BE}"/>
                </a:ext>
              </a:extLst>
            </p:cNvPr>
            <p:cNvSpPr>
              <a:spLocks noChangeShapeType="1"/>
            </p:cNvSpPr>
            <p:nvPr/>
          </p:nvSpPr>
          <p:spPr bwMode="auto">
            <a:xfrm>
              <a:off x="4932" y="2443"/>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531">
              <a:extLst>
                <a:ext uri="{FF2B5EF4-FFF2-40B4-BE49-F238E27FC236}">
                  <a16:creationId xmlns:a16="http://schemas.microsoft.com/office/drawing/2014/main" id="{964AF677-5653-45DA-9E22-2B1F61C0C8BC}"/>
                </a:ext>
              </a:extLst>
            </p:cNvPr>
            <p:cNvSpPr>
              <a:spLocks noChangeShapeType="1"/>
            </p:cNvSpPr>
            <p:nvPr/>
          </p:nvSpPr>
          <p:spPr bwMode="auto">
            <a:xfrm>
              <a:off x="5282" y="265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532">
              <a:extLst>
                <a:ext uri="{FF2B5EF4-FFF2-40B4-BE49-F238E27FC236}">
                  <a16:creationId xmlns:a16="http://schemas.microsoft.com/office/drawing/2014/main" id="{0135F52F-7487-4897-A937-A462F6A06618}"/>
                </a:ext>
              </a:extLst>
            </p:cNvPr>
            <p:cNvSpPr>
              <a:spLocks noChangeShapeType="1"/>
            </p:cNvSpPr>
            <p:nvPr/>
          </p:nvSpPr>
          <p:spPr bwMode="auto">
            <a:xfrm>
              <a:off x="5631" y="252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533">
              <a:extLst>
                <a:ext uri="{FF2B5EF4-FFF2-40B4-BE49-F238E27FC236}">
                  <a16:creationId xmlns:a16="http://schemas.microsoft.com/office/drawing/2014/main" id="{A17CE768-D535-4AEB-BCB9-5888F0E8FD4B}"/>
                </a:ext>
              </a:extLst>
            </p:cNvPr>
            <p:cNvSpPr>
              <a:spLocks noChangeShapeType="1"/>
            </p:cNvSpPr>
            <p:nvPr/>
          </p:nvSpPr>
          <p:spPr bwMode="auto">
            <a:xfrm>
              <a:off x="5980" y="2468"/>
              <a:ext cx="40"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534">
              <a:extLst>
                <a:ext uri="{FF2B5EF4-FFF2-40B4-BE49-F238E27FC236}">
                  <a16:creationId xmlns:a16="http://schemas.microsoft.com/office/drawing/2014/main" id="{A77D5972-908E-48D6-B3B1-CD16A8468722}"/>
                </a:ext>
              </a:extLst>
            </p:cNvPr>
            <p:cNvSpPr>
              <a:spLocks noChangeShapeType="1"/>
            </p:cNvSpPr>
            <p:nvPr/>
          </p:nvSpPr>
          <p:spPr bwMode="auto">
            <a:xfrm>
              <a:off x="6330" y="2325"/>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535">
              <a:extLst>
                <a:ext uri="{FF2B5EF4-FFF2-40B4-BE49-F238E27FC236}">
                  <a16:creationId xmlns:a16="http://schemas.microsoft.com/office/drawing/2014/main" id="{6485B38A-6436-4DC9-A9F6-B96B138A6BB1}"/>
                </a:ext>
              </a:extLst>
            </p:cNvPr>
            <p:cNvSpPr>
              <a:spLocks noChangeShapeType="1"/>
            </p:cNvSpPr>
            <p:nvPr/>
          </p:nvSpPr>
          <p:spPr bwMode="auto">
            <a:xfrm>
              <a:off x="4603" y="2509"/>
              <a:ext cx="0" cy="3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536">
              <a:extLst>
                <a:ext uri="{FF2B5EF4-FFF2-40B4-BE49-F238E27FC236}">
                  <a16:creationId xmlns:a16="http://schemas.microsoft.com/office/drawing/2014/main" id="{380AD502-234A-49D6-8831-2D7B5A920A10}"/>
                </a:ext>
              </a:extLst>
            </p:cNvPr>
            <p:cNvSpPr>
              <a:spLocks noChangeShapeType="1"/>
            </p:cNvSpPr>
            <p:nvPr/>
          </p:nvSpPr>
          <p:spPr bwMode="auto">
            <a:xfrm>
              <a:off x="4952" y="2663"/>
              <a:ext cx="0" cy="48"/>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537">
              <a:extLst>
                <a:ext uri="{FF2B5EF4-FFF2-40B4-BE49-F238E27FC236}">
                  <a16:creationId xmlns:a16="http://schemas.microsoft.com/office/drawing/2014/main" id="{274891FF-0281-4961-A24E-73A0F59B6759}"/>
                </a:ext>
              </a:extLst>
            </p:cNvPr>
            <p:cNvSpPr>
              <a:spLocks noChangeShapeType="1"/>
            </p:cNvSpPr>
            <p:nvPr/>
          </p:nvSpPr>
          <p:spPr bwMode="auto">
            <a:xfrm>
              <a:off x="5301" y="2725"/>
              <a:ext cx="0" cy="8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538">
              <a:extLst>
                <a:ext uri="{FF2B5EF4-FFF2-40B4-BE49-F238E27FC236}">
                  <a16:creationId xmlns:a16="http://schemas.microsoft.com/office/drawing/2014/main" id="{F709566E-7F2A-4206-80D0-005076EB71EB}"/>
                </a:ext>
              </a:extLst>
            </p:cNvPr>
            <p:cNvSpPr>
              <a:spLocks noChangeShapeType="1"/>
            </p:cNvSpPr>
            <p:nvPr/>
          </p:nvSpPr>
          <p:spPr bwMode="auto">
            <a:xfrm>
              <a:off x="5651" y="2698"/>
              <a:ext cx="0" cy="5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539">
              <a:extLst>
                <a:ext uri="{FF2B5EF4-FFF2-40B4-BE49-F238E27FC236}">
                  <a16:creationId xmlns:a16="http://schemas.microsoft.com/office/drawing/2014/main" id="{C1072BE4-2F29-4996-8A2A-B2538DC015BB}"/>
                </a:ext>
              </a:extLst>
            </p:cNvPr>
            <p:cNvSpPr>
              <a:spLocks noChangeShapeType="1"/>
            </p:cNvSpPr>
            <p:nvPr/>
          </p:nvSpPr>
          <p:spPr bwMode="auto">
            <a:xfrm>
              <a:off x="6000" y="2809"/>
              <a:ext cx="0" cy="6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540">
              <a:extLst>
                <a:ext uri="{FF2B5EF4-FFF2-40B4-BE49-F238E27FC236}">
                  <a16:creationId xmlns:a16="http://schemas.microsoft.com/office/drawing/2014/main" id="{AD1EF802-2B9D-48FE-982C-A68538C8B02C}"/>
                </a:ext>
              </a:extLst>
            </p:cNvPr>
            <p:cNvSpPr>
              <a:spLocks noChangeShapeType="1"/>
            </p:cNvSpPr>
            <p:nvPr/>
          </p:nvSpPr>
          <p:spPr bwMode="auto">
            <a:xfrm>
              <a:off x="6349" y="2488"/>
              <a:ext cx="0" cy="6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541">
              <a:extLst>
                <a:ext uri="{FF2B5EF4-FFF2-40B4-BE49-F238E27FC236}">
                  <a16:creationId xmlns:a16="http://schemas.microsoft.com/office/drawing/2014/main" id="{43BA3DF2-81F5-454C-A6F8-6CE5DAF5A402}"/>
                </a:ext>
              </a:extLst>
            </p:cNvPr>
            <p:cNvSpPr>
              <a:spLocks noChangeShapeType="1"/>
            </p:cNvSpPr>
            <p:nvPr/>
          </p:nvSpPr>
          <p:spPr bwMode="auto">
            <a:xfrm flipV="1">
              <a:off x="4603" y="2476"/>
              <a:ext cx="0" cy="3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542">
              <a:extLst>
                <a:ext uri="{FF2B5EF4-FFF2-40B4-BE49-F238E27FC236}">
                  <a16:creationId xmlns:a16="http://schemas.microsoft.com/office/drawing/2014/main" id="{452CBF99-1975-4E78-B0B9-4C1B224AE225}"/>
                </a:ext>
              </a:extLst>
            </p:cNvPr>
            <p:cNvSpPr>
              <a:spLocks noChangeShapeType="1"/>
            </p:cNvSpPr>
            <p:nvPr/>
          </p:nvSpPr>
          <p:spPr bwMode="auto">
            <a:xfrm flipV="1">
              <a:off x="4952" y="2616"/>
              <a:ext cx="0" cy="47"/>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543">
              <a:extLst>
                <a:ext uri="{FF2B5EF4-FFF2-40B4-BE49-F238E27FC236}">
                  <a16:creationId xmlns:a16="http://schemas.microsoft.com/office/drawing/2014/main" id="{2A9E5FD0-2B4F-430C-B51A-D2C95B8FEE95}"/>
                </a:ext>
              </a:extLst>
            </p:cNvPr>
            <p:cNvSpPr>
              <a:spLocks noChangeShapeType="1"/>
            </p:cNvSpPr>
            <p:nvPr/>
          </p:nvSpPr>
          <p:spPr bwMode="auto">
            <a:xfrm flipV="1">
              <a:off x="5301" y="2641"/>
              <a:ext cx="0" cy="84"/>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544">
              <a:extLst>
                <a:ext uri="{FF2B5EF4-FFF2-40B4-BE49-F238E27FC236}">
                  <a16:creationId xmlns:a16="http://schemas.microsoft.com/office/drawing/2014/main" id="{D8966757-C25F-440B-A75E-48C01B4BE55D}"/>
                </a:ext>
              </a:extLst>
            </p:cNvPr>
            <p:cNvSpPr>
              <a:spLocks noChangeShapeType="1"/>
            </p:cNvSpPr>
            <p:nvPr/>
          </p:nvSpPr>
          <p:spPr bwMode="auto">
            <a:xfrm flipV="1">
              <a:off x="5651" y="2645"/>
              <a:ext cx="0" cy="5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545">
              <a:extLst>
                <a:ext uri="{FF2B5EF4-FFF2-40B4-BE49-F238E27FC236}">
                  <a16:creationId xmlns:a16="http://schemas.microsoft.com/office/drawing/2014/main" id="{7E71A120-44ED-4D3F-9AE9-797B4C9E0090}"/>
                </a:ext>
              </a:extLst>
            </p:cNvPr>
            <p:cNvSpPr>
              <a:spLocks noChangeShapeType="1"/>
            </p:cNvSpPr>
            <p:nvPr/>
          </p:nvSpPr>
          <p:spPr bwMode="auto">
            <a:xfrm flipV="1">
              <a:off x="6000" y="2746"/>
              <a:ext cx="0" cy="6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546">
              <a:extLst>
                <a:ext uri="{FF2B5EF4-FFF2-40B4-BE49-F238E27FC236}">
                  <a16:creationId xmlns:a16="http://schemas.microsoft.com/office/drawing/2014/main" id="{AD9CF780-16CC-4730-B5D8-7C3E0A6B06EA}"/>
                </a:ext>
              </a:extLst>
            </p:cNvPr>
            <p:cNvSpPr>
              <a:spLocks noChangeShapeType="1"/>
            </p:cNvSpPr>
            <p:nvPr/>
          </p:nvSpPr>
          <p:spPr bwMode="auto">
            <a:xfrm flipV="1">
              <a:off x="6349" y="2425"/>
              <a:ext cx="0" cy="63"/>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547">
              <a:extLst>
                <a:ext uri="{FF2B5EF4-FFF2-40B4-BE49-F238E27FC236}">
                  <a16:creationId xmlns:a16="http://schemas.microsoft.com/office/drawing/2014/main" id="{111502A7-AE08-40E1-8E8B-322D24DD1960}"/>
                </a:ext>
              </a:extLst>
            </p:cNvPr>
            <p:cNvSpPr>
              <a:spLocks/>
            </p:cNvSpPr>
            <p:nvPr/>
          </p:nvSpPr>
          <p:spPr bwMode="auto">
            <a:xfrm>
              <a:off x="4603" y="2488"/>
              <a:ext cx="1746" cy="321"/>
            </a:xfrm>
            <a:custGeom>
              <a:avLst/>
              <a:gdLst>
                <a:gd name="T0" fmla="*/ 0 w 1746"/>
                <a:gd name="T1" fmla="*/ 21 h 321"/>
                <a:gd name="T2" fmla="*/ 349 w 1746"/>
                <a:gd name="T3" fmla="*/ 175 h 321"/>
                <a:gd name="T4" fmla="*/ 698 w 1746"/>
                <a:gd name="T5" fmla="*/ 237 h 321"/>
                <a:gd name="T6" fmla="*/ 1048 w 1746"/>
                <a:gd name="T7" fmla="*/ 210 h 321"/>
                <a:gd name="T8" fmla="*/ 1397 w 1746"/>
                <a:gd name="T9" fmla="*/ 321 h 321"/>
                <a:gd name="T10" fmla="*/ 1746 w 1746"/>
                <a:gd name="T11" fmla="*/ 0 h 321"/>
              </a:gdLst>
              <a:ahLst/>
              <a:cxnLst>
                <a:cxn ang="0">
                  <a:pos x="T0" y="T1"/>
                </a:cxn>
                <a:cxn ang="0">
                  <a:pos x="T2" y="T3"/>
                </a:cxn>
                <a:cxn ang="0">
                  <a:pos x="T4" y="T5"/>
                </a:cxn>
                <a:cxn ang="0">
                  <a:pos x="T6" y="T7"/>
                </a:cxn>
                <a:cxn ang="0">
                  <a:pos x="T8" y="T9"/>
                </a:cxn>
                <a:cxn ang="0">
                  <a:pos x="T10" y="T11"/>
                </a:cxn>
              </a:cxnLst>
              <a:rect l="0" t="0" r="r" b="b"/>
              <a:pathLst>
                <a:path w="1746" h="321">
                  <a:moveTo>
                    <a:pt x="0" y="21"/>
                  </a:moveTo>
                  <a:lnTo>
                    <a:pt x="349" y="175"/>
                  </a:lnTo>
                  <a:lnTo>
                    <a:pt x="698" y="237"/>
                  </a:lnTo>
                  <a:lnTo>
                    <a:pt x="1048" y="210"/>
                  </a:lnTo>
                  <a:lnTo>
                    <a:pt x="1397" y="321"/>
                  </a:lnTo>
                  <a:lnTo>
                    <a:pt x="1746" y="0"/>
                  </a:lnTo>
                </a:path>
              </a:pathLst>
            </a:custGeom>
            <a:noFill/>
            <a:ln w="20638" cap="flat">
              <a:solidFill>
                <a:srgbClr val="AA05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548">
              <a:extLst>
                <a:ext uri="{FF2B5EF4-FFF2-40B4-BE49-F238E27FC236}">
                  <a16:creationId xmlns:a16="http://schemas.microsoft.com/office/drawing/2014/main" id="{1B3E6057-E077-42B3-8E99-ADA69751E5D8}"/>
                </a:ext>
              </a:extLst>
            </p:cNvPr>
            <p:cNvSpPr>
              <a:spLocks noChangeShapeType="1"/>
            </p:cNvSpPr>
            <p:nvPr/>
          </p:nvSpPr>
          <p:spPr bwMode="auto">
            <a:xfrm>
              <a:off x="4583" y="254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549">
              <a:extLst>
                <a:ext uri="{FF2B5EF4-FFF2-40B4-BE49-F238E27FC236}">
                  <a16:creationId xmlns:a16="http://schemas.microsoft.com/office/drawing/2014/main" id="{B9D7ECBB-8333-4992-BD15-D08B68CD6B21}"/>
                </a:ext>
              </a:extLst>
            </p:cNvPr>
            <p:cNvSpPr>
              <a:spLocks noChangeShapeType="1"/>
            </p:cNvSpPr>
            <p:nvPr/>
          </p:nvSpPr>
          <p:spPr bwMode="auto">
            <a:xfrm>
              <a:off x="4932" y="2711"/>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550">
              <a:extLst>
                <a:ext uri="{FF2B5EF4-FFF2-40B4-BE49-F238E27FC236}">
                  <a16:creationId xmlns:a16="http://schemas.microsoft.com/office/drawing/2014/main" id="{4E4A9655-3DCC-4AA4-8E06-E6AD78B8A837}"/>
                </a:ext>
              </a:extLst>
            </p:cNvPr>
            <p:cNvSpPr>
              <a:spLocks noChangeShapeType="1"/>
            </p:cNvSpPr>
            <p:nvPr/>
          </p:nvSpPr>
          <p:spPr bwMode="auto">
            <a:xfrm>
              <a:off x="5282" y="2808"/>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551">
              <a:extLst>
                <a:ext uri="{FF2B5EF4-FFF2-40B4-BE49-F238E27FC236}">
                  <a16:creationId xmlns:a16="http://schemas.microsoft.com/office/drawing/2014/main" id="{A0042882-B75F-4A82-B656-4DA21ECBBD3D}"/>
                </a:ext>
              </a:extLst>
            </p:cNvPr>
            <p:cNvSpPr>
              <a:spLocks noChangeShapeType="1"/>
            </p:cNvSpPr>
            <p:nvPr/>
          </p:nvSpPr>
          <p:spPr bwMode="auto">
            <a:xfrm>
              <a:off x="5631" y="275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552">
              <a:extLst>
                <a:ext uri="{FF2B5EF4-FFF2-40B4-BE49-F238E27FC236}">
                  <a16:creationId xmlns:a16="http://schemas.microsoft.com/office/drawing/2014/main" id="{BB2D8F21-899A-45EA-81E1-F85D99E4BA2C}"/>
                </a:ext>
              </a:extLst>
            </p:cNvPr>
            <p:cNvSpPr>
              <a:spLocks noChangeShapeType="1"/>
            </p:cNvSpPr>
            <p:nvPr/>
          </p:nvSpPr>
          <p:spPr bwMode="auto">
            <a:xfrm>
              <a:off x="5980" y="2872"/>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553">
              <a:extLst>
                <a:ext uri="{FF2B5EF4-FFF2-40B4-BE49-F238E27FC236}">
                  <a16:creationId xmlns:a16="http://schemas.microsoft.com/office/drawing/2014/main" id="{9A52D09F-7D48-437A-A807-F4AB48F728CF}"/>
                </a:ext>
              </a:extLst>
            </p:cNvPr>
            <p:cNvSpPr>
              <a:spLocks noChangeShapeType="1"/>
            </p:cNvSpPr>
            <p:nvPr/>
          </p:nvSpPr>
          <p:spPr bwMode="auto">
            <a:xfrm>
              <a:off x="6330" y="255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554">
              <a:extLst>
                <a:ext uri="{FF2B5EF4-FFF2-40B4-BE49-F238E27FC236}">
                  <a16:creationId xmlns:a16="http://schemas.microsoft.com/office/drawing/2014/main" id="{C3D93ABB-2B76-43EB-BA73-75B4289530F5}"/>
                </a:ext>
              </a:extLst>
            </p:cNvPr>
            <p:cNvSpPr>
              <a:spLocks noChangeShapeType="1"/>
            </p:cNvSpPr>
            <p:nvPr/>
          </p:nvSpPr>
          <p:spPr bwMode="auto">
            <a:xfrm>
              <a:off x="4583" y="247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555">
              <a:extLst>
                <a:ext uri="{FF2B5EF4-FFF2-40B4-BE49-F238E27FC236}">
                  <a16:creationId xmlns:a16="http://schemas.microsoft.com/office/drawing/2014/main" id="{A2D55545-B34E-44FC-9DF3-0CDB87C22CFE}"/>
                </a:ext>
              </a:extLst>
            </p:cNvPr>
            <p:cNvSpPr>
              <a:spLocks noChangeShapeType="1"/>
            </p:cNvSpPr>
            <p:nvPr/>
          </p:nvSpPr>
          <p:spPr bwMode="auto">
            <a:xfrm>
              <a:off x="4932" y="261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556">
              <a:extLst>
                <a:ext uri="{FF2B5EF4-FFF2-40B4-BE49-F238E27FC236}">
                  <a16:creationId xmlns:a16="http://schemas.microsoft.com/office/drawing/2014/main" id="{8D27DAE6-1F8F-40BA-BEFA-A6206F917DF8}"/>
                </a:ext>
              </a:extLst>
            </p:cNvPr>
            <p:cNvSpPr>
              <a:spLocks noChangeShapeType="1"/>
            </p:cNvSpPr>
            <p:nvPr/>
          </p:nvSpPr>
          <p:spPr bwMode="auto">
            <a:xfrm>
              <a:off x="5282" y="2641"/>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557">
              <a:extLst>
                <a:ext uri="{FF2B5EF4-FFF2-40B4-BE49-F238E27FC236}">
                  <a16:creationId xmlns:a16="http://schemas.microsoft.com/office/drawing/2014/main" id="{C154613C-40DD-401E-8D3B-F3C9550916DF}"/>
                </a:ext>
              </a:extLst>
            </p:cNvPr>
            <p:cNvSpPr>
              <a:spLocks noChangeShapeType="1"/>
            </p:cNvSpPr>
            <p:nvPr/>
          </p:nvSpPr>
          <p:spPr bwMode="auto">
            <a:xfrm>
              <a:off x="5631" y="264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558">
              <a:extLst>
                <a:ext uri="{FF2B5EF4-FFF2-40B4-BE49-F238E27FC236}">
                  <a16:creationId xmlns:a16="http://schemas.microsoft.com/office/drawing/2014/main" id="{BAA5A5AC-7990-4ED9-935B-F0687CD8CD75}"/>
                </a:ext>
              </a:extLst>
            </p:cNvPr>
            <p:cNvSpPr>
              <a:spLocks noChangeShapeType="1"/>
            </p:cNvSpPr>
            <p:nvPr/>
          </p:nvSpPr>
          <p:spPr bwMode="auto">
            <a:xfrm>
              <a:off x="5980" y="2746"/>
              <a:ext cx="40"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559">
              <a:extLst>
                <a:ext uri="{FF2B5EF4-FFF2-40B4-BE49-F238E27FC236}">
                  <a16:creationId xmlns:a16="http://schemas.microsoft.com/office/drawing/2014/main" id="{4B7C8D83-8330-4BCB-AF8E-A24CBCF696F5}"/>
                </a:ext>
              </a:extLst>
            </p:cNvPr>
            <p:cNvSpPr>
              <a:spLocks noChangeShapeType="1"/>
            </p:cNvSpPr>
            <p:nvPr/>
          </p:nvSpPr>
          <p:spPr bwMode="auto">
            <a:xfrm>
              <a:off x="6330" y="2425"/>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560">
              <a:extLst>
                <a:ext uri="{FF2B5EF4-FFF2-40B4-BE49-F238E27FC236}">
                  <a16:creationId xmlns:a16="http://schemas.microsoft.com/office/drawing/2014/main" id="{4831653F-E8F9-4111-95F5-127667E6AC4E}"/>
                </a:ext>
              </a:extLst>
            </p:cNvPr>
            <p:cNvSpPr>
              <a:spLocks noChangeShapeType="1"/>
            </p:cNvSpPr>
            <p:nvPr/>
          </p:nvSpPr>
          <p:spPr bwMode="auto">
            <a:xfrm>
              <a:off x="4603" y="2310"/>
              <a:ext cx="0" cy="4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561">
              <a:extLst>
                <a:ext uri="{FF2B5EF4-FFF2-40B4-BE49-F238E27FC236}">
                  <a16:creationId xmlns:a16="http://schemas.microsoft.com/office/drawing/2014/main" id="{31EDD85A-5B29-4ACF-8C96-AB9241222A2A}"/>
                </a:ext>
              </a:extLst>
            </p:cNvPr>
            <p:cNvSpPr>
              <a:spLocks noChangeShapeType="1"/>
            </p:cNvSpPr>
            <p:nvPr/>
          </p:nvSpPr>
          <p:spPr bwMode="auto">
            <a:xfrm>
              <a:off x="4952" y="2943"/>
              <a:ext cx="0" cy="5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562">
              <a:extLst>
                <a:ext uri="{FF2B5EF4-FFF2-40B4-BE49-F238E27FC236}">
                  <a16:creationId xmlns:a16="http://schemas.microsoft.com/office/drawing/2014/main" id="{43C197B2-972E-40C3-B7FA-EB18F824DC8C}"/>
                </a:ext>
              </a:extLst>
            </p:cNvPr>
            <p:cNvSpPr>
              <a:spLocks noChangeShapeType="1"/>
            </p:cNvSpPr>
            <p:nvPr/>
          </p:nvSpPr>
          <p:spPr bwMode="auto">
            <a:xfrm>
              <a:off x="5301" y="2974"/>
              <a:ext cx="0" cy="11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563">
              <a:extLst>
                <a:ext uri="{FF2B5EF4-FFF2-40B4-BE49-F238E27FC236}">
                  <a16:creationId xmlns:a16="http://schemas.microsoft.com/office/drawing/2014/main" id="{3350AEBE-9030-497E-A4BB-9852472522F7}"/>
                </a:ext>
              </a:extLst>
            </p:cNvPr>
            <p:cNvSpPr>
              <a:spLocks noChangeShapeType="1"/>
            </p:cNvSpPr>
            <p:nvPr/>
          </p:nvSpPr>
          <p:spPr bwMode="auto">
            <a:xfrm>
              <a:off x="5651" y="3009"/>
              <a:ext cx="0" cy="49"/>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564">
              <a:extLst>
                <a:ext uri="{FF2B5EF4-FFF2-40B4-BE49-F238E27FC236}">
                  <a16:creationId xmlns:a16="http://schemas.microsoft.com/office/drawing/2014/main" id="{4F34B71A-87F8-481F-80CB-357B2E320AD6}"/>
                </a:ext>
              </a:extLst>
            </p:cNvPr>
            <p:cNvSpPr>
              <a:spLocks noChangeShapeType="1"/>
            </p:cNvSpPr>
            <p:nvPr/>
          </p:nvSpPr>
          <p:spPr bwMode="auto">
            <a:xfrm>
              <a:off x="6000" y="2950"/>
              <a:ext cx="0" cy="87"/>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565">
              <a:extLst>
                <a:ext uri="{FF2B5EF4-FFF2-40B4-BE49-F238E27FC236}">
                  <a16:creationId xmlns:a16="http://schemas.microsoft.com/office/drawing/2014/main" id="{D0D96A31-40BE-4646-AF8B-E3FC81C2B5FF}"/>
                </a:ext>
              </a:extLst>
            </p:cNvPr>
            <p:cNvSpPr>
              <a:spLocks noChangeShapeType="1"/>
            </p:cNvSpPr>
            <p:nvPr/>
          </p:nvSpPr>
          <p:spPr bwMode="auto">
            <a:xfrm>
              <a:off x="6349" y="2784"/>
              <a:ext cx="0" cy="8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566">
              <a:extLst>
                <a:ext uri="{FF2B5EF4-FFF2-40B4-BE49-F238E27FC236}">
                  <a16:creationId xmlns:a16="http://schemas.microsoft.com/office/drawing/2014/main" id="{1D48F442-0300-48EB-956F-E7617D488610}"/>
                </a:ext>
              </a:extLst>
            </p:cNvPr>
            <p:cNvSpPr>
              <a:spLocks noChangeShapeType="1"/>
            </p:cNvSpPr>
            <p:nvPr/>
          </p:nvSpPr>
          <p:spPr bwMode="auto">
            <a:xfrm flipV="1">
              <a:off x="4603" y="2270"/>
              <a:ext cx="0" cy="4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567">
              <a:extLst>
                <a:ext uri="{FF2B5EF4-FFF2-40B4-BE49-F238E27FC236}">
                  <a16:creationId xmlns:a16="http://schemas.microsoft.com/office/drawing/2014/main" id="{DF137053-7092-4B79-BC7F-FB5EA79369A1}"/>
                </a:ext>
              </a:extLst>
            </p:cNvPr>
            <p:cNvSpPr>
              <a:spLocks noChangeShapeType="1"/>
            </p:cNvSpPr>
            <p:nvPr/>
          </p:nvSpPr>
          <p:spPr bwMode="auto">
            <a:xfrm flipV="1">
              <a:off x="4952" y="2891"/>
              <a:ext cx="0" cy="52"/>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568">
              <a:extLst>
                <a:ext uri="{FF2B5EF4-FFF2-40B4-BE49-F238E27FC236}">
                  <a16:creationId xmlns:a16="http://schemas.microsoft.com/office/drawing/2014/main" id="{DA6E3CE8-D688-460B-95B9-628B7AC74854}"/>
                </a:ext>
              </a:extLst>
            </p:cNvPr>
            <p:cNvSpPr>
              <a:spLocks noChangeShapeType="1"/>
            </p:cNvSpPr>
            <p:nvPr/>
          </p:nvSpPr>
          <p:spPr bwMode="auto">
            <a:xfrm flipV="1">
              <a:off x="5301" y="2863"/>
              <a:ext cx="0" cy="11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569">
              <a:extLst>
                <a:ext uri="{FF2B5EF4-FFF2-40B4-BE49-F238E27FC236}">
                  <a16:creationId xmlns:a16="http://schemas.microsoft.com/office/drawing/2014/main" id="{41A1A53F-023D-46EA-B34B-46CE402DF66F}"/>
                </a:ext>
              </a:extLst>
            </p:cNvPr>
            <p:cNvSpPr>
              <a:spLocks noChangeShapeType="1"/>
            </p:cNvSpPr>
            <p:nvPr/>
          </p:nvSpPr>
          <p:spPr bwMode="auto">
            <a:xfrm flipV="1">
              <a:off x="5651" y="2961"/>
              <a:ext cx="0" cy="48"/>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570">
              <a:extLst>
                <a:ext uri="{FF2B5EF4-FFF2-40B4-BE49-F238E27FC236}">
                  <a16:creationId xmlns:a16="http://schemas.microsoft.com/office/drawing/2014/main" id="{A0C8359D-2079-4055-8268-9E50479228A6}"/>
                </a:ext>
              </a:extLst>
            </p:cNvPr>
            <p:cNvSpPr>
              <a:spLocks noChangeShapeType="1"/>
            </p:cNvSpPr>
            <p:nvPr/>
          </p:nvSpPr>
          <p:spPr bwMode="auto">
            <a:xfrm flipV="1">
              <a:off x="6000" y="2863"/>
              <a:ext cx="0" cy="87"/>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571">
              <a:extLst>
                <a:ext uri="{FF2B5EF4-FFF2-40B4-BE49-F238E27FC236}">
                  <a16:creationId xmlns:a16="http://schemas.microsoft.com/office/drawing/2014/main" id="{A0F13685-08B5-4170-94C6-508A5A93139E}"/>
                </a:ext>
              </a:extLst>
            </p:cNvPr>
            <p:cNvSpPr>
              <a:spLocks noChangeShapeType="1"/>
            </p:cNvSpPr>
            <p:nvPr/>
          </p:nvSpPr>
          <p:spPr bwMode="auto">
            <a:xfrm flipV="1">
              <a:off x="6349" y="2703"/>
              <a:ext cx="0" cy="81"/>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572">
              <a:extLst>
                <a:ext uri="{FF2B5EF4-FFF2-40B4-BE49-F238E27FC236}">
                  <a16:creationId xmlns:a16="http://schemas.microsoft.com/office/drawing/2014/main" id="{C28F539C-2A5E-4129-B9F7-48993D2D7D90}"/>
                </a:ext>
              </a:extLst>
            </p:cNvPr>
            <p:cNvSpPr>
              <a:spLocks/>
            </p:cNvSpPr>
            <p:nvPr/>
          </p:nvSpPr>
          <p:spPr bwMode="auto">
            <a:xfrm>
              <a:off x="4603" y="2310"/>
              <a:ext cx="1746" cy="699"/>
            </a:xfrm>
            <a:custGeom>
              <a:avLst/>
              <a:gdLst>
                <a:gd name="T0" fmla="*/ 0 w 1746"/>
                <a:gd name="T1" fmla="*/ 0 h 699"/>
                <a:gd name="T2" fmla="*/ 349 w 1746"/>
                <a:gd name="T3" fmla="*/ 633 h 699"/>
                <a:gd name="T4" fmla="*/ 698 w 1746"/>
                <a:gd name="T5" fmla="*/ 664 h 699"/>
                <a:gd name="T6" fmla="*/ 1048 w 1746"/>
                <a:gd name="T7" fmla="*/ 699 h 699"/>
                <a:gd name="T8" fmla="*/ 1397 w 1746"/>
                <a:gd name="T9" fmla="*/ 640 h 699"/>
                <a:gd name="T10" fmla="*/ 1746 w 1746"/>
                <a:gd name="T11" fmla="*/ 474 h 699"/>
              </a:gdLst>
              <a:ahLst/>
              <a:cxnLst>
                <a:cxn ang="0">
                  <a:pos x="T0" y="T1"/>
                </a:cxn>
                <a:cxn ang="0">
                  <a:pos x="T2" y="T3"/>
                </a:cxn>
                <a:cxn ang="0">
                  <a:pos x="T4" y="T5"/>
                </a:cxn>
                <a:cxn ang="0">
                  <a:pos x="T6" y="T7"/>
                </a:cxn>
                <a:cxn ang="0">
                  <a:pos x="T8" y="T9"/>
                </a:cxn>
                <a:cxn ang="0">
                  <a:pos x="T10" y="T11"/>
                </a:cxn>
              </a:cxnLst>
              <a:rect l="0" t="0" r="r" b="b"/>
              <a:pathLst>
                <a:path w="1746" h="699">
                  <a:moveTo>
                    <a:pt x="0" y="0"/>
                  </a:moveTo>
                  <a:lnTo>
                    <a:pt x="349" y="633"/>
                  </a:lnTo>
                  <a:lnTo>
                    <a:pt x="698" y="664"/>
                  </a:lnTo>
                  <a:lnTo>
                    <a:pt x="1048" y="699"/>
                  </a:lnTo>
                  <a:lnTo>
                    <a:pt x="1397" y="640"/>
                  </a:lnTo>
                  <a:lnTo>
                    <a:pt x="1746" y="474"/>
                  </a:lnTo>
                </a:path>
              </a:pathLst>
            </a:custGeom>
            <a:noFill/>
            <a:ln w="20638" cap="flat">
              <a:solidFill>
                <a:srgbClr val="0C23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573">
              <a:extLst>
                <a:ext uri="{FF2B5EF4-FFF2-40B4-BE49-F238E27FC236}">
                  <a16:creationId xmlns:a16="http://schemas.microsoft.com/office/drawing/2014/main" id="{44255B89-9E74-46AD-81C5-69CA30ABF454}"/>
                </a:ext>
              </a:extLst>
            </p:cNvPr>
            <p:cNvSpPr>
              <a:spLocks noChangeShapeType="1"/>
            </p:cNvSpPr>
            <p:nvPr/>
          </p:nvSpPr>
          <p:spPr bwMode="auto">
            <a:xfrm>
              <a:off x="4583" y="235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574">
              <a:extLst>
                <a:ext uri="{FF2B5EF4-FFF2-40B4-BE49-F238E27FC236}">
                  <a16:creationId xmlns:a16="http://schemas.microsoft.com/office/drawing/2014/main" id="{1FCA3BC8-F01E-42F0-A6CB-8971A97BAF0F}"/>
                </a:ext>
              </a:extLst>
            </p:cNvPr>
            <p:cNvSpPr>
              <a:spLocks noChangeShapeType="1"/>
            </p:cNvSpPr>
            <p:nvPr/>
          </p:nvSpPr>
          <p:spPr bwMode="auto">
            <a:xfrm>
              <a:off x="4932" y="2994"/>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575">
              <a:extLst>
                <a:ext uri="{FF2B5EF4-FFF2-40B4-BE49-F238E27FC236}">
                  <a16:creationId xmlns:a16="http://schemas.microsoft.com/office/drawing/2014/main" id="{7031AA4D-D672-4F94-ADBF-642682FFED93}"/>
                </a:ext>
              </a:extLst>
            </p:cNvPr>
            <p:cNvSpPr>
              <a:spLocks noChangeShapeType="1"/>
            </p:cNvSpPr>
            <p:nvPr/>
          </p:nvSpPr>
          <p:spPr bwMode="auto">
            <a:xfrm>
              <a:off x="5282" y="308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576">
              <a:extLst>
                <a:ext uri="{FF2B5EF4-FFF2-40B4-BE49-F238E27FC236}">
                  <a16:creationId xmlns:a16="http://schemas.microsoft.com/office/drawing/2014/main" id="{B56D4815-6A55-4EAB-9612-53DDC49BD1C8}"/>
                </a:ext>
              </a:extLst>
            </p:cNvPr>
            <p:cNvSpPr>
              <a:spLocks noChangeShapeType="1"/>
            </p:cNvSpPr>
            <p:nvPr/>
          </p:nvSpPr>
          <p:spPr bwMode="auto">
            <a:xfrm>
              <a:off x="5631" y="3058"/>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577">
              <a:extLst>
                <a:ext uri="{FF2B5EF4-FFF2-40B4-BE49-F238E27FC236}">
                  <a16:creationId xmlns:a16="http://schemas.microsoft.com/office/drawing/2014/main" id="{C23ABE0D-4407-4C8A-87F0-B0F48C742759}"/>
                </a:ext>
              </a:extLst>
            </p:cNvPr>
            <p:cNvSpPr>
              <a:spLocks noChangeShapeType="1"/>
            </p:cNvSpPr>
            <p:nvPr/>
          </p:nvSpPr>
          <p:spPr bwMode="auto">
            <a:xfrm>
              <a:off x="5980" y="3037"/>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578">
              <a:extLst>
                <a:ext uri="{FF2B5EF4-FFF2-40B4-BE49-F238E27FC236}">
                  <a16:creationId xmlns:a16="http://schemas.microsoft.com/office/drawing/2014/main" id="{7337C9ED-EE51-4585-AC4E-052F5F09862D}"/>
                </a:ext>
              </a:extLst>
            </p:cNvPr>
            <p:cNvSpPr>
              <a:spLocks noChangeShapeType="1"/>
            </p:cNvSpPr>
            <p:nvPr/>
          </p:nvSpPr>
          <p:spPr bwMode="auto">
            <a:xfrm>
              <a:off x="6330" y="286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579">
              <a:extLst>
                <a:ext uri="{FF2B5EF4-FFF2-40B4-BE49-F238E27FC236}">
                  <a16:creationId xmlns:a16="http://schemas.microsoft.com/office/drawing/2014/main" id="{C4FF6046-D387-4A26-B6D3-1441252AF60F}"/>
                </a:ext>
              </a:extLst>
            </p:cNvPr>
            <p:cNvSpPr>
              <a:spLocks noChangeShapeType="1"/>
            </p:cNvSpPr>
            <p:nvPr/>
          </p:nvSpPr>
          <p:spPr bwMode="auto">
            <a:xfrm>
              <a:off x="4583" y="2270"/>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580">
              <a:extLst>
                <a:ext uri="{FF2B5EF4-FFF2-40B4-BE49-F238E27FC236}">
                  <a16:creationId xmlns:a16="http://schemas.microsoft.com/office/drawing/2014/main" id="{38F90520-E209-4620-8F1E-88612FD2988B}"/>
                </a:ext>
              </a:extLst>
            </p:cNvPr>
            <p:cNvSpPr>
              <a:spLocks noChangeShapeType="1"/>
            </p:cNvSpPr>
            <p:nvPr/>
          </p:nvSpPr>
          <p:spPr bwMode="auto">
            <a:xfrm>
              <a:off x="4932" y="2891"/>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581">
              <a:extLst>
                <a:ext uri="{FF2B5EF4-FFF2-40B4-BE49-F238E27FC236}">
                  <a16:creationId xmlns:a16="http://schemas.microsoft.com/office/drawing/2014/main" id="{3A21D292-8127-4419-97EE-9A87E75C9898}"/>
                </a:ext>
              </a:extLst>
            </p:cNvPr>
            <p:cNvSpPr>
              <a:spLocks noChangeShapeType="1"/>
            </p:cNvSpPr>
            <p:nvPr/>
          </p:nvSpPr>
          <p:spPr bwMode="auto">
            <a:xfrm>
              <a:off x="5282" y="286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582">
              <a:extLst>
                <a:ext uri="{FF2B5EF4-FFF2-40B4-BE49-F238E27FC236}">
                  <a16:creationId xmlns:a16="http://schemas.microsoft.com/office/drawing/2014/main" id="{EB36527B-B980-41E6-8217-4A7F38B81176}"/>
                </a:ext>
              </a:extLst>
            </p:cNvPr>
            <p:cNvSpPr>
              <a:spLocks noChangeShapeType="1"/>
            </p:cNvSpPr>
            <p:nvPr/>
          </p:nvSpPr>
          <p:spPr bwMode="auto">
            <a:xfrm>
              <a:off x="5631" y="296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583">
              <a:extLst>
                <a:ext uri="{FF2B5EF4-FFF2-40B4-BE49-F238E27FC236}">
                  <a16:creationId xmlns:a16="http://schemas.microsoft.com/office/drawing/2014/main" id="{1A6059BE-D9A0-46A1-B78C-468DC9BE0AF8}"/>
                </a:ext>
              </a:extLst>
            </p:cNvPr>
            <p:cNvSpPr>
              <a:spLocks noChangeShapeType="1"/>
            </p:cNvSpPr>
            <p:nvPr/>
          </p:nvSpPr>
          <p:spPr bwMode="auto">
            <a:xfrm>
              <a:off x="5980" y="2863"/>
              <a:ext cx="40"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584">
              <a:extLst>
                <a:ext uri="{FF2B5EF4-FFF2-40B4-BE49-F238E27FC236}">
                  <a16:creationId xmlns:a16="http://schemas.microsoft.com/office/drawing/2014/main" id="{700A163C-14CF-4579-BE36-0E520734F848}"/>
                </a:ext>
              </a:extLst>
            </p:cNvPr>
            <p:cNvSpPr>
              <a:spLocks noChangeShapeType="1"/>
            </p:cNvSpPr>
            <p:nvPr/>
          </p:nvSpPr>
          <p:spPr bwMode="auto">
            <a:xfrm>
              <a:off x="6330" y="2703"/>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Rectangle 585">
              <a:extLst>
                <a:ext uri="{FF2B5EF4-FFF2-40B4-BE49-F238E27FC236}">
                  <a16:creationId xmlns:a16="http://schemas.microsoft.com/office/drawing/2014/main" id="{7F359FBB-356D-424B-AEC3-8BC58A6E9904}"/>
                </a:ext>
              </a:extLst>
            </p:cNvPr>
            <p:cNvSpPr>
              <a:spLocks noChangeArrowheads="1"/>
            </p:cNvSpPr>
            <p:nvPr/>
          </p:nvSpPr>
          <p:spPr bwMode="auto">
            <a:xfrm>
              <a:off x="4713" y="3454"/>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8" name="Line 586">
              <a:extLst>
                <a:ext uri="{FF2B5EF4-FFF2-40B4-BE49-F238E27FC236}">
                  <a16:creationId xmlns:a16="http://schemas.microsoft.com/office/drawing/2014/main" id="{41E61FEA-86CC-4262-ABEA-441A5AB58AC2}"/>
                </a:ext>
              </a:extLst>
            </p:cNvPr>
            <p:cNvSpPr>
              <a:spLocks noChangeShapeType="1"/>
            </p:cNvSpPr>
            <p:nvPr/>
          </p:nvSpPr>
          <p:spPr bwMode="auto">
            <a:xfrm>
              <a:off x="4502" y="3503"/>
              <a:ext cx="197" cy="0"/>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587">
              <a:extLst>
                <a:ext uri="{FF2B5EF4-FFF2-40B4-BE49-F238E27FC236}">
                  <a16:creationId xmlns:a16="http://schemas.microsoft.com/office/drawing/2014/main" id="{B9C98B09-B6DD-4712-864E-AAB66066B3F8}"/>
                </a:ext>
              </a:extLst>
            </p:cNvPr>
            <p:cNvSpPr>
              <a:spLocks noChangeShapeType="1"/>
            </p:cNvSpPr>
            <p:nvPr/>
          </p:nvSpPr>
          <p:spPr bwMode="auto">
            <a:xfrm>
              <a:off x="4581" y="3551"/>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588">
              <a:extLst>
                <a:ext uri="{FF2B5EF4-FFF2-40B4-BE49-F238E27FC236}">
                  <a16:creationId xmlns:a16="http://schemas.microsoft.com/office/drawing/2014/main" id="{FDF2F029-8855-48AC-AFB6-EFBF8F7A4FB5}"/>
                </a:ext>
              </a:extLst>
            </p:cNvPr>
            <p:cNvSpPr>
              <a:spLocks noChangeShapeType="1"/>
            </p:cNvSpPr>
            <p:nvPr/>
          </p:nvSpPr>
          <p:spPr bwMode="auto">
            <a:xfrm>
              <a:off x="4581" y="3455"/>
              <a:ext cx="39" cy="0"/>
            </a:xfrm>
            <a:prstGeom prst="line">
              <a:avLst/>
            </a:prstGeom>
            <a:noFill/>
            <a:ln w="20638" cap="flat">
              <a:solidFill>
                <a:srgbClr val="0C234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589">
              <a:extLst>
                <a:ext uri="{FF2B5EF4-FFF2-40B4-BE49-F238E27FC236}">
                  <a16:creationId xmlns:a16="http://schemas.microsoft.com/office/drawing/2014/main" id="{2593A8F1-0268-4749-8BC8-2E62F61B2187}"/>
                </a:ext>
              </a:extLst>
            </p:cNvPr>
            <p:cNvSpPr>
              <a:spLocks noChangeShapeType="1"/>
            </p:cNvSpPr>
            <p:nvPr/>
          </p:nvSpPr>
          <p:spPr bwMode="auto">
            <a:xfrm flipV="1">
              <a:off x="4600" y="3455"/>
              <a:ext cx="0" cy="96"/>
            </a:xfrm>
            <a:prstGeom prst="line">
              <a:avLst/>
            </a:prstGeom>
            <a:noFill/>
            <a:ln w="20638" cap="flat">
              <a:solidFill>
                <a:srgbClr val="0C234B"/>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Rectangle 590">
              <a:extLst>
                <a:ext uri="{FF2B5EF4-FFF2-40B4-BE49-F238E27FC236}">
                  <a16:creationId xmlns:a16="http://schemas.microsoft.com/office/drawing/2014/main" id="{A08AE4A5-DAC3-486B-A160-5E15D5D0BD46}"/>
                </a:ext>
              </a:extLst>
            </p:cNvPr>
            <p:cNvSpPr>
              <a:spLocks noChangeArrowheads="1"/>
            </p:cNvSpPr>
            <p:nvPr/>
          </p:nvSpPr>
          <p:spPr bwMode="auto">
            <a:xfrm>
              <a:off x="4713" y="3587"/>
              <a:ext cx="29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Line 591">
              <a:extLst>
                <a:ext uri="{FF2B5EF4-FFF2-40B4-BE49-F238E27FC236}">
                  <a16:creationId xmlns:a16="http://schemas.microsoft.com/office/drawing/2014/main" id="{982144B2-1B4D-4A59-9DCA-70DA650686B7}"/>
                </a:ext>
              </a:extLst>
            </p:cNvPr>
            <p:cNvSpPr>
              <a:spLocks noChangeShapeType="1"/>
            </p:cNvSpPr>
            <p:nvPr/>
          </p:nvSpPr>
          <p:spPr bwMode="auto">
            <a:xfrm>
              <a:off x="4502" y="3634"/>
              <a:ext cx="197" cy="0"/>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592">
              <a:extLst>
                <a:ext uri="{FF2B5EF4-FFF2-40B4-BE49-F238E27FC236}">
                  <a16:creationId xmlns:a16="http://schemas.microsoft.com/office/drawing/2014/main" id="{CAE2A974-530A-4911-AC1F-044732EE17D9}"/>
                </a:ext>
              </a:extLst>
            </p:cNvPr>
            <p:cNvSpPr>
              <a:spLocks noChangeShapeType="1"/>
            </p:cNvSpPr>
            <p:nvPr/>
          </p:nvSpPr>
          <p:spPr bwMode="auto">
            <a:xfrm>
              <a:off x="4581" y="3682"/>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593">
              <a:extLst>
                <a:ext uri="{FF2B5EF4-FFF2-40B4-BE49-F238E27FC236}">
                  <a16:creationId xmlns:a16="http://schemas.microsoft.com/office/drawing/2014/main" id="{F4E928D1-D7E9-41CC-8643-BE7AA6110D12}"/>
                </a:ext>
              </a:extLst>
            </p:cNvPr>
            <p:cNvSpPr>
              <a:spLocks noChangeShapeType="1"/>
            </p:cNvSpPr>
            <p:nvPr/>
          </p:nvSpPr>
          <p:spPr bwMode="auto">
            <a:xfrm>
              <a:off x="4581" y="3586"/>
              <a:ext cx="39" cy="0"/>
            </a:xfrm>
            <a:prstGeom prst="line">
              <a:avLst/>
            </a:prstGeom>
            <a:noFill/>
            <a:ln w="20638" cap="flat">
              <a:solidFill>
                <a:srgbClr val="AA052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594">
              <a:extLst>
                <a:ext uri="{FF2B5EF4-FFF2-40B4-BE49-F238E27FC236}">
                  <a16:creationId xmlns:a16="http://schemas.microsoft.com/office/drawing/2014/main" id="{AB0DAF16-4457-4861-BD00-F12B59705802}"/>
                </a:ext>
              </a:extLst>
            </p:cNvPr>
            <p:cNvSpPr>
              <a:spLocks noChangeShapeType="1"/>
            </p:cNvSpPr>
            <p:nvPr/>
          </p:nvSpPr>
          <p:spPr bwMode="auto">
            <a:xfrm flipV="1">
              <a:off x="4600" y="3586"/>
              <a:ext cx="0" cy="96"/>
            </a:xfrm>
            <a:prstGeom prst="line">
              <a:avLst/>
            </a:prstGeom>
            <a:noFill/>
            <a:ln w="20638" cap="flat">
              <a:solidFill>
                <a:srgbClr val="AA05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Rectangle 595">
              <a:extLst>
                <a:ext uri="{FF2B5EF4-FFF2-40B4-BE49-F238E27FC236}">
                  <a16:creationId xmlns:a16="http://schemas.microsoft.com/office/drawing/2014/main" id="{9F437F2B-F25C-493F-9D41-9AA1E8387E2D}"/>
                </a:ext>
              </a:extLst>
            </p:cNvPr>
            <p:cNvSpPr>
              <a:spLocks noChangeArrowheads="1"/>
            </p:cNvSpPr>
            <p:nvPr/>
          </p:nvSpPr>
          <p:spPr bwMode="auto">
            <a:xfrm>
              <a:off x="4713" y="3714"/>
              <a:ext cx="34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H = 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Line 596">
              <a:extLst>
                <a:ext uri="{FF2B5EF4-FFF2-40B4-BE49-F238E27FC236}">
                  <a16:creationId xmlns:a16="http://schemas.microsoft.com/office/drawing/2014/main" id="{1EA69E04-FF25-47D5-B2E8-DA05787D9DB8}"/>
                </a:ext>
              </a:extLst>
            </p:cNvPr>
            <p:cNvSpPr>
              <a:spLocks noChangeShapeType="1"/>
            </p:cNvSpPr>
            <p:nvPr/>
          </p:nvSpPr>
          <p:spPr bwMode="auto">
            <a:xfrm>
              <a:off x="4502" y="3764"/>
              <a:ext cx="197" cy="0"/>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597">
              <a:extLst>
                <a:ext uri="{FF2B5EF4-FFF2-40B4-BE49-F238E27FC236}">
                  <a16:creationId xmlns:a16="http://schemas.microsoft.com/office/drawing/2014/main" id="{BE2ADCDD-15A9-4198-B8E7-43F8370C6205}"/>
                </a:ext>
              </a:extLst>
            </p:cNvPr>
            <p:cNvSpPr>
              <a:spLocks noChangeShapeType="1"/>
            </p:cNvSpPr>
            <p:nvPr/>
          </p:nvSpPr>
          <p:spPr bwMode="auto">
            <a:xfrm>
              <a:off x="4581" y="3812"/>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598">
              <a:extLst>
                <a:ext uri="{FF2B5EF4-FFF2-40B4-BE49-F238E27FC236}">
                  <a16:creationId xmlns:a16="http://schemas.microsoft.com/office/drawing/2014/main" id="{1E76E137-12ED-4617-9406-BC9057556CA1}"/>
                </a:ext>
              </a:extLst>
            </p:cNvPr>
            <p:cNvSpPr>
              <a:spLocks noChangeShapeType="1"/>
            </p:cNvSpPr>
            <p:nvPr/>
          </p:nvSpPr>
          <p:spPr bwMode="auto">
            <a:xfrm>
              <a:off x="4581" y="3716"/>
              <a:ext cx="39" cy="0"/>
            </a:xfrm>
            <a:prstGeom prst="line">
              <a:avLst/>
            </a:prstGeom>
            <a:noFill/>
            <a:ln w="20638" cap="flat">
              <a:solidFill>
                <a:srgbClr val="5C862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599">
              <a:extLst>
                <a:ext uri="{FF2B5EF4-FFF2-40B4-BE49-F238E27FC236}">
                  <a16:creationId xmlns:a16="http://schemas.microsoft.com/office/drawing/2014/main" id="{C7E435BD-0FAC-426D-AC6D-A562E3782FCC}"/>
                </a:ext>
              </a:extLst>
            </p:cNvPr>
            <p:cNvSpPr>
              <a:spLocks noChangeShapeType="1"/>
            </p:cNvSpPr>
            <p:nvPr/>
          </p:nvSpPr>
          <p:spPr bwMode="auto">
            <a:xfrm flipV="1">
              <a:off x="4600" y="3716"/>
              <a:ext cx="0" cy="96"/>
            </a:xfrm>
            <a:prstGeom prst="line">
              <a:avLst/>
            </a:prstGeom>
            <a:noFill/>
            <a:ln w="20638" cap="flat">
              <a:solidFill>
                <a:srgbClr val="5C862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Rectangle 600">
              <a:extLst>
                <a:ext uri="{FF2B5EF4-FFF2-40B4-BE49-F238E27FC236}">
                  <a16:creationId xmlns:a16="http://schemas.microsoft.com/office/drawing/2014/main" id="{6EEBAD16-4C98-47AD-A56B-71E0214D3565}"/>
                </a:ext>
              </a:extLst>
            </p:cNvPr>
            <p:cNvSpPr>
              <a:spLocks noChangeArrowheads="1"/>
            </p:cNvSpPr>
            <p:nvPr/>
          </p:nvSpPr>
          <p:spPr bwMode="auto">
            <a:xfrm>
              <a:off x="1451" y="44"/>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Rectangle 601">
              <a:extLst>
                <a:ext uri="{FF2B5EF4-FFF2-40B4-BE49-F238E27FC236}">
                  <a16:creationId xmlns:a16="http://schemas.microsoft.com/office/drawing/2014/main" id="{179ED1BF-F186-43C4-A71F-0E1BF1ACB6E4}"/>
                </a:ext>
              </a:extLst>
            </p:cNvPr>
            <p:cNvSpPr>
              <a:spLocks noChangeArrowheads="1"/>
            </p:cNvSpPr>
            <p:nvPr/>
          </p:nvSpPr>
          <p:spPr bwMode="auto">
            <a:xfrm>
              <a:off x="4103" y="44"/>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Rectangle 602">
              <a:extLst>
                <a:ext uri="{FF2B5EF4-FFF2-40B4-BE49-F238E27FC236}">
                  <a16:creationId xmlns:a16="http://schemas.microsoft.com/office/drawing/2014/main" id="{8E29F257-A9D8-4C4D-B30B-D6C7C335DD09}"/>
                </a:ext>
              </a:extLst>
            </p:cNvPr>
            <p:cNvSpPr>
              <a:spLocks noChangeArrowheads="1"/>
            </p:cNvSpPr>
            <p:nvPr/>
          </p:nvSpPr>
          <p:spPr bwMode="auto">
            <a:xfrm>
              <a:off x="1447" y="2032"/>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 name="Rectangle 603">
              <a:extLst>
                <a:ext uri="{FF2B5EF4-FFF2-40B4-BE49-F238E27FC236}">
                  <a16:creationId xmlns:a16="http://schemas.microsoft.com/office/drawing/2014/main" id="{05BD2563-1D47-4800-B9DC-C204DCFA185A}"/>
                </a:ext>
              </a:extLst>
            </p:cNvPr>
            <p:cNvSpPr>
              <a:spLocks noChangeArrowheads="1"/>
            </p:cNvSpPr>
            <p:nvPr/>
          </p:nvSpPr>
          <p:spPr bwMode="auto">
            <a:xfrm>
              <a:off x="4098" y="2032"/>
              <a:ext cx="1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Arial" panose="020B0604020202020204" pitchFamily="34" charset="0"/>
                </a:rPr>
                <a: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96592069"/>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711" name="Picture 15710">
            <a:extLst>
              <a:ext uri="{FF2B5EF4-FFF2-40B4-BE49-F238E27FC236}">
                <a16:creationId xmlns:a16="http://schemas.microsoft.com/office/drawing/2014/main" id="{2A9EB863-F158-42DB-8442-2E6D5DC787D6}"/>
              </a:ext>
            </a:extLst>
          </p:cNvPr>
          <p:cNvPicPr>
            <a:picLocks noChangeAspect="1"/>
          </p:cNvPicPr>
          <p:nvPr/>
        </p:nvPicPr>
        <p:blipFill>
          <a:blip r:embed="rId4"/>
          <a:stretch>
            <a:fillRect/>
          </a:stretch>
        </p:blipFill>
        <p:spPr>
          <a:xfrm>
            <a:off x="2103549" y="0"/>
            <a:ext cx="7984901" cy="6858000"/>
          </a:xfrm>
          <a:prstGeom prst="rect">
            <a:avLst/>
          </a:prstGeom>
        </p:spPr>
      </p:pic>
    </p:spTree>
    <p:extLst>
      <p:ext uri="{BB962C8B-B14F-4D97-AF65-F5344CB8AC3E}">
        <p14:creationId xmlns:p14="http://schemas.microsoft.com/office/powerpoint/2010/main" val="115059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75570-73CF-4A71-86A4-23F69406C508}"/>
              </a:ext>
            </a:extLst>
          </p:cNvPr>
          <p:cNvPicPr>
            <a:picLocks noChangeAspect="1"/>
          </p:cNvPicPr>
          <p:nvPr/>
        </p:nvPicPr>
        <p:blipFill>
          <a:blip r:embed="rId3"/>
          <a:stretch>
            <a:fillRect/>
          </a:stretch>
        </p:blipFill>
        <p:spPr>
          <a:xfrm>
            <a:off x="0" y="299103"/>
            <a:ext cx="12192000" cy="6259794"/>
          </a:xfrm>
          <a:prstGeom prst="rect">
            <a:avLst/>
          </a:prstGeom>
        </p:spPr>
      </p:pic>
    </p:spTree>
    <p:extLst>
      <p:ext uri="{BB962C8B-B14F-4D97-AF65-F5344CB8AC3E}">
        <p14:creationId xmlns:p14="http://schemas.microsoft.com/office/powerpoint/2010/main" val="83864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318" name="Picture 9317">
            <a:extLst>
              <a:ext uri="{FF2B5EF4-FFF2-40B4-BE49-F238E27FC236}">
                <a16:creationId xmlns:a16="http://schemas.microsoft.com/office/drawing/2014/main" id="{B69A2385-6F6B-417B-90D9-7AB74F253FBB}"/>
              </a:ext>
            </a:extLst>
          </p:cNvPr>
          <p:cNvPicPr>
            <a:picLocks noChangeAspect="1"/>
          </p:cNvPicPr>
          <p:nvPr/>
        </p:nvPicPr>
        <p:blipFill>
          <a:blip r:embed="rId3"/>
          <a:stretch>
            <a:fillRect/>
          </a:stretch>
        </p:blipFill>
        <p:spPr>
          <a:xfrm>
            <a:off x="2246055" y="0"/>
            <a:ext cx="7984901" cy="6858000"/>
          </a:xfrm>
          <a:prstGeom prst="rect">
            <a:avLst/>
          </a:prstGeom>
        </p:spPr>
      </p:pic>
      <p:sp>
        <p:nvSpPr>
          <p:cNvPr id="13" name="TextBox 12">
            <a:extLst>
              <a:ext uri="{FF2B5EF4-FFF2-40B4-BE49-F238E27FC236}">
                <a16:creationId xmlns:a16="http://schemas.microsoft.com/office/drawing/2014/main" id="{EA4DC2A1-A46A-B242-888C-0934FC3D41AD}"/>
              </a:ext>
            </a:extLst>
          </p:cNvPr>
          <p:cNvSpPr txBox="1"/>
          <p:nvPr/>
        </p:nvSpPr>
        <p:spPr>
          <a:xfrm>
            <a:off x="8729663" y="3529013"/>
            <a:ext cx="729687" cy="230832"/>
          </a:xfrm>
          <a:prstGeom prst="rect">
            <a:avLst/>
          </a:prstGeom>
          <a:noFill/>
        </p:spPr>
        <p:txBody>
          <a:bodyPr wrap="none" rtlCol="0">
            <a:spAutoFit/>
          </a:bodyPr>
          <a:lstStyle/>
          <a:p>
            <a:r>
              <a:rPr lang="en-US" sz="900" dirty="0" err="1"/>
              <a:t>n.s</a:t>
            </a:r>
            <a:r>
              <a:rPr lang="en-US" sz="900" dirty="0"/>
              <a:t>. horizon</a:t>
            </a:r>
          </a:p>
        </p:txBody>
      </p:sp>
      <p:sp>
        <p:nvSpPr>
          <p:cNvPr id="14" name="TextBox 13">
            <a:extLst>
              <a:ext uri="{FF2B5EF4-FFF2-40B4-BE49-F238E27FC236}">
                <a16:creationId xmlns:a16="http://schemas.microsoft.com/office/drawing/2014/main" id="{9D9849C2-909C-CC4D-938A-EB943B2A2F8D}"/>
              </a:ext>
            </a:extLst>
          </p:cNvPr>
          <p:cNvSpPr txBox="1"/>
          <p:nvPr/>
        </p:nvSpPr>
        <p:spPr>
          <a:xfrm>
            <a:off x="8758238" y="1843089"/>
            <a:ext cx="681597" cy="230832"/>
          </a:xfrm>
          <a:prstGeom prst="rect">
            <a:avLst/>
          </a:prstGeom>
          <a:noFill/>
        </p:spPr>
        <p:txBody>
          <a:bodyPr wrap="none" rtlCol="0">
            <a:spAutoFit/>
          </a:bodyPr>
          <a:lstStyle/>
          <a:p>
            <a:r>
              <a:rPr lang="en-US" sz="900" dirty="0"/>
              <a:t>** horizon</a:t>
            </a:r>
          </a:p>
        </p:txBody>
      </p:sp>
      <p:sp>
        <p:nvSpPr>
          <p:cNvPr id="15" name="TextBox 14">
            <a:extLst>
              <a:ext uri="{FF2B5EF4-FFF2-40B4-BE49-F238E27FC236}">
                <a16:creationId xmlns:a16="http://schemas.microsoft.com/office/drawing/2014/main" id="{DA3BAD17-81E4-FA46-A898-158BE0A67A16}"/>
              </a:ext>
            </a:extLst>
          </p:cNvPr>
          <p:cNvSpPr txBox="1"/>
          <p:nvPr/>
        </p:nvSpPr>
        <p:spPr>
          <a:xfrm>
            <a:off x="8729663" y="128587"/>
            <a:ext cx="681597" cy="230832"/>
          </a:xfrm>
          <a:prstGeom prst="rect">
            <a:avLst/>
          </a:prstGeom>
          <a:noFill/>
        </p:spPr>
        <p:txBody>
          <a:bodyPr wrap="none" rtlCol="0">
            <a:spAutoFit/>
          </a:bodyPr>
          <a:lstStyle/>
          <a:p>
            <a:r>
              <a:rPr lang="en-US" sz="900" dirty="0"/>
              <a:t>** horizon</a:t>
            </a:r>
          </a:p>
        </p:txBody>
      </p:sp>
    </p:spTree>
    <p:extLst>
      <p:ext uri="{BB962C8B-B14F-4D97-AF65-F5344CB8AC3E}">
        <p14:creationId xmlns:p14="http://schemas.microsoft.com/office/powerpoint/2010/main" val="2229127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24624</TotalTime>
  <Words>2619</Words>
  <Application>Microsoft Office PowerPoint</Application>
  <PresentationFormat>Widescreen</PresentationFormat>
  <Paragraphs>754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Supplementary figures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 Wei</dc:creator>
  <cp:lastModifiedBy>Wang, Siyu (NIH/NIMH) [F]</cp:lastModifiedBy>
  <cp:revision>529</cp:revision>
  <dcterms:created xsi:type="dcterms:W3CDTF">2021-07-11T01:00:04Z</dcterms:created>
  <dcterms:modified xsi:type="dcterms:W3CDTF">2022-01-01T05:52:22Z</dcterms:modified>
</cp:coreProperties>
</file>