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64" r:id="rId4"/>
    <p:sldId id="258" r:id="rId5"/>
    <p:sldId id="262" r:id="rId6"/>
    <p:sldId id="261"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244" autoAdjust="0"/>
  </p:normalViewPr>
  <p:slideViewPr>
    <p:cSldViewPr snapToGrid="0" snapToObjects="1">
      <p:cViewPr varScale="1">
        <p:scale>
          <a:sx n="93" d="100"/>
          <a:sy n="93" d="100"/>
        </p:scale>
        <p:origin x="4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AA8A-594D-4B7F-9556-FD18C9078200}" type="datetimeFigureOut">
              <a:rPr lang="en-US" smtClean="0"/>
              <a:t>8/2/2020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BC31-EBF3-4D1B-9138-565EA4644BAA}" type="slidenum">
              <a:rPr lang="en-US" smtClean="0"/>
              <a:t>‹#›</a:t>
            </a:fld>
            <a:endParaRPr lang="en-US"/>
          </a:p>
        </p:txBody>
      </p:sp>
    </p:spTree>
    <p:extLst>
      <p:ext uri="{BB962C8B-B14F-4D97-AF65-F5344CB8AC3E}">
        <p14:creationId xmlns:p14="http://schemas.microsoft.com/office/powerpoint/2010/main" val="425039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Figure1: Time line of the rat and human experiments.</a:t>
            </a:r>
            <a:r>
              <a:rPr lang="en-US" baseline="0" dirty="0" smtClean="0"/>
              <a:t> A: rat were trained to start each trial by reaching the home base (HB, no reward). They were then given one guided trial (Trial 1, one blinking light, here 1 drop). Subsequent trials consisted in 2 simultaneously blinking lights. The end of a game was signaled by a sweeping tone, and a change of home base (and horizon). B: Human subjects were presented with a 2-bandit display of known horizon (here horizon 3). 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2: Probability of choosing the option </a:t>
            </a:r>
            <a:r>
              <a:rPr lang="en-US" baseline="0" dirty="0" err="1" smtClean="0"/>
              <a:t>withthe</a:t>
            </a:r>
            <a:r>
              <a:rPr lang="en-US" baseline="0" dirty="0" smtClean="0"/>
              <a:t> </a:t>
            </a:r>
            <a:r>
              <a:rPr lang="en-US" baseline="0" dirty="0" smtClean="0"/>
              <a:t>highest reward after the guided trials. Left: In these experiments rodents were guided to the same feeder 3 times before the first choice was allowed (choice number 1</a:t>
            </a:r>
            <a:r>
              <a:rPr lang="en-US" baseline="0" dirty="0" smtClean="0"/>
              <a:t>). </a:t>
            </a:r>
            <a:r>
              <a:rPr lang="en-US" baseline="0" dirty="0" smtClean="0"/>
              <a:t>Two horizons were tested. </a:t>
            </a:r>
            <a:r>
              <a:rPr lang="en-US" baseline="0" dirty="0" smtClean="0"/>
              <a:t>Right</a:t>
            </a:r>
            <a:r>
              <a:rPr lang="en-US" baseline="0" dirty="0" smtClean="0"/>
              <a:t>: Human performance; same as for rats but with 4 different horizon conditions. </a:t>
            </a:r>
            <a:r>
              <a:rPr lang="en-US" baseline="0" dirty="0" smtClean="0"/>
              <a:t>N=1800 </a:t>
            </a:r>
            <a:r>
              <a:rPr lang="en-US" baseline="0" dirty="0" smtClean="0"/>
              <a:t>for all </a:t>
            </a:r>
            <a:r>
              <a:rPr lang="en-US" baseline="0" dirty="0" smtClean="0"/>
              <a:t>horizons (40 per human participant).</a:t>
            </a:r>
            <a:endParaRPr lang="en-US" dirty="0" smtClean="0"/>
          </a:p>
          <a:p>
            <a:endParaRPr lang="en-US" dirty="0" smtClean="0"/>
          </a:p>
          <a:p>
            <a:r>
              <a:rPr lang="en-US" dirty="0" smtClean="0"/>
              <a:t>REPLY: p(correct</a:t>
            </a:r>
            <a:r>
              <a:rPr lang="en-US" baseline="0" dirty="0" smtClean="0"/>
              <a:t>, H = 6) vs p(correct, H = 1), p = 0.023 *</a:t>
            </a:r>
          </a:p>
          <a:p>
            <a:r>
              <a:rPr lang="en-US" baseline="0" dirty="0" smtClean="0"/>
              <a:t>p(correct, trial 6, H6) vs p(correct, trial 1, H6), p = 5.89e-6 ***</a:t>
            </a:r>
          </a:p>
          <a:p>
            <a:endParaRPr lang="en-US" dirty="0" smtClean="0"/>
          </a:p>
          <a:p>
            <a:endParaRPr lang="en-US" dirty="0" smtClean="0"/>
          </a:p>
          <a:p>
            <a:endParaRPr lang="en-US" dirty="0" smtClean="0"/>
          </a:p>
          <a:p>
            <a:r>
              <a:rPr lang="en-US" dirty="0" smtClean="0"/>
              <a:t>Notes: If significant, Look at last 5 games Vs first game. If different -&gt; rats change its behavior as </a:t>
            </a:r>
            <a:r>
              <a:rPr lang="en-US" dirty="0" err="1" smtClean="0"/>
              <a:t>ft</a:t>
            </a:r>
            <a:r>
              <a:rPr lang="en-US" dirty="0" smtClean="0"/>
              <a:t> of H on 1</a:t>
            </a:r>
            <a:r>
              <a:rPr lang="en-US" baseline="30000" dirty="0" smtClean="0"/>
              <a:t>st</a:t>
            </a:r>
            <a:r>
              <a:rPr lang="en-US" dirty="0" smtClean="0"/>
              <a:t> </a:t>
            </a:r>
            <a:r>
              <a:rPr lang="en-US" dirty="0" smtClean="0"/>
              <a:t>trial</a:t>
            </a:r>
            <a:endParaRPr lang="en-US" dirty="0" smtClean="0"/>
          </a:p>
          <a:p>
            <a:r>
              <a:rPr lang="en-US" dirty="0" smtClean="0"/>
              <a:t>Later: compare cases where the tone is played or not</a:t>
            </a:r>
            <a:r>
              <a:rPr lang="en-US" dirty="0" smtClean="0"/>
              <a:t>. (will do later)</a:t>
            </a:r>
            <a:endParaRPr lang="en-US" dirty="0" smtClean="0"/>
          </a:p>
          <a:p>
            <a:r>
              <a:rPr lang="en-US" dirty="0" smtClean="0"/>
              <a:t>Plot trial1 only by R-guided value: Are there differences depending on H? Both rats and humans</a:t>
            </a:r>
            <a:r>
              <a:rPr lang="en-US" dirty="0" smtClean="0"/>
              <a:t>. (this is figure 2)</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2</a:t>
            </a:fld>
            <a:endParaRPr lang="en-US"/>
          </a:p>
        </p:txBody>
      </p:sp>
    </p:spTree>
    <p:extLst>
      <p:ext uri="{BB962C8B-B14F-4D97-AF65-F5344CB8AC3E}">
        <p14:creationId xmlns:p14="http://schemas.microsoft.com/office/powerpoint/2010/main" val="283155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Influence</a:t>
            </a:r>
            <a:r>
              <a:rPr lang="en-US" baseline="0" dirty="0" smtClean="0"/>
              <a:t> of reward size during guided trials. A: Probability of choosing the best option in the first choice trial after guidance. B: probability of choosing the best option after the last trial. Note that the curves for H=1 in rats </a:t>
            </a:r>
            <a:r>
              <a:rPr lang="en-US" baseline="0" dirty="0" smtClean="0"/>
              <a:t>and </a:t>
            </a:r>
            <a:r>
              <a:rPr lang="en-US" baseline="0" dirty="0" smtClean="0"/>
              <a:t>humans are identical in </a:t>
            </a:r>
            <a:r>
              <a:rPr lang="en-US" baseline="0" dirty="0" smtClean="0"/>
              <a:t>A </a:t>
            </a:r>
            <a:r>
              <a:rPr lang="en-US" baseline="0" dirty="0" smtClean="0"/>
              <a:t>and B, and are replotted to aid comparisons</a:t>
            </a:r>
            <a:r>
              <a:rPr lang="en-US" baseline="0" dirty="0" smtClean="0"/>
              <a:t>. Number of trials N are the same as in Figure 2.</a:t>
            </a:r>
          </a:p>
          <a:p>
            <a:endParaRPr lang="en-US" baseline="0" dirty="0" smtClean="0"/>
          </a:p>
          <a:p>
            <a:r>
              <a:rPr lang="en-US" baseline="0" dirty="0" smtClean="0"/>
              <a:t>Note: the point pairs in panel A is not significant except for drop size 5 (p = 0.042)</a:t>
            </a:r>
            <a:endParaRPr lang="en-US" dirty="0" smtClean="0"/>
          </a:p>
          <a:p>
            <a:r>
              <a:rPr lang="en-US" dirty="0" smtClean="0"/>
              <a:t>The stars on the human</a:t>
            </a:r>
            <a:r>
              <a:rPr lang="en-US" baseline="0" dirty="0" smtClean="0"/>
              <a:t> plots are based on contrast between H = 1 and H = 5</a:t>
            </a:r>
          </a:p>
          <a:p>
            <a:endParaRPr lang="en-US" baseline="0" dirty="0" smtClean="0"/>
          </a:p>
          <a:p>
            <a:r>
              <a:rPr lang="en-US" baseline="0" dirty="0" smtClean="0"/>
              <a:t>P = 0.061  for the + sign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3</a:t>
            </a:fld>
            <a:endParaRPr lang="en-US"/>
          </a:p>
        </p:txBody>
      </p:sp>
    </p:spTree>
    <p:extLst>
      <p:ext uri="{BB962C8B-B14F-4D97-AF65-F5344CB8AC3E}">
        <p14:creationId xmlns:p14="http://schemas.microsoft.com/office/powerpoint/2010/main" val="33973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Probability of switching option immediately after the guided trials</a:t>
            </a:r>
            <a:r>
              <a:rPr lang="en-US" baseline="0" dirty="0" smtClean="0"/>
              <a:t> (1</a:t>
            </a:r>
            <a:r>
              <a:rPr lang="en-US" baseline="30000" dirty="0" smtClean="0"/>
              <a:t>st</a:t>
            </a:r>
            <a:r>
              <a:rPr lang="en-US" baseline="0" dirty="0" smtClean="0"/>
              <a:t> </a:t>
            </a:r>
            <a:r>
              <a:rPr lang="en-US" baseline="0" dirty="0" smtClean="0"/>
              <a:t>choice). Number of trials N are the same as in Figure 2.</a:t>
            </a:r>
          </a:p>
          <a:p>
            <a:endParaRPr lang="en-US" baseline="0" dirty="0" smtClean="0"/>
          </a:p>
        </p:txBody>
      </p:sp>
      <p:sp>
        <p:nvSpPr>
          <p:cNvPr id="4" name="Slide Number Placeholder 3"/>
          <p:cNvSpPr>
            <a:spLocks noGrp="1"/>
          </p:cNvSpPr>
          <p:nvPr>
            <p:ph type="sldNum" sz="quarter" idx="10"/>
          </p:nvPr>
        </p:nvSpPr>
        <p:spPr/>
        <p:txBody>
          <a:bodyPr/>
          <a:lstStyle/>
          <a:p>
            <a:fld id="{B971BC31-EBF3-4D1B-9138-565EA4644BAA}" type="slidenum">
              <a:rPr lang="en-US" smtClean="0"/>
              <a:t>4</a:t>
            </a:fld>
            <a:endParaRPr lang="en-US"/>
          </a:p>
        </p:txBody>
      </p:sp>
    </p:spTree>
    <p:extLst>
      <p:ext uri="{BB962C8B-B14F-4D97-AF65-F5344CB8AC3E}">
        <p14:creationId xmlns:p14="http://schemas.microsoft.com/office/powerpoint/2010/main" val="184337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5: Probability of switching to a different feeder during a game. H=1 and H=6 conditions are </a:t>
            </a:r>
            <a:r>
              <a:rPr lang="en-US" dirty="0" smtClean="0"/>
              <a:t>undistinguishable </a:t>
            </a:r>
            <a:r>
              <a:rPr lang="en-US" dirty="0" smtClean="0"/>
              <a:t>in the rat</a:t>
            </a:r>
            <a:r>
              <a:rPr lang="en-US" dirty="0" smtClean="0"/>
              <a:t>. </a:t>
            </a:r>
            <a:r>
              <a:rPr lang="en-US" baseline="0" dirty="0" smtClean="0"/>
              <a:t>Number of trials N are the same as in Figure 2. </a:t>
            </a:r>
          </a:p>
          <a:p>
            <a:endParaRPr lang="en-US" baseline="0" dirty="0" smtClean="0"/>
          </a:p>
          <a:p>
            <a:r>
              <a:rPr lang="en-US" baseline="0" dirty="0" smtClean="0"/>
              <a:t>Note, choice number 1 is significantly different from the other data points here.</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5</a:t>
            </a:fld>
            <a:endParaRPr lang="en-US"/>
          </a:p>
        </p:txBody>
      </p:sp>
    </p:spTree>
    <p:extLst>
      <p:ext uri="{BB962C8B-B14F-4D97-AF65-F5344CB8AC3E}">
        <p14:creationId xmlns:p14="http://schemas.microsoft.com/office/powerpoint/2010/main" val="50061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 6:</a:t>
            </a:r>
            <a:r>
              <a:rPr lang="en-US" baseline="0" dirty="0" smtClean="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a:t>
            </a:r>
            <a:r>
              <a:rPr lang="en-US" baseline="0" dirty="0" smtClean="0"/>
              <a:t>. Number of trials N are the same as in Figure 2. </a:t>
            </a:r>
          </a:p>
          <a:p>
            <a:endParaRPr lang="en-US" baseline="0" dirty="0" smtClean="0"/>
          </a:p>
          <a:p>
            <a:r>
              <a:rPr lang="en-US" baseline="0" dirty="0" smtClean="0"/>
              <a:t>Later: there is a trend that RT is faster in large H compared to small H in humans, rats show the same direction.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6</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7: At the start of a game, rats</a:t>
            </a:r>
            <a:r>
              <a:rPr lang="en-US" baseline="0" dirty="0" smtClean="0"/>
              <a:t> were given one forced guided trial (1 light blinking, Fig 1, Guided) or a free choice instead (not Guided). A: probability of choosing the correct feeder after the guided trials or after the first free choice for the 2 horizons tested. B: </a:t>
            </a:r>
            <a:r>
              <a:rPr lang="en-US" baseline="0" dirty="0" smtClean="0"/>
              <a:t>probability of switching to a different feeder than the one visited after the guided trials or after the first free choice for the 2 horizons tested. This figure included data from 2 rats.</a:t>
            </a:r>
          </a:p>
          <a:p>
            <a:endParaRPr lang="en-US" baseline="0" dirty="0" smtClean="0"/>
          </a:p>
          <a:p>
            <a:r>
              <a:rPr lang="en-US" baseline="0" dirty="0" smtClean="0"/>
              <a:t>Note: the star is comparing between guided vs not guided, in horizon 6 only.</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7</a:t>
            </a:fld>
            <a:endParaRPr lang="en-US"/>
          </a:p>
        </p:txBody>
      </p:sp>
    </p:spTree>
    <p:extLst>
      <p:ext uri="{BB962C8B-B14F-4D97-AF65-F5344CB8AC3E}">
        <p14:creationId xmlns:p14="http://schemas.microsoft.com/office/powerpoint/2010/main" val="409639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8: Influence of reward size during the first trials (Guided or not Guided, as in Figure 7). A: Probability of choosing the best feeder during the second</a:t>
            </a:r>
            <a:r>
              <a:rPr lang="en-US" baseline="0" dirty="0" smtClean="0"/>
              <a:t> trials (free choice). A: probability of switching to a different feeder than the one visited during the first trials (only the first free choice is considered</a:t>
            </a:r>
            <a:r>
              <a:rPr lang="en-US" baseline="0" dirty="0" smtClean="0"/>
              <a:t>). </a:t>
            </a:r>
            <a:r>
              <a:rPr lang="en-US" baseline="0" smtClean="0"/>
              <a:t>Number of trials N are the same as in Figure 7. </a:t>
            </a:r>
            <a:endParaRPr lang="en-US" baseline="0" dirty="0" smtClean="0"/>
          </a:p>
          <a:p>
            <a:endParaRPr lang="en-US" baseline="0" dirty="0" smtClean="0"/>
          </a:p>
          <a:p>
            <a:r>
              <a:rPr lang="en-US" baseline="0" dirty="0" smtClean="0"/>
              <a:t>Note: when they are not guided, the accuracy at 5 is higher because they on average explore less (panel B)</a:t>
            </a:r>
          </a:p>
          <a:p>
            <a:r>
              <a:rPr lang="en-US" baseline="0" dirty="0" smtClean="0"/>
              <a:t>The comparison is between guided vs non-guided here.</a:t>
            </a:r>
          </a:p>
          <a:p>
            <a:endParaRPr lang="en-US" baseline="0" dirty="0" smtClean="0"/>
          </a:p>
          <a:p>
            <a:r>
              <a:rPr lang="en-US" baseline="0" dirty="0" smtClean="0"/>
              <a:t>The difference between horizon 1 and horizon 6 is significant for nearly all pairs of points in either guided or non-guided respectively.</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8</a:t>
            </a:fld>
            <a:endParaRPr lang="en-US"/>
          </a:p>
        </p:txBody>
      </p:sp>
    </p:spTree>
    <p:extLst>
      <p:ext uri="{BB962C8B-B14F-4D97-AF65-F5344CB8AC3E}">
        <p14:creationId xmlns:p14="http://schemas.microsoft.com/office/powerpoint/2010/main" val="409000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9B3-8653-1C4C-8A65-E2AE8280A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6644D-4A26-6E47-A8B2-DE1227A92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BDF47E-157B-6847-8EAE-2FC58D21DDAC}"/>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B0AB2E3D-22B8-A346-8335-7E85A9DD4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D8E5-6908-8946-B2C1-0CA6EAB7DA5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35984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7E6F-68F1-6B4F-A9AB-AAD5F0879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00B7E-97E1-AA49-8689-E8B70F743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A895-57F7-F848-A16F-5CB836E98A33}"/>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E7433F22-45D0-514E-9220-2A869E1A7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CF8CC-1832-134E-9327-947E0FB2C441}"/>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275641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3ACD-A12B-8849-A7F2-A5E373D3F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FD9A3-1199-6546-ACB9-BDB736227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E4F3D-6F4D-AD4B-9AE2-4928CA9D84E0}"/>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D01294EA-7612-5240-8871-C136E2F03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C0426-E814-8945-A71E-09E61B3C303C}"/>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71828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8085-5715-4141-A5BD-EE91045A9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D9B26-2DD1-2940-9495-171109966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7B4AD-DC5B-E649-8C18-C0AAE79FF581}"/>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CC686883-158A-C840-B537-E6987D4C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9FCE-2027-814E-AA1C-0199F43DA990}"/>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2753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8C4-D6DF-AA44-835C-AF26DBC6E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EA3B5-833B-B241-8FE8-5D1396E33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14BED-1E00-3541-B103-229603817E91}"/>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75EB1BFA-2D37-2041-96B2-473508AE3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3302F-0305-6444-BFCA-1CA345BD0C1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8236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52B-3BA9-A041-8137-FA7106139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69357-0293-8341-A47C-BFF401773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9D533-61ED-064E-968A-31ADA6A9DB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95A1D-23F4-C34A-ADD1-67069815774F}"/>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C5F8B498-D780-DA4C-AC05-E6911C183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30FA9-A848-3547-BA1C-24F552465139}"/>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10787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1EF-019E-4E4F-AB65-9227C4141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771ED-4117-FE46-BC43-59F5401BF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7A295-BD13-2D45-A29F-E87D3F2F8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2653E7-3491-CC4F-B4C2-D159B32F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F4E60-21F7-1B4E-9630-A44D49B38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3B0D0-567F-DF45-99C2-CA7B9E3629AC}"/>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8" name="Footer Placeholder 7">
            <a:extLst>
              <a:ext uri="{FF2B5EF4-FFF2-40B4-BE49-F238E27FC236}">
                <a16:creationId xmlns:a16="http://schemas.microsoft.com/office/drawing/2014/main" id="{4BD0AFE7-1D80-B24C-A290-919BD1527D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24BD1-1278-694E-8AEE-7F1B65E0818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5352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D9B-C459-984B-83BE-8C7BED0D6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5E5ED-2C15-EB4F-93A0-7FAA384064B6}"/>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4" name="Footer Placeholder 3">
            <a:extLst>
              <a:ext uri="{FF2B5EF4-FFF2-40B4-BE49-F238E27FC236}">
                <a16:creationId xmlns:a16="http://schemas.microsoft.com/office/drawing/2014/main" id="{90F7CDBA-E087-CB4F-A226-B65A429C8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83D9D-5FF2-A04C-9693-69985236C8C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84312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B95EF-D4DE-2642-AE6E-111C697E1286}"/>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3" name="Footer Placeholder 2">
            <a:extLst>
              <a:ext uri="{FF2B5EF4-FFF2-40B4-BE49-F238E27FC236}">
                <a16:creationId xmlns:a16="http://schemas.microsoft.com/office/drawing/2014/main" id="{C91FFC7C-9E4B-FC40-BD2D-91AE47982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F082F-85B5-F84F-BB2E-E8F4F7AB299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6724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B462-DB49-BB46-926D-2E6381FD2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CA87C-0E14-3C49-81B1-5C898A109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3F577-4703-724D-AA16-C6C3AAA4C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B398-3BB4-8545-B25A-0385F576BE74}"/>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A4D9592C-8808-0341-A0A7-C12D92208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87269-63C1-8245-9434-E8B04967F4B5}"/>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58549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07E0-821A-CB4A-893A-95A33C434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BD591-36F7-1E4B-B59E-DE05B48B9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424E22-CF2D-DD46-854C-6C243543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C83E6-FACF-754E-8030-9B6F304E949F}"/>
              </a:ext>
            </a:extLst>
          </p:cNvPr>
          <p:cNvSpPr>
            <a:spLocks noGrp="1"/>
          </p:cNvSpPr>
          <p:nvPr>
            <p:ph type="dt" sz="half" idx="10"/>
          </p:nvPr>
        </p:nvSpPr>
        <p:spPr/>
        <p:txBody>
          <a:bodyPr/>
          <a:lstStyle/>
          <a:p>
            <a:fld id="{72784E47-54CA-6849-A5D3-1DF4DBE7F4D5}" type="datetimeFigureOut">
              <a:rPr lang="en-US" smtClean="0"/>
              <a:t>8/2/2020</a:t>
            </a:fld>
            <a:endParaRPr lang="en-US"/>
          </a:p>
        </p:txBody>
      </p:sp>
      <p:sp>
        <p:nvSpPr>
          <p:cNvPr id="6" name="Footer Placeholder 5">
            <a:extLst>
              <a:ext uri="{FF2B5EF4-FFF2-40B4-BE49-F238E27FC236}">
                <a16:creationId xmlns:a16="http://schemas.microsoft.com/office/drawing/2014/main" id="{C28A4BF4-B803-6446-8D04-2A6037163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1B02E-6DBA-3342-91AB-CFB899AF462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93912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119EB-EF95-F940-BEB9-B5F984578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686CB-78A4-094B-9700-4BDFF5A55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FF628-BDEB-EB48-B3BC-1F5BE3B52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4E47-54CA-6849-A5D3-1DF4DBE7F4D5}" type="datetimeFigureOut">
              <a:rPr lang="en-US" smtClean="0"/>
              <a:t>8/2/2020</a:t>
            </a:fld>
            <a:endParaRPr lang="en-US"/>
          </a:p>
        </p:txBody>
      </p:sp>
      <p:sp>
        <p:nvSpPr>
          <p:cNvPr id="5" name="Footer Placeholder 4">
            <a:extLst>
              <a:ext uri="{FF2B5EF4-FFF2-40B4-BE49-F238E27FC236}">
                <a16:creationId xmlns:a16="http://schemas.microsoft.com/office/drawing/2014/main" id="{FFC4D0C7-A7F3-5E4E-8D6B-3A04758BA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1517F-E8D4-4B42-B2A3-C64BA0D9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7375D-7EB0-B54C-8FBB-C843F1C54ECD}" type="slidenum">
              <a:rPr lang="en-US" smtClean="0"/>
              <a:t>‹#›</a:t>
            </a:fld>
            <a:endParaRPr lang="en-US"/>
          </a:p>
        </p:txBody>
      </p:sp>
    </p:spTree>
    <p:extLst>
      <p:ext uri="{BB962C8B-B14F-4D97-AF65-F5344CB8AC3E}">
        <p14:creationId xmlns:p14="http://schemas.microsoft.com/office/powerpoint/2010/main" val="49481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a:t>
            </a:r>
            <a:r>
              <a:rPr lang="en-US" sz="1000" dirty="0" smtClean="0">
                <a:latin typeface="Arial"/>
                <a:cs typeface="Arial"/>
              </a:rPr>
              <a:t>choice</a:t>
            </a:r>
            <a:endParaRPr lang="en-US" sz="1000" dirty="0">
              <a:latin typeface="Arial"/>
              <a:cs typeface="Arial"/>
            </a:endParaRP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a:t>
            </a:r>
            <a:r>
              <a:rPr lang="en-US" sz="900" dirty="0" smtClean="0">
                <a:latin typeface="Arial"/>
                <a:cs typeface="Arial"/>
              </a:rPr>
              <a:t>choice</a:t>
            </a:r>
            <a:endParaRPr lang="en-US" sz="900" dirty="0">
              <a:latin typeface="Arial"/>
              <a:cs typeface="Arial"/>
            </a:endParaRP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a:t>
            </a:r>
            <a:r>
              <a:rPr lang="en-US" sz="900" dirty="0" smtClean="0">
                <a:latin typeface="Arial"/>
                <a:cs typeface="Arial"/>
              </a:rPr>
              <a:t>Cue</a:t>
            </a:r>
          </a:p>
          <a:p>
            <a:pPr algn="ctr"/>
            <a:r>
              <a:rPr lang="en-US" sz="900" dirty="0" smtClean="0">
                <a:latin typeface="Arial"/>
                <a:cs typeface="Arial"/>
              </a:rPr>
              <a:t>(guided)</a:t>
            </a:r>
            <a:endParaRPr lang="en-US" sz="900" dirty="0">
              <a:latin typeface="Arial"/>
              <a:cs typeface="Arial"/>
            </a:endParaRP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a:t>
            </a:r>
          </a:p>
          <a:p>
            <a:pPr algn="ctr"/>
            <a:r>
              <a:rPr lang="en-US" sz="1000" dirty="0" smtClean="0">
                <a:latin typeface="Arial"/>
                <a:cs typeface="Arial"/>
              </a:rPr>
              <a:t>(guided)</a:t>
            </a:r>
            <a:endParaRPr lang="en-US" sz="1000" dirty="0">
              <a:latin typeface="Arial"/>
              <a:cs typeface="Arial"/>
            </a:endParaRP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a:t>
            </a:r>
            <a:r>
              <a:rPr lang="en-US" altLang="zh-TW" sz="1000" dirty="0" smtClean="0">
                <a:latin typeface="Arial"/>
                <a:cs typeface="Arial"/>
              </a:rPr>
              <a:t>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a:t>
            </a:r>
            <a:r>
              <a:rPr lang="en-US" sz="1000" dirty="0" smtClean="0">
                <a:latin typeface="Arial"/>
                <a:cs typeface="Arial"/>
              </a:rPr>
              <a:t>3</a:t>
            </a:r>
            <a:r>
              <a:rPr lang="en-US" altLang="zh-TW" sz="1000" dirty="0" smtClean="0">
                <a:latin typeface="Arial"/>
                <a:cs typeface="Arial"/>
              </a:rPr>
              <a:t> </a:t>
            </a:r>
            <a:r>
              <a:rPr lang="en-US" altLang="zh-TW" sz="1000" dirty="0">
                <a:latin typeface="Arial"/>
                <a:cs typeface="Arial"/>
              </a:rPr>
              <a:t>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 (guided)</a:t>
            </a:r>
            <a:endParaRPr lang="en-US" sz="1000" dirty="0">
              <a:latin typeface="Arial"/>
              <a:cs typeface="Aria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smtClean="0"/>
              <a:t>HB</a:t>
            </a:r>
            <a:endParaRPr lang="en-US" dirty="0"/>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smtClean="0"/>
              <a:t>HB</a:t>
            </a:r>
            <a:endParaRPr lang="en-US" dirty="0"/>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smtClean="0"/>
              <a:t>Figure 1</a:t>
            </a:r>
            <a:endParaRPr lang="en-US" dirty="0"/>
          </a:p>
        </p:txBody>
      </p:sp>
    </p:spTree>
    <p:extLst>
      <p:ext uri="{BB962C8B-B14F-4D97-AF65-F5344CB8AC3E}">
        <p14:creationId xmlns:p14="http://schemas.microsoft.com/office/powerpoint/2010/main" val="223888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856" y="316468"/>
            <a:ext cx="936667" cy="369332"/>
          </a:xfrm>
          <a:prstGeom prst="rect">
            <a:avLst/>
          </a:prstGeom>
          <a:noFill/>
        </p:spPr>
        <p:txBody>
          <a:bodyPr wrap="none" rtlCol="0">
            <a:spAutoFit/>
          </a:bodyPr>
          <a:lstStyle/>
          <a:p>
            <a:r>
              <a:rPr lang="en-US" dirty="0" smtClean="0"/>
              <a:t>Figure 2</a:t>
            </a:r>
            <a:endParaRPr lang="en-US" dirty="0"/>
          </a:p>
        </p:txBody>
      </p:sp>
      <p:sp>
        <p:nvSpPr>
          <p:cNvPr id="8" name="Line 6"/>
          <p:cNvSpPr>
            <a:spLocks noChangeShapeType="1"/>
          </p:cNvSpPr>
          <p:nvPr/>
        </p:nvSpPr>
        <p:spPr bwMode="auto">
          <a:xfrm>
            <a:off x="1408113" y="4956175"/>
            <a:ext cx="38623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17287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3733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301625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3660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43037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494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6827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2325688"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29702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36131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4257675"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9006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822575"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flipV="1">
            <a:off x="140811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H="1">
            <a:off x="1368425" y="4956175"/>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flipH="1">
            <a:off x="1368425" y="43100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68425" y="36623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H="1">
            <a:off x="1368425" y="30162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368425" y="23685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1368425" y="1722438"/>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058863" y="48577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058863" y="42132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058863" y="35623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058863" y="29178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058863" y="22669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1212850" y="16224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rot="16200000">
            <a:off x="838200" y="3527425"/>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rot="16200000">
            <a:off x="862013" y="3444875"/>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rot="16200000">
            <a:off x="844550" y="3357563"/>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rot="16200000">
            <a:off x="838200" y="3244850"/>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rot="16200000">
            <a:off x="862013" y="315436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rot="16200000">
            <a:off x="862013" y="308451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rot="16200000">
            <a:off x="838200" y="2989263"/>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rot="16200000">
            <a:off x="844550" y="2882900"/>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rot="16200000">
            <a:off x="865188" y="2797175"/>
            <a:ext cx="1539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rot="16200000">
            <a:off x="862013" y="2736850"/>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3224213" y="1452563"/>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smtClean="0">
                <a:ln>
                  <a:noFill/>
                </a:ln>
                <a:solidFill>
                  <a:srgbClr val="000000"/>
                </a:solidFill>
                <a:effectLst/>
                <a:latin typeface="Arial" panose="020B0604020202020204" pitchFamily="34" charset="0"/>
              </a:rPr>
              <a:t>ats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Line 44"/>
          <p:cNvSpPr>
            <a:spLocks noChangeShapeType="1"/>
          </p:cNvSpPr>
          <p:nvPr/>
        </p:nvSpPr>
        <p:spPr bwMode="auto">
          <a:xfrm>
            <a:off x="1728788" y="38147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flipV="1">
            <a:off x="1728788" y="37131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6"/>
          <p:cNvSpPr>
            <a:spLocks noChangeArrowheads="1"/>
          </p:cNvSpPr>
          <p:nvPr/>
        </p:nvSpPr>
        <p:spPr bwMode="auto">
          <a:xfrm>
            <a:off x="1701800" y="3786188"/>
            <a:ext cx="53975" cy="571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1679575" y="3762375"/>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1701800" y="39163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1701800" y="37131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1728788" y="3562350"/>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2373313" y="3440113"/>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a:off x="3016250" y="3198813"/>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660775" y="3108325"/>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4303713" y="3017838"/>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4948238" y="308133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flipV="1">
            <a:off x="1728788" y="3500438"/>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V="1">
            <a:off x="2373313" y="3367088"/>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016250" y="3108325"/>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9"/>
          <p:cNvSpPr>
            <a:spLocks noChangeShapeType="1"/>
          </p:cNvSpPr>
          <p:nvPr/>
        </p:nvSpPr>
        <p:spPr bwMode="auto">
          <a:xfrm flipV="1">
            <a:off x="3660775" y="2959100"/>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0"/>
          <p:cNvSpPr>
            <a:spLocks noChangeShapeType="1"/>
          </p:cNvSpPr>
          <p:nvPr/>
        </p:nvSpPr>
        <p:spPr bwMode="auto">
          <a:xfrm flipV="1">
            <a:off x="4303713" y="2857500"/>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1"/>
          <p:cNvSpPr>
            <a:spLocks noChangeShapeType="1"/>
          </p:cNvSpPr>
          <p:nvPr/>
        </p:nvSpPr>
        <p:spPr bwMode="auto">
          <a:xfrm flipV="1">
            <a:off x="4948238" y="302418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1728788" y="3017838"/>
            <a:ext cx="3219450" cy="544513"/>
          </a:xfrm>
          <a:custGeom>
            <a:avLst/>
            <a:gdLst>
              <a:gd name="T0" fmla="*/ 0 w 2028"/>
              <a:gd name="T1" fmla="*/ 343 h 343"/>
              <a:gd name="T2" fmla="*/ 406 w 2028"/>
              <a:gd name="T3" fmla="*/ 266 h 343"/>
              <a:gd name="T4" fmla="*/ 811 w 2028"/>
              <a:gd name="T5" fmla="*/ 114 h 343"/>
              <a:gd name="T6" fmla="*/ 1217 w 2028"/>
              <a:gd name="T7" fmla="*/ 57 h 343"/>
              <a:gd name="T8" fmla="*/ 1622 w 2028"/>
              <a:gd name="T9" fmla="*/ 0 h 343"/>
              <a:gd name="T10" fmla="*/ 2028 w 2028"/>
              <a:gd name="T11" fmla="*/ 40 h 343"/>
            </a:gdLst>
            <a:ahLst/>
            <a:cxnLst>
              <a:cxn ang="0">
                <a:pos x="T0" y="T1"/>
              </a:cxn>
              <a:cxn ang="0">
                <a:pos x="T2" y="T3"/>
              </a:cxn>
              <a:cxn ang="0">
                <a:pos x="T4" y="T5"/>
              </a:cxn>
              <a:cxn ang="0">
                <a:pos x="T6" y="T7"/>
              </a:cxn>
              <a:cxn ang="0">
                <a:pos x="T8" y="T9"/>
              </a:cxn>
              <a:cxn ang="0">
                <a:pos x="T10" y="T11"/>
              </a:cxn>
            </a:cxnLst>
            <a:rect l="0" t="0" r="r" b="b"/>
            <a:pathLst>
              <a:path w="2028" h="343">
                <a:moveTo>
                  <a:pt x="0" y="343"/>
                </a:moveTo>
                <a:lnTo>
                  <a:pt x="406" y="266"/>
                </a:lnTo>
                <a:lnTo>
                  <a:pt x="811" y="114"/>
                </a:lnTo>
                <a:lnTo>
                  <a:pt x="1217" y="57"/>
                </a:lnTo>
                <a:lnTo>
                  <a:pt x="1622" y="0"/>
                </a:lnTo>
                <a:lnTo>
                  <a:pt x="2028" y="40"/>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3"/>
          <p:cNvSpPr>
            <a:spLocks noChangeArrowheads="1"/>
          </p:cNvSpPr>
          <p:nvPr/>
        </p:nvSpPr>
        <p:spPr bwMode="auto">
          <a:xfrm>
            <a:off x="1701800" y="3533775"/>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1679575" y="3509963"/>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5"/>
          <p:cNvSpPr>
            <a:spLocks noChangeArrowheads="1"/>
          </p:cNvSpPr>
          <p:nvPr/>
        </p:nvSpPr>
        <p:spPr bwMode="auto">
          <a:xfrm>
            <a:off x="2346325" y="34115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2324100" y="3387725"/>
            <a:ext cx="9842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989263" y="31702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2967038" y="3146425"/>
            <a:ext cx="100013"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3633788" y="3079750"/>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3611563" y="3055938"/>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71"/>
          <p:cNvSpPr>
            <a:spLocks noChangeArrowheads="1"/>
          </p:cNvSpPr>
          <p:nvPr/>
        </p:nvSpPr>
        <p:spPr bwMode="auto">
          <a:xfrm>
            <a:off x="4278313" y="2989263"/>
            <a:ext cx="52388"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4256088" y="29654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3"/>
          <p:cNvSpPr>
            <a:spLocks noChangeArrowheads="1"/>
          </p:cNvSpPr>
          <p:nvPr/>
        </p:nvSpPr>
        <p:spPr bwMode="auto">
          <a:xfrm>
            <a:off x="4921250" y="3052763"/>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899025" y="30289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5"/>
          <p:cNvSpPr>
            <a:spLocks noChangeShapeType="1"/>
          </p:cNvSpPr>
          <p:nvPr/>
        </p:nvSpPr>
        <p:spPr bwMode="auto">
          <a:xfrm>
            <a:off x="1701800" y="3624263"/>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6"/>
          <p:cNvSpPr>
            <a:spLocks noChangeShapeType="1"/>
          </p:cNvSpPr>
          <p:nvPr/>
        </p:nvSpPr>
        <p:spPr bwMode="auto">
          <a:xfrm>
            <a:off x="2346325" y="35131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2989263" y="3289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633788" y="325755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4278313" y="3178175"/>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4921250" y="31384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1"/>
          <p:cNvSpPr>
            <a:spLocks noChangeShapeType="1"/>
          </p:cNvSpPr>
          <p:nvPr/>
        </p:nvSpPr>
        <p:spPr bwMode="auto">
          <a:xfrm>
            <a:off x="1701800" y="35004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2"/>
          <p:cNvSpPr>
            <a:spLocks noChangeShapeType="1"/>
          </p:cNvSpPr>
          <p:nvPr/>
        </p:nvSpPr>
        <p:spPr bwMode="auto">
          <a:xfrm>
            <a:off x="2346325" y="33670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3"/>
          <p:cNvSpPr>
            <a:spLocks noChangeShapeType="1"/>
          </p:cNvSpPr>
          <p:nvPr/>
        </p:nvSpPr>
        <p:spPr bwMode="auto">
          <a:xfrm>
            <a:off x="2989263" y="31083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633788" y="29591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5"/>
          <p:cNvSpPr>
            <a:spLocks noChangeShapeType="1"/>
          </p:cNvSpPr>
          <p:nvPr/>
        </p:nvSpPr>
        <p:spPr bwMode="auto">
          <a:xfrm>
            <a:off x="4278313" y="2857500"/>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4921250" y="30241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Rectangle 87"/>
          <p:cNvSpPr>
            <a:spLocks noChangeArrowheads="1"/>
          </p:cNvSpPr>
          <p:nvPr/>
        </p:nvSpPr>
        <p:spPr bwMode="auto">
          <a:xfrm>
            <a:off x="4133726" y="4165928"/>
            <a:ext cx="14683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1 (</a:t>
            </a:r>
            <a:r>
              <a:rPr kumimoji="0" lang="en-US" altLang="en-US" sz="1700" b="0" i="0" u="none" strike="noStrike" cap="none" normalizeH="0" baseline="0" dirty="0" smtClean="0">
                <a:ln>
                  <a:noFill/>
                </a:ln>
                <a:solidFill>
                  <a:srgbClr val="000000"/>
                </a:solidFill>
                <a:effectLst/>
                <a:latin typeface="Arial" panose="020B0604020202020204" pitchFamily="34" charset="0"/>
              </a:rPr>
              <a:t>n=1856)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 name="Line 88"/>
          <p:cNvSpPr>
            <a:spLocks noChangeShapeType="1"/>
          </p:cNvSpPr>
          <p:nvPr/>
        </p:nvSpPr>
        <p:spPr bwMode="auto">
          <a:xfrm>
            <a:off x="3844801" y="4278641"/>
            <a:ext cx="2682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9"/>
          <p:cNvSpPr>
            <a:spLocks noChangeShapeType="1"/>
          </p:cNvSpPr>
          <p:nvPr/>
        </p:nvSpPr>
        <p:spPr bwMode="auto">
          <a:xfrm>
            <a:off x="3951164" y="4364366"/>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90"/>
          <p:cNvSpPr>
            <a:spLocks noChangeShapeType="1"/>
          </p:cNvSpPr>
          <p:nvPr/>
        </p:nvSpPr>
        <p:spPr bwMode="auto">
          <a:xfrm>
            <a:off x="3951164" y="4196091"/>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1"/>
          <p:cNvSpPr>
            <a:spLocks noChangeShapeType="1"/>
          </p:cNvSpPr>
          <p:nvPr/>
        </p:nvSpPr>
        <p:spPr bwMode="auto">
          <a:xfrm flipV="1">
            <a:off x="3978151" y="4196091"/>
            <a:ext cx="0" cy="168275"/>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Oval 92"/>
          <p:cNvSpPr>
            <a:spLocks noChangeArrowheads="1"/>
          </p:cNvSpPr>
          <p:nvPr/>
        </p:nvSpPr>
        <p:spPr bwMode="auto">
          <a:xfrm>
            <a:off x="3951164" y="4251653"/>
            <a:ext cx="53975" cy="5556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3"/>
          <p:cNvSpPr>
            <a:spLocks noEditPoints="1"/>
          </p:cNvSpPr>
          <p:nvPr/>
        </p:nvSpPr>
        <p:spPr bwMode="auto">
          <a:xfrm>
            <a:off x="3943226" y="4242128"/>
            <a:ext cx="71438"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4"/>
          <p:cNvSpPr>
            <a:spLocks noChangeArrowheads="1"/>
          </p:cNvSpPr>
          <p:nvPr/>
        </p:nvSpPr>
        <p:spPr bwMode="auto">
          <a:xfrm>
            <a:off x="4133726" y="4435803"/>
            <a:ext cx="14683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6 (</a:t>
            </a:r>
            <a:r>
              <a:rPr kumimoji="0" lang="en-US" altLang="en-US" sz="1700" b="0" i="0" u="none" strike="noStrike" cap="none" normalizeH="0" baseline="0" dirty="0" smtClean="0">
                <a:ln>
                  <a:noFill/>
                </a:ln>
                <a:solidFill>
                  <a:srgbClr val="000000"/>
                </a:solidFill>
                <a:effectLst/>
                <a:latin typeface="Arial" panose="020B0604020202020204" pitchFamily="34" charset="0"/>
              </a:rPr>
              <a:t>n=1383)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a:off x="3844801" y="4550103"/>
            <a:ext cx="2682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6"/>
          <p:cNvSpPr>
            <a:spLocks noChangeShapeType="1"/>
          </p:cNvSpPr>
          <p:nvPr/>
        </p:nvSpPr>
        <p:spPr bwMode="auto">
          <a:xfrm>
            <a:off x="3951164" y="4634241"/>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7"/>
          <p:cNvSpPr>
            <a:spLocks noChangeShapeType="1"/>
          </p:cNvSpPr>
          <p:nvPr/>
        </p:nvSpPr>
        <p:spPr bwMode="auto">
          <a:xfrm>
            <a:off x="3951164" y="4465966"/>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8"/>
          <p:cNvSpPr>
            <a:spLocks noChangeShapeType="1"/>
          </p:cNvSpPr>
          <p:nvPr/>
        </p:nvSpPr>
        <p:spPr bwMode="auto">
          <a:xfrm flipV="1">
            <a:off x="3978151" y="4465966"/>
            <a:ext cx="0" cy="168275"/>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Oval 99"/>
          <p:cNvSpPr>
            <a:spLocks noChangeArrowheads="1"/>
          </p:cNvSpPr>
          <p:nvPr/>
        </p:nvSpPr>
        <p:spPr bwMode="auto">
          <a:xfrm>
            <a:off x="3951164" y="452152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noEditPoints="1"/>
          </p:cNvSpPr>
          <p:nvPr/>
        </p:nvSpPr>
        <p:spPr bwMode="auto">
          <a:xfrm>
            <a:off x="3943226" y="4512003"/>
            <a:ext cx="71438"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105"/>
          <p:cNvSpPr>
            <a:spLocks noChangeShapeType="1"/>
          </p:cNvSpPr>
          <p:nvPr/>
        </p:nvSpPr>
        <p:spPr bwMode="auto">
          <a:xfrm>
            <a:off x="6354763" y="4956175"/>
            <a:ext cx="40798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6581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70342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748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79406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839470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88487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930116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97551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102076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5"/>
          <p:cNvSpPr>
            <a:spLocks noChangeArrowheads="1"/>
          </p:cNvSpPr>
          <p:nvPr/>
        </p:nvSpPr>
        <p:spPr bwMode="auto">
          <a:xfrm>
            <a:off x="65325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16"/>
          <p:cNvSpPr>
            <a:spLocks noChangeArrowheads="1"/>
          </p:cNvSpPr>
          <p:nvPr/>
        </p:nvSpPr>
        <p:spPr bwMode="auto">
          <a:xfrm>
            <a:off x="698500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17"/>
          <p:cNvSpPr>
            <a:spLocks noChangeArrowheads="1"/>
          </p:cNvSpPr>
          <p:nvPr/>
        </p:nvSpPr>
        <p:spPr bwMode="auto">
          <a:xfrm>
            <a:off x="74390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18"/>
          <p:cNvSpPr>
            <a:spLocks noChangeArrowheads="1"/>
          </p:cNvSpPr>
          <p:nvPr/>
        </p:nvSpPr>
        <p:spPr bwMode="auto">
          <a:xfrm>
            <a:off x="78914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19"/>
          <p:cNvSpPr>
            <a:spLocks noChangeArrowheads="1"/>
          </p:cNvSpPr>
          <p:nvPr/>
        </p:nvSpPr>
        <p:spPr bwMode="auto">
          <a:xfrm>
            <a:off x="83454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20"/>
          <p:cNvSpPr>
            <a:spLocks noChangeArrowheads="1"/>
          </p:cNvSpPr>
          <p:nvPr/>
        </p:nvSpPr>
        <p:spPr bwMode="auto">
          <a:xfrm>
            <a:off x="87979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21"/>
          <p:cNvSpPr>
            <a:spLocks noChangeArrowheads="1"/>
          </p:cNvSpPr>
          <p:nvPr/>
        </p:nvSpPr>
        <p:spPr bwMode="auto">
          <a:xfrm>
            <a:off x="925195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22"/>
          <p:cNvSpPr>
            <a:spLocks noChangeArrowheads="1"/>
          </p:cNvSpPr>
          <p:nvPr/>
        </p:nvSpPr>
        <p:spPr bwMode="auto">
          <a:xfrm>
            <a:off x="97043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23"/>
          <p:cNvSpPr>
            <a:spLocks noChangeArrowheads="1"/>
          </p:cNvSpPr>
          <p:nvPr/>
        </p:nvSpPr>
        <p:spPr bwMode="auto">
          <a:xfrm>
            <a:off x="1015841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24"/>
          <p:cNvSpPr>
            <a:spLocks noChangeArrowheads="1"/>
          </p:cNvSpPr>
          <p:nvPr/>
        </p:nvSpPr>
        <p:spPr bwMode="auto">
          <a:xfrm>
            <a:off x="7848600"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 name="Line 125"/>
          <p:cNvSpPr>
            <a:spLocks noChangeShapeType="1"/>
          </p:cNvSpPr>
          <p:nvPr/>
        </p:nvSpPr>
        <p:spPr bwMode="auto">
          <a:xfrm flipV="1">
            <a:off x="635476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6"/>
          <p:cNvSpPr>
            <a:spLocks noChangeShapeType="1"/>
          </p:cNvSpPr>
          <p:nvPr/>
        </p:nvSpPr>
        <p:spPr bwMode="auto">
          <a:xfrm flipH="1">
            <a:off x="6313488" y="4956175"/>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flipH="1">
            <a:off x="6313488" y="43100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flipH="1">
            <a:off x="6313488" y="36623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H="1">
            <a:off x="6313488" y="30162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30"/>
          <p:cNvSpPr>
            <a:spLocks noChangeShapeType="1"/>
          </p:cNvSpPr>
          <p:nvPr/>
        </p:nvSpPr>
        <p:spPr bwMode="auto">
          <a:xfrm flipH="1">
            <a:off x="6313488" y="23685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1"/>
          <p:cNvSpPr>
            <a:spLocks noChangeShapeType="1"/>
          </p:cNvSpPr>
          <p:nvPr/>
        </p:nvSpPr>
        <p:spPr bwMode="auto">
          <a:xfrm flipH="1">
            <a:off x="6313488" y="1722438"/>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2"/>
          <p:cNvSpPr>
            <a:spLocks noChangeArrowheads="1"/>
          </p:cNvSpPr>
          <p:nvPr/>
        </p:nvSpPr>
        <p:spPr bwMode="auto">
          <a:xfrm>
            <a:off x="5986463" y="48577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5986463" y="42132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34"/>
          <p:cNvSpPr>
            <a:spLocks noChangeArrowheads="1"/>
          </p:cNvSpPr>
          <p:nvPr/>
        </p:nvSpPr>
        <p:spPr bwMode="auto">
          <a:xfrm>
            <a:off x="5986463" y="35623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35"/>
          <p:cNvSpPr>
            <a:spLocks noChangeArrowheads="1"/>
          </p:cNvSpPr>
          <p:nvPr/>
        </p:nvSpPr>
        <p:spPr bwMode="auto">
          <a:xfrm>
            <a:off x="5986463" y="29178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36"/>
          <p:cNvSpPr>
            <a:spLocks noChangeArrowheads="1"/>
          </p:cNvSpPr>
          <p:nvPr/>
        </p:nvSpPr>
        <p:spPr bwMode="auto">
          <a:xfrm>
            <a:off x="5986463" y="22669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37"/>
          <p:cNvSpPr>
            <a:spLocks noChangeArrowheads="1"/>
          </p:cNvSpPr>
          <p:nvPr/>
        </p:nvSpPr>
        <p:spPr bwMode="auto">
          <a:xfrm>
            <a:off x="6149975" y="16224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38"/>
          <p:cNvSpPr>
            <a:spLocks noChangeArrowheads="1"/>
          </p:cNvSpPr>
          <p:nvPr/>
        </p:nvSpPr>
        <p:spPr bwMode="auto">
          <a:xfrm rot="16200000">
            <a:off x="5757863" y="3521075"/>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2" name="Rectangle 139"/>
          <p:cNvSpPr>
            <a:spLocks noChangeArrowheads="1"/>
          </p:cNvSpPr>
          <p:nvPr/>
        </p:nvSpPr>
        <p:spPr bwMode="auto">
          <a:xfrm rot="16200000">
            <a:off x="5781675" y="3438525"/>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3" name="Rectangle 140"/>
          <p:cNvSpPr>
            <a:spLocks noChangeArrowheads="1"/>
          </p:cNvSpPr>
          <p:nvPr/>
        </p:nvSpPr>
        <p:spPr bwMode="auto">
          <a:xfrm rot="16200000">
            <a:off x="5764213" y="3351213"/>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141"/>
          <p:cNvSpPr>
            <a:spLocks noChangeArrowheads="1"/>
          </p:cNvSpPr>
          <p:nvPr/>
        </p:nvSpPr>
        <p:spPr bwMode="auto">
          <a:xfrm rot="16200000">
            <a:off x="5757863" y="3238500"/>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2"/>
          <p:cNvSpPr>
            <a:spLocks noChangeArrowheads="1"/>
          </p:cNvSpPr>
          <p:nvPr/>
        </p:nvSpPr>
        <p:spPr bwMode="auto">
          <a:xfrm rot="16200000">
            <a:off x="5781675" y="314801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3"/>
          <p:cNvSpPr>
            <a:spLocks noChangeArrowheads="1"/>
          </p:cNvSpPr>
          <p:nvPr/>
        </p:nvSpPr>
        <p:spPr bwMode="auto">
          <a:xfrm rot="16200000">
            <a:off x="5781675" y="307816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4"/>
          <p:cNvSpPr>
            <a:spLocks noChangeArrowheads="1"/>
          </p:cNvSpPr>
          <p:nvPr/>
        </p:nvSpPr>
        <p:spPr bwMode="auto">
          <a:xfrm rot="16200000">
            <a:off x="5757863" y="2982913"/>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5"/>
          <p:cNvSpPr>
            <a:spLocks noChangeArrowheads="1"/>
          </p:cNvSpPr>
          <p:nvPr/>
        </p:nvSpPr>
        <p:spPr bwMode="auto">
          <a:xfrm rot="16200000">
            <a:off x="5764213" y="2876550"/>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6"/>
          <p:cNvSpPr>
            <a:spLocks noChangeArrowheads="1"/>
          </p:cNvSpPr>
          <p:nvPr/>
        </p:nvSpPr>
        <p:spPr bwMode="auto">
          <a:xfrm rot="16200000">
            <a:off x="5784850" y="2790825"/>
            <a:ext cx="1635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7"/>
          <p:cNvSpPr>
            <a:spLocks noChangeArrowheads="1"/>
          </p:cNvSpPr>
          <p:nvPr/>
        </p:nvSpPr>
        <p:spPr bwMode="auto">
          <a:xfrm rot="16200000">
            <a:off x="5781675" y="2730500"/>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8075613" y="1452563"/>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smtClean="0">
                <a:ln>
                  <a:noFill/>
                </a:ln>
                <a:solidFill>
                  <a:srgbClr val="000000"/>
                </a:solidFill>
                <a:effectLst/>
                <a:latin typeface="Arial" panose="020B0604020202020204" pitchFamily="34" charset="0"/>
              </a:rPr>
              <a:t>umans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Line 149"/>
          <p:cNvSpPr>
            <a:spLocks noChangeShapeType="1"/>
          </p:cNvSpPr>
          <p:nvPr/>
        </p:nvSpPr>
        <p:spPr bwMode="auto">
          <a:xfrm>
            <a:off x="6581775" y="3363913"/>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0"/>
          <p:cNvSpPr>
            <a:spLocks noChangeShapeType="1"/>
          </p:cNvSpPr>
          <p:nvPr/>
        </p:nvSpPr>
        <p:spPr bwMode="auto">
          <a:xfrm flipV="1">
            <a:off x="6581775" y="3254375"/>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Oval 151"/>
          <p:cNvSpPr>
            <a:spLocks noChangeArrowheads="1"/>
          </p:cNvSpPr>
          <p:nvPr/>
        </p:nvSpPr>
        <p:spPr bwMode="auto">
          <a:xfrm>
            <a:off x="6553200" y="3335338"/>
            <a:ext cx="57150" cy="571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52"/>
          <p:cNvSpPr>
            <a:spLocks noEditPoints="1"/>
          </p:cNvSpPr>
          <p:nvPr/>
        </p:nvSpPr>
        <p:spPr bwMode="auto">
          <a:xfrm>
            <a:off x="6529388" y="3311525"/>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53"/>
          <p:cNvSpPr>
            <a:spLocks noChangeShapeType="1"/>
          </p:cNvSpPr>
          <p:nvPr/>
        </p:nvSpPr>
        <p:spPr bwMode="auto">
          <a:xfrm>
            <a:off x="6553200" y="3473450"/>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4"/>
          <p:cNvSpPr>
            <a:spLocks noChangeShapeType="1"/>
          </p:cNvSpPr>
          <p:nvPr/>
        </p:nvSpPr>
        <p:spPr bwMode="auto">
          <a:xfrm>
            <a:off x="6553200" y="3254375"/>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5"/>
          <p:cNvSpPr>
            <a:spLocks noChangeShapeType="1"/>
          </p:cNvSpPr>
          <p:nvPr/>
        </p:nvSpPr>
        <p:spPr bwMode="auto">
          <a:xfrm>
            <a:off x="6581775" y="3343275"/>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6"/>
          <p:cNvSpPr>
            <a:spLocks noChangeShapeType="1"/>
          </p:cNvSpPr>
          <p:nvPr/>
        </p:nvSpPr>
        <p:spPr bwMode="auto">
          <a:xfrm>
            <a:off x="7034213" y="2468563"/>
            <a:ext cx="0" cy="104775"/>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7"/>
          <p:cNvSpPr>
            <a:spLocks noChangeShapeType="1"/>
          </p:cNvSpPr>
          <p:nvPr/>
        </p:nvSpPr>
        <p:spPr bwMode="auto">
          <a:xfrm flipV="1">
            <a:off x="6581775" y="3249613"/>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8"/>
          <p:cNvSpPr>
            <a:spLocks noChangeShapeType="1"/>
          </p:cNvSpPr>
          <p:nvPr/>
        </p:nvSpPr>
        <p:spPr bwMode="auto">
          <a:xfrm flipV="1">
            <a:off x="7034213" y="2365375"/>
            <a:ext cx="0" cy="103188"/>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9"/>
          <p:cNvSpPr>
            <a:spLocks noChangeShapeType="1"/>
          </p:cNvSpPr>
          <p:nvPr/>
        </p:nvSpPr>
        <p:spPr bwMode="auto">
          <a:xfrm flipV="1">
            <a:off x="6581775" y="2468563"/>
            <a:ext cx="452438" cy="87471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Oval 160"/>
          <p:cNvSpPr>
            <a:spLocks noChangeArrowheads="1"/>
          </p:cNvSpPr>
          <p:nvPr/>
        </p:nvSpPr>
        <p:spPr bwMode="auto">
          <a:xfrm>
            <a:off x="6553200" y="3314700"/>
            <a:ext cx="57150"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61"/>
          <p:cNvSpPr>
            <a:spLocks noEditPoints="1"/>
          </p:cNvSpPr>
          <p:nvPr/>
        </p:nvSpPr>
        <p:spPr bwMode="auto">
          <a:xfrm>
            <a:off x="6529388" y="3290888"/>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62"/>
          <p:cNvSpPr>
            <a:spLocks noChangeArrowheads="1"/>
          </p:cNvSpPr>
          <p:nvPr/>
        </p:nvSpPr>
        <p:spPr bwMode="auto">
          <a:xfrm>
            <a:off x="7007225" y="2439988"/>
            <a:ext cx="55563"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63"/>
          <p:cNvSpPr>
            <a:spLocks noEditPoints="1"/>
          </p:cNvSpPr>
          <p:nvPr/>
        </p:nvSpPr>
        <p:spPr bwMode="auto">
          <a:xfrm>
            <a:off x="6983413" y="2417763"/>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6553200" y="3436938"/>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7007225" y="2573338"/>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6553200" y="3249613"/>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7007225" y="2365375"/>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6581775" y="3446463"/>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169"/>
          <p:cNvSpPr>
            <a:spLocks noChangeShapeType="1"/>
          </p:cNvSpPr>
          <p:nvPr/>
        </p:nvSpPr>
        <p:spPr bwMode="auto">
          <a:xfrm>
            <a:off x="7034213" y="2311400"/>
            <a:ext cx="0" cy="793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170"/>
          <p:cNvSpPr>
            <a:spLocks noChangeShapeType="1"/>
          </p:cNvSpPr>
          <p:nvPr/>
        </p:nvSpPr>
        <p:spPr bwMode="auto">
          <a:xfrm>
            <a:off x="7488238" y="209391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940675" y="2058988"/>
            <a:ext cx="0" cy="936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8394700" y="20494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flipV="1">
            <a:off x="6581775" y="3365500"/>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flipV="1">
            <a:off x="7034213" y="2230438"/>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488238" y="201136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7940675" y="1966913"/>
            <a:ext cx="0" cy="920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V="1">
            <a:off x="8394700" y="19605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8"/>
          <p:cNvSpPr>
            <a:spLocks/>
          </p:cNvSpPr>
          <p:nvPr/>
        </p:nvSpPr>
        <p:spPr bwMode="auto">
          <a:xfrm>
            <a:off x="6581775" y="2049463"/>
            <a:ext cx="1812925" cy="1397000"/>
          </a:xfrm>
          <a:custGeom>
            <a:avLst/>
            <a:gdLst>
              <a:gd name="T0" fmla="*/ 0 w 1142"/>
              <a:gd name="T1" fmla="*/ 880 h 880"/>
              <a:gd name="T2" fmla="*/ 285 w 1142"/>
              <a:gd name="T3" fmla="*/ 165 h 880"/>
              <a:gd name="T4" fmla="*/ 571 w 1142"/>
              <a:gd name="T5" fmla="*/ 28 h 880"/>
              <a:gd name="T6" fmla="*/ 856 w 1142"/>
              <a:gd name="T7" fmla="*/ 6 h 880"/>
              <a:gd name="T8" fmla="*/ 1142 w 1142"/>
              <a:gd name="T9" fmla="*/ 0 h 880"/>
            </a:gdLst>
            <a:ahLst/>
            <a:cxnLst>
              <a:cxn ang="0">
                <a:pos x="T0" y="T1"/>
              </a:cxn>
              <a:cxn ang="0">
                <a:pos x="T2" y="T3"/>
              </a:cxn>
              <a:cxn ang="0">
                <a:pos x="T4" y="T5"/>
              </a:cxn>
              <a:cxn ang="0">
                <a:pos x="T6" y="T7"/>
              </a:cxn>
              <a:cxn ang="0">
                <a:pos x="T8" y="T9"/>
              </a:cxn>
            </a:cxnLst>
            <a:rect l="0" t="0" r="r" b="b"/>
            <a:pathLst>
              <a:path w="1142" h="880">
                <a:moveTo>
                  <a:pt x="0" y="880"/>
                </a:moveTo>
                <a:lnTo>
                  <a:pt x="285" y="165"/>
                </a:lnTo>
                <a:lnTo>
                  <a:pt x="571" y="28"/>
                </a:lnTo>
                <a:lnTo>
                  <a:pt x="856" y="6"/>
                </a:lnTo>
                <a:lnTo>
                  <a:pt x="1142" y="0"/>
                </a:lnTo>
              </a:path>
            </a:pathLst>
          </a:custGeom>
          <a:noFill/>
          <a:ln w="4762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Oval 179"/>
          <p:cNvSpPr>
            <a:spLocks noChangeArrowheads="1"/>
          </p:cNvSpPr>
          <p:nvPr/>
        </p:nvSpPr>
        <p:spPr bwMode="auto">
          <a:xfrm>
            <a:off x="6553200" y="3417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80"/>
          <p:cNvSpPr>
            <a:spLocks noEditPoints="1"/>
          </p:cNvSpPr>
          <p:nvPr/>
        </p:nvSpPr>
        <p:spPr bwMode="auto">
          <a:xfrm>
            <a:off x="6529388" y="3394075"/>
            <a:ext cx="10477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81"/>
          <p:cNvSpPr>
            <a:spLocks noChangeArrowheads="1"/>
          </p:cNvSpPr>
          <p:nvPr/>
        </p:nvSpPr>
        <p:spPr bwMode="auto">
          <a:xfrm>
            <a:off x="7007225" y="2282825"/>
            <a:ext cx="55563"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82"/>
          <p:cNvSpPr>
            <a:spLocks noEditPoints="1"/>
          </p:cNvSpPr>
          <p:nvPr/>
        </p:nvSpPr>
        <p:spPr bwMode="auto">
          <a:xfrm>
            <a:off x="6983413" y="2259013"/>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83"/>
          <p:cNvSpPr>
            <a:spLocks noChangeArrowheads="1"/>
          </p:cNvSpPr>
          <p:nvPr/>
        </p:nvSpPr>
        <p:spPr bwMode="auto">
          <a:xfrm>
            <a:off x="7459663" y="206533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84"/>
          <p:cNvSpPr>
            <a:spLocks noEditPoints="1"/>
          </p:cNvSpPr>
          <p:nvPr/>
        </p:nvSpPr>
        <p:spPr bwMode="auto">
          <a:xfrm>
            <a:off x="7435850" y="2041525"/>
            <a:ext cx="10477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85"/>
          <p:cNvSpPr>
            <a:spLocks noChangeArrowheads="1"/>
          </p:cNvSpPr>
          <p:nvPr/>
        </p:nvSpPr>
        <p:spPr bwMode="auto">
          <a:xfrm>
            <a:off x="7913688" y="2032000"/>
            <a:ext cx="55563"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86"/>
          <p:cNvSpPr>
            <a:spLocks noEditPoints="1"/>
          </p:cNvSpPr>
          <p:nvPr/>
        </p:nvSpPr>
        <p:spPr bwMode="auto">
          <a:xfrm>
            <a:off x="7889875" y="2008188"/>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87"/>
          <p:cNvSpPr>
            <a:spLocks noChangeArrowheads="1"/>
          </p:cNvSpPr>
          <p:nvPr/>
        </p:nvSpPr>
        <p:spPr bwMode="auto">
          <a:xfrm>
            <a:off x="8366125" y="2020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88"/>
          <p:cNvSpPr>
            <a:spLocks noEditPoints="1"/>
          </p:cNvSpPr>
          <p:nvPr/>
        </p:nvSpPr>
        <p:spPr bwMode="auto">
          <a:xfrm>
            <a:off x="8342313"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6553200" y="3527425"/>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7007225" y="2390775"/>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a:off x="7459663" y="21764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a:off x="7913688" y="2152650"/>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a:off x="8366125" y="2138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a:off x="6553200" y="3365500"/>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a:off x="7007225" y="2230438"/>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6"/>
          <p:cNvSpPr>
            <a:spLocks noChangeShapeType="1"/>
          </p:cNvSpPr>
          <p:nvPr/>
        </p:nvSpPr>
        <p:spPr bwMode="auto">
          <a:xfrm>
            <a:off x="7459663" y="2011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7"/>
          <p:cNvSpPr>
            <a:spLocks noChangeShapeType="1"/>
          </p:cNvSpPr>
          <p:nvPr/>
        </p:nvSpPr>
        <p:spPr bwMode="auto">
          <a:xfrm>
            <a:off x="7913688" y="1966913"/>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8"/>
          <p:cNvSpPr>
            <a:spLocks noChangeShapeType="1"/>
          </p:cNvSpPr>
          <p:nvPr/>
        </p:nvSpPr>
        <p:spPr bwMode="auto">
          <a:xfrm>
            <a:off x="8366125" y="19605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9"/>
          <p:cNvSpPr>
            <a:spLocks noChangeShapeType="1"/>
          </p:cNvSpPr>
          <p:nvPr/>
        </p:nvSpPr>
        <p:spPr bwMode="auto">
          <a:xfrm>
            <a:off x="6581775" y="3484563"/>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0"/>
          <p:cNvSpPr>
            <a:spLocks noChangeShapeType="1"/>
          </p:cNvSpPr>
          <p:nvPr/>
        </p:nvSpPr>
        <p:spPr bwMode="auto">
          <a:xfrm>
            <a:off x="7034213" y="2382838"/>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1"/>
          <p:cNvSpPr>
            <a:spLocks noChangeShapeType="1"/>
          </p:cNvSpPr>
          <p:nvPr/>
        </p:nvSpPr>
        <p:spPr bwMode="auto">
          <a:xfrm>
            <a:off x="7488238" y="215900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2"/>
          <p:cNvSpPr>
            <a:spLocks noChangeShapeType="1"/>
          </p:cNvSpPr>
          <p:nvPr/>
        </p:nvSpPr>
        <p:spPr bwMode="auto">
          <a:xfrm>
            <a:off x="7940675" y="2073275"/>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3"/>
          <p:cNvSpPr>
            <a:spLocks noChangeShapeType="1"/>
          </p:cNvSpPr>
          <p:nvPr/>
        </p:nvSpPr>
        <p:spPr bwMode="auto">
          <a:xfrm>
            <a:off x="8394700" y="2038350"/>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4"/>
          <p:cNvSpPr>
            <a:spLocks noChangeShapeType="1"/>
          </p:cNvSpPr>
          <p:nvPr/>
        </p:nvSpPr>
        <p:spPr bwMode="auto">
          <a:xfrm>
            <a:off x="8848725" y="2035175"/>
            <a:ext cx="0" cy="1016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5"/>
          <p:cNvSpPr>
            <a:spLocks noChangeShapeType="1"/>
          </p:cNvSpPr>
          <p:nvPr/>
        </p:nvSpPr>
        <p:spPr bwMode="auto">
          <a:xfrm>
            <a:off x="9301163" y="2035175"/>
            <a:ext cx="0" cy="1047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6"/>
          <p:cNvSpPr>
            <a:spLocks noChangeShapeType="1"/>
          </p:cNvSpPr>
          <p:nvPr/>
        </p:nvSpPr>
        <p:spPr bwMode="auto">
          <a:xfrm>
            <a:off x="9755188" y="2049463"/>
            <a:ext cx="0" cy="10953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10207625"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flipV="1">
            <a:off x="6581775" y="337185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flipV="1">
            <a:off x="7034213" y="2265363"/>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488238"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flipV="1">
            <a:off x="7940675" y="1962150"/>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flipV="1">
            <a:off x="8394700" y="1939925"/>
            <a:ext cx="0" cy="984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flipV="1">
            <a:off x="8848725" y="1935163"/>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flipV="1">
            <a:off x="9301163" y="1931988"/>
            <a:ext cx="0" cy="10318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flipV="1">
            <a:off x="9755188" y="1938338"/>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10207625" y="1931988"/>
            <a:ext cx="0" cy="1143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7"/>
          <p:cNvSpPr>
            <a:spLocks/>
          </p:cNvSpPr>
          <p:nvPr/>
        </p:nvSpPr>
        <p:spPr bwMode="auto">
          <a:xfrm>
            <a:off x="6581775" y="2035175"/>
            <a:ext cx="3625850" cy="1449388"/>
          </a:xfrm>
          <a:custGeom>
            <a:avLst/>
            <a:gdLst>
              <a:gd name="T0" fmla="*/ 0 w 2284"/>
              <a:gd name="T1" fmla="*/ 913 h 913"/>
              <a:gd name="T2" fmla="*/ 285 w 2284"/>
              <a:gd name="T3" fmla="*/ 219 h 913"/>
              <a:gd name="T4" fmla="*/ 571 w 2284"/>
              <a:gd name="T5" fmla="*/ 78 h 913"/>
              <a:gd name="T6" fmla="*/ 856 w 2284"/>
              <a:gd name="T7" fmla="*/ 24 h 913"/>
              <a:gd name="T8" fmla="*/ 1142 w 2284"/>
              <a:gd name="T9" fmla="*/ 2 h 913"/>
              <a:gd name="T10" fmla="*/ 1428 w 2284"/>
              <a:gd name="T11" fmla="*/ 0 h 913"/>
              <a:gd name="T12" fmla="*/ 1713 w 2284"/>
              <a:gd name="T13" fmla="*/ 0 h 913"/>
              <a:gd name="T14" fmla="*/ 1999 w 2284"/>
              <a:gd name="T15" fmla="*/ 9 h 913"/>
              <a:gd name="T16" fmla="*/ 2284 w 2284"/>
              <a:gd name="T17" fmla="*/ 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4" h="913">
                <a:moveTo>
                  <a:pt x="0" y="913"/>
                </a:moveTo>
                <a:lnTo>
                  <a:pt x="285" y="219"/>
                </a:lnTo>
                <a:lnTo>
                  <a:pt x="571" y="78"/>
                </a:lnTo>
                <a:lnTo>
                  <a:pt x="856" y="24"/>
                </a:lnTo>
                <a:lnTo>
                  <a:pt x="1142" y="2"/>
                </a:lnTo>
                <a:lnTo>
                  <a:pt x="1428" y="0"/>
                </a:lnTo>
                <a:lnTo>
                  <a:pt x="1713" y="0"/>
                </a:lnTo>
                <a:lnTo>
                  <a:pt x="1999" y="9"/>
                </a:lnTo>
                <a:lnTo>
                  <a:pt x="2284" y="7"/>
                </a:lnTo>
              </a:path>
            </a:pathLst>
          </a:custGeom>
          <a:noFill/>
          <a:ln w="4762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218"/>
          <p:cNvSpPr>
            <a:spLocks noChangeArrowheads="1"/>
          </p:cNvSpPr>
          <p:nvPr/>
        </p:nvSpPr>
        <p:spPr bwMode="auto">
          <a:xfrm>
            <a:off x="6553200" y="3455988"/>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19"/>
          <p:cNvSpPr>
            <a:spLocks noEditPoints="1"/>
          </p:cNvSpPr>
          <p:nvPr/>
        </p:nvSpPr>
        <p:spPr bwMode="auto">
          <a:xfrm>
            <a:off x="6529388" y="34321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20"/>
          <p:cNvSpPr>
            <a:spLocks noChangeArrowheads="1"/>
          </p:cNvSpPr>
          <p:nvPr/>
        </p:nvSpPr>
        <p:spPr bwMode="auto">
          <a:xfrm>
            <a:off x="7007225" y="2354263"/>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1"/>
          <p:cNvSpPr>
            <a:spLocks noEditPoints="1"/>
          </p:cNvSpPr>
          <p:nvPr/>
        </p:nvSpPr>
        <p:spPr bwMode="auto">
          <a:xfrm>
            <a:off x="6983413" y="2332038"/>
            <a:ext cx="103188"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22"/>
          <p:cNvSpPr>
            <a:spLocks noChangeArrowheads="1"/>
          </p:cNvSpPr>
          <p:nvPr/>
        </p:nvSpPr>
        <p:spPr bwMode="auto">
          <a:xfrm>
            <a:off x="7459663" y="2130425"/>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23"/>
          <p:cNvSpPr>
            <a:spLocks noEditPoints="1"/>
          </p:cNvSpPr>
          <p:nvPr/>
        </p:nvSpPr>
        <p:spPr bwMode="auto">
          <a:xfrm>
            <a:off x="7435850" y="2108200"/>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224"/>
          <p:cNvSpPr>
            <a:spLocks noChangeArrowheads="1"/>
          </p:cNvSpPr>
          <p:nvPr/>
        </p:nvSpPr>
        <p:spPr bwMode="auto">
          <a:xfrm>
            <a:off x="7913688" y="20447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25"/>
          <p:cNvSpPr>
            <a:spLocks noEditPoints="1"/>
          </p:cNvSpPr>
          <p:nvPr/>
        </p:nvSpPr>
        <p:spPr bwMode="auto">
          <a:xfrm>
            <a:off x="7889875" y="2020888"/>
            <a:ext cx="103188"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226"/>
          <p:cNvSpPr>
            <a:spLocks noChangeArrowheads="1"/>
          </p:cNvSpPr>
          <p:nvPr/>
        </p:nvSpPr>
        <p:spPr bwMode="auto">
          <a:xfrm>
            <a:off x="8366125" y="2011363"/>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27"/>
          <p:cNvSpPr>
            <a:spLocks noEditPoints="1"/>
          </p:cNvSpPr>
          <p:nvPr/>
        </p:nvSpPr>
        <p:spPr bwMode="auto">
          <a:xfrm>
            <a:off x="8342313" y="1987550"/>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228"/>
          <p:cNvSpPr>
            <a:spLocks noChangeArrowheads="1"/>
          </p:cNvSpPr>
          <p:nvPr/>
        </p:nvSpPr>
        <p:spPr bwMode="auto">
          <a:xfrm>
            <a:off x="8820150" y="20066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229"/>
          <p:cNvSpPr>
            <a:spLocks noEditPoints="1"/>
          </p:cNvSpPr>
          <p:nvPr/>
        </p:nvSpPr>
        <p:spPr bwMode="auto">
          <a:xfrm>
            <a:off x="8796338" y="1984375"/>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230"/>
          <p:cNvSpPr>
            <a:spLocks noChangeArrowheads="1"/>
          </p:cNvSpPr>
          <p:nvPr/>
        </p:nvSpPr>
        <p:spPr bwMode="auto">
          <a:xfrm>
            <a:off x="9272588" y="2006600"/>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231"/>
          <p:cNvSpPr>
            <a:spLocks noEditPoints="1"/>
          </p:cNvSpPr>
          <p:nvPr/>
        </p:nvSpPr>
        <p:spPr bwMode="auto">
          <a:xfrm>
            <a:off x="9248775" y="19843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232"/>
          <p:cNvSpPr>
            <a:spLocks noChangeArrowheads="1"/>
          </p:cNvSpPr>
          <p:nvPr/>
        </p:nvSpPr>
        <p:spPr bwMode="auto">
          <a:xfrm>
            <a:off x="9726613" y="2020888"/>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noEditPoints="1"/>
          </p:cNvSpPr>
          <p:nvPr/>
        </p:nvSpPr>
        <p:spPr bwMode="auto">
          <a:xfrm>
            <a:off x="9702800"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10179050" y="2017713"/>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10156825" y="1993900"/>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Line 236"/>
          <p:cNvSpPr>
            <a:spLocks noChangeShapeType="1"/>
          </p:cNvSpPr>
          <p:nvPr/>
        </p:nvSpPr>
        <p:spPr bwMode="auto">
          <a:xfrm>
            <a:off x="6553200" y="35956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7"/>
          <p:cNvSpPr>
            <a:spLocks noChangeShapeType="1"/>
          </p:cNvSpPr>
          <p:nvPr/>
        </p:nvSpPr>
        <p:spPr bwMode="auto">
          <a:xfrm>
            <a:off x="7007225" y="250031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8"/>
          <p:cNvSpPr>
            <a:spLocks noChangeShapeType="1"/>
          </p:cNvSpPr>
          <p:nvPr/>
        </p:nvSpPr>
        <p:spPr bwMode="auto">
          <a:xfrm>
            <a:off x="7459663" y="227171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9"/>
          <p:cNvSpPr>
            <a:spLocks noChangeShapeType="1"/>
          </p:cNvSpPr>
          <p:nvPr/>
        </p:nvSpPr>
        <p:spPr bwMode="auto">
          <a:xfrm>
            <a:off x="7913688" y="21844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0"/>
          <p:cNvSpPr>
            <a:spLocks noChangeShapeType="1"/>
          </p:cNvSpPr>
          <p:nvPr/>
        </p:nvSpPr>
        <p:spPr bwMode="auto">
          <a:xfrm>
            <a:off x="8366125" y="213836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1"/>
          <p:cNvSpPr>
            <a:spLocks noChangeShapeType="1"/>
          </p:cNvSpPr>
          <p:nvPr/>
        </p:nvSpPr>
        <p:spPr bwMode="auto">
          <a:xfrm>
            <a:off x="8820150" y="2136775"/>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2"/>
          <p:cNvSpPr>
            <a:spLocks noChangeShapeType="1"/>
          </p:cNvSpPr>
          <p:nvPr/>
        </p:nvSpPr>
        <p:spPr bwMode="auto">
          <a:xfrm>
            <a:off x="9272588" y="21399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3"/>
          <p:cNvSpPr>
            <a:spLocks noChangeShapeType="1"/>
          </p:cNvSpPr>
          <p:nvPr/>
        </p:nvSpPr>
        <p:spPr bwMode="auto">
          <a:xfrm>
            <a:off x="9726613" y="21590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4"/>
          <p:cNvSpPr>
            <a:spLocks noChangeShapeType="1"/>
          </p:cNvSpPr>
          <p:nvPr/>
        </p:nvSpPr>
        <p:spPr bwMode="auto">
          <a:xfrm>
            <a:off x="10179050" y="215900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5"/>
          <p:cNvSpPr>
            <a:spLocks noChangeShapeType="1"/>
          </p:cNvSpPr>
          <p:nvPr/>
        </p:nvSpPr>
        <p:spPr bwMode="auto">
          <a:xfrm>
            <a:off x="6553200" y="33718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007225" y="22653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7459663" y="20462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7913688" y="196215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8366125" y="1939925"/>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8820150" y="19351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9272588"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9726613" y="1938338"/>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10179050"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54"/>
          <p:cNvSpPr>
            <a:spLocks noChangeArrowheads="1"/>
          </p:cNvSpPr>
          <p:nvPr/>
        </p:nvSpPr>
        <p:spPr bwMode="auto">
          <a:xfrm>
            <a:off x="9605963" y="3709987"/>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5"/>
          <p:cNvSpPr>
            <a:spLocks noChangeShapeType="1"/>
          </p:cNvSpPr>
          <p:nvPr/>
        </p:nvSpPr>
        <p:spPr bwMode="auto">
          <a:xfrm>
            <a:off x="9302750" y="3822699"/>
            <a:ext cx="282575" cy="0"/>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9415463" y="3908424"/>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9415463" y="3738562"/>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flipV="1">
            <a:off x="9444038" y="3738562"/>
            <a:ext cx="0" cy="169863"/>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Oval 259"/>
          <p:cNvSpPr>
            <a:spLocks noChangeArrowheads="1"/>
          </p:cNvSpPr>
          <p:nvPr/>
        </p:nvSpPr>
        <p:spPr bwMode="auto">
          <a:xfrm>
            <a:off x="9415463" y="3795712"/>
            <a:ext cx="57150" cy="5556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260"/>
          <p:cNvSpPr>
            <a:spLocks noEditPoints="1"/>
          </p:cNvSpPr>
          <p:nvPr/>
        </p:nvSpPr>
        <p:spPr bwMode="auto">
          <a:xfrm>
            <a:off x="9405938" y="3786187"/>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Rectangle 261"/>
          <p:cNvSpPr>
            <a:spLocks noChangeArrowheads="1"/>
          </p:cNvSpPr>
          <p:nvPr/>
        </p:nvSpPr>
        <p:spPr bwMode="auto">
          <a:xfrm>
            <a:off x="9605963" y="3979862"/>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5" name="Line 262"/>
          <p:cNvSpPr>
            <a:spLocks noChangeShapeType="1"/>
          </p:cNvSpPr>
          <p:nvPr/>
        </p:nvSpPr>
        <p:spPr bwMode="auto">
          <a:xfrm>
            <a:off x="9302750" y="4095749"/>
            <a:ext cx="282575" cy="0"/>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9415463" y="4179887"/>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9415463" y="4010024"/>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9444038" y="4010024"/>
            <a:ext cx="0" cy="169863"/>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266"/>
          <p:cNvSpPr>
            <a:spLocks noChangeArrowheads="1"/>
          </p:cNvSpPr>
          <p:nvPr/>
        </p:nvSpPr>
        <p:spPr bwMode="auto">
          <a:xfrm>
            <a:off x="9415463" y="4067174"/>
            <a:ext cx="57150" cy="5556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267"/>
          <p:cNvSpPr>
            <a:spLocks noEditPoints="1"/>
          </p:cNvSpPr>
          <p:nvPr/>
        </p:nvSpPr>
        <p:spPr bwMode="auto">
          <a:xfrm>
            <a:off x="9405938" y="4057649"/>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Rectangle 268"/>
          <p:cNvSpPr>
            <a:spLocks noChangeArrowheads="1"/>
          </p:cNvSpPr>
          <p:nvPr/>
        </p:nvSpPr>
        <p:spPr bwMode="auto">
          <a:xfrm>
            <a:off x="9605963" y="4254499"/>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 name="Line 269"/>
          <p:cNvSpPr>
            <a:spLocks noChangeShapeType="1"/>
          </p:cNvSpPr>
          <p:nvPr/>
        </p:nvSpPr>
        <p:spPr bwMode="auto">
          <a:xfrm>
            <a:off x="9302750" y="4367212"/>
            <a:ext cx="282575" cy="0"/>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9415463" y="4451349"/>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9415463" y="4281487"/>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2"/>
          <p:cNvSpPr>
            <a:spLocks noChangeShapeType="1"/>
          </p:cNvSpPr>
          <p:nvPr/>
        </p:nvSpPr>
        <p:spPr bwMode="auto">
          <a:xfrm flipV="1">
            <a:off x="9444038" y="4281487"/>
            <a:ext cx="0" cy="169863"/>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9415463" y="4338637"/>
            <a:ext cx="57150"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9405938" y="4329112"/>
            <a:ext cx="76200" cy="762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275"/>
          <p:cNvSpPr>
            <a:spLocks noChangeArrowheads="1"/>
          </p:cNvSpPr>
          <p:nvPr/>
        </p:nvSpPr>
        <p:spPr bwMode="auto">
          <a:xfrm>
            <a:off x="9605963" y="4524374"/>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9" name="Line 276"/>
          <p:cNvSpPr>
            <a:spLocks noChangeShapeType="1"/>
          </p:cNvSpPr>
          <p:nvPr/>
        </p:nvSpPr>
        <p:spPr bwMode="auto">
          <a:xfrm>
            <a:off x="9302750" y="4638674"/>
            <a:ext cx="282575" cy="0"/>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277"/>
          <p:cNvSpPr>
            <a:spLocks noChangeShapeType="1"/>
          </p:cNvSpPr>
          <p:nvPr/>
        </p:nvSpPr>
        <p:spPr bwMode="auto">
          <a:xfrm>
            <a:off x="9415463" y="4722812"/>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278"/>
          <p:cNvSpPr>
            <a:spLocks noChangeShapeType="1"/>
          </p:cNvSpPr>
          <p:nvPr/>
        </p:nvSpPr>
        <p:spPr bwMode="auto">
          <a:xfrm>
            <a:off x="9415463" y="4552949"/>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79"/>
          <p:cNvSpPr>
            <a:spLocks noChangeShapeType="1"/>
          </p:cNvSpPr>
          <p:nvPr/>
        </p:nvSpPr>
        <p:spPr bwMode="auto">
          <a:xfrm flipV="1">
            <a:off x="9444038" y="4552949"/>
            <a:ext cx="0" cy="169863"/>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280"/>
          <p:cNvSpPr>
            <a:spLocks noChangeArrowheads="1"/>
          </p:cNvSpPr>
          <p:nvPr/>
        </p:nvSpPr>
        <p:spPr bwMode="auto">
          <a:xfrm>
            <a:off x="9415463" y="4610099"/>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281"/>
          <p:cNvSpPr>
            <a:spLocks noEditPoints="1"/>
          </p:cNvSpPr>
          <p:nvPr/>
        </p:nvSpPr>
        <p:spPr bwMode="auto">
          <a:xfrm>
            <a:off x="9405938" y="4600574"/>
            <a:ext cx="76200"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TextBox 284"/>
          <p:cNvSpPr txBox="1"/>
          <p:nvPr/>
        </p:nvSpPr>
        <p:spPr>
          <a:xfrm>
            <a:off x="1577160" y="3185876"/>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1552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56" y="316468"/>
            <a:ext cx="936667" cy="369332"/>
          </a:xfrm>
          <a:prstGeom prst="rect">
            <a:avLst/>
          </a:prstGeom>
          <a:noFill/>
        </p:spPr>
        <p:txBody>
          <a:bodyPr wrap="none" rtlCol="0">
            <a:spAutoFit/>
          </a:bodyPr>
          <a:lstStyle/>
          <a:p>
            <a:r>
              <a:rPr lang="en-US" dirty="0" smtClean="0"/>
              <a:t>Figure 3</a:t>
            </a:r>
            <a:endParaRPr lang="en-US" dirty="0"/>
          </a:p>
        </p:txBody>
      </p:sp>
      <p:sp>
        <p:nvSpPr>
          <p:cNvPr id="5" name="Rectangle 5"/>
          <p:cNvSpPr>
            <a:spLocks noChangeArrowheads="1"/>
          </p:cNvSpPr>
          <p:nvPr/>
        </p:nvSpPr>
        <p:spPr bwMode="auto">
          <a:xfrm>
            <a:off x="2813050" y="4041648"/>
            <a:ext cx="2646363" cy="209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a:off x="2813050"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303371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47503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391477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435610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47974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523875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03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4"/>
          <p:cNvSpPr>
            <a:spLocks noChangeArrowheads="1"/>
          </p:cNvSpPr>
          <p:nvPr/>
        </p:nvSpPr>
        <p:spPr bwMode="auto">
          <a:xfrm>
            <a:off x="34417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5"/>
          <p:cNvSpPr>
            <a:spLocks noChangeArrowheads="1"/>
          </p:cNvSpPr>
          <p:nvPr/>
        </p:nvSpPr>
        <p:spPr bwMode="auto">
          <a:xfrm>
            <a:off x="388302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6"/>
          <p:cNvSpPr>
            <a:spLocks noChangeArrowheads="1"/>
          </p:cNvSpPr>
          <p:nvPr/>
        </p:nvSpPr>
        <p:spPr bwMode="auto">
          <a:xfrm>
            <a:off x="43243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7"/>
          <p:cNvSpPr>
            <a:spLocks noChangeArrowheads="1"/>
          </p:cNvSpPr>
          <p:nvPr/>
        </p:nvSpPr>
        <p:spPr bwMode="auto">
          <a:xfrm>
            <a:off x="47656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8"/>
          <p:cNvSpPr>
            <a:spLocks noChangeArrowheads="1"/>
          </p:cNvSpPr>
          <p:nvPr/>
        </p:nvSpPr>
        <p:spPr bwMode="auto">
          <a:xfrm>
            <a:off x="52070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9"/>
          <p:cNvSpPr>
            <a:spLocks noChangeArrowheads="1"/>
          </p:cNvSpPr>
          <p:nvPr/>
        </p:nvSpPr>
        <p:spPr bwMode="auto">
          <a:xfrm>
            <a:off x="2903243" y="6411077"/>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25" name="Line 20"/>
          <p:cNvSpPr>
            <a:spLocks noChangeShapeType="1"/>
          </p:cNvSpPr>
          <p:nvPr/>
        </p:nvSpPr>
        <p:spPr bwMode="auto">
          <a:xfrm flipV="1">
            <a:off x="2813050"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a:off x="2786063"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H="1">
            <a:off x="2786063"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a:off x="2786063"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H="1">
            <a:off x="2786063"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a:off x="2786063"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H="1">
            <a:off x="2786063"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679700"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8"/>
          <p:cNvSpPr>
            <a:spLocks noChangeArrowheads="1"/>
          </p:cNvSpPr>
          <p:nvPr/>
        </p:nvSpPr>
        <p:spPr bwMode="auto">
          <a:xfrm>
            <a:off x="2573338"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29"/>
          <p:cNvSpPr>
            <a:spLocks noChangeArrowheads="1"/>
          </p:cNvSpPr>
          <p:nvPr/>
        </p:nvSpPr>
        <p:spPr bwMode="auto">
          <a:xfrm>
            <a:off x="2573338"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0"/>
          <p:cNvSpPr>
            <a:spLocks noChangeArrowheads="1"/>
          </p:cNvSpPr>
          <p:nvPr/>
        </p:nvSpPr>
        <p:spPr bwMode="auto">
          <a:xfrm>
            <a:off x="2573338"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1"/>
          <p:cNvSpPr>
            <a:spLocks noChangeArrowheads="1"/>
          </p:cNvSpPr>
          <p:nvPr/>
        </p:nvSpPr>
        <p:spPr bwMode="auto">
          <a:xfrm>
            <a:off x="2573338"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2"/>
          <p:cNvSpPr>
            <a:spLocks noChangeArrowheads="1"/>
          </p:cNvSpPr>
          <p:nvPr/>
        </p:nvSpPr>
        <p:spPr bwMode="auto">
          <a:xfrm>
            <a:off x="2679700"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3"/>
          <p:cNvSpPr>
            <a:spLocks noChangeArrowheads="1"/>
          </p:cNvSpPr>
          <p:nvPr/>
        </p:nvSpPr>
        <p:spPr bwMode="auto">
          <a:xfrm>
            <a:off x="3832225" y="820696"/>
            <a:ext cx="3686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R</a:t>
            </a:r>
            <a:r>
              <a:rPr kumimoji="0" lang="en-US" altLang="en-US" sz="1400" b="0" i="0" u="none" strike="noStrike" cap="none" normalizeH="0" baseline="0" dirty="0" smtClean="0">
                <a:ln>
                  <a:noFill/>
                </a:ln>
                <a:solidFill>
                  <a:srgbClr val="000000"/>
                </a:solidFill>
                <a:effectLst/>
              </a:rPr>
              <a:t>ats</a:t>
            </a:r>
            <a:endParaRPr kumimoji="0" lang="en-US" altLang="en-US" sz="1400" b="0" i="0" u="none" strike="noStrike" cap="none" normalizeH="0" baseline="0" dirty="0" smtClean="0">
              <a:ln>
                <a:noFill/>
              </a:ln>
              <a:solidFill>
                <a:schemeClr val="tx1"/>
              </a:solidFill>
              <a:effectLst/>
            </a:endParaRPr>
          </a:p>
        </p:txBody>
      </p:sp>
      <p:sp>
        <p:nvSpPr>
          <p:cNvPr id="49" name="Line 44"/>
          <p:cNvSpPr>
            <a:spLocks noChangeShapeType="1"/>
          </p:cNvSpPr>
          <p:nvPr/>
        </p:nvSpPr>
        <p:spPr bwMode="auto">
          <a:xfrm>
            <a:off x="3033713" y="4138486"/>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475038" y="49814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914775" y="5235448"/>
            <a:ext cx="0" cy="1428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356100" y="5032248"/>
            <a:ext cx="0" cy="4603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4797425" y="5065586"/>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5238750" y="4594098"/>
            <a:ext cx="0" cy="619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3033713" y="4109911"/>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V="1">
            <a:off x="3475038" y="49433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3914775" y="5090986"/>
            <a:ext cx="0" cy="1444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V="1">
            <a:off x="4356100" y="4984623"/>
            <a:ext cx="0" cy="47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797425" y="4776661"/>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5238750" y="4530598"/>
            <a:ext cx="0" cy="635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033713" y="4138486"/>
            <a:ext cx="2205038" cy="1096963"/>
          </a:xfrm>
          <a:custGeom>
            <a:avLst/>
            <a:gdLst>
              <a:gd name="T0" fmla="*/ 0 w 1389"/>
              <a:gd name="T1" fmla="*/ 0 h 691"/>
              <a:gd name="T2" fmla="*/ 278 w 1389"/>
              <a:gd name="T3" fmla="*/ 531 h 691"/>
              <a:gd name="T4" fmla="*/ 555 w 1389"/>
              <a:gd name="T5" fmla="*/ 691 h 691"/>
              <a:gd name="T6" fmla="*/ 833 w 1389"/>
              <a:gd name="T7" fmla="*/ 563 h 691"/>
              <a:gd name="T8" fmla="*/ 1111 w 1389"/>
              <a:gd name="T9" fmla="*/ 584 h 691"/>
              <a:gd name="T10" fmla="*/ 1389 w 1389"/>
              <a:gd name="T11" fmla="*/ 287 h 691"/>
            </a:gdLst>
            <a:ahLst/>
            <a:cxnLst>
              <a:cxn ang="0">
                <a:pos x="T0" y="T1"/>
              </a:cxn>
              <a:cxn ang="0">
                <a:pos x="T2" y="T3"/>
              </a:cxn>
              <a:cxn ang="0">
                <a:pos x="T4" y="T5"/>
              </a:cxn>
              <a:cxn ang="0">
                <a:pos x="T6" y="T7"/>
              </a:cxn>
              <a:cxn ang="0">
                <a:pos x="T8" y="T9"/>
              </a:cxn>
              <a:cxn ang="0">
                <a:pos x="T10" y="T11"/>
              </a:cxn>
            </a:cxnLst>
            <a:rect l="0" t="0" r="r" b="b"/>
            <a:pathLst>
              <a:path w="1389" h="691">
                <a:moveTo>
                  <a:pt x="0" y="0"/>
                </a:moveTo>
                <a:lnTo>
                  <a:pt x="278" y="531"/>
                </a:lnTo>
                <a:lnTo>
                  <a:pt x="555" y="691"/>
                </a:lnTo>
                <a:lnTo>
                  <a:pt x="833" y="563"/>
                </a:lnTo>
                <a:lnTo>
                  <a:pt x="1111" y="584"/>
                </a:lnTo>
                <a:lnTo>
                  <a:pt x="1389" y="287"/>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Oval 57"/>
          <p:cNvSpPr>
            <a:spLocks noChangeArrowheads="1"/>
          </p:cNvSpPr>
          <p:nvPr/>
        </p:nvSpPr>
        <p:spPr bwMode="auto">
          <a:xfrm>
            <a:off x="3014663" y="41194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noEditPoints="1"/>
          </p:cNvSpPr>
          <p:nvPr/>
        </p:nvSpPr>
        <p:spPr bwMode="auto">
          <a:xfrm>
            <a:off x="3000375" y="410514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59"/>
          <p:cNvSpPr>
            <a:spLocks noChangeArrowheads="1"/>
          </p:cNvSpPr>
          <p:nvPr/>
        </p:nvSpPr>
        <p:spPr bwMode="auto">
          <a:xfrm>
            <a:off x="3455988" y="4962398"/>
            <a:ext cx="36513" cy="381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noEditPoints="1"/>
          </p:cNvSpPr>
          <p:nvPr/>
        </p:nvSpPr>
        <p:spPr bwMode="auto">
          <a:xfrm>
            <a:off x="3440113" y="4948111"/>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1"/>
          <p:cNvSpPr>
            <a:spLocks noChangeArrowheads="1"/>
          </p:cNvSpPr>
          <p:nvPr/>
        </p:nvSpPr>
        <p:spPr bwMode="auto">
          <a:xfrm>
            <a:off x="3897313" y="52163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noEditPoints="1"/>
          </p:cNvSpPr>
          <p:nvPr/>
        </p:nvSpPr>
        <p:spPr bwMode="auto">
          <a:xfrm>
            <a:off x="3881438" y="5200523"/>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3"/>
          <p:cNvSpPr>
            <a:spLocks noChangeArrowheads="1"/>
          </p:cNvSpPr>
          <p:nvPr/>
        </p:nvSpPr>
        <p:spPr bwMode="auto">
          <a:xfrm>
            <a:off x="4338638" y="50131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noEditPoints="1"/>
          </p:cNvSpPr>
          <p:nvPr/>
        </p:nvSpPr>
        <p:spPr bwMode="auto">
          <a:xfrm>
            <a:off x="4322763" y="4998911"/>
            <a:ext cx="68263"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5"/>
          <p:cNvSpPr>
            <a:spLocks noChangeArrowheads="1"/>
          </p:cNvSpPr>
          <p:nvPr/>
        </p:nvSpPr>
        <p:spPr bwMode="auto">
          <a:xfrm>
            <a:off x="4779963" y="50465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noEditPoints="1"/>
          </p:cNvSpPr>
          <p:nvPr/>
        </p:nvSpPr>
        <p:spPr bwMode="auto">
          <a:xfrm>
            <a:off x="4764088" y="5032248"/>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p:cNvSpPr>
            <a:spLocks noChangeArrowheads="1"/>
          </p:cNvSpPr>
          <p:nvPr/>
        </p:nvSpPr>
        <p:spPr bwMode="auto">
          <a:xfrm>
            <a:off x="5219700" y="4575048"/>
            <a:ext cx="38100"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noEditPoints="1"/>
          </p:cNvSpPr>
          <p:nvPr/>
        </p:nvSpPr>
        <p:spPr bwMode="auto">
          <a:xfrm>
            <a:off x="5205413" y="4559173"/>
            <a:ext cx="66675"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a:off x="3014663" y="41670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a:off x="3455988" y="50195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a:off x="3897313" y="53783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4338638" y="50782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4779963" y="53545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a:off x="5219700" y="4656011"/>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a:off x="3014663" y="41099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a:off x="3455988" y="49433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a:off x="3897313" y="50909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a:off x="4338638" y="49846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a:off x="4779963" y="47766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0"/>
          <p:cNvSpPr>
            <a:spLocks noChangeShapeType="1"/>
          </p:cNvSpPr>
          <p:nvPr/>
        </p:nvSpPr>
        <p:spPr bwMode="auto">
          <a:xfrm>
            <a:off x="5219700" y="4530598"/>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1"/>
          <p:cNvSpPr>
            <a:spLocks noChangeShapeType="1"/>
          </p:cNvSpPr>
          <p:nvPr/>
        </p:nvSpPr>
        <p:spPr bwMode="auto">
          <a:xfrm>
            <a:off x="3033713" y="44194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2"/>
          <p:cNvSpPr>
            <a:spLocks noChangeShapeType="1"/>
          </p:cNvSpPr>
          <p:nvPr/>
        </p:nvSpPr>
        <p:spPr bwMode="auto">
          <a:xfrm>
            <a:off x="3475038" y="4554411"/>
            <a:ext cx="0" cy="349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3"/>
          <p:cNvSpPr>
            <a:spLocks noChangeShapeType="1"/>
          </p:cNvSpPr>
          <p:nvPr/>
        </p:nvSpPr>
        <p:spPr bwMode="auto">
          <a:xfrm>
            <a:off x="3914775" y="4724273"/>
            <a:ext cx="0" cy="1762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4"/>
          <p:cNvSpPr>
            <a:spLocks noChangeShapeType="1"/>
          </p:cNvSpPr>
          <p:nvPr/>
        </p:nvSpPr>
        <p:spPr bwMode="auto">
          <a:xfrm>
            <a:off x="4356100" y="4598861"/>
            <a:ext cx="0" cy="1381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5"/>
          <p:cNvSpPr>
            <a:spLocks noChangeShapeType="1"/>
          </p:cNvSpPr>
          <p:nvPr/>
        </p:nvSpPr>
        <p:spPr bwMode="auto">
          <a:xfrm>
            <a:off x="4797425" y="4479798"/>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6"/>
          <p:cNvSpPr>
            <a:spLocks noChangeShapeType="1"/>
          </p:cNvSpPr>
          <p:nvPr/>
        </p:nvSpPr>
        <p:spPr bwMode="auto">
          <a:xfrm>
            <a:off x="5238750" y="428453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7"/>
          <p:cNvSpPr>
            <a:spLocks noChangeShapeType="1"/>
          </p:cNvSpPr>
          <p:nvPr/>
        </p:nvSpPr>
        <p:spPr bwMode="auto">
          <a:xfrm flipV="1">
            <a:off x="3033713" y="43432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8"/>
          <p:cNvSpPr>
            <a:spLocks noChangeShapeType="1"/>
          </p:cNvSpPr>
          <p:nvPr/>
        </p:nvSpPr>
        <p:spPr bwMode="auto">
          <a:xfrm flipV="1">
            <a:off x="3475038" y="4521073"/>
            <a:ext cx="0" cy="3333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9"/>
          <p:cNvSpPr>
            <a:spLocks noChangeShapeType="1"/>
          </p:cNvSpPr>
          <p:nvPr/>
        </p:nvSpPr>
        <p:spPr bwMode="auto">
          <a:xfrm flipV="1">
            <a:off x="3914775" y="4546473"/>
            <a:ext cx="0" cy="1778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0"/>
          <p:cNvSpPr>
            <a:spLocks noChangeShapeType="1"/>
          </p:cNvSpPr>
          <p:nvPr/>
        </p:nvSpPr>
        <p:spPr bwMode="auto">
          <a:xfrm flipV="1">
            <a:off x="4356100" y="4462336"/>
            <a:ext cx="0" cy="1365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1"/>
          <p:cNvSpPr>
            <a:spLocks noChangeShapeType="1"/>
          </p:cNvSpPr>
          <p:nvPr/>
        </p:nvSpPr>
        <p:spPr bwMode="auto">
          <a:xfrm flipV="1">
            <a:off x="4797425" y="4424236"/>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2"/>
          <p:cNvSpPr>
            <a:spLocks noChangeShapeType="1"/>
          </p:cNvSpPr>
          <p:nvPr/>
        </p:nvSpPr>
        <p:spPr bwMode="auto">
          <a:xfrm flipV="1">
            <a:off x="5238750" y="424008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3033713" y="4284536"/>
            <a:ext cx="2205038" cy="439738"/>
          </a:xfrm>
          <a:custGeom>
            <a:avLst/>
            <a:gdLst>
              <a:gd name="T0" fmla="*/ 0 w 1389"/>
              <a:gd name="T1" fmla="*/ 85 h 277"/>
              <a:gd name="T2" fmla="*/ 278 w 1389"/>
              <a:gd name="T3" fmla="*/ 170 h 277"/>
              <a:gd name="T4" fmla="*/ 555 w 1389"/>
              <a:gd name="T5" fmla="*/ 277 h 277"/>
              <a:gd name="T6" fmla="*/ 833 w 1389"/>
              <a:gd name="T7" fmla="*/ 198 h 277"/>
              <a:gd name="T8" fmla="*/ 1111 w 1389"/>
              <a:gd name="T9" fmla="*/ 123 h 277"/>
              <a:gd name="T10" fmla="*/ 1389 w 1389"/>
              <a:gd name="T11" fmla="*/ 0 h 277"/>
            </a:gdLst>
            <a:ahLst/>
            <a:cxnLst>
              <a:cxn ang="0">
                <a:pos x="T0" y="T1"/>
              </a:cxn>
              <a:cxn ang="0">
                <a:pos x="T2" y="T3"/>
              </a:cxn>
              <a:cxn ang="0">
                <a:pos x="T4" y="T5"/>
              </a:cxn>
              <a:cxn ang="0">
                <a:pos x="T6" y="T7"/>
              </a:cxn>
              <a:cxn ang="0">
                <a:pos x="T8" y="T9"/>
              </a:cxn>
              <a:cxn ang="0">
                <a:pos x="T10" y="T11"/>
              </a:cxn>
            </a:cxnLst>
            <a:rect l="0" t="0" r="r" b="b"/>
            <a:pathLst>
              <a:path w="1389" h="277">
                <a:moveTo>
                  <a:pt x="0" y="85"/>
                </a:moveTo>
                <a:lnTo>
                  <a:pt x="278" y="170"/>
                </a:lnTo>
                <a:lnTo>
                  <a:pt x="555" y="277"/>
                </a:lnTo>
                <a:lnTo>
                  <a:pt x="833" y="198"/>
                </a:lnTo>
                <a:lnTo>
                  <a:pt x="1111" y="123"/>
                </a:lnTo>
                <a:lnTo>
                  <a:pt x="1389" y="0"/>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94"/>
          <p:cNvSpPr>
            <a:spLocks noChangeArrowheads="1"/>
          </p:cNvSpPr>
          <p:nvPr/>
        </p:nvSpPr>
        <p:spPr bwMode="auto">
          <a:xfrm>
            <a:off x="3014663" y="44004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5"/>
          <p:cNvSpPr>
            <a:spLocks noEditPoints="1"/>
          </p:cNvSpPr>
          <p:nvPr/>
        </p:nvSpPr>
        <p:spPr bwMode="auto">
          <a:xfrm>
            <a:off x="3000375" y="4386136"/>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6"/>
          <p:cNvSpPr>
            <a:spLocks noChangeArrowheads="1"/>
          </p:cNvSpPr>
          <p:nvPr/>
        </p:nvSpPr>
        <p:spPr bwMode="auto">
          <a:xfrm>
            <a:off x="3455988" y="4535361"/>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noEditPoints="1"/>
          </p:cNvSpPr>
          <p:nvPr/>
        </p:nvSpPr>
        <p:spPr bwMode="auto">
          <a:xfrm>
            <a:off x="3440113" y="4521073"/>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98"/>
          <p:cNvSpPr>
            <a:spLocks noChangeArrowheads="1"/>
          </p:cNvSpPr>
          <p:nvPr/>
        </p:nvSpPr>
        <p:spPr bwMode="auto">
          <a:xfrm>
            <a:off x="3897313" y="47052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noEditPoints="1"/>
          </p:cNvSpPr>
          <p:nvPr/>
        </p:nvSpPr>
        <p:spPr bwMode="auto">
          <a:xfrm>
            <a:off x="3881438" y="4689348"/>
            <a:ext cx="68263"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0"/>
          <p:cNvSpPr>
            <a:spLocks noChangeArrowheads="1"/>
          </p:cNvSpPr>
          <p:nvPr/>
        </p:nvSpPr>
        <p:spPr bwMode="auto">
          <a:xfrm>
            <a:off x="4338638" y="458139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noEditPoints="1"/>
          </p:cNvSpPr>
          <p:nvPr/>
        </p:nvSpPr>
        <p:spPr bwMode="auto">
          <a:xfrm>
            <a:off x="4322763" y="4565523"/>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2"/>
          <p:cNvSpPr>
            <a:spLocks noChangeArrowheads="1"/>
          </p:cNvSpPr>
          <p:nvPr/>
        </p:nvSpPr>
        <p:spPr bwMode="auto">
          <a:xfrm>
            <a:off x="4779963" y="4460748"/>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noEditPoints="1"/>
          </p:cNvSpPr>
          <p:nvPr/>
        </p:nvSpPr>
        <p:spPr bwMode="auto">
          <a:xfrm>
            <a:off x="4764088" y="444646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04"/>
          <p:cNvSpPr>
            <a:spLocks noChangeArrowheads="1"/>
          </p:cNvSpPr>
          <p:nvPr/>
        </p:nvSpPr>
        <p:spPr bwMode="auto">
          <a:xfrm>
            <a:off x="5219700" y="4267073"/>
            <a:ext cx="38100"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noEditPoints="1"/>
          </p:cNvSpPr>
          <p:nvPr/>
        </p:nvSpPr>
        <p:spPr bwMode="auto">
          <a:xfrm>
            <a:off x="5205413" y="425119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6"/>
          <p:cNvSpPr>
            <a:spLocks noChangeShapeType="1"/>
          </p:cNvSpPr>
          <p:nvPr/>
        </p:nvSpPr>
        <p:spPr bwMode="auto">
          <a:xfrm>
            <a:off x="3014663" y="44956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7"/>
          <p:cNvSpPr>
            <a:spLocks noChangeShapeType="1"/>
          </p:cNvSpPr>
          <p:nvPr/>
        </p:nvSpPr>
        <p:spPr bwMode="auto">
          <a:xfrm>
            <a:off x="3455988" y="4589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8"/>
          <p:cNvSpPr>
            <a:spLocks noChangeShapeType="1"/>
          </p:cNvSpPr>
          <p:nvPr/>
        </p:nvSpPr>
        <p:spPr bwMode="auto">
          <a:xfrm>
            <a:off x="3897313" y="490048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9"/>
          <p:cNvSpPr>
            <a:spLocks noChangeShapeType="1"/>
          </p:cNvSpPr>
          <p:nvPr/>
        </p:nvSpPr>
        <p:spPr bwMode="auto">
          <a:xfrm>
            <a:off x="4338638" y="47369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0"/>
          <p:cNvSpPr>
            <a:spLocks noChangeShapeType="1"/>
          </p:cNvSpPr>
          <p:nvPr/>
        </p:nvSpPr>
        <p:spPr bwMode="auto">
          <a:xfrm>
            <a:off x="4779963" y="453536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1"/>
          <p:cNvSpPr>
            <a:spLocks noChangeShapeType="1"/>
          </p:cNvSpPr>
          <p:nvPr/>
        </p:nvSpPr>
        <p:spPr bwMode="auto">
          <a:xfrm>
            <a:off x="5219700" y="43289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2"/>
          <p:cNvSpPr>
            <a:spLocks noChangeShapeType="1"/>
          </p:cNvSpPr>
          <p:nvPr/>
        </p:nvSpPr>
        <p:spPr bwMode="auto">
          <a:xfrm>
            <a:off x="3014663" y="43432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3"/>
          <p:cNvSpPr>
            <a:spLocks noChangeShapeType="1"/>
          </p:cNvSpPr>
          <p:nvPr/>
        </p:nvSpPr>
        <p:spPr bwMode="auto">
          <a:xfrm>
            <a:off x="3455988" y="45210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4"/>
          <p:cNvSpPr>
            <a:spLocks noChangeShapeType="1"/>
          </p:cNvSpPr>
          <p:nvPr/>
        </p:nvSpPr>
        <p:spPr bwMode="auto">
          <a:xfrm>
            <a:off x="3897313" y="45464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5"/>
          <p:cNvSpPr>
            <a:spLocks noChangeShapeType="1"/>
          </p:cNvSpPr>
          <p:nvPr/>
        </p:nvSpPr>
        <p:spPr bwMode="auto">
          <a:xfrm>
            <a:off x="4338638" y="4462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6"/>
          <p:cNvSpPr>
            <a:spLocks noChangeShapeType="1"/>
          </p:cNvSpPr>
          <p:nvPr/>
        </p:nvSpPr>
        <p:spPr bwMode="auto">
          <a:xfrm>
            <a:off x="4779963" y="44242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7"/>
          <p:cNvSpPr>
            <a:spLocks noChangeShapeType="1"/>
          </p:cNvSpPr>
          <p:nvPr/>
        </p:nvSpPr>
        <p:spPr bwMode="auto">
          <a:xfrm>
            <a:off x="5219700" y="42400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8"/>
          <p:cNvSpPr>
            <a:spLocks noChangeArrowheads="1"/>
          </p:cNvSpPr>
          <p:nvPr/>
        </p:nvSpPr>
        <p:spPr bwMode="auto">
          <a:xfrm>
            <a:off x="5045075" y="5746623"/>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Line 119"/>
          <p:cNvSpPr>
            <a:spLocks noChangeShapeType="1"/>
          </p:cNvSpPr>
          <p:nvPr/>
        </p:nvSpPr>
        <p:spPr bwMode="auto">
          <a:xfrm>
            <a:off x="4848225" y="5818061"/>
            <a:ext cx="184150"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0"/>
          <p:cNvSpPr>
            <a:spLocks noChangeShapeType="1"/>
          </p:cNvSpPr>
          <p:nvPr/>
        </p:nvSpPr>
        <p:spPr bwMode="auto">
          <a:xfrm>
            <a:off x="4921250" y="5873623"/>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1"/>
          <p:cNvSpPr>
            <a:spLocks noChangeShapeType="1"/>
          </p:cNvSpPr>
          <p:nvPr/>
        </p:nvSpPr>
        <p:spPr bwMode="auto">
          <a:xfrm>
            <a:off x="4921250" y="576408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2"/>
          <p:cNvSpPr>
            <a:spLocks noChangeShapeType="1"/>
          </p:cNvSpPr>
          <p:nvPr/>
        </p:nvSpPr>
        <p:spPr bwMode="auto">
          <a:xfrm flipV="1">
            <a:off x="4940300" y="5764086"/>
            <a:ext cx="0" cy="109538"/>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Oval 123"/>
          <p:cNvSpPr>
            <a:spLocks noChangeArrowheads="1"/>
          </p:cNvSpPr>
          <p:nvPr/>
        </p:nvSpPr>
        <p:spPr bwMode="auto">
          <a:xfrm>
            <a:off x="4921250" y="58005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4"/>
          <p:cNvSpPr>
            <a:spLocks noEditPoints="1"/>
          </p:cNvSpPr>
          <p:nvPr/>
        </p:nvSpPr>
        <p:spPr bwMode="auto">
          <a:xfrm>
            <a:off x="4914900" y="5794248"/>
            <a:ext cx="49213" cy="492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5"/>
          <p:cNvSpPr>
            <a:spLocks noChangeArrowheads="1"/>
          </p:cNvSpPr>
          <p:nvPr/>
        </p:nvSpPr>
        <p:spPr bwMode="auto">
          <a:xfrm>
            <a:off x="5045075" y="591966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Line 126"/>
          <p:cNvSpPr>
            <a:spLocks noChangeShapeType="1"/>
          </p:cNvSpPr>
          <p:nvPr/>
        </p:nvSpPr>
        <p:spPr bwMode="auto">
          <a:xfrm>
            <a:off x="4848225" y="5994273"/>
            <a:ext cx="184150"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7"/>
          <p:cNvSpPr>
            <a:spLocks noChangeShapeType="1"/>
          </p:cNvSpPr>
          <p:nvPr/>
        </p:nvSpPr>
        <p:spPr bwMode="auto">
          <a:xfrm>
            <a:off x="4921250" y="6049836"/>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8"/>
          <p:cNvSpPr>
            <a:spLocks noChangeShapeType="1"/>
          </p:cNvSpPr>
          <p:nvPr/>
        </p:nvSpPr>
        <p:spPr bwMode="auto">
          <a:xfrm>
            <a:off x="4921250" y="5940298"/>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9"/>
          <p:cNvSpPr>
            <a:spLocks noChangeShapeType="1"/>
          </p:cNvSpPr>
          <p:nvPr/>
        </p:nvSpPr>
        <p:spPr bwMode="auto">
          <a:xfrm flipV="1">
            <a:off x="4940300" y="5940298"/>
            <a:ext cx="0" cy="109538"/>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30"/>
          <p:cNvSpPr>
            <a:spLocks noChangeArrowheads="1"/>
          </p:cNvSpPr>
          <p:nvPr/>
        </p:nvSpPr>
        <p:spPr bwMode="auto">
          <a:xfrm>
            <a:off x="4921250" y="597681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1"/>
          <p:cNvSpPr>
            <a:spLocks noEditPoints="1"/>
          </p:cNvSpPr>
          <p:nvPr/>
        </p:nvSpPr>
        <p:spPr bwMode="auto">
          <a:xfrm>
            <a:off x="4914900" y="5970461"/>
            <a:ext cx="49213"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Line 136"/>
          <p:cNvSpPr>
            <a:spLocks noChangeShapeType="1"/>
          </p:cNvSpPr>
          <p:nvPr/>
        </p:nvSpPr>
        <p:spPr bwMode="auto">
          <a:xfrm>
            <a:off x="6467475"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7"/>
          <p:cNvSpPr>
            <a:spLocks noChangeShapeType="1"/>
          </p:cNvSpPr>
          <p:nvPr/>
        </p:nvSpPr>
        <p:spPr bwMode="auto">
          <a:xfrm>
            <a:off x="67325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8"/>
          <p:cNvSpPr>
            <a:spLocks noChangeShapeType="1"/>
          </p:cNvSpPr>
          <p:nvPr/>
        </p:nvSpPr>
        <p:spPr bwMode="auto">
          <a:xfrm>
            <a:off x="72612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778986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83200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a:off x="88487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2"/>
          <p:cNvSpPr>
            <a:spLocks noChangeArrowheads="1"/>
          </p:cNvSpPr>
          <p:nvPr/>
        </p:nvSpPr>
        <p:spPr bwMode="auto">
          <a:xfrm>
            <a:off x="670083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3"/>
          <p:cNvSpPr>
            <a:spLocks noChangeArrowheads="1"/>
          </p:cNvSpPr>
          <p:nvPr/>
        </p:nvSpPr>
        <p:spPr bwMode="auto">
          <a:xfrm>
            <a:off x="72294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4"/>
          <p:cNvSpPr>
            <a:spLocks noChangeArrowheads="1"/>
          </p:cNvSpPr>
          <p:nvPr/>
        </p:nvSpPr>
        <p:spPr bwMode="auto">
          <a:xfrm>
            <a:off x="7758113"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5"/>
          <p:cNvSpPr>
            <a:spLocks noChangeArrowheads="1"/>
          </p:cNvSpPr>
          <p:nvPr/>
        </p:nvSpPr>
        <p:spPr bwMode="auto">
          <a:xfrm>
            <a:off x="82867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6"/>
          <p:cNvSpPr>
            <a:spLocks noChangeArrowheads="1"/>
          </p:cNvSpPr>
          <p:nvPr/>
        </p:nvSpPr>
        <p:spPr bwMode="auto">
          <a:xfrm>
            <a:off x="881538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Line 148"/>
          <p:cNvSpPr>
            <a:spLocks noChangeShapeType="1"/>
          </p:cNvSpPr>
          <p:nvPr/>
        </p:nvSpPr>
        <p:spPr bwMode="auto">
          <a:xfrm flipV="1">
            <a:off x="6467475"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9"/>
          <p:cNvSpPr>
            <a:spLocks noChangeShapeType="1"/>
          </p:cNvSpPr>
          <p:nvPr/>
        </p:nvSpPr>
        <p:spPr bwMode="auto">
          <a:xfrm flipH="1">
            <a:off x="6440488"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0"/>
          <p:cNvSpPr>
            <a:spLocks noChangeShapeType="1"/>
          </p:cNvSpPr>
          <p:nvPr/>
        </p:nvSpPr>
        <p:spPr bwMode="auto">
          <a:xfrm flipH="1">
            <a:off x="6440488"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1"/>
          <p:cNvSpPr>
            <a:spLocks noChangeShapeType="1"/>
          </p:cNvSpPr>
          <p:nvPr/>
        </p:nvSpPr>
        <p:spPr bwMode="auto">
          <a:xfrm flipH="1">
            <a:off x="6440488"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2"/>
          <p:cNvSpPr>
            <a:spLocks noChangeShapeType="1"/>
          </p:cNvSpPr>
          <p:nvPr/>
        </p:nvSpPr>
        <p:spPr bwMode="auto">
          <a:xfrm flipH="1">
            <a:off x="6440488"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flipH="1">
            <a:off x="6440488"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flipH="1">
            <a:off x="6440488"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5"/>
          <p:cNvSpPr>
            <a:spLocks noChangeArrowheads="1"/>
          </p:cNvSpPr>
          <p:nvPr/>
        </p:nvSpPr>
        <p:spPr bwMode="auto">
          <a:xfrm>
            <a:off x="6334125"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6"/>
          <p:cNvSpPr>
            <a:spLocks noChangeArrowheads="1"/>
          </p:cNvSpPr>
          <p:nvPr/>
        </p:nvSpPr>
        <p:spPr bwMode="auto">
          <a:xfrm>
            <a:off x="6227763"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7"/>
          <p:cNvSpPr>
            <a:spLocks noChangeArrowheads="1"/>
          </p:cNvSpPr>
          <p:nvPr/>
        </p:nvSpPr>
        <p:spPr bwMode="auto">
          <a:xfrm>
            <a:off x="6227763"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58"/>
          <p:cNvSpPr>
            <a:spLocks noChangeArrowheads="1"/>
          </p:cNvSpPr>
          <p:nvPr/>
        </p:nvSpPr>
        <p:spPr bwMode="auto">
          <a:xfrm>
            <a:off x="6227763"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59"/>
          <p:cNvSpPr>
            <a:spLocks noChangeArrowheads="1"/>
          </p:cNvSpPr>
          <p:nvPr/>
        </p:nvSpPr>
        <p:spPr bwMode="auto">
          <a:xfrm>
            <a:off x="6227763"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60"/>
          <p:cNvSpPr>
            <a:spLocks noChangeArrowheads="1"/>
          </p:cNvSpPr>
          <p:nvPr/>
        </p:nvSpPr>
        <p:spPr bwMode="auto">
          <a:xfrm>
            <a:off x="6334125"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1"/>
          <p:cNvSpPr>
            <a:spLocks noChangeArrowheads="1"/>
          </p:cNvSpPr>
          <p:nvPr/>
        </p:nvSpPr>
        <p:spPr bwMode="auto">
          <a:xfrm>
            <a:off x="7358063" y="820696"/>
            <a:ext cx="6668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H</a:t>
            </a:r>
            <a:r>
              <a:rPr kumimoji="0" lang="en-US" altLang="en-US" sz="1400" b="0" i="0" u="none" strike="noStrike" cap="none" normalizeH="0" baseline="0" dirty="0" smtClean="0">
                <a:ln>
                  <a:noFill/>
                </a:ln>
                <a:solidFill>
                  <a:srgbClr val="000000"/>
                </a:solidFill>
                <a:effectLst/>
              </a:rPr>
              <a:t>umans</a:t>
            </a:r>
            <a:endParaRPr kumimoji="0" lang="en-US" altLang="en-US" sz="1400" b="0" i="0" u="none" strike="noStrike" cap="none" normalizeH="0" baseline="0" dirty="0" smtClean="0">
              <a:ln>
                <a:noFill/>
              </a:ln>
              <a:solidFill>
                <a:schemeClr val="tx1"/>
              </a:solidFill>
              <a:effectLst/>
            </a:endParaRPr>
          </a:p>
        </p:txBody>
      </p:sp>
      <p:sp>
        <p:nvSpPr>
          <p:cNvPr id="176" name="Line 172"/>
          <p:cNvSpPr>
            <a:spLocks noChangeShapeType="1"/>
          </p:cNvSpPr>
          <p:nvPr/>
        </p:nvSpPr>
        <p:spPr bwMode="auto">
          <a:xfrm>
            <a:off x="6732588" y="4265486"/>
            <a:ext cx="0" cy="666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3"/>
          <p:cNvSpPr>
            <a:spLocks noChangeShapeType="1"/>
          </p:cNvSpPr>
          <p:nvPr/>
        </p:nvSpPr>
        <p:spPr bwMode="auto">
          <a:xfrm>
            <a:off x="7261225" y="4503611"/>
            <a:ext cx="0" cy="6191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4"/>
          <p:cNvSpPr>
            <a:spLocks noChangeShapeType="1"/>
          </p:cNvSpPr>
          <p:nvPr/>
        </p:nvSpPr>
        <p:spPr bwMode="auto">
          <a:xfrm>
            <a:off x="7789863" y="4736973"/>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5"/>
          <p:cNvSpPr>
            <a:spLocks noChangeShapeType="1"/>
          </p:cNvSpPr>
          <p:nvPr/>
        </p:nvSpPr>
        <p:spPr bwMode="auto">
          <a:xfrm>
            <a:off x="8320088" y="4843336"/>
            <a:ext cx="0" cy="920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6"/>
          <p:cNvSpPr>
            <a:spLocks noChangeShapeType="1"/>
          </p:cNvSpPr>
          <p:nvPr/>
        </p:nvSpPr>
        <p:spPr bwMode="auto">
          <a:xfrm>
            <a:off x="8848725" y="4427411"/>
            <a:ext cx="0" cy="777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7"/>
          <p:cNvSpPr>
            <a:spLocks noChangeShapeType="1"/>
          </p:cNvSpPr>
          <p:nvPr/>
        </p:nvSpPr>
        <p:spPr bwMode="auto">
          <a:xfrm flipV="1">
            <a:off x="6732588" y="4200398"/>
            <a:ext cx="0" cy="650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8"/>
          <p:cNvSpPr>
            <a:spLocks noChangeShapeType="1"/>
          </p:cNvSpPr>
          <p:nvPr/>
        </p:nvSpPr>
        <p:spPr bwMode="auto">
          <a:xfrm flipV="1">
            <a:off x="7261225" y="4443286"/>
            <a:ext cx="0" cy="6032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9"/>
          <p:cNvSpPr>
            <a:spLocks noChangeShapeType="1"/>
          </p:cNvSpPr>
          <p:nvPr/>
        </p:nvSpPr>
        <p:spPr bwMode="auto">
          <a:xfrm flipV="1">
            <a:off x="7789863" y="4656011"/>
            <a:ext cx="0" cy="8096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0"/>
          <p:cNvSpPr>
            <a:spLocks noChangeShapeType="1"/>
          </p:cNvSpPr>
          <p:nvPr/>
        </p:nvSpPr>
        <p:spPr bwMode="auto">
          <a:xfrm flipV="1">
            <a:off x="8320088" y="4752848"/>
            <a:ext cx="0" cy="904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1"/>
          <p:cNvSpPr>
            <a:spLocks noChangeShapeType="1"/>
          </p:cNvSpPr>
          <p:nvPr/>
        </p:nvSpPr>
        <p:spPr bwMode="auto">
          <a:xfrm flipV="1">
            <a:off x="8848725" y="4348036"/>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2"/>
          <p:cNvSpPr>
            <a:spLocks/>
          </p:cNvSpPr>
          <p:nvPr/>
        </p:nvSpPr>
        <p:spPr bwMode="auto">
          <a:xfrm>
            <a:off x="6732588" y="4265486"/>
            <a:ext cx="2116138" cy="577850"/>
          </a:xfrm>
          <a:custGeom>
            <a:avLst/>
            <a:gdLst>
              <a:gd name="T0" fmla="*/ 0 w 1333"/>
              <a:gd name="T1" fmla="*/ 0 h 364"/>
              <a:gd name="T2" fmla="*/ 333 w 1333"/>
              <a:gd name="T3" fmla="*/ 150 h 364"/>
              <a:gd name="T4" fmla="*/ 666 w 1333"/>
              <a:gd name="T5" fmla="*/ 297 h 364"/>
              <a:gd name="T6" fmla="*/ 1000 w 1333"/>
              <a:gd name="T7" fmla="*/ 364 h 364"/>
              <a:gd name="T8" fmla="*/ 1333 w 1333"/>
              <a:gd name="T9" fmla="*/ 102 h 364"/>
            </a:gdLst>
            <a:ahLst/>
            <a:cxnLst>
              <a:cxn ang="0">
                <a:pos x="T0" y="T1"/>
              </a:cxn>
              <a:cxn ang="0">
                <a:pos x="T2" y="T3"/>
              </a:cxn>
              <a:cxn ang="0">
                <a:pos x="T4" y="T5"/>
              </a:cxn>
              <a:cxn ang="0">
                <a:pos x="T6" y="T7"/>
              </a:cxn>
              <a:cxn ang="0">
                <a:pos x="T8" y="T9"/>
              </a:cxn>
            </a:cxnLst>
            <a:rect l="0" t="0" r="r" b="b"/>
            <a:pathLst>
              <a:path w="1333" h="364">
                <a:moveTo>
                  <a:pt x="0" y="0"/>
                </a:moveTo>
                <a:lnTo>
                  <a:pt x="333" y="150"/>
                </a:lnTo>
                <a:lnTo>
                  <a:pt x="666" y="297"/>
                </a:lnTo>
                <a:lnTo>
                  <a:pt x="1000" y="364"/>
                </a:lnTo>
                <a:lnTo>
                  <a:pt x="1333" y="102"/>
                </a:lnTo>
              </a:path>
            </a:pathLst>
          </a:custGeom>
          <a:noFill/>
          <a:ln w="30163"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Oval 183"/>
          <p:cNvSpPr>
            <a:spLocks noChangeArrowheads="1"/>
          </p:cNvSpPr>
          <p:nvPr/>
        </p:nvSpPr>
        <p:spPr bwMode="auto">
          <a:xfrm>
            <a:off x="6713538" y="42480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4"/>
          <p:cNvSpPr>
            <a:spLocks noEditPoints="1"/>
          </p:cNvSpPr>
          <p:nvPr/>
        </p:nvSpPr>
        <p:spPr bwMode="auto">
          <a:xfrm>
            <a:off x="6697663" y="4232148"/>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5"/>
          <p:cNvSpPr>
            <a:spLocks noChangeArrowheads="1"/>
          </p:cNvSpPr>
          <p:nvPr/>
        </p:nvSpPr>
        <p:spPr bwMode="auto">
          <a:xfrm>
            <a:off x="7242175" y="4486148"/>
            <a:ext cx="38100"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6"/>
          <p:cNvSpPr>
            <a:spLocks noEditPoints="1"/>
          </p:cNvSpPr>
          <p:nvPr/>
        </p:nvSpPr>
        <p:spPr bwMode="auto">
          <a:xfrm>
            <a:off x="7227888" y="4470273"/>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7"/>
          <p:cNvSpPr>
            <a:spLocks noChangeArrowheads="1"/>
          </p:cNvSpPr>
          <p:nvPr/>
        </p:nvSpPr>
        <p:spPr bwMode="auto">
          <a:xfrm>
            <a:off x="7772400" y="47179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88"/>
          <p:cNvSpPr>
            <a:spLocks noEditPoints="1"/>
          </p:cNvSpPr>
          <p:nvPr/>
        </p:nvSpPr>
        <p:spPr bwMode="auto">
          <a:xfrm>
            <a:off x="7756525" y="4702048"/>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89"/>
          <p:cNvSpPr>
            <a:spLocks noChangeArrowheads="1"/>
          </p:cNvSpPr>
          <p:nvPr/>
        </p:nvSpPr>
        <p:spPr bwMode="auto">
          <a:xfrm>
            <a:off x="8301038" y="482587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0"/>
          <p:cNvSpPr>
            <a:spLocks noEditPoints="1"/>
          </p:cNvSpPr>
          <p:nvPr/>
        </p:nvSpPr>
        <p:spPr bwMode="auto">
          <a:xfrm>
            <a:off x="8286750" y="4809998"/>
            <a:ext cx="66675" cy="68263"/>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91"/>
          <p:cNvSpPr>
            <a:spLocks noChangeArrowheads="1"/>
          </p:cNvSpPr>
          <p:nvPr/>
        </p:nvSpPr>
        <p:spPr bwMode="auto">
          <a:xfrm>
            <a:off x="8831263" y="4408361"/>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92"/>
          <p:cNvSpPr>
            <a:spLocks noEditPoints="1"/>
          </p:cNvSpPr>
          <p:nvPr/>
        </p:nvSpPr>
        <p:spPr bwMode="auto">
          <a:xfrm>
            <a:off x="8815388" y="4394073"/>
            <a:ext cx="66675"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93"/>
          <p:cNvSpPr>
            <a:spLocks noChangeShapeType="1"/>
          </p:cNvSpPr>
          <p:nvPr/>
        </p:nvSpPr>
        <p:spPr bwMode="auto">
          <a:xfrm>
            <a:off x="6713538" y="433216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4"/>
          <p:cNvSpPr>
            <a:spLocks noChangeShapeType="1"/>
          </p:cNvSpPr>
          <p:nvPr/>
        </p:nvSpPr>
        <p:spPr bwMode="auto">
          <a:xfrm>
            <a:off x="7242175" y="4565523"/>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5"/>
          <p:cNvSpPr>
            <a:spLocks noChangeShapeType="1"/>
          </p:cNvSpPr>
          <p:nvPr/>
        </p:nvSpPr>
        <p:spPr bwMode="auto">
          <a:xfrm>
            <a:off x="7772400" y="48163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6"/>
          <p:cNvSpPr>
            <a:spLocks noChangeShapeType="1"/>
          </p:cNvSpPr>
          <p:nvPr/>
        </p:nvSpPr>
        <p:spPr bwMode="auto">
          <a:xfrm>
            <a:off x="8301038" y="49354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7"/>
          <p:cNvSpPr>
            <a:spLocks noChangeShapeType="1"/>
          </p:cNvSpPr>
          <p:nvPr/>
        </p:nvSpPr>
        <p:spPr bwMode="auto">
          <a:xfrm>
            <a:off x="8831263" y="45051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8"/>
          <p:cNvSpPr>
            <a:spLocks noChangeShapeType="1"/>
          </p:cNvSpPr>
          <p:nvPr/>
        </p:nvSpPr>
        <p:spPr bwMode="auto">
          <a:xfrm>
            <a:off x="6713538" y="42003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99"/>
          <p:cNvSpPr>
            <a:spLocks noChangeShapeType="1"/>
          </p:cNvSpPr>
          <p:nvPr/>
        </p:nvSpPr>
        <p:spPr bwMode="auto">
          <a:xfrm>
            <a:off x="7242175" y="4443286"/>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0"/>
          <p:cNvSpPr>
            <a:spLocks noChangeShapeType="1"/>
          </p:cNvSpPr>
          <p:nvPr/>
        </p:nvSpPr>
        <p:spPr bwMode="auto">
          <a:xfrm>
            <a:off x="7772400" y="46560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1"/>
          <p:cNvSpPr>
            <a:spLocks noChangeShapeType="1"/>
          </p:cNvSpPr>
          <p:nvPr/>
        </p:nvSpPr>
        <p:spPr bwMode="auto">
          <a:xfrm>
            <a:off x="8301038" y="47528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2"/>
          <p:cNvSpPr>
            <a:spLocks noChangeShapeType="1"/>
          </p:cNvSpPr>
          <p:nvPr/>
        </p:nvSpPr>
        <p:spPr bwMode="auto">
          <a:xfrm>
            <a:off x="8831263" y="4348036"/>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3"/>
          <p:cNvSpPr>
            <a:spLocks noChangeShapeType="1"/>
          </p:cNvSpPr>
          <p:nvPr/>
        </p:nvSpPr>
        <p:spPr bwMode="auto">
          <a:xfrm>
            <a:off x="6732588" y="4240086"/>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4"/>
          <p:cNvSpPr>
            <a:spLocks noChangeShapeType="1"/>
          </p:cNvSpPr>
          <p:nvPr/>
        </p:nvSpPr>
        <p:spPr bwMode="auto">
          <a:xfrm>
            <a:off x="7261225" y="4322636"/>
            <a:ext cx="0" cy="6667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5"/>
          <p:cNvSpPr>
            <a:spLocks noChangeShapeType="1"/>
          </p:cNvSpPr>
          <p:nvPr/>
        </p:nvSpPr>
        <p:spPr bwMode="auto">
          <a:xfrm>
            <a:off x="7789863" y="436549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6"/>
          <p:cNvSpPr>
            <a:spLocks noChangeShapeType="1"/>
          </p:cNvSpPr>
          <p:nvPr/>
        </p:nvSpPr>
        <p:spPr bwMode="auto">
          <a:xfrm>
            <a:off x="8320088" y="439089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7"/>
          <p:cNvSpPr>
            <a:spLocks noChangeShapeType="1"/>
          </p:cNvSpPr>
          <p:nvPr/>
        </p:nvSpPr>
        <p:spPr bwMode="auto">
          <a:xfrm>
            <a:off x="8848725" y="40876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8"/>
          <p:cNvSpPr>
            <a:spLocks noChangeShapeType="1"/>
          </p:cNvSpPr>
          <p:nvPr/>
        </p:nvSpPr>
        <p:spPr bwMode="auto">
          <a:xfrm flipV="1">
            <a:off x="6732588" y="418134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09"/>
          <p:cNvSpPr>
            <a:spLocks noChangeShapeType="1"/>
          </p:cNvSpPr>
          <p:nvPr/>
        </p:nvSpPr>
        <p:spPr bwMode="auto">
          <a:xfrm flipV="1">
            <a:off x="7261225" y="425754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0"/>
          <p:cNvSpPr>
            <a:spLocks noChangeShapeType="1"/>
          </p:cNvSpPr>
          <p:nvPr/>
        </p:nvSpPr>
        <p:spPr bwMode="auto">
          <a:xfrm flipV="1">
            <a:off x="7789863" y="4300411"/>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1"/>
          <p:cNvSpPr>
            <a:spLocks noChangeShapeType="1"/>
          </p:cNvSpPr>
          <p:nvPr/>
        </p:nvSpPr>
        <p:spPr bwMode="auto">
          <a:xfrm flipV="1">
            <a:off x="8320088" y="4332161"/>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2"/>
          <p:cNvSpPr>
            <a:spLocks noChangeShapeType="1"/>
          </p:cNvSpPr>
          <p:nvPr/>
        </p:nvSpPr>
        <p:spPr bwMode="auto">
          <a:xfrm flipV="1">
            <a:off x="8848725" y="40622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6732588" y="4087686"/>
            <a:ext cx="2116138" cy="303213"/>
          </a:xfrm>
          <a:custGeom>
            <a:avLst/>
            <a:gdLst>
              <a:gd name="T0" fmla="*/ 0 w 1333"/>
              <a:gd name="T1" fmla="*/ 96 h 191"/>
              <a:gd name="T2" fmla="*/ 333 w 1333"/>
              <a:gd name="T3" fmla="*/ 148 h 191"/>
              <a:gd name="T4" fmla="*/ 666 w 1333"/>
              <a:gd name="T5" fmla="*/ 175 h 191"/>
              <a:gd name="T6" fmla="*/ 1000 w 1333"/>
              <a:gd name="T7" fmla="*/ 191 h 191"/>
              <a:gd name="T8" fmla="*/ 1333 w 1333"/>
              <a:gd name="T9" fmla="*/ 0 h 191"/>
            </a:gdLst>
            <a:ahLst/>
            <a:cxnLst>
              <a:cxn ang="0">
                <a:pos x="T0" y="T1"/>
              </a:cxn>
              <a:cxn ang="0">
                <a:pos x="T2" y="T3"/>
              </a:cxn>
              <a:cxn ang="0">
                <a:pos x="T4" y="T5"/>
              </a:cxn>
              <a:cxn ang="0">
                <a:pos x="T6" y="T7"/>
              </a:cxn>
              <a:cxn ang="0">
                <a:pos x="T8" y="T9"/>
              </a:cxn>
            </a:cxnLst>
            <a:rect l="0" t="0" r="r" b="b"/>
            <a:pathLst>
              <a:path w="1333" h="191">
                <a:moveTo>
                  <a:pt x="0" y="96"/>
                </a:moveTo>
                <a:lnTo>
                  <a:pt x="333" y="148"/>
                </a:lnTo>
                <a:lnTo>
                  <a:pt x="666" y="175"/>
                </a:lnTo>
                <a:lnTo>
                  <a:pt x="1000" y="191"/>
                </a:lnTo>
                <a:lnTo>
                  <a:pt x="1333" y="0"/>
                </a:lnTo>
              </a:path>
            </a:pathLst>
          </a:custGeom>
          <a:noFill/>
          <a:ln w="30163"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14"/>
          <p:cNvSpPr>
            <a:spLocks noChangeArrowheads="1"/>
          </p:cNvSpPr>
          <p:nvPr/>
        </p:nvSpPr>
        <p:spPr bwMode="auto">
          <a:xfrm>
            <a:off x="6713538" y="42226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5"/>
          <p:cNvSpPr>
            <a:spLocks noEditPoints="1"/>
          </p:cNvSpPr>
          <p:nvPr/>
        </p:nvSpPr>
        <p:spPr bwMode="auto">
          <a:xfrm>
            <a:off x="6697663" y="4206748"/>
            <a:ext cx="68263"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6"/>
          <p:cNvSpPr>
            <a:spLocks noChangeArrowheads="1"/>
          </p:cNvSpPr>
          <p:nvPr/>
        </p:nvSpPr>
        <p:spPr bwMode="auto">
          <a:xfrm>
            <a:off x="7242175" y="4305173"/>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7"/>
          <p:cNvSpPr>
            <a:spLocks noEditPoints="1"/>
          </p:cNvSpPr>
          <p:nvPr/>
        </p:nvSpPr>
        <p:spPr bwMode="auto">
          <a:xfrm>
            <a:off x="7227888" y="4289298"/>
            <a:ext cx="66675"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2"/>
                  <a:pt x="0" y="117"/>
                </a:cubicBezTo>
                <a:cubicBezTo>
                  <a:pt x="0" y="182"/>
                  <a:pt x="52"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18"/>
          <p:cNvSpPr>
            <a:spLocks noChangeArrowheads="1"/>
          </p:cNvSpPr>
          <p:nvPr/>
        </p:nvSpPr>
        <p:spPr bwMode="auto">
          <a:xfrm>
            <a:off x="7772400" y="4348036"/>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9"/>
          <p:cNvSpPr>
            <a:spLocks noEditPoints="1"/>
          </p:cNvSpPr>
          <p:nvPr/>
        </p:nvSpPr>
        <p:spPr bwMode="auto">
          <a:xfrm>
            <a:off x="7756525" y="4332161"/>
            <a:ext cx="68263"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0"/>
          <p:cNvSpPr>
            <a:spLocks noChangeArrowheads="1"/>
          </p:cNvSpPr>
          <p:nvPr/>
        </p:nvSpPr>
        <p:spPr bwMode="auto">
          <a:xfrm>
            <a:off x="8301038" y="4371848"/>
            <a:ext cx="36513"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1"/>
          <p:cNvSpPr>
            <a:spLocks noEditPoints="1"/>
          </p:cNvSpPr>
          <p:nvPr/>
        </p:nvSpPr>
        <p:spPr bwMode="auto">
          <a:xfrm>
            <a:off x="8286750" y="435756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222"/>
          <p:cNvSpPr>
            <a:spLocks noChangeArrowheads="1"/>
          </p:cNvSpPr>
          <p:nvPr/>
        </p:nvSpPr>
        <p:spPr bwMode="auto">
          <a:xfrm>
            <a:off x="8831263" y="40702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223"/>
          <p:cNvSpPr>
            <a:spLocks noEditPoints="1"/>
          </p:cNvSpPr>
          <p:nvPr/>
        </p:nvSpPr>
        <p:spPr bwMode="auto">
          <a:xfrm>
            <a:off x="8815388" y="4054348"/>
            <a:ext cx="66675"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Line 224"/>
          <p:cNvSpPr>
            <a:spLocks noChangeShapeType="1"/>
          </p:cNvSpPr>
          <p:nvPr/>
        </p:nvSpPr>
        <p:spPr bwMode="auto">
          <a:xfrm>
            <a:off x="6713538" y="4298823"/>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5"/>
          <p:cNvSpPr>
            <a:spLocks noChangeShapeType="1"/>
          </p:cNvSpPr>
          <p:nvPr/>
        </p:nvSpPr>
        <p:spPr bwMode="auto">
          <a:xfrm>
            <a:off x="7242175" y="4389311"/>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6"/>
          <p:cNvSpPr>
            <a:spLocks noChangeShapeType="1"/>
          </p:cNvSpPr>
          <p:nvPr/>
        </p:nvSpPr>
        <p:spPr bwMode="auto">
          <a:xfrm>
            <a:off x="7772400" y="44305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7"/>
          <p:cNvSpPr>
            <a:spLocks noChangeShapeType="1"/>
          </p:cNvSpPr>
          <p:nvPr/>
        </p:nvSpPr>
        <p:spPr bwMode="auto">
          <a:xfrm>
            <a:off x="8301038" y="444963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8"/>
          <p:cNvSpPr>
            <a:spLocks noChangeShapeType="1"/>
          </p:cNvSpPr>
          <p:nvPr/>
        </p:nvSpPr>
        <p:spPr bwMode="auto">
          <a:xfrm>
            <a:off x="8831263" y="41130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29"/>
          <p:cNvSpPr>
            <a:spLocks noChangeShapeType="1"/>
          </p:cNvSpPr>
          <p:nvPr/>
        </p:nvSpPr>
        <p:spPr bwMode="auto">
          <a:xfrm>
            <a:off x="6713538" y="4181348"/>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0"/>
          <p:cNvSpPr>
            <a:spLocks noChangeShapeType="1"/>
          </p:cNvSpPr>
          <p:nvPr/>
        </p:nvSpPr>
        <p:spPr bwMode="auto">
          <a:xfrm>
            <a:off x="7242175" y="4257548"/>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1"/>
          <p:cNvSpPr>
            <a:spLocks noChangeShapeType="1"/>
          </p:cNvSpPr>
          <p:nvPr/>
        </p:nvSpPr>
        <p:spPr bwMode="auto">
          <a:xfrm>
            <a:off x="7772400" y="430041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2"/>
          <p:cNvSpPr>
            <a:spLocks noChangeShapeType="1"/>
          </p:cNvSpPr>
          <p:nvPr/>
        </p:nvSpPr>
        <p:spPr bwMode="auto">
          <a:xfrm>
            <a:off x="8301038" y="433216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3"/>
          <p:cNvSpPr>
            <a:spLocks noChangeShapeType="1"/>
          </p:cNvSpPr>
          <p:nvPr/>
        </p:nvSpPr>
        <p:spPr bwMode="auto">
          <a:xfrm>
            <a:off x="8831263" y="40622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4"/>
          <p:cNvSpPr>
            <a:spLocks noChangeShapeType="1"/>
          </p:cNvSpPr>
          <p:nvPr/>
        </p:nvSpPr>
        <p:spPr bwMode="auto">
          <a:xfrm>
            <a:off x="6732588" y="4162298"/>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5"/>
          <p:cNvSpPr>
            <a:spLocks noChangeShapeType="1"/>
          </p:cNvSpPr>
          <p:nvPr/>
        </p:nvSpPr>
        <p:spPr bwMode="auto">
          <a:xfrm>
            <a:off x="7261225" y="4157536"/>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6"/>
          <p:cNvSpPr>
            <a:spLocks noChangeShapeType="1"/>
          </p:cNvSpPr>
          <p:nvPr/>
        </p:nvSpPr>
        <p:spPr bwMode="auto">
          <a:xfrm>
            <a:off x="7789863" y="4152773"/>
            <a:ext cx="0" cy="412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7"/>
          <p:cNvSpPr>
            <a:spLocks noChangeShapeType="1"/>
          </p:cNvSpPr>
          <p:nvPr/>
        </p:nvSpPr>
        <p:spPr bwMode="auto">
          <a:xfrm>
            <a:off x="8320088" y="42480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8"/>
          <p:cNvSpPr>
            <a:spLocks noChangeShapeType="1"/>
          </p:cNvSpPr>
          <p:nvPr/>
        </p:nvSpPr>
        <p:spPr bwMode="auto">
          <a:xfrm>
            <a:off x="8848725" y="409721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39"/>
          <p:cNvSpPr>
            <a:spLocks noChangeShapeType="1"/>
          </p:cNvSpPr>
          <p:nvPr/>
        </p:nvSpPr>
        <p:spPr bwMode="auto">
          <a:xfrm flipV="1">
            <a:off x="6732588" y="4103561"/>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0"/>
          <p:cNvSpPr>
            <a:spLocks noChangeShapeType="1"/>
          </p:cNvSpPr>
          <p:nvPr/>
        </p:nvSpPr>
        <p:spPr bwMode="auto">
          <a:xfrm flipV="1">
            <a:off x="7261225" y="4109911"/>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1"/>
          <p:cNvSpPr>
            <a:spLocks noChangeShapeType="1"/>
          </p:cNvSpPr>
          <p:nvPr/>
        </p:nvSpPr>
        <p:spPr bwMode="auto">
          <a:xfrm flipV="1">
            <a:off x="7789863" y="4113086"/>
            <a:ext cx="0" cy="3968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2"/>
          <p:cNvSpPr>
            <a:spLocks noChangeShapeType="1"/>
          </p:cNvSpPr>
          <p:nvPr/>
        </p:nvSpPr>
        <p:spPr bwMode="auto">
          <a:xfrm flipV="1">
            <a:off x="8320088" y="41845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3"/>
          <p:cNvSpPr>
            <a:spLocks noChangeShapeType="1"/>
          </p:cNvSpPr>
          <p:nvPr/>
        </p:nvSpPr>
        <p:spPr bwMode="auto">
          <a:xfrm flipV="1">
            <a:off x="8848725" y="406546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44"/>
          <p:cNvSpPr>
            <a:spLocks/>
          </p:cNvSpPr>
          <p:nvPr/>
        </p:nvSpPr>
        <p:spPr bwMode="auto">
          <a:xfrm>
            <a:off x="6732588" y="4097211"/>
            <a:ext cx="2116138" cy="150813"/>
          </a:xfrm>
          <a:custGeom>
            <a:avLst/>
            <a:gdLst>
              <a:gd name="T0" fmla="*/ 0 w 1333"/>
              <a:gd name="T1" fmla="*/ 41 h 95"/>
              <a:gd name="T2" fmla="*/ 333 w 1333"/>
              <a:gd name="T3" fmla="*/ 38 h 95"/>
              <a:gd name="T4" fmla="*/ 666 w 1333"/>
              <a:gd name="T5" fmla="*/ 35 h 95"/>
              <a:gd name="T6" fmla="*/ 1000 w 1333"/>
              <a:gd name="T7" fmla="*/ 95 h 95"/>
              <a:gd name="T8" fmla="*/ 1333 w 1333"/>
              <a:gd name="T9" fmla="*/ 0 h 95"/>
            </a:gdLst>
            <a:ahLst/>
            <a:cxnLst>
              <a:cxn ang="0">
                <a:pos x="T0" y="T1"/>
              </a:cxn>
              <a:cxn ang="0">
                <a:pos x="T2" y="T3"/>
              </a:cxn>
              <a:cxn ang="0">
                <a:pos x="T4" y="T5"/>
              </a:cxn>
              <a:cxn ang="0">
                <a:pos x="T6" y="T7"/>
              </a:cxn>
              <a:cxn ang="0">
                <a:pos x="T8" y="T9"/>
              </a:cxn>
            </a:cxnLst>
            <a:rect l="0" t="0" r="r" b="b"/>
            <a:pathLst>
              <a:path w="1333" h="95">
                <a:moveTo>
                  <a:pt x="0" y="41"/>
                </a:moveTo>
                <a:lnTo>
                  <a:pt x="333" y="38"/>
                </a:lnTo>
                <a:lnTo>
                  <a:pt x="666" y="35"/>
                </a:lnTo>
                <a:lnTo>
                  <a:pt x="1000" y="95"/>
                </a:lnTo>
                <a:lnTo>
                  <a:pt x="1333" y="0"/>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Oval 245"/>
          <p:cNvSpPr>
            <a:spLocks noChangeArrowheads="1"/>
          </p:cNvSpPr>
          <p:nvPr/>
        </p:nvSpPr>
        <p:spPr bwMode="auto">
          <a:xfrm>
            <a:off x="6713538" y="4143248"/>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6"/>
          <p:cNvSpPr>
            <a:spLocks noEditPoints="1"/>
          </p:cNvSpPr>
          <p:nvPr/>
        </p:nvSpPr>
        <p:spPr bwMode="auto">
          <a:xfrm>
            <a:off x="6697663" y="4128961"/>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7"/>
          <p:cNvSpPr>
            <a:spLocks noChangeArrowheads="1"/>
          </p:cNvSpPr>
          <p:nvPr/>
        </p:nvSpPr>
        <p:spPr bwMode="auto">
          <a:xfrm>
            <a:off x="7242175" y="413848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8"/>
          <p:cNvSpPr>
            <a:spLocks noEditPoints="1"/>
          </p:cNvSpPr>
          <p:nvPr/>
        </p:nvSpPr>
        <p:spPr bwMode="auto">
          <a:xfrm>
            <a:off x="7227888" y="412419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49"/>
          <p:cNvSpPr>
            <a:spLocks noChangeArrowheads="1"/>
          </p:cNvSpPr>
          <p:nvPr/>
        </p:nvSpPr>
        <p:spPr bwMode="auto">
          <a:xfrm>
            <a:off x="7772400" y="41353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0"/>
          <p:cNvSpPr>
            <a:spLocks noEditPoints="1"/>
          </p:cNvSpPr>
          <p:nvPr/>
        </p:nvSpPr>
        <p:spPr bwMode="auto">
          <a:xfrm>
            <a:off x="7756525" y="4119436"/>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1"/>
          <p:cNvSpPr>
            <a:spLocks noChangeArrowheads="1"/>
          </p:cNvSpPr>
          <p:nvPr/>
        </p:nvSpPr>
        <p:spPr bwMode="auto">
          <a:xfrm>
            <a:off x="8301038" y="423056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2"/>
          <p:cNvSpPr>
            <a:spLocks noEditPoints="1"/>
          </p:cNvSpPr>
          <p:nvPr/>
        </p:nvSpPr>
        <p:spPr bwMode="auto">
          <a:xfrm>
            <a:off x="8286750" y="4214686"/>
            <a:ext cx="66675" cy="66675"/>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Oval 253"/>
          <p:cNvSpPr>
            <a:spLocks noChangeArrowheads="1"/>
          </p:cNvSpPr>
          <p:nvPr/>
        </p:nvSpPr>
        <p:spPr bwMode="auto">
          <a:xfrm>
            <a:off x="8831263" y="4078161"/>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254"/>
          <p:cNvSpPr>
            <a:spLocks noEditPoints="1"/>
          </p:cNvSpPr>
          <p:nvPr/>
        </p:nvSpPr>
        <p:spPr bwMode="auto">
          <a:xfrm>
            <a:off x="8815388" y="4063873"/>
            <a:ext cx="66675" cy="66675"/>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Line 255"/>
          <p:cNvSpPr>
            <a:spLocks noChangeShapeType="1"/>
          </p:cNvSpPr>
          <p:nvPr/>
        </p:nvSpPr>
        <p:spPr bwMode="auto">
          <a:xfrm>
            <a:off x="6713538" y="422103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6"/>
          <p:cNvSpPr>
            <a:spLocks noChangeShapeType="1"/>
          </p:cNvSpPr>
          <p:nvPr/>
        </p:nvSpPr>
        <p:spPr bwMode="auto">
          <a:xfrm>
            <a:off x="7242175" y="420516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7"/>
          <p:cNvSpPr>
            <a:spLocks noChangeShapeType="1"/>
          </p:cNvSpPr>
          <p:nvPr/>
        </p:nvSpPr>
        <p:spPr bwMode="auto">
          <a:xfrm>
            <a:off x="7772400" y="4194048"/>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8"/>
          <p:cNvSpPr>
            <a:spLocks noChangeShapeType="1"/>
          </p:cNvSpPr>
          <p:nvPr/>
        </p:nvSpPr>
        <p:spPr bwMode="auto">
          <a:xfrm>
            <a:off x="8301038" y="4311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9"/>
          <p:cNvSpPr>
            <a:spLocks noChangeShapeType="1"/>
          </p:cNvSpPr>
          <p:nvPr/>
        </p:nvSpPr>
        <p:spPr bwMode="auto">
          <a:xfrm>
            <a:off x="8831263" y="41289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0"/>
          <p:cNvSpPr>
            <a:spLocks noChangeShapeType="1"/>
          </p:cNvSpPr>
          <p:nvPr/>
        </p:nvSpPr>
        <p:spPr bwMode="auto">
          <a:xfrm>
            <a:off x="6713538" y="41035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1"/>
          <p:cNvSpPr>
            <a:spLocks noChangeShapeType="1"/>
          </p:cNvSpPr>
          <p:nvPr/>
        </p:nvSpPr>
        <p:spPr bwMode="auto">
          <a:xfrm>
            <a:off x="7242175" y="410991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2"/>
          <p:cNvSpPr>
            <a:spLocks noChangeShapeType="1"/>
          </p:cNvSpPr>
          <p:nvPr/>
        </p:nvSpPr>
        <p:spPr bwMode="auto">
          <a:xfrm>
            <a:off x="7772400" y="411308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3"/>
          <p:cNvSpPr>
            <a:spLocks noChangeShapeType="1"/>
          </p:cNvSpPr>
          <p:nvPr/>
        </p:nvSpPr>
        <p:spPr bwMode="auto">
          <a:xfrm>
            <a:off x="8301038" y="4184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4"/>
          <p:cNvSpPr>
            <a:spLocks noChangeShapeType="1"/>
          </p:cNvSpPr>
          <p:nvPr/>
        </p:nvSpPr>
        <p:spPr bwMode="auto">
          <a:xfrm>
            <a:off x="8831263" y="40654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5"/>
          <p:cNvSpPr>
            <a:spLocks noChangeShapeType="1"/>
          </p:cNvSpPr>
          <p:nvPr/>
        </p:nvSpPr>
        <p:spPr bwMode="auto">
          <a:xfrm>
            <a:off x="6732588" y="4173411"/>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6"/>
          <p:cNvSpPr>
            <a:spLocks noChangeShapeType="1"/>
          </p:cNvSpPr>
          <p:nvPr/>
        </p:nvSpPr>
        <p:spPr bwMode="auto">
          <a:xfrm>
            <a:off x="7261225" y="4152773"/>
            <a:ext cx="0" cy="460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7"/>
          <p:cNvSpPr>
            <a:spLocks noChangeShapeType="1"/>
          </p:cNvSpPr>
          <p:nvPr/>
        </p:nvSpPr>
        <p:spPr bwMode="auto">
          <a:xfrm>
            <a:off x="7789863" y="4113086"/>
            <a:ext cx="0" cy="333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8"/>
          <p:cNvSpPr>
            <a:spLocks noChangeShapeType="1"/>
          </p:cNvSpPr>
          <p:nvPr/>
        </p:nvSpPr>
        <p:spPr bwMode="auto">
          <a:xfrm>
            <a:off x="8320088" y="4181348"/>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69"/>
          <p:cNvSpPr>
            <a:spLocks noChangeShapeType="1"/>
          </p:cNvSpPr>
          <p:nvPr/>
        </p:nvSpPr>
        <p:spPr bwMode="auto">
          <a:xfrm>
            <a:off x="8848725" y="4071811"/>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0"/>
          <p:cNvSpPr>
            <a:spLocks noChangeShapeType="1"/>
          </p:cNvSpPr>
          <p:nvPr/>
        </p:nvSpPr>
        <p:spPr bwMode="auto">
          <a:xfrm flipV="1">
            <a:off x="6732588" y="4113086"/>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1"/>
          <p:cNvSpPr>
            <a:spLocks noChangeShapeType="1"/>
          </p:cNvSpPr>
          <p:nvPr/>
        </p:nvSpPr>
        <p:spPr bwMode="auto">
          <a:xfrm flipV="1">
            <a:off x="7261225" y="4105148"/>
            <a:ext cx="0" cy="476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2"/>
          <p:cNvSpPr>
            <a:spLocks noChangeShapeType="1"/>
          </p:cNvSpPr>
          <p:nvPr/>
        </p:nvSpPr>
        <p:spPr bwMode="auto">
          <a:xfrm flipV="1">
            <a:off x="7789863" y="4081336"/>
            <a:ext cx="0" cy="317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3"/>
          <p:cNvSpPr>
            <a:spLocks noChangeShapeType="1"/>
          </p:cNvSpPr>
          <p:nvPr/>
        </p:nvSpPr>
        <p:spPr bwMode="auto">
          <a:xfrm flipV="1">
            <a:off x="8320088" y="4132136"/>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4"/>
          <p:cNvSpPr>
            <a:spLocks noChangeShapeType="1"/>
          </p:cNvSpPr>
          <p:nvPr/>
        </p:nvSpPr>
        <p:spPr bwMode="auto">
          <a:xfrm flipV="1">
            <a:off x="8848725" y="4051173"/>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275"/>
          <p:cNvSpPr>
            <a:spLocks/>
          </p:cNvSpPr>
          <p:nvPr/>
        </p:nvSpPr>
        <p:spPr bwMode="auto">
          <a:xfrm>
            <a:off x="6732588" y="4071811"/>
            <a:ext cx="2116138" cy="109538"/>
          </a:xfrm>
          <a:custGeom>
            <a:avLst/>
            <a:gdLst>
              <a:gd name="T0" fmla="*/ 0 w 1333"/>
              <a:gd name="T1" fmla="*/ 64 h 69"/>
              <a:gd name="T2" fmla="*/ 333 w 1333"/>
              <a:gd name="T3" fmla="*/ 51 h 69"/>
              <a:gd name="T4" fmla="*/ 666 w 1333"/>
              <a:gd name="T5" fmla="*/ 26 h 69"/>
              <a:gd name="T6" fmla="*/ 1000 w 1333"/>
              <a:gd name="T7" fmla="*/ 69 h 69"/>
              <a:gd name="T8" fmla="*/ 1333 w 1333"/>
              <a:gd name="T9" fmla="*/ 0 h 69"/>
            </a:gdLst>
            <a:ahLst/>
            <a:cxnLst>
              <a:cxn ang="0">
                <a:pos x="T0" y="T1"/>
              </a:cxn>
              <a:cxn ang="0">
                <a:pos x="T2" y="T3"/>
              </a:cxn>
              <a:cxn ang="0">
                <a:pos x="T4" y="T5"/>
              </a:cxn>
              <a:cxn ang="0">
                <a:pos x="T6" y="T7"/>
              </a:cxn>
              <a:cxn ang="0">
                <a:pos x="T8" y="T9"/>
              </a:cxn>
            </a:cxnLst>
            <a:rect l="0" t="0" r="r" b="b"/>
            <a:pathLst>
              <a:path w="1333" h="69">
                <a:moveTo>
                  <a:pt x="0" y="64"/>
                </a:moveTo>
                <a:lnTo>
                  <a:pt x="333" y="51"/>
                </a:lnTo>
                <a:lnTo>
                  <a:pt x="666" y="26"/>
                </a:lnTo>
                <a:lnTo>
                  <a:pt x="1000" y="69"/>
                </a:lnTo>
                <a:lnTo>
                  <a:pt x="1333" y="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6"/>
          <p:cNvSpPr>
            <a:spLocks noChangeArrowheads="1"/>
          </p:cNvSpPr>
          <p:nvPr/>
        </p:nvSpPr>
        <p:spPr bwMode="auto">
          <a:xfrm>
            <a:off x="6713538" y="4155948"/>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7"/>
          <p:cNvSpPr>
            <a:spLocks noEditPoints="1"/>
          </p:cNvSpPr>
          <p:nvPr/>
        </p:nvSpPr>
        <p:spPr bwMode="auto">
          <a:xfrm>
            <a:off x="6697663" y="4140073"/>
            <a:ext cx="68263"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8"/>
          <p:cNvSpPr>
            <a:spLocks noChangeArrowheads="1"/>
          </p:cNvSpPr>
          <p:nvPr/>
        </p:nvSpPr>
        <p:spPr bwMode="auto">
          <a:xfrm>
            <a:off x="7242175" y="4133723"/>
            <a:ext cx="38100"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79"/>
          <p:cNvSpPr>
            <a:spLocks noEditPoints="1"/>
          </p:cNvSpPr>
          <p:nvPr/>
        </p:nvSpPr>
        <p:spPr bwMode="auto">
          <a:xfrm>
            <a:off x="7227888" y="4117848"/>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0"/>
          <p:cNvSpPr>
            <a:spLocks noChangeArrowheads="1"/>
          </p:cNvSpPr>
          <p:nvPr/>
        </p:nvSpPr>
        <p:spPr bwMode="auto">
          <a:xfrm>
            <a:off x="7772400" y="4095623"/>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1"/>
          <p:cNvSpPr>
            <a:spLocks noEditPoints="1"/>
          </p:cNvSpPr>
          <p:nvPr/>
        </p:nvSpPr>
        <p:spPr bwMode="auto">
          <a:xfrm>
            <a:off x="7756525" y="4079748"/>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2"/>
          <p:cNvSpPr>
            <a:spLocks noChangeArrowheads="1"/>
          </p:cNvSpPr>
          <p:nvPr/>
        </p:nvSpPr>
        <p:spPr bwMode="auto">
          <a:xfrm>
            <a:off x="8301038" y="4163886"/>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3"/>
          <p:cNvSpPr>
            <a:spLocks noEditPoints="1"/>
          </p:cNvSpPr>
          <p:nvPr/>
        </p:nvSpPr>
        <p:spPr bwMode="auto">
          <a:xfrm>
            <a:off x="8286750" y="414801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Oval 284"/>
          <p:cNvSpPr>
            <a:spLocks noChangeArrowheads="1"/>
          </p:cNvSpPr>
          <p:nvPr/>
        </p:nvSpPr>
        <p:spPr bwMode="auto">
          <a:xfrm>
            <a:off x="8831263" y="405276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285"/>
          <p:cNvSpPr>
            <a:spLocks noEditPoints="1"/>
          </p:cNvSpPr>
          <p:nvPr/>
        </p:nvSpPr>
        <p:spPr bwMode="auto">
          <a:xfrm>
            <a:off x="8815388" y="4038473"/>
            <a:ext cx="66675"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Line 286"/>
          <p:cNvSpPr>
            <a:spLocks noChangeShapeType="1"/>
          </p:cNvSpPr>
          <p:nvPr/>
        </p:nvSpPr>
        <p:spPr bwMode="auto">
          <a:xfrm>
            <a:off x="6713538" y="42337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7"/>
          <p:cNvSpPr>
            <a:spLocks noChangeShapeType="1"/>
          </p:cNvSpPr>
          <p:nvPr/>
        </p:nvSpPr>
        <p:spPr bwMode="auto">
          <a:xfrm>
            <a:off x="7242175" y="4198811"/>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8"/>
          <p:cNvSpPr>
            <a:spLocks noChangeShapeType="1"/>
          </p:cNvSpPr>
          <p:nvPr/>
        </p:nvSpPr>
        <p:spPr bwMode="auto">
          <a:xfrm>
            <a:off x="7772400" y="414642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9"/>
          <p:cNvSpPr>
            <a:spLocks noChangeShapeType="1"/>
          </p:cNvSpPr>
          <p:nvPr/>
        </p:nvSpPr>
        <p:spPr bwMode="auto">
          <a:xfrm>
            <a:off x="8301038" y="4230561"/>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0"/>
          <p:cNvSpPr>
            <a:spLocks noChangeShapeType="1"/>
          </p:cNvSpPr>
          <p:nvPr/>
        </p:nvSpPr>
        <p:spPr bwMode="auto">
          <a:xfrm>
            <a:off x="8831263" y="4092448"/>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1"/>
          <p:cNvSpPr>
            <a:spLocks noChangeShapeType="1"/>
          </p:cNvSpPr>
          <p:nvPr/>
        </p:nvSpPr>
        <p:spPr bwMode="auto">
          <a:xfrm>
            <a:off x="6713538" y="411308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2"/>
          <p:cNvSpPr>
            <a:spLocks noChangeShapeType="1"/>
          </p:cNvSpPr>
          <p:nvPr/>
        </p:nvSpPr>
        <p:spPr bwMode="auto">
          <a:xfrm>
            <a:off x="7242175" y="4105148"/>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3"/>
          <p:cNvSpPr>
            <a:spLocks noChangeShapeType="1"/>
          </p:cNvSpPr>
          <p:nvPr/>
        </p:nvSpPr>
        <p:spPr bwMode="auto">
          <a:xfrm>
            <a:off x="7772400" y="40813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4"/>
          <p:cNvSpPr>
            <a:spLocks noChangeShapeType="1"/>
          </p:cNvSpPr>
          <p:nvPr/>
        </p:nvSpPr>
        <p:spPr bwMode="auto">
          <a:xfrm>
            <a:off x="8301038" y="41321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5"/>
          <p:cNvSpPr>
            <a:spLocks noChangeShapeType="1"/>
          </p:cNvSpPr>
          <p:nvPr/>
        </p:nvSpPr>
        <p:spPr bwMode="auto">
          <a:xfrm>
            <a:off x="8831263" y="405117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296"/>
          <p:cNvSpPr>
            <a:spLocks noChangeArrowheads="1"/>
          </p:cNvSpPr>
          <p:nvPr/>
        </p:nvSpPr>
        <p:spPr bwMode="auto">
          <a:xfrm>
            <a:off x="8699500" y="539261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1" name="Line 297"/>
          <p:cNvSpPr>
            <a:spLocks noChangeShapeType="1"/>
          </p:cNvSpPr>
          <p:nvPr/>
        </p:nvSpPr>
        <p:spPr bwMode="auto">
          <a:xfrm>
            <a:off x="8502650" y="5465636"/>
            <a:ext cx="18415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8"/>
          <p:cNvSpPr>
            <a:spLocks noChangeShapeType="1"/>
          </p:cNvSpPr>
          <p:nvPr/>
        </p:nvSpPr>
        <p:spPr bwMode="auto">
          <a:xfrm>
            <a:off x="8575675" y="5521198"/>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9"/>
          <p:cNvSpPr>
            <a:spLocks noChangeShapeType="1"/>
          </p:cNvSpPr>
          <p:nvPr/>
        </p:nvSpPr>
        <p:spPr bwMode="auto">
          <a:xfrm>
            <a:off x="8575675" y="5410073"/>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00"/>
          <p:cNvSpPr>
            <a:spLocks noChangeShapeType="1"/>
          </p:cNvSpPr>
          <p:nvPr/>
        </p:nvSpPr>
        <p:spPr bwMode="auto">
          <a:xfrm flipV="1">
            <a:off x="8594725" y="5410073"/>
            <a:ext cx="0" cy="111125"/>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Oval 301"/>
          <p:cNvSpPr>
            <a:spLocks noChangeArrowheads="1"/>
          </p:cNvSpPr>
          <p:nvPr/>
        </p:nvSpPr>
        <p:spPr bwMode="auto">
          <a:xfrm>
            <a:off x="8575675" y="5446586"/>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302"/>
          <p:cNvSpPr>
            <a:spLocks noEditPoints="1"/>
          </p:cNvSpPr>
          <p:nvPr/>
        </p:nvSpPr>
        <p:spPr bwMode="auto">
          <a:xfrm>
            <a:off x="8569325" y="5441823"/>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303"/>
          <p:cNvSpPr>
            <a:spLocks noChangeArrowheads="1"/>
          </p:cNvSpPr>
          <p:nvPr/>
        </p:nvSpPr>
        <p:spPr bwMode="auto">
          <a:xfrm>
            <a:off x="8699500" y="5567236"/>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8" name="Line 304"/>
          <p:cNvSpPr>
            <a:spLocks noChangeShapeType="1"/>
          </p:cNvSpPr>
          <p:nvPr/>
        </p:nvSpPr>
        <p:spPr bwMode="auto">
          <a:xfrm>
            <a:off x="8502650" y="5641848"/>
            <a:ext cx="18415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5"/>
          <p:cNvSpPr>
            <a:spLocks noChangeShapeType="1"/>
          </p:cNvSpPr>
          <p:nvPr/>
        </p:nvSpPr>
        <p:spPr bwMode="auto">
          <a:xfrm>
            <a:off x="8575675" y="5697411"/>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306"/>
          <p:cNvSpPr>
            <a:spLocks noChangeShapeType="1"/>
          </p:cNvSpPr>
          <p:nvPr/>
        </p:nvSpPr>
        <p:spPr bwMode="auto">
          <a:xfrm>
            <a:off x="8575675" y="5586286"/>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307"/>
          <p:cNvSpPr>
            <a:spLocks noChangeShapeType="1"/>
          </p:cNvSpPr>
          <p:nvPr/>
        </p:nvSpPr>
        <p:spPr bwMode="auto">
          <a:xfrm flipV="1">
            <a:off x="8594725" y="5586286"/>
            <a:ext cx="0" cy="111125"/>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Oval 308"/>
          <p:cNvSpPr>
            <a:spLocks noChangeArrowheads="1"/>
          </p:cNvSpPr>
          <p:nvPr/>
        </p:nvSpPr>
        <p:spPr bwMode="auto">
          <a:xfrm>
            <a:off x="8575675" y="5622798"/>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9"/>
          <p:cNvSpPr>
            <a:spLocks noEditPoints="1"/>
          </p:cNvSpPr>
          <p:nvPr/>
        </p:nvSpPr>
        <p:spPr bwMode="auto">
          <a:xfrm>
            <a:off x="8569325" y="5618036"/>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310"/>
          <p:cNvSpPr>
            <a:spLocks noChangeArrowheads="1"/>
          </p:cNvSpPr>
          <p:nvPr/>
        </p:nvSpPr>
        <p:spPr bwMode="auto">
          <a:xfrm>
            <a:off x="8699500" y="5746623"/>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5" name="Line 311"/>
          <p:cNvSpPr>
            <a:spLocks noChangeShapeType="1"/>
          </p:cNvSpPr>
          <p:nvPr/>
        </p:nvSpPr>
        <p:spPr bwMode="auto">
          <a:xfrm>
            <a:off x="8502650" y="5818061"/>
            <a:ext cx="18415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2"/>
          <p:cNvSpPr>
            <a:spLocks noChangeShapeType="1"/>
          </p:cNvSpPr>
          <p:nvPr/>
        </p:nvSpPr>
        <p:spPr bwMode="auto">
          <a:xfrm>
            <a:off x="8575675" y="5873623"/>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3"/>
          <p:cNvSpPr>
            <a:spLocks noChangeShapeType="1"/>
          </p:cNvSpPr>
          <p:nvPr/>
        </p:nvSpPr>
        <p:spPr bwMode="auto">
          <a:xfrm>
            <a:off x="8575675" y="5762498"/>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4"/>
          <p:cNvSpPr>
            <a:spLocks noChangeShapeType="1"/>
          </p:cNvSpPr>
          <p:nvPr/>
        </p:nvSpPr>
        <p:spPr bwMode="auto">
          <a:xfrm flipV="1">
            <a:off x="8594725" y="5762498"/>
            <a:ext cx="0" cy="111125"/>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Oval 315"/>
          <p:cNvSpPr>
            <a:spLocks noChangeArrowheads="1"/>
          </p:cNvSpPr>
          <p:nvPr/>
        </p:nvSpPr>
        <p:spPr bwMode="auto">
          <a:xfrm>
            <a:off x="8575675" y="57990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316"/>
          <p:cNvSpPr>
            <a:spLocks noEditPoints="1"/>
          </p:cNvSpPr>
          <p:nvPr/>
        </p:nvSpPr>
        <p:spPr bwMode="auto">
          <a:xfrm>
            <a:off x="8569325" y="5794248"/>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317"/>
          <p:cNvSpPr>
            <a:spLocks noChangeArrowheads="1"/>
          </p:cNvSpPr>
          <p:nvPr/>
        </p:nvSpPr>
        <p:spPr bwMode="auto">
          <a:xfrm>
            <a:off x="8699500" y="5919661"/>
            <a:ext cx="427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 name="Line 318"/>
          <p:cNvSpPr>
            <a:spLocks noChangeShapeType="1"/>
          </p:cNvSpPr>
          <p:nvPr/>
        </p:nvSpPr>
        <p:spPr bwMode="auto">
          <a:xfrm>
            <a:off x="8502650" y="5994273"/>
            <a:ext cx="18415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9"/>
          <p:cNvSpPr>
            <a:spLocks noChangeShapeType="1"/>
          </p:cNvSpPr>
          <p:nvPr/>
        </p:nvSpPr>
        <p:spPr bwMode="auto">
          <a:xfrm>
            <a:off x="8575675" y="6049836"/>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20"/>
          <p:cNvSpPr>
            <a:spLocks noChangeShapeType="1"/>
          </p:cNvSpPr>
          <p:nvPr/>
        </p:nvSpPr>
        <p:spPr bwMode="auto">
          <a:xfrm>
            <a:off x="8575675" y="5938711"/>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21"/>
          <p:cNvSpPr>
            <a:spLocks noChangeShapeType="1"/>
          </p:cNvSpPr>
          <p:nvPr/>
        </p:nvSpPr>
        <p:spPr bwMode="auto">
          <a:xfrm flipV="1">
            <a:off x="8594725" y="5938711"/>
            <a:ext cx="0" cy="111125"/>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Oval 322"/>
          <p:cNvSpPr>
            <a:spLocks noChangeArrowheads="1"/>
          </p:cNvSpPr>
          <p:nvPr/>
        </p:nvSpPr>
        <p:spPr bwMode="auto">
          <a:xfrm>
            <a:off x="8575675" y="597681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323"/>
          <p:cNvSpPr>
            <a:spLocks noEditPoints="1"/>
          </p:cNvSpPr>
          <p:nvPr/>
        </p:nvSpPr>
        <p:spPr bwMode="auto">
          <a:xfrm>
            <a:off x="8569325" y="5970461"/>
            <a:ext cx="49213"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8"/>
          <p:cNvSpPr>
            <a:spLocks noChangeShapeType="1"/>
          </p:cNvSpPr>
          <p:nvPr/>
        </p:nvSpPr>
        <p:spPr bwMode="auto">
          <a:xfrm flipH="1">
            <a:off x="2785305" y="6924034"/>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76"/>
          <p:cNvSpPr>
            <a:spLocks noChangeShapeType="1"/>
          </p:cNvSpPr>
          <p:nvPr/>
        </p:nvSpPr>
        <p:spPr bwMode="auto">
          <a:xfrm flipH="1">
            <a:off x="6437313" y="692137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TextBox 652"/>
          <p:cNvSpPr txBox="1"/>
          <p:nvPr/>
        </p:nvSpPr>
        <p:spPr>
          <a:xfrm rot="16200000">
            <a:off x="1828755" y="4882241"/>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6" name="TextBox 655"/>
          <p:cNvSpPr txBox="1"/>
          <p:nvPr/>
        </p:nvSpPr>
        <p:spPr>
          <a:xfrm rot="16200000">
            <a:off x="5536519" y="4878359"/>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7" name="Rectangle 19"/>
          <p:cNvSpPr>
            <a:spLocks noChangeArrowheads="1"/>
          </p:cNvSpPr>
          <p:nvPr/>
        </p:nvSpPr>
        <p:spPr bwMode="auto">
          <a:xfrm>
            <a:off x="6618140" y="6411077"/>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331" name="Line 328"/>
          <p:cNvSpPr>
            <a:spLocks noChangeShapeType="1"/>
          </p:cNvSpPr>
          <p:nvPr/>
        </p:nvSpPr>
        <p:spPr bwMode="auto">
          <a:xfrm>
            <a:off x="2813163" y="3172685"/>
            <a:ext cx="266785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9"/>
          <p:cNvSpPr>
            <a:spLocks noChangeShapeType="1"/>
          </p:cNvSpPr>
          <p:nvPr/>
        </p:nvSpPr>
        <p:spPr bwMode="auto">
          <a:xfrm>
            <a:off x="30343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30"/>
          <p:cNvSpPr>
            <a:spLocks noChangeShapeType="1"/>
          </p:cNvSpPr>
          <p:nvPr/>
        </p:nvSpPr>
        <p:spPr bwMode="auto">
          <a:xfrm>
            <a:off x="3480128"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31"/>
          <p:cNvSpPr>
            <a:spLocks noChangeShapeType="1"/>
          </p:cNvSpPr>
          <p:nvPr/>
        </p:nvSpPr>
        <p:spPr bwMode="auto">
          <a:xfrm>
            <a:off x="3924224"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32"/>
          <p:cNvSpPr>
            <a:spLocks noChangeShapeType="1"/>
          </p:cNvSpPr>
          <p:nvPr/>
        </p:nvSpPr>
        <p:spPr bwMode="auto">
          <a:xfrm>
            <a:off x="4369960"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33"/>
          <p:cNvSpPr>
            <a:spLocks noChangeShapeType="1"/>
          </p:cNvSpPr>
          <p:nvPr/>
        </p:nvSpPr>
        <p:spPr bwMode="auto">
          <a:xfrm>
            <a:off x="4814057"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4"/>
          <p:cNvSpPr>
            <a:spLocks noChangeShapeType="1"/>
          </p:cNvSpPr>
          <p:nvPr/>
        </p:nvSpPr>
        <p:spPr bwMode="auto">
          <a:xfrm>
            <a:off x="52597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Rectangle 335"/>
          <p:cNvSpPr>
            <a:spLocks noChangeArrowheads="1"/>
          </p:cNvSpPr>
          <p:nvPr/>
        </p:nvSpPr>
        <p:spPr bwMode="auto">
          <a:xfrm>
            <a:off x="3001617"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9" name="Rectangle 336"/>
          <p:cNvSpPr>
            <a:spLocks noChangeArrowheads="1"/>
          </p:cNvSpPr>
          <p:nvPr/>
        </p:nvSpPr>
        <p:spPr bwMode="auto">
          <a:xfrm>
            <a:off x="3447353"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0" name="Rectangle 337"/>
          <p:cNvSpPr>
            <a:spLocks noChangeArrowheads="1"/>
          </p:cNvSpPr>
          <p:nvPr/>
        </p:nvSpPr>
        <p:spPr bwMode="auto">
          <a:xfrm>
            <a:off x="3891449"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 name="Rectangle 338"/>
          <p:cNvSpPr>
            <a:spLocks noChangeArrowheads="1"/>
          </p:cNvSpPr>
          <p:nvPr/>
        </p:nvSpPr>
        <p:spPr bwMode="auto">
          <a:xfrm>
            <a:off x="4337185"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 name="Rectangle 339"/>
          <p:cNvSpPr>
            <a:spLocks noChangeArrowheads="1"/>
          </p:cNvSpPr>
          <p:nvPr/>
        </p:nvSpPr>
        <p:spPr bwMode="auto">
          <a:xfrm>
            <a:off x="4781282"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3" name="Rectangle 340"/>
          <p:cNvSpPr>
            <a:spLocks noChangeArrowheads="1"/>
          </p:cNvSpPr>
          <p:nvPr/>
        </p:nvSpPr>
        <p:spPr bwMode="auto">
          <a:xfrm>
            <a:off x="5227018"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 name="Line 342"/>
          <p:cNvSpPr>
            <a:spLocks noChangeShapeType="1"/>
          </p:cNvSpPr>
          <p:nvPr/>
        </p:nvSpPr>
        <p:spPr bwMode="auto">
          <a:xfrm flipV="1">
            <a:off x="2813163" y="1011812"/>
            <a:ext cx="0" cy="216087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343"/>
          <p:cNvSpPr>
            <a:spLocks noChangeShapeType="1"/>
          </p:cNvSpPr>
          <p:nvPr/>
        </p:nvSpPr>
        <p:spPr bwMode="auto">
          <a:xfrm flipH="1">
            <a:off x="2785305" y="317268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344"/>
          <p:cNvSpPr>
            <a:spLocks noChangeShapeType="1"/>
          </p:cNvSpPr>
          <p:nvPr/>
        </p:nvSpPr>
        <p:spPr bwMode="auto">
          <a:xfrm flipH="1">
            <a:off x="2785305" y="274084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345"/>
          <p:cNvSpPr>
            <a:spLocks noChangeShapeType="1"/>
          </p:cNvSpPr>
          <p:nvPr/>
        </p:nvSpPr>
        <p:spPr bwMode="auto">
          <a:xfrm flipH="1">
            <a:off x="2785305" y="230900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346"/>
          <p:cNvSpPr>
            <a:spLocks noChangeShapeType="1"/>
          </p:cNvSpPr>
          <p:nvPr/>
        </p:nvSpPr>
        <p:spPr bwMode="auto">
          <a:xfrm flipH="1">
            <a:off x="2785305" y="1877166"/>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347"/>
          <p:cNvSpPr>
            <a:spLocks noChangeShapeType="1"/>
          </p:cNvSpPr>
          <p:nvPr/>
        </p:nvSpPr>
        <p:spPr bwMode="auto">
          <a:xfrm flipH="1">
            <a:off x="2785305" y="1443652"/>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Rectangle 349"/>
          <p:cNvSpPr>
            <a:spLocks noChangeArrowheads="1"/>
          </p:cNvSpPr>
          <p:nvPr/>
        </p:nvSpPr>
        <p:spPr bwMode="auto">
          <a:xfrm>
            <a:off x="2678786" y="3107406"/>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3" name="Rectangle 350"/>
          <p:cNvSpPr>
            <a:spLocks noChangeArrowheads="1"/>
          </p:cNvSpPr>
          <p:nvPr/>
        </p:nvSpPr>
        <p:spPr bwMode="auto">
          <a:xfrm>
            <a:off x="2570630" y="267556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4" name="Rectangle 351"/>
          <p:cNvSpPr>
            <a:spLocks noChangeArrowheads="1"/>
          </p:cNvSpPr>
          <p:nvPr/>
        </p:nvSpPr>
        <p:spPr bwMode="auto">
          <a:xfrm>
            <a:off x="2570630" y="2242053"/>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5" name="Rectangle 352"/>
          <p:cNvSpPr>
            <a:spLocks noChangeArrowheads="1"/>
          </p:cNvSpPr>
          <p:nvPr/>
        </p:nvSpPr>
        <p:spPr bwMode="auto">
          <a:xfrm>
            <a:off x="2570630" y="1810214"/>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6" name="Rectangle 353"/>
          <p:cNvSpPr>
            <a:spLocks noChangeArrowheads="1"/>
          </p:cNvSpPr>
          <p:nvPr/>
        </p:nvSpPr>
        <p:spPr bwMode="auto">
          <a:xfrm>
            <a:off x="2570630" y="137502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7" name="Rectangle 354"/>
          <p:cNvSpPr>
            <a:spLocks noChangeArrowheads="1"/>
          </p:cNvSpPr>
          <p:nvPr/>
        </p:nvSpPr>
        <p:spPr bwMode="auto">
          <a:xfrm>
            <a:off x="2678786" y="944860"/>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 name="Line 366"/>
          <p:cNvSpPr>
            <a:spLocks noChangeShapeType="1"/>
          </p:cNvSpPr>
          <p:nvPr/>
        </p:nvSpPr>
        <p:spPr bwMode="auto">
          <a:xfrm>
            <a:off x="3034392" y="1110566"/>
            <a:ext cx="0" cy="3012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7"/>
          <p:cNvSpPr>
            <a:spLocks noChangeShapeType="1"/>
          </p:cNvSpPr>
          <p:nvPr/>
        </p:nvSpPr>
        <p:spPr bwMode="auto">
          <a:xfrm>
            <a:off x="3480128" y="1979267"/>
            <a:ext cx="0" cy="4017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8"/>
          <p:cNvSpPr>
            <a:spLocks noChangeShapeType="1"/>
          </p:cNvSpPr>
          <p:nvPr/>
        </p:nvSpPr>
        <p:spPr bwMode="auto">
          <a:xfrm>
            <a:off x="3924224" y="2240379"/>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9"/>
          <p:cNvSpPr>
            <a:spLocks noChangeShapeType="1"/>
          </p:cNvSpPr>
          <p:nvPr/>
        </p:nvSpPr>
        <p:spPr bwMode="auto">
          <a:xfrm>
            <a:off x="4369960" y="2031155"/>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370"/>
          <p:cNvSpPr>
            <a:spLocks noChangeShapeType="1"/>
          </p:cNvSpPr>
          <p:nvPr/>
        </p:nvSpPr>
        <p:spPr bwMode="auto">
          <a:xfrm>
            <a:off x="4814057" y="2066304"/>
            <a:ext cx="0" cy="2962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371"/>
          <p:cNvSpPr>
            <a:spLocks noChangeShapeType="1"/>
          </p:cNvSpPr>
          <p:nvPr/>
        </p:nvSpPr>
        <p:spPr bwMode="auto">
          <a:xfrm>
            <a:off x="5259792" y="1579230"/>
            <a:ext cx="0" cy="65279"/>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372"/>
          <p:cNvSpPr>
            <a:spLocks noChangeShapeType="1"/>
          </p:cNvSpPr>
          <p:nvPr/>
        </p:nvSpPr>
        <p:spPr bwMode="auto">
          <a:xfrm flipV="1">
            <a:off x="3034392" y="1082111"/>
            <a:ext cx="0" cy="2845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373"/>
          <p:cNvSpPr>
            <a:spLocks noChangeShapeType="1"/>
          </p:cNvSpPr>
          <p:nvPr/>
        </p:nvSpPr>
        <p:spPr bwMode="auto">
          <a:xfrm flipV="1">
            <a:off x="3480128" y="1940770"/>
            <a:ext cx="0" cy="3849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374"/>
          <p:cNvSpPr>
            <a:spLocks noChangeShapeType="1"/>
          </p:cNvSpPr>
          <p:nvPr/>
        </p:nvSpPr>
        <p:spPr bwMode="auto">
          <a:xfrm flipV="1">
            <a:off x="3924224" y="2093085"/>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375"/>
          <p:cNvSpPr>
            <a:spLocks noChangeShapeType="1"/>
          </p:cNvSpPr>
          <p:nvPr/>
        </p:nvSpPr>
        <p:spPr bwMode="auto">
          <a:xfrm flipV="1">
            <a:off x="4369960" y="1982614"/>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376"/>
          <p:cNvSpPr>
            <a:spLocks noChangeShapeType="1"/>
          </p:cNvSpPr>
          <p:nvPr/>
        </p:nvSpPr>
        <p:spPr bwMode="auto">
          <a:xfrm flipV="1">
            <a:off x="4814057" y="1768368"/>
            <a:ext cx="0" cy="297936"/>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377"/>
          <p:cNvSpPr>
            <a:spLocks noChangeShapeType="1"/>
          </p:cNvSpPr>
          <p:nvPr/>
        </p:nvSpPr>
        <p:spPr bwMode="auto">
          <a:xfrm flipV="1">
            <a:off x="5259792" y="1515625"/>
            <a:ext cx="0" cy="6360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Freeform 378"/>
          <p:cNvSpPr>
            <a:spLocks/>
          </p:cNvSpPr>
          <p:nvPr/>
        </p:nvSpPr>
        <p:spPr bwMode="auto">
          <a:xfrm>
            <a:off x="3034392" y="1110566"/>
            <a:ext cx="2225400" cy="1129814"/>
          </a:xfrm>
          <a:custGeom>
            <a:avLst/>
            <a:gdLst>
              <a:gd name="T0" fmla="*/ 0 w 1358"/>
              <a:gd name="T1" fmla="*/ 0 h 675"/>
              <a:gd name="T2" fmla="*/ 272 w 1358"/>
              <a:gd name="T3" fmla="*/ 519 h 675"/>
              <a:gd name="T4" fmla="*/ 543 w 1358"/>
              <a:gd name="T5" fmla="*/ 675 h 675"/>
              <a:gd name="T6" fmla="*/ 815 w 1358"/>
              <a:gd name="T7" fmla="*/ 550 h 675"/>
              <a:gd name="T8" fmla="*/ 1086 w 1358"/>
              <a:gd name="T9" fmla="*/ 571 h 675"/>
              <a:gd name="T10" fmla="*/ 1358 w 1358"/>
              <a:gd name="T11" fmla="*/ 280 h 675"/>
            </a:gdLst>
            <a:ahLst/>
            <a:cxnLst>
              <a:cxn ang="0">
                <a:pos x="T0" y="T1"/>
              </a:cxn>
              <a:cxn ang="0">
                <a:pos x="T2" y="T3"/>
              </a:cxn>
              <a:cxn ang="0">
                <a:pos x="T4" y="T5"/>
              </a:cxn>
              <a:cxn ang="0">
                <a:pos x="T6" y="T7"/>
              </a:cxn>
              <a:cxn ang="0">
                <a:pos x="T8" y="T9"/>
              </a:cxn>
              <a:cxn ang="0">
                <a:pos x="T10" y="T11"/>
              </a:cxn>
            </a:cxnLst>
            <a:rect l="0" t="0" r="r" b="b"/>
            <a:pathLst>
              <a:path w="1358" h="675">
                <a:moveTo>
                  <a:pt x="0" y="0"/>
                </a:moveTo>
                <a:lnTo>
                  <a:pt x="272" y="519"/>
                </a:lnTo>
                <a:lnTo>
                  <a:pt x="543" y="675"/>
                </a:lnTo>
                <a:lnTo>
                  <a:pt x="815" y="550"/>
                </a:lnTo>
                <a:lnTo>
                  <a:pt x="1086" y="571"/>
                </a:lnTo>
                <a:lnTo>
                  <a:pt x="1358" y="280"/>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Oval 379"/>
          <p:cNvSpPr>
            <a:spLocks noChangeArrowheads="1"/>
          </p:cNvSpPr>
          <p:nvPr/>
        </p:nvSpPr>
        <p:spPr bwMode="auto">
          <a:xfrm>
            <a:off x="3016366" y="1092154"/>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80"/>
          <p:cNvSpPr>
            <a:spLocks noEditPoints="1"/>
          </p:cNvSpPr>
          <p:nvPr/>
        </p:nvSpPr>
        <p:spPr bwMode="auto">
          <a:xfrm>
            <a:off x="3001617" y="1077091"/>
            <a:ext cx="67189"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Oval 381"/>
          <p:cNvSpPr>
            <a:spLocks noChangeArrowheads="1"/>
          </p:cNvSpPr>
          <p:nvPr/>
        </p:nvSpPr>
        <p:spPr bwMode="auto">
          <a:xfrm>
            <a:off x="3460463" y="1960855"/>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382"/>
          <p:cNvSpPr>
            <a:spLocks noEditPoints="1"/>
          </p:cNvSpPr>
          <p:nvPr/>
        </p:nvSpPr>
        <p:spPr bwMode="auto">
          <a:xfrm>
            <a:off x="3445714" y="1944117"/>
            <a:ext cx="68827" cy="70299"/>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Oval 383"/>
          <p:cNvSpPr>
            <a:spLocks noChangeArrowheads="1"/>
          </p:cNvSpPr>
          <p:nvPr/>
        </p:nvSpPr>
        <p:spPr bwMode="auto">
          <a:xfrm>
            <a:off x="3906198" y="2221968"/>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384"/>
          <p:cNvSpPr>
            <a:spLocks noEditPoints="1"/>
          </p:cNvSpPr>
          <p:nvPr/>
        </p:nvSpPr>
        <p:spPr bwMode="auto">
          <a:xfrm>
            <a:off x="3891449" y="2205230"/>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Oval 385"/>
          <p:cNvSpPr>
            <a:spLocks noChangeArrowheads="1"/>
          </p:cNvSpPr>
          <p:nvPr/>
        </p:nvSpPr>
        <p:spPr bwMode="auto">
          <a:xfrm>
            <a:off x="4350295" y="2012743"/>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386"/>
          <p:cNvSpPr>
            <a:spLocks noEditPoints="1"/>
          </p:cNvSpPr>
          <p:nvPr/>
        </p:nvSpPr>
        <p:spPr bwMode="auto">
          <a:xfrm>
            <a:off x="4335547" y="1996005"/>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Oval 387"/>
          <p:cNvSpPr>
            <a:spLocks noChangeArrowheads="1"/>
          </p:cNvSpPr>
          <p:nvPr/>
        </p:nvSpPr>
        <p:spPr bwMode="auto">
          <a:xfrm>
            <a:off x="4796030" y="2046219"/>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388"/>
          <p:cNvSpPr>
            <a:spLocks noEditPoints="1"/>
          </p:cNvSpPr>
          <p:nvPr/>
        </p:nvSpPr>
        <p:spPr bwMode="auto">
          <a:xfrm>
            <a:off x="4779643" y="2031155"/>
            <a:ext cx="68827" cy="68626"/>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389"/>
          <p:cNvSpPr>
            <a:spLocks noChangeArrowheads="1"/>
          </p:cNvSpPr>
          <p:nvPr/>
        </p:nvSpPr>
        <p:spPr bwMode="auto">
          <a:xfrm>
            <a:off x="5240128" y="1560817"/>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390"/>
          <p:cNvSpPr>
            <a:spLocks noEditPoints="1"/>
          </p:cNvSpPr>
          <p:nvPr/>
        </p:nvSpPr>
        <p:spPr bwMode="auto">
          <a:xfrm>
            <a:off x="5225379" y="1544079"/>
            <a:ext cx="68827"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Line 391"/>
          <p:cNvSpPr>
            <a:spLocks noChangeShapeType="1"/>
          </p:cNvSpPr>
          <p:nvPr/>
        </p:nvSpPr>
        <p:spPr bwMode="auto">
          <a:xfrm>
            <a:off x="3016366" y="1140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92"/>
          <p:cNvSpPr>
            <a:spLocks noChangeShapeType="1"/>
          </p:cNvSpPr>
          <p:nvPr/>
        </p:nvSpPr>
        <p:spPr bwMode="auto">
          <a:xfrm>
            <a:off x="3460463" y="2019438"/>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93"/>
          <p:cNvSpPr>
            <a:spLocks noChangeShapeType="1"/>
          </p:cNvSpPr>
          <p:nvPr/>
        </p:nvSpPr>
        <p:spPr bwMode="auto">
          <a:xfrm>
            <a:off x="3906198" y="2387673"/>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394"/>
          <p:cNvSpPr>
            <a:spLocks noChangeShapeType="1"/>
          </p:cNvSpPr>
          <p:nvPr/>
        </p:nvSpPr>
        <p:spPr bwMode="auto">
          <a:xfrm>
            <a:off x="4350295" y="2079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5"/>
          <p:cNvSpPr>
            <a:spLocks noChangeShapeType="1"/>
          </p:cNvSpPr>
          <p:nvPr/>
        </p:nvSpPr>
        <p:spPr bwMode="auto">
          <a:xfrm>
            <a:off x="4796030" y="2362567"/>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396"/>
          <p:cNvSpPr>
            <a:spLocks noChangeShapeType="1"/>
          </p:cNvSpPr>
          <p:nvPr/>
        </p:nvSpPr>
        <p:spPr bwMode="auto">
          <a:xfrm>
            <a:off x="5240128" y="1644507"/>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397"/>
          <p:cNvSpPr>
            <a:spLocks noChangeShapeType="1"/>
          </p:cNvSpPr>
          <p:nvPr/>
        </p:nvSpPr>
        <p:spPr bwMode="auto">
          <a:xfrm>
            <a:off x="3016366" y="1082111"/>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398"/>
          <p:cNvSpPr>
            <a:spLocks noChangeShapeType="1"/>
          </p:cNvSpPr>
          <p:nvPr/>
        </p:nvSpPr>
        <p:spPr bwMode="auto">
          <a:xfrm>
            <a:off x="3460463" y="1940770"/>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399"/>
          <p:cNvSpPr>
            <a:spLocks noChangeShapeType="1"/>
          </p:cNvSpPr>
          <p:nvPr/>
        </p:nvSpPr>
        <p:spPr bwMode="auto">
          <a:xfrm>
            <a:off x="3906198" y="209308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400"/>
          <p:cNvSpPr>
            <a:spLocks noChangeShapeType="1"/>
          </p:cNvSpPr>
          <p:nvPr/>
        </p:nvSpPr>
        <p:spPr bwMode="auto">
          <a:xfrm>
            <a:off x="4350295" y="1982614"/>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401"/>
          <p:cNvSpPr>
            <a:spLocks noChangeShapeType="1"/>
          </p:cNvSpPr>
          <p:nvPr/>
        </p:nvSpPr>
        <p:spPr bwMode="auto">
          <a:xfrm>
            <a:off x="4796030" y="1768368"/>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402"/>
          <p:cNvSpPr>
            <a:spLocks noChangeShapeType="1"/>
          </p:cNvSpPr>
          <p:nvPr/>
        </p:nvSpPr>
        <p:spPr bwMode="auto">
          <a:xfrm>
            <a:off x="5240128" y="151562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403"/>
          <p:cNvSpPr>
            <a:spLocks noChangeShapeType="1"/>
          </p:cNvSpPr>
          <p:nvPr/>
        </p:nvSpPr>
        <p:spPr bwMode="auto">
          <a:xfrm>
            <a:off x="3034392" y="1110566"/>
            <a:ext cx="0" cy="4184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404"/>
          <p:cNvSpPr>
            <a:spLocks noChangeShapeType="1"/>
          </p:cNvSpPr>
          <p:nvPr/>
        </p:nvSpPr>
        <p:spPr bwMode="auto">
          <a:xfrm>
            <a:off x="3480128" y="1875491"/>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405"/>
          <p:cNvSpPr>
            <a:spLocks noChangeShapeType="1"/>
          </p:cNvSpPr>
          <p:nvPr/>
        </p:nvSpPr>
        <p:spPr bwMode="auto">
          <a:xfrm>
            <a:off x="3924224" y="1880513"/>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406"/>
          <p:cNvSpPr>
            <a:spLocks noChangeShapeType="1"/>
          </p:cNvSpPr>
          <p:nvPr/>
        </p:nvSpPr>
        <p:spPr bwMode="auto">
          <a:xfrm>
            <a:off x="4369960" y="1935748"/>
            <a:ext cx="0" cy="5523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7"/>
          <p:cNvSpPr>
            <a:spLocks noChangeShapeType="1"/>
          </p:cNvSpPr>
          <p:nvPr/>
        </p:nvSpPr>
        <p:spPr bwMode="auto">
          <a:xfrm>
            <a:off x="4814057" y="1716481"/>
            <a:ext cx="0" cy="313001"/>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8"/>
          <p:cNvSpPr>
            <a:spLocks noChangeShapeType="1"/>
          </p:cNvSpPr>
          <p:nvPr/>
        </p:nvSpPr>
        <p:spPr bwMode="auto">
          <a:xfrm>
            <a:off x="5259792" y="1426914"/>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9"/>
          <p:cNvSpPr>
            <a:spLocks noChangeShapeType="1"/>
          </p:cNvSpPr>
          <p:nvPr/>
        </p:nvSpPr>
        <p:spPr bwMode="auto">
          <a:xfrm flipV="1">
            <a:off x="3034392" y="1067048"/>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410"/>
          <p:cNvSpPr>
            <a:spLocks noChangeShapeType="1"/>
          </p:cNvSpPr>
          <p:nvPr/>
        </p:nvSpPr>
        <p:spPr bwMode="auto">
          <a:xfrm flipV="1">
            <a:off x="3480128" y="1836994"/>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411"/>
          <p:cNvSpPr>
            <a:spLocks noChangeShapeType="1"/>
          </p:cNvSpPr>
          <p:nvPr/>
        </p:nvSpPr>
        <p:spPr bwMode="auto">
          <a:xfrm flipV="1">
            <a:off x="3924224" y="1798497"/>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412"/>
          <p:cNvSpPr>
            <a:spLocks noChangeShapeType="1"/>
          </p:cNvSpPr>
          <p:nvPr/>
        </p:nvSpPr>
        <p:spPr bwMode="auto">
          <a:xfrm flipV="1">
            <a:off x="4369960" y="1878839"/>
            <a:ext cx="0" cy="5690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413"/>
          <p:cNvSpPr>
            <a:spLocks noChangeShapeType="1"/>
          </p:cNvSpPr>
          <p:nvPr/>
        </p:nvSpPr>
        <p:spPr bwMode="auto">
          <a:xfrm flipV="1">
            <a:off x="4814057" y="1405155"/>
            <a:ext cx="0" cy="31132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4"/>
          <p:cNvSpPr>
            <a:spLocks noChangeShapeType="1"/>
          </p:cNvSpPr>
          <p:nvPr/>
        </p:nvSpPr>
        <p:spPr bwMode="auto">
          <a:xfrm flipV="1">
            <a:off x="5259792" y="1383395"/>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415"/>
          <p:cNvSpPr>
            <a:spLocks/>
          </p:cNvSpPr>
          <p:nvPr/>
        </p:nvSpPr>
        <p:spPr bwMode="auto">
          <a:xfrm>
            <a:off x="3034392" y="1110566"/>
            <a:ext cx="2225400" cy="825183"/>
          </a:xfrm>
          <a:custGeom>
            <a:avLst/>
            <a:gdLst>
              <a:gd name="T0" fmla="*/ 0 w 1358"/>
              <a:gd name="T1" fmla="*/ 0 h 493"/>
              <a:gd name="T2" fmla="*/ 272 w 1358"/>
              <a:gd name="T3" fmla="*/ 457 h 493"/>
              <a:gd name="T4" fmla="*/ 543 w 1358"/>
              <a:gd name="T5" fmla="*/ 460 h 493"/>
              <a:gd name="T6" fmla="*/ 815 w 1358"/>
              <a:gd name="T7" fmla="*/ 493 h 493"/>
              <a:gd name="T8" fmla="*/ 1086 w 1358"/>
              <a:gd name="T9" fmla="*/ 362 h 493"/>
              <a:gd name="T10" fmla="*/ 1358 w 1358"/>
              <a:gd name="T11" fmla="*/ 189 h 493"/>
            </a:gdLst>
            <a:ahLst/>
            <a:cxnLst>
              <a:cxn ang="0">
                <a:pos x="T0" y="T1"/>
              </a:cxn>
              <a:cxn ang="0">
                <a:pos x="T2" y="T3"/>
              </a:cxn>
              <a:cxn ang="0">
                <a:pos x="T4" y="T5"/>
              </a:cxn>
              <a:cxn ang="0">
                <a:pos x="T6" y="T7"/>
              </a:cxn>
              <a:cxn ang="0">
                <a:pos x="T8" y="T9"/>
              </a:cxn>
              <a:cxn ang="0">
                <a:pos x="T10" y="T11"/>
              </a:cxn>
            </a:cxnLst>
            <a:rect l="0" t="0" r="r" b="b"/>
            <a:pathLst>
              <a:path w="1358" h="493">
                <a:moveTo>
                  <a:pt x="0" y="0"/>
                </a:moveTo>
                <a:lnTo>
                  <a:pt x="272" y="457"/>
                </a:lnTo>
                <a:lnTo>
                  <a:pt x="543" y="460"/>
                </a:lnTo>
                <a:lnTo>
                  <a:pt x="815" y="493"/>
                </a:lnTo>
                <a:lnTo>
                  <a:pt x="1086" y="362"/>
                </a:lnTo>
                <a:lnTo>
                  <a:pt x="1358" y="189"/>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Oval 416"/>
          <p:cNvSpPr>
            <a:spLocks noChangeArrowheads="1"/>
          </p:cNvSpPr>
          <p:nvPr/>
        </p:nvSpPr>
        <p:spPr bwMode="auto">
          <a:xfrm>
            <a:off x="3016366" y="1092154"/>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417"/>
          <p:cNvSpPr>
            <a:spLocks noEditPoints="1"/>
          </p:cNvSpPr>
          <p:nvPr/>
        </p:nvSpPr>
        <p:spPr bwMode="auto">
          <a:xfrm>
            <a:off x="3001617" y="1075416"/>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Oval 418"/>
          <p:cNvSpPr>
            <a:spLocks noChangeArrowheads="1"/>
          </p:cNvSpPr>
          <p:nvPr/>
        </p:nvSpPr>
        <p:spPr bwMode="auto">
          <a:xfrm>
            <a:off x="3460463" y="1857080"/>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419"/>
          <p:cNvSpPr>
            <a:spLocks noEditPoints="1"/>
          </p:cNvSpPr>
          <p:nvPr/>
        </p:nvSpPr>
        <p:spPr bwMode="auto">
          <a:xfrm>
            <a:off x="3445714" y="1840342"/>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420"/>
          <p:cNvSpPr>
            <a:spLocks noChangeArrowheads="1"/>
          </p:cNvSpPr>
          <p:nvPr/>
        </p:nvSpPr>
        <p:spPr bwMode="auto">
          <a:xfrm>
            <a:off x="3906198" y="1862101"/>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421"/>
          <p:cNvSpPr>
            <a:spLocks noEditPoints="1"/>
          </p:cNvSpPr>
          <p:nvPr/>
        </p:nvSpPr>
        <p:spPr bwMode="auto">
          <a:xfrm>
            <a:off x="3891449" y="1845363"/>
            <a:ext cx="67189"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422"/>
          <p:cNvSpPr>
            <a:spLocks noChangeArrowheads="1"/>
          </p:cNvSpPr>
          <p:nvPr/>
        </p:nvSpPr>
        <p:spPr bwMode="auto">
          <a:xfrm>
            <a:off x="4350295" y="1915662"/>
            <a:ext cx="37691"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423"/>
          <p:cNvSpPr>
            <a:spLocks noEditPoints="1"/>
          </p:cNvSpPr>
          <p:nvPr/>
        </p:nvSpPr>
        <p:spPr bwMode="auto">
          <a:xfrm>
            <a:off x="4335547" y="1900599"/>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424"/>
          <p:cNvSpPr>
            <a:spLocks noChangeArrowheads="1"/>
          </p:cNvSpPr>
          <p:nvPr/>
        </p:nvSpPr>
        <p:spPr bwMode="auto">
          <a:xfrm>
            <a:off x="4796030" y="1698069"/>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425"/>
          <p:cNvSpPr>
            <a:spLocks noEditPoints="1"/>
          </p:cNvSpPr>
          <p:nvPr/>
        </p:nvSpPr>
        <p:spPr bwMode="auto">
          <a:xfrm>
            <a:off x="4779643" y="1683005"/>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426"/>
          <p:cNvSpPr>
            <a:spLocks noChangeArrowheads="1"/>
          </p:cNvSpPr>
          <p:nvPr/>
        </p:nvSpPr>
        <p:spPr bwMode="auto">
          <a:xfrm>
            <a:off x="5240128" y="1408502"/>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427"/>
          <p:cNvSpPr>
            <a:spLocks noEditPoints="1"/>
          </p:cNvSpPr>
          <p:nvPr/>
        </p:nvSpPr>
        <p:spPr bwMode="auto">
          <a:xfrm>
            <a:off x="5225379" y="1393438"/>
            <a:ext cx="68827"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428"/>
          <p:cNvSpPr>
            <a:spLocks noChangeShapeType="1"/>
          </p:cNvSpPr>
          <p:nvPr/>
        </p:nvSpPr>
        <p:spPr bwMode="auto">
          <a:xfrm>
            <a:off x="3016366" y="1152411"/>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29"/>
          <p:cNvSpPr>
            <a:spLocks noChangeShapeType="1"/>
          </p:cNvSpPr>
          <p:nvPr/>
        </p:nvSpPr>
        <p:spPr bwMode="auto">
          <a:xfrm>
            <a:off x="3460463" y="191398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30"/>
          <p:cNvSpPr>
            <a:spLocks noChangeShapeType="1"/>
          </p:cNvSpPr>
          <p:nvPr/>
        </p:nvSpPr>
        <p:spPr bwMode="auto">
          <a:xfrm>
            <a:off x="3906198" y="196252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431"/>
          <p:cNvSpPr>
            <a:spLocks noChangeShapeType="1"/>
          </p:cNvSpPr>
          <p:nvPr/>
        </p:nvSpPr>
        <p:spPr bwMode="auto">
          <a:xfrm>
            <a:off x="4350295" y="199098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432"/>
          <p:cNvSpPr>
            <a:spLocks noChangeShapeType="1"/>
          </p:cNvSpPr>
          <p:nvPr/>
        </p:nvSpPr>
        <p:spPr bwMode="auto">
          <a:xfrm>
            <a:off x="4796030" y="2029481"/>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33"/>
          <p:cNvSpPr>
            <a:spLocks noChangeShapeType="1"/>
          </p:cNvSpPr>
          <p:nvPr/>
        </p:nvSpPr>
        <p:spPr bwMode="auto">
          <a:xfrm>
            <a:off x="5240128" y="1470432"/>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434"/>
          <p:cNvSpPr>
            <a:spLocks noChangeShapeType="1"/>
          </p:cNvSpPr>
          <p:nvPr/>
        </p:nvSpPr>
        <p:spPr bwMode="auto">
          <a:xfrm>
            <a:off x="3016366" y="1067048"/>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435"/>
          <p:cNvSpPr>
            <a:spLocks noChangeShapeType="1"/>
          </p:cNvSpPr>
          <p:nvPr/>
        </p:nvSpPr>
        <p:spPr bwMode="auto">
          <a:xfrm>
            <a:off x="3460463" y="183699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36"/>
          <p:cNvSpPr>
            <a:spLocks noChangeShapeType="1"/>
          </p:cNvSpPr>
          <p:nvPr/>
        </p:nvSpPr>
        <p:spPr bwMode="auto">
          <a:xfrm>
            <a:off x="3906198" y="1798497"/>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37"/>
          <p:cNvSpPr>
            <a:spLocks noChangeShapeType="1"/>
          </p:cNvSpPr>
          <p:nvPr/>
        </p:nvSpPr>
        <p:spPr bwMode="auto">
          <a:xfrm>
            <a:off x="4350295" y="187883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38"/>
          <p:cNvSpPr>
            <a:spLocks noChangeShapeType="1"/>
          </p:cNvSpPr>
          <p:nvPr/>
        </p:nvSpPr>
        <p:spPr bwMode="auto">
          <a:xfrm>
            <a:off x="4796030" y="1405155"/>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39"/>
          <p:cNvSpPr>
            <a:spLocks noChangeShapeType="1"/>
          </p:cNvSpPr>
          <p:nvPr/>
        </p:nvSpPr>
        <p:spPr bwMode="auto">
          <a:xfrm>
            <a:off x="5240128" y="1383395"/>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40"/>
          <p:cNvSpPr>
            <a:spLocks noChangeArrowheads="1"/>
          </p:cNvSpPr>
          <p:nvPr/>
        </p:nvSpPr>
        <p:spPr bwMode="auto">
          <a:xfrm>
            <a:off x="5064783" y="2765951"/>
            <a:ext cx="412961" cy="19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4" name="Line 441"/>
          <p:cNvSpPr>
            <a:spLocks noChangeShapeType="1"/>
          </p:cNvSpPr>
          <p:nvPr/>
        </p:nvSpPr>
        <p:spPr bwMode="auto">
          <a:xfrm>
            <a:off x="4864857" y="2841273"/>
            <a:ext cx="185177"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42"/>
          <p:cNvSpPr>
            <a:spLocks noChangeShapeType="1"/>
          </p:cNvSpPr>
          <p:nvPr/>
        </p:nvSpPr>
        <p:spPr bwMode="auto">
          <a:xfrm>
            <a:off x="4940239" y="2898182"/>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43"/>
          <p:cNvSpPr>
            <a:spLocks noChangeShapeType="1"/>
          </p:cNvSpPr>
          <p:nvPr/>
        </p:nvSpPr>
        <p:spPr bwMode="auto">
          <a:xfrm>
            <a:off x="4940239" y="2786037"/>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44"/>
          <p:cNvSpPr>
            <a:spLocks noChangeShapeType="1"/>
          </p:cNvSpPr>
          <p:nvPr/>
        </p:nvSpPr>
        <p:spPr bwMode="auto">
          <a:xfrm flipV="1">
            <a:off x="4958265" y="2786037"/>
            <a:ext cx="0" cy="112145"/>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Oval 445"/>
          <p:cNvSpPr>
            <a:spLocks noChangeArrowheads="1"/>
          </p:cNvSpPr>
          <p:nvPr/>
        </p:nvSpPr>
        <p:spPr bwMode="auto">
          <a:xfrm>
            <a:off x="4940239" y="2822860"/>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446"/>
          <p:cNvSpPr>
            <a:spLocks noEditPoints="1"/>
          </p:cNvSpPr>
          <p:nvPr/>
        </p:nvSpPr>
        <p:spPr bwMode="auto">
          <a:xfrm>
            <a:off x="4933684" y="2816165"/>
            <a:ext cx="49162" cy="50214"/>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Rectangle 447"/>
          <p:cNvSpPr>
            <a:spLocks noChangeArrowheads="1"/>
          </p:cNvSpPr>
          <p:nvPr/>
        </p:nvSpPr>
        <p:spPr bwMode="auto">
          <a:xfrm>
            <a:off x="5064783" y="2946721"/>
            <a:ext cx="412961" cy="19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1" name="Line 448"/>
          <p:cNvSpPr>
            <a:spLocks noChangeShapeType="1"/>
          </p:cNvSpPr>
          <p:nvPr/>
        </p:nvSpPr>
        <p:spPr bwMode="auto">
          <a:xfrm>
            <a:off x="4864857" y="3022043"/>
            <a:ext cx="185177"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49"/>
          <p:cNvSpPr>
            <a:spLocks noChangeShapeType="1"/>
          </p:cNvSpPr>
          <p:nvPr/>
        </p:nvSpPr>
        <p:spPr bwMode="auto">
          <a:xfrm>
            <a:off x="4940239" y="3078952"/>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450"/>
          <p:cNvSpPr>
            <a:spLocks noChangeShapeType="1"/>
          </p:cNvSpPr>
          <p:nvPr/>
        </p:nvSpPr>
        <p:spPr bwMode="auto">
          <a:xfrm>
            <a:off x="4940239" y="2966807"/>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451"/>
          <p:cNvSpPr>
            <a:spLocks noChangeShapeType="1"/>
          </p:cNvSpPr>
          <p:nvPr/>
        </p:nvSpPr>
        <p:spPr bwMode="auto">
          <a:xfrm flipV="1">
            <a:off x="4958265" y="2966807"/>
            <a:ext cx="0" cy="112145"/>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Oval 452"/>
          <p:cNvSpPr>
            <a:spLocks noChangeArrowheads="1"/>
          </p:cNvSpPr>
          <p:nvPr/>
        </p:nvSpPr>
        <p:spPr bwMode="auto">
          <a:xfrm>
            <a:off x="4940239" y="3003631"/>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453"/>
          <p:cNvSpPr>
            <a:spLocks noEditPoints="1"/>
          </p:cNvSpPr>
          <p:nvPr/>
        </p:nvSpPr>
        <p:spPr bwMode="auto">
          <a:xfrm>
            <a:off x="4933684" y="2996935"/>
            <a:ext cx="49162" cy="50214"/>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Rectangle 457"/>
          <p:cNvSpPr>
            <a:spLocks noChangeArrowheads="1"/>
          </p:cNvSpPr>
          <p:nvPr/>
        </p:nvSpPr>
        <p:spPr bwMode="auto">
          <a:xfrm>
            <a:off x="6464300" y="1009151"/>
            <a:ext cx="2730500" cy="216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Line 458"/>
          <p:cNvSpPr>
            <a:spLocks noChangeShapeType="1"/>
          </p:cNvSpPr>
          <p:nvPr/>
        </p:nvSpPr>
        <p:spPr bwMode="auto">
          <a:xfrm>
            <a:off x="6464300" y="3172914"/>
            <a:ext cx="27305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59"/>
          <p:cNvSpPr>
            <a:spLocks noChangeShapeType="1"/>
          </p:cNvSpPr>
          <p:nvPr/>
        </p:nvSpPr>
        <p:spPr bwMode="auto">
          <a:xfrm>
            <a:off x="67373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60"/>
          <p:cNvSpPr>
            <a:spLocks noChangeShapeType="1"/>
          </p:cNvSpPr>
          <p:nvPr/>
        </p:nvSpPr>
        <p:spPr bwMode="auto">
          <a:xfrm>
            <a:off x="72834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61"/>
          <p:cNvSpPr>
            <a:spLocks noChangeShapeType="1"/>
          </p:cNvSpPr>
          <p:nvPr/>
        </p:nvSpPr>
        <p:spPr bwMode="auto">
          <a:xfrm>
            <a:off x="78295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62"/>
          <p:cNvSpPr>
            <a:spLocks noChangeShapeType="1"/>
          </p:cNvSpPr>
          <p:nvPr/>
        </p:nvSpPr>
        <p:spPr bwMode="auto">
          <a:xfrm>
            <a:off x="83756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63"/>
          <p:cNvSpPr>
            <a:spLocks noChangeShapeType="1"/>
          </p:cNvSpPr>
          <p:nvPr/>
        </p:nvSpPr>
        <p:spPr bwMode="auto">
          <a:xfrm>
            <a:off x="89217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464"/>
          <p:cNvSpPr>
            <a:spLocks noChangeArrowheads="1"/>
          </p:cNvSpPr>
          <p:nvPr/>
        </p:nvSpPr>
        <p:spPr bwMode="auto">
          <a:xfrm>
            <a:off x="6705600"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7" name="Rectangle 465"/>
          <p:cNvSpPr>
            <a:spLocks noChangeArrowheads="1"/>
          </p:cNvSpPr>
          <p:nvPr/>
        </p:nvSpPr>
        <p:spPr bwMode="auto">
          <a:xfrm>
            <a:off x="72501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8" name="Rectangle 466"/>
          <p:cNvSpPr>
            <a:spLocks noChangeArrowheads="1"/>
          </p:cNvSpPr>
          <p:nvPr/>
        </p:nvSpPr>
        <p:spPr bwMode="auto">
          <a:xfrm>
            <a:off x="77962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9" name="Rectangle 467"/>
          <p:cNvSpPr>
            <a:spLocks noChangeArrowheads="1"/>
          </p:cNvSpPr>
          <p:nvPr/>
        </p:nvSpPr>
        <p:spPr bwMode="auto">
          <a:xfrm>
            <a:off x="8340725"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0" name="Rectangle 468"/>
          <p:cNvSpPr>
            <a:spLocks noChangeArrowheads="1"/>
          </p:cNvSpPr>
          <p:nvPr/>
        </p:nvSpPr>
        <p:spPr bwMode="auto">
          <a:xfrm>
            <a:off x="8885238"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2" name="Line 470"/>
          <p:cNvSpPr>
            <a:spLocks noChangeShapeType="1"/>
          </p:cNvSpPr>
          <p:nvPr/>
        </p:nvSpPr>
        <p:spPr bwMode="auto">
          <a:xfrm flipV="1">
            <a:off x="6464300" y="1009151"/>
            <a:ext cx="0" cy="21637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71"/>
          <p:cNvSpPr>
            <a:spLocks noChangeShapeType="1"/>
          </p:cNvSpPr>
          <p:nvPr/>
        </p:nvSpPr>
        <p:spPr bwMode="auto">
          <a:xfrm flipH="1">
            <a:off x="6437313" y="3172914"/>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72"/>
          <p:cNvSpPr>
            <a:spLocks noChangeShapeType="1"/>
          </p:cNvSpPr>
          <p:nvPr/>
        </p:nvSpPr>
        <p:spPr bwMode="auto">
          <a:xfrm flipH="1">
            <a:off x="6437313" y="27395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73"/>
          <p:cNvSpPr>
            <a:spLocks noChangeShapeType="1"/>
          </p:cNvSpPr>
          <p:nvPr/>
        </p:nvSpPr>
        <p:spPr bwMode="auto">
          <a:xfrm flipH="1">
            <a:off x="6437313" y="23077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74"/>
          <p:cNvSpPr>
            <a:spLocks noChangeShapeType="1"/>
          </p:cNvSpPr>
          <p:nvPr/>
        </p:nvSpPr>
        <p:spPr bwMode="auto">
          <a:xfrm flipH="1">
            <a:off x="6437313" y="18743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75"/>
          <p:cNvSpPr>
            <a:spLocks noChangeShapeType="1"/>
          </p:cNvSpPr>
          <p:nvPr/>
        </p:nvSpPr>
        <p:spPr bwMode="auto">
          <a:xfrm flipH="1">
            <a:off x="6437313" y="14425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477"/>
          <p:cNvSpPr>
            <a:spLocks noChangeArrowheads="1"/>
          </p:cNvSpPr>
          <p:nvPr/>
        </p:nvSpPr>
        <p:spPr bwMode="auto">
          <a:xfrm>
            <a:off x="6326188" y="310623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478"/>
          <p:cNvSpPr>
            <a:spLocks noChangeArrowheads="1"/>
          </p:cNvSpPr>
          <p:nvPr/>
        </p:nvSpPr>
        <p:spPr bwMode="auto">
          <a:xfrm>
            <a:off x="6218238" y="267443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479"/>
          <p:cNvSpPr>
            <a:spLocks noChangeArrowheads="1"/>
          </p:cNvSpPr>
          <p:nvPr/>
        </p:nvSpPr>
        <p:spPr bwMode="auto">
          <a:xfrm>
            <a:off x="6218238" y="2239464"/>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480"/>
          <p:cNvSpPr>
            <a:spLocks noChangeArrowheads="1"/>
          </p:cNvSpPr>
          <p:nvPr/>
        </p:nvSpPr>
        <p:spPr bwMode="auto">
          <a:xfrm>
            <a:off x="6218238" y="1809251"/>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481"/>
          <p:cNvSpPr>
            <a:spLocks noChangeArrowheads="1"/>
          </p:cNvSpPr>
          <p:nvPr/>
        </p:nvSpPr>
        <p:spPr bwMode="auto">
          <a:xfrm>
            <a:off x="6218238" y="137268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482"/>
          <p:cNvSpPr>
            <a:spLocks noChangeArrowheads="1"/>
          </p:cNvSpPr>
          <p:nvPr/>
        </p:nvSpPr>
        <p:spPr bwMode="auto">
          <a:xfrm>
            <a:off x="6326188" y="942476"/>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Line 494"/>
          <p:cNvSpPr>
            <a:spLocks noChangeShapeType="1"/>
          </p:cNvSpPr>
          <p:nvPr/>
        </p:nvSpPr>
        <p:spPr bwMode="auto">
          <a:xfrm>
            <a:off x="6737350" y="1239339"/>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95"/>
          <p:cNvSpPr>
            <a:spLocks noChangeShapeType="1"/>
          </p:cNvSpPr>
          <p:nvPr/>
        </p:nvSpPr>
        <p:spPr bwMode="auto">
          <a:xfrm>
            <a:off x="7283450" y="1485401"/>
            <a:ext cx="0" cy="6350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96"/>
          <p:cNvSpPr>
            <a:spLocks noChangeShapeType="1"/>
          </p:cNvSpPr>
          <p:nvPr/>
        </p:nvSpPr>
        <p:spPr bwMode="auto">
          <a:xfrm>
            <a:off x="7829550" y="1725114"/>
            <a:ext cx="0" cy="825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97"/>
          <p:cNvSpPr>
            <a:spLocks noChangeShapeType="1"/>
          </p:cNvSpPr>
          <p:nvPr/>
        </p:nvSpPr>
        <p:spPr bwMode="auto">
          <a:xfrm>
            <a:off x="8375650" y="1836239"/>
            <a:ext cx="0" cy="936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498"/>
          <p:cNvSpPr>
            <a:spLocks noChangeShapeType="1"/>
          </p:cNvSpPr>
          <p:nvPr/>
        </p:nvSpPr>
        <p:spPr bwMode="auto">
          <a:xfrm>
            <a:off x="8921750" y="1406026"/>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499"/>
          <p:cNvSpPr>
            <a:spLocks noChangeShapeType="1"/>
          </p:cNvSpPr>
          <p:nvPr/>
        </p:nvSpPr>
        <p:spPr bwMode="auto">
          <a:xfrm flipV="1">
            <a:off x="6737350" y="1171076"/>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500"/>
          <p:cNvSpPr>
            <a:spLocks noChangeShapeType="1"/>
          </p:cNvSpPr>
          <p:nvPr/>
        </p:nvSpPr>
        <p:spPr bwMode="auto">
          <a:xfrm flipV="1">
            <a:off x="7283450" y="1423489"/>
            <a:ext cx="0" cy="6191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501"/>
          <p:cNvSpPr>
            <a:spLocks noChangeShapeType="1"/>
          </p:cNvSpPr>
          <p:nvPr/>
        </p:nvSpPr>
        <p:spPr bwMode="auto">
          <a:xfrm flipV="1">
            <a:off x="7829550" y="1640976"/>
            <a:ext cx="0" cy="84138"/>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502"/>
          <p:cNvSpPr>
            <a:spLocks noChangeShapeType="1"/>
          </p:cNvSpPr>
          <p:nvPr/>
        </p:nvSpPr>
        <p:spPr bwMode="auto">
          <a:xfrm flipV="1">
            <a:off x="8375650" y="1740989"/>
            <a:ext cx="0" cy="952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503"/>
          <p:cNvSpPr>
            <a:spLocks noChangeShapeType="1"/>
          </p:cNvSpPr>
          <p:nvPr/>
        </p:nvSpPr>
        <p:spPr bwMode="auto">
          <a:xfrm flipV="1">
            <a:off x="8921750" y="1325064"/>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504"/>
          <p:cNvSpPr>
            <a:spLocks/>
          </p:cNvSpPr>
          <p:nvPr/>
        </p:nvSpPr>
        <p:spPr bwMode="auto">
          <a:xfrm>
            <a:off x="6737350" y="1239339"/>
            <a:ext cx="2184400" cy="596900"/>
          </a:xfrm>
          <a:custGeom>
            <a:avLst/>
            <a:gdLst>
              <a:gd name="T0" fmla="*/ 0 w 1376"/>
              <a:gd name="T1" fmla="*/ 0 h 376"/>
              <a:gd name="T2" fmla="*/ 344 w 1376"/>
              <a:gd name="T3" fmla="*/ 155 h 376"/>
              <a:gd name="T4" fmla="*/ 688 w 1376"/>
              <a:gd name="T5" fmla="*/ 306 h 376"/>
              <a:gd name="T6" fmla="*/ 1032 w 1376"/>
              <a:gd name="T7" fmla="*/ 376 h 376"/>
              <a:gd name="T8" fmla="*/ 1376 w 1376"/>
              <a:gd name="T9" fmla="*/ 105 h 376"/>
            </a:gdLst>
            <a:ahLst/>
            <a:cxnLst>
              <a:cxn ang="0">
                <a:pos x="T0" y="T1"/>
              </a:cxn>
              <a:cxn ang="0">
                <a:pos x="T2" y="T3"/>
              </a:cxn>
              <a:cxn ang="0">
                <a:pos x="T4" y="T5"/>
              </a:cxn>
              <a:cxn ang="0">
                <a:pos x="T6" y="T7"/>
              </a:cxn>
              <a:cxn ang="0">
                <a:pos x="T8" y="T9"/>
              </a:cxn>
            </a:cxnLst>
            <a:rect l="0" t="0" r="r" b="b"/>
            <a:pathLst>
              <a:path w="1376" h="376">
                <a:moveTo>
                  <a:pt x="0" y="0"/>
                </a:moveTo>
                <a:lnTo>
                  <a:pt x="344" y="155"/>
                </a:lnTo>
                <a:lnTo>
                  <a:pt x="688" y="306"/>
                </a:lnTo>
                <a:lnTo>
                  <a:pt x="1032" y="376"/>
                </a:lnTo>
                <a:lnTo>
                  <a:pt x="1376" y="105"/>
                </a:lnTo>
              </a:path>
            </a:pathLst>
          </a:custGeom>
          <a:noFill/>
          <a:ln w="3175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Oval 505"/>
          <p:cNvSpPr>
            <a:spLocks noChangeArrowheads="1"/>
          </p:cNvSpPr>
          <p:nvPr/>
        </p:nvSpPr>
        <p:spPr bwMode="auto">
          <a:xfrm>
            <a:off x="6718300" y="12202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Freeform 506"/>
          <p:cNvSpPr>
            <a:spLocks noEditPoints="1"/>
          </p:cNvSpPr>
          <p:nvPr/>
        </p:nvSpPr>
        <p:spPr bwMode="auto">
          <a:xfrm>
            <a:off x="6702425" y="1206001"/>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9" name="Oval 507"/>
          <p:cNvSpPr>
            <a:spLocks noChangeArrowheads="1"/>
          </p:cNvSpPr>
          <p:nvPr/>
        </p:nvSpPr>
        <p:spPr bwMode="auto">
          <a:xfrm>
            <a:off x="7264400" y="14663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0" name="Freeform 508"/>
          <p:cNvSpPr>
            <a:spLocks noEditPoints="1"/>
          </p:cNvSpPr>
          <p:nvPr/>
        </p:nvSpPr>
        <p:spPr bwMode="auto">
          <a:xfrm>
            <a:off x="7248525" y="145047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1" name="Oval 509"/>
          <p:cNvSpPr>
            <a:spLocks noChangeArrowheads="1"/>
          </p:cNvSpPr>
          <p:nvPr/>
        </p:nvSpPr>
        <p:spPr bwMode="auto">
          <a:xfrm>
            <a:off x="7810500" y="1706064"/>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510"/>
          <p:cNvSpPr>
            <a:spLocks noEditPoints="1"/>
          </p:cNvSpPr>
          <p:nvPr/>
        </p:nvSpPr>
        <p:spPr bwMode="auto">
          <a:xfrm>
            <a:off x="7794625" y="1690189"/>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Oval 511"/>
          <p:cNvSpPr>
            <a:spLocks noChangeArrowheads="1"/>
          </p:cNvSpPr>
          <p:nvPr/>
        </p:nvSpPr>
        <p:spPr bwMode="auto">
          <a:xfrm>
            <a:off x="8356600" y="18171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512"/>
          <p:cNvSpPr>
            <a:spLocks noEditPoints="1"/>
          </p:cNvSpPr>
          <p:nvPr/>
        </p:nvSpPr>
        <p:spPr bwMode="auto">
          <a:xfrm>
            <a:off x="8340725" y="1801314"/>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Oval 513"/>
          <p:cNvSpPr>
            <a:spLocks noChangeArrowheads="1"/>
          </p:cNvSpPr>
          <p:nvPr/>
        </p:nvSpPr>
        <p:spPr bwMode="auto">
          <a:xfrm>
            <a:off x="8902700" y="1386976"/>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514"/>
          <p:cNvSpPr>
            <a:spLocks noEditPoints="1"/>
          </p:cNvSpPr>
          <p:nvPr/>
        </p:nvSpPr>
        <p:spPr bwMode="auto">
          <a:xfrm>
            <a:off x="8886825" y="1371101"/>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Line 515"/>
          <p:cNvSpPr>
            <a:spLocks noChangeShapeType="1"/>
          </p:cNvSpPr>
          <p:nvPr/>
        </p:nvSpPr>
        <p:spPr bwMode="auto">
          <a:xfrm>
            <a:off x="6718300" y="13076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516"/>
          <p:cNvSpPr>
            <a:spLocks noChangeShapeType="1"/>
          </p:cNvSpPr>
          <p:nvPr/>
        </p:nvSpPr>
        <p:spPr bwMode="auto">
          <a:xfrm>
            <a:off x="7264400" y="1548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17"/>
          <p:cNvSpPr>
            <a:spLocks noChangeShapeType="1"/>
          </p:cNvSpPr>
          <p:nvPr/>
        </p:nvSpPr>
        <p:spPr bwMode="auto">
          <a:xfrm>
            <a:off x="7810500" y="18076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18"/>
          <p:cNvSpPr>
            <a:spLocks noChangeShapeType="1"/>
          </p:cNvSpPr>
          <p:nvPr/>
        </p:nvSpPr>
        <p:spPr bwMode="auto">
          <a:xfrm>
            <a:off x="8356600" y="1929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519"/>
          <p:cNvSpPr>
            <a:spLocks noChangeShapeType="1"/>
          </p:cNvSpPr>
          <p:nvPr/>
        </p:nvSpPr>
        <p:spPr bwMode="auto">
          <a:xfrm>
            <a:off x="8902700" y="1486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520"/>
          <p:cNvSpPr>
            <a:spLocks noChangeShapeType="1"/>
          </p:cNvSpPr>
          <p:nvPr/>
        </p:nvSpPr>
        <p:spPr bwMode="auto">
          <a:xfrm>
            <a:off x="6718300" y="11710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21"/>
          <p:cNvSpPr>
            <a:spLocks noChangeShapeType="1"/>
          </p:cNvSpPr>
          <p:nvPr/>
        </p:nvSpPr>
        <p:spPr bwMode="auto">
          <a:xfrm>
            <a:off x="7264400" y="14234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22"/>
          <p:cNvSpPr>
            <a:spLocks noChangeShapeType="1"/>
          </p:cNvSpPr>
          <p:nvPr/>
        </p:nvSpPr>
        <p:spPr bwMode="auto">
          <a:xfrm>
            <a:off x="7810500" y="16409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23"/>
          <p:cNvSpPr>
            <a:spLocks noChangeShapeType="1"/>
          </p:cNvSpPr>
          <p:nvPr/>
        </p:nvSpPr>
        <p:spPr bwMode="auto">
          <a:xfrm>
            <a:off x="8356600" y="1740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24"/>
          <p:cNvSpPr>
            <a:spLocks noChangeShapeType="1"/>
          </p:cNvSpPr>
          <p:nvPr/>
        </p:nvSpPr>
        <p:spPr bwMode="auto">
          <a:xfrm>
            <a:off x="8902700" y="13250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25"/>
          <p:cNvSpPr>
            <a:spLocks noChangeShapeType="1"/>
          </p:cNvSpPr>
          <p:nvPr/>
        </p:nvSpPr>
        <p:spPr bwMode="auto">
          <a:xfrm>
            <a:off x="6737350" y="1204414"/>
            <a:ext cx="0" cy="650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26"/>
          <p:cNvSpPr>
            <a:spLocks noChangeShapeType="1"/>
          </p:cNvSpPr>
          <p:nvPr/>
        </p:nvSpPr>
        <p:spPr bwMode="auto">
          <a:xfrm>
            <a:off x="7283450" y="1572714"/>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27"/>
          <p:cNvSpPr>
            <a:spLocks noChangeShapeType="1"/>
          </p:cNvSpPr>
          <p:nvPr/>
        </p:nvSpPr>
        <p:spPr bwMode="auto">
          <a:xfrm>
            <a:off x="7829550" y="1880689"/>
            <a:ext cx="0" cy="762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28"/>
          <p:cNvSpPr>
            <a:spLocks noChangeShapeType="1"/>
          </p:cNvSpPr>
          <p:nvPr/>
        </p:nvSpPr>
        <p:spPr bwMode="auto">
          <a:xfrm>
            <a:off x="8375650" y="179972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29"/>
          <p:cNvSpPr>
            <a:spLocks noChangeShapeType="1"/>
          </p:cNvSpPr>
          <p:nvPr/>
        </p:nvSpPr>
        <p:spPr bwMode="auto">
          <a:xfrm>
            <a:off x="8921750" y="1321889"/>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30"/>
          <p:cNvSpPr>
            <a:spLocks noChangeShapeType="1"/>
          </p:cNvSpPr>
          <p:nvPr/>
        </p:nvSpPr>
        <p:spPr bwMode="auto">
          <a:xfrm flipV="1">
            <a:off x="6737350" y="1140914"/>
            <a:ext cx="0" cy="635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31"/>
          <p:cNvSpPr>
            <a:spLocks noChangeShapeType="1"/>
          </p:cNvSpPr>
          <p:nvPr/>
        </p:nvSpPr>
        <p:spPr bwMode="auto">
          <a:xfrm flipV="1">
            <a:off x="7283450" y="1501276"/>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532"/>
          <p:cNvSpPr>
            <a:spLocks noChangeShapeType="1"/>
          </p:cNvSpPr>
          <p:nvPr/>
        </p:nvSpPr>
        <p:spPr bwMode="auto">
          <a:xfrm flipV="1">
            <a:off x="7829550" y="1802901"/>
            <a:ext cx="0" cy="777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533"/>
          <p:cNvSpPr>
            <a:spLocks noChangeShapeType="1"/>
          </p:cNvSpPr>
          <p:nvPr/>
        </p:nvSpPr>
        <p:spPr bwMode="auto">
          <a:xfrm flipV="1">
            <a:off x="8375650" y="171717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534"/>
          <p:cNvSpPr>
            <a:spLocks noChangeShapeType="1"/>
          </p:cNvSpPr>
          <p:nvPr/>
        </p:nvSpPr>
        <p:spPr bwMode="auto">
          <a:xfrm flipV="1">
            <a:off x="8921750" y="1250451"/>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Freeform 535"/>
          <p:cNvSpPr>
            <a:spLocks/>
          </p:cNvSpPr>
          <p:nvPr/>
        </p:nvSpPr>
        <p:spPr bwMode="auto">
          <a:xfrm>
            <a:off x="6737350" y="1204414"/>
            <a:ext cx="2184400" cy="676275"/>
          </a:xfrm>
          <a:custGeom>
            <a:avLst/>
            <a:gdLst>
              <a:gd name="T0" fmla="*/ 0 w 1376"/>
              <a:gd name="T1" fmla="*/ 0 h 426"/>
              <a:gd name="T2" fmla="*/ 344 w 1376"/>
              <a:gd name="T3" fmla="*/ 232 h 426"/>
              <a:gd name="T4" fmla="*/ 688 w 1376"/>
              <a:gd name="T5" fmla="*/ 426 h 426"/>
              <a:gd name="T6" fmla="*/ 1032 w 1376"/>
              <a:gd name="T7" fmla="*/ 375 h 426"/>
              <a:gd name="T8" fmla="*/ 1376 w 1376"/>
              <a:gd name="T9" fmla="*/ 74 h 426"/>
            </a:gdLst>
            <a:ahLst/>
            <a:cxnLst>
              <a:cxn ang="0">
                <a:pos x="T0" y="T1"/>
              </a:cxn>
              <a:cxn ang="0">
                <a:pos x="T2" y="T3"/>
              </a:cxn>
              <a:cxn ang="0">
                <a:pos x="T4" y="T5"/>
              </a:cxn>
              <a:cxn ang="0">
                <a:pos x="T6" y="T7"/>
              </a:cxn>
              <a:cxn ang="0">
                <a:pos x="T8" y="T9"/>
              </a:cxn>
            </a:cxnLst>
            <a:rect l="0" t="0" r="r" b="b"/>
            <a:pathLst>
              <a:path w="1376" h="426">
                <a:moveTo>
                  <a:pt x="0" y="0"/>
                </a:moveTo>
                <a:lnTo>
                  <a:pt x="344" y="232"/>
                </a:lnTo>
                <a:lnTo>
                  <a:pt x="688" y="426"/>
                </a:lnTo>
                <a:lnTo>
                  <a:pt x="1032" y="375"/>
                </a:lnTo>
                <a:lnTo>
                  <a:pt x="1376" y="74"/>
                </a:lnTo>
              </a:path>
            </a:pathLst>
          </a:custGeom>
          <a:noFill/>
          <a:ln w="3175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Oval 536"/>
          <p:cNvSpPr>
            <a:spLocks noChangeArrowheads="1"/>
          </p:cNvSpPr>
          <p:nvPr/>
        </p:nvSpPr>
        <p:spPr bwMode="auto">
          <a:xfrm>
            <a:off x="6718300" y="11853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537"/>
          <p:cNvSpPr>
            <a:spLocks noEditPoints="1"/>
          </p:cNvSpPr>
          <p:nvPr/>
        </p:nvSpPr>
        <p:spPr bwMode="auto">
          <a:xfrm>
            <a:off x="6702425" y="1169489"/>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538"/>
          <p:cNvSpPr>
            <a:spLocks noChangeArrowheads="1"/>
          </p:cNvSpPr>
          <p:nvPr/>
        </p:nvSpPr>
        <p:spPr bwMode="auto">
          <a:xfrm>
            <a:off x="7264400" y="15536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539"/>
          <p:cNvSpPr>
            <a:spLocks noEditPoints="1"/>
          </p:cNvSpPr>
          <p:nvPr/>
        </p:nvSpPr>
        <p:spPr bwMode="auto">
          <a:xfrm>
            <a:off x="7248525" y="1537789"/>
            <a:ext cx="69850" cy="698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540"/>
          <p:cNvSpPr>
            <a:spLocks noChangeArrowheads="1"/>
          </p:cNvSpPr>
          <p:nvPr/>
        </p:nvSpPr>
        <p:spPr bwMode="auto">
          <a:xfrm>
            <a:off x="7810500" y="1861639"/>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541"/>
          <p:cNvSpPr>
            <a:spLocks noEditPoints="1"/>
          </p:cNvSpPr>
          <p:nvPr/>
        </p:nvSpPr>
        <p:spPr bwMode="auto">
          <a:xfrm>
            <a:off x="7794625" y="1845764"/>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542"/>
          <p:cNvSpPr>
            <a:spLocks noChangeArrowheads="1"/>
          </p:cNvSpPr>
          <p:nvPr/>
        </p:nvSpPr>
        <p:spPr bwMode="auto">
          <a:xfrm>
            <a:off x="8356600" y="1780676"/>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543"/>
          <p:cNvSpPr>
            <a:spLocks noEditPoints="1"/>
          </p:cNvSpPr>
          <p:nvPr/>
        </p:nvSpPr>
        <p:spPr bwMode="auto">
          <a:xfrm>
            <a:off x="8340725" y="1764801"/>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544"/>
          <p:cNvSpPr>
            <a:spLocks noChangeArrowheads="1"/>
          </p:cNvSpPr>
          <p:nvPr/>
        </p:nvSpPr>
        <p:spPr bwMode="auto">
          <a:xfrm>
            <a:off x="8902700" y="1302839"/>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545"/>
          <p:cNvSpPr>
            <a:spLocks noEditPoints="1"/>
          </p:cNvSpPr>
          <p:nvPr/>
        </p:nvSpPr>
        <p:spPr bwMode="auto">
          <a:xfrm>
            <a:off x="8886825" y="12869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546"/>
          <p:cNvSpPr>
            <a:spLocks noChangeShapeType="1"/>
          </p:cNvSpPr>
          <p:nvPr/>
        </p:nvSpPr>
        <p:spPr bwMode="auto">
          <a:xfrm>
            <a:off x="6718300" y="12695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547"/>
          <p:cNvSpPr>
            <a:spLocks noChangeShapeType="1"/>
          </p:cNvSpPr>
          <p:nvPr/>
        </p:nvSpPr>
        <p:spPr bwMode="auto">
          <a:xfrm>
            <a:off x="7264400" y="16441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548"/>
          <p:cNvSpPr>
            <a:spLocks noChangeShapeType="1"/>
          </p:cNvSpPr>
          <p:nvPr/>
        </p:nvSpPr>
        <p:spPr bwMode="auto">
          <a:xfrm>
            <a:off x="7810500" y="1956889"/>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549"/>
          <p:cNvSpPr>
            <a:spLocks noChangeShapeType="1"/>
          </p:cNvSpPr>
          <p:nvPr/>
        </p:nvSpPr>
        <p:spPr bwMode="auto">
          <a:xfrm>
            <a:off x="8356600" y="1882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550"/>
          <p:cNvSpPr>
            <a:spLocks noChangeShapeType="1"/>
          </p:cNvSpPr>
          <p:nvPr/>
        </p:nvSpPr>
        <p:spPr bwMode="auto">
          <a:xfrm>
            <a:off x="8902700" y="139332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551"/>
          <p:cNvSpPr>
            <a:spLocks noChangeShapeType="1"/>
          </p:cNvSpPr>
          <p:nvPr/>
        </p:nvSpPr>
        <p:spPr bwMode="auto">
          <a:xfrm>
            <a:off x="6718300" y="1140914"/>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552"/>
          <p:cNvSpPr>
            <a:spLocks noChangeShapeType="1"/>
          </p:cNvSpPr>
          <p:nvPr/>
        </p:nvSpPr>
        <p:spPr bwMode="auto">
          <a:xfrm>
            <a:off x="7264400" y="1501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553"/>
          <p:cNvSpPr>
            <a:spLocks noChangeShapeType="1"/>
          </p:cNvSpPr>
          <p:nvPr/>
        </p:nvSpPr>
        <p:spPr bwMode="auto">
          <a:xfrm>
            <a:off x="7810500" y="18029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554"/>
          <p:cNvSpPr>
            <a:spLocks noChangeShapeType="1"/>
          </p:cNvSpPr>
          <p:nvPr/>
        </p:nvSpPr>
        <p:spPr bwMode="auto">
          <a:xfrm>
            <a:off x="8356600" y="17171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555"/>
          <p:cNvSpPr>
            <a:spLocks noChangeShapeType="1"/>
          </p:cNvSpPr>
          <p:nvPr/>
        </p:nvSpPr>
        <p:spPr bwMode="auto">
          <a:xfrm>
            <a:off x="8902700" y="12504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556"/>
          <p:cNvSpPr>
            <a:spLocks noChangeShapeType="1"/>
          </p:cNvSpPr>
          <p:nvPr/>
        </p:nvSpPr>
        <p:spPr bwMode="auto">
          <a:xfrm>
            <a:off x="6737350" y="1207589"/>
            <a:ext cx="0" cy="619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557"/>
          <p:cNvSpPr>
            <a:spLocks noChangeShapeType="1"/>
          </p:cNvSpPr>
          <p:nvPr/>
        </p:nvSpPr>
        <p:spPr bwMode="auto">
          <a:xfrm>
            <a:off x="7283450" y="1550489"/>
            <a:ext cx="0" cy="587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558"/>
          <p:cNvSpPr>
            <a:spLocks noChangeShapeType="1"/>
          </p:cNvSpPr>
          <p:nvPr/>
        </p:nvSpPr>
        <p:spPr bwMode="auto">
          <a:xfrm>
            <a:off x="7829550" y="1894976"/>
            <a:ext cx="0" cy="762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Line 559"/>
          <p:cNvSpPr>
            <a:spLocks noChangeShapeType="1"/>
          </p:cNvSpPr>
          <p:nvPr/>
        </p:nvSpPr>
        <p:spPr bwMode="auto">
          <a:xfrm>
            <a:off x="8375650" y="1999751"/>
            <a:ext cx="0" cy="841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560"/>
          <p:cNvSpPr>
            <a:spLocks noChangeShapeType="1"/>
          </p:cNvSpPr>
          <p:nvPr/>
        </p:nvSpPr>
        <p:spPr bwMode="auto">
          <a:xfrm>
            <a:off x="8921750" y="1409201"/>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561"/>
          <p:cNvSpPr>
            <a:spLocks noChangeShapeType="1"/>
          </p:cNvSpPr>
          <p:nvPr/>
        </p:nvSpPr>
        <p:spPr bwMode="auto">
          <a:xfrm flipV="1">
            <a:off x="6737350" y="1144089"/>
            <a:ext cx="0" cy="635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562"/>
          <p:cNvSpPr>
            <a:spLocks noChangeShapeType="1"/>
          </p:cNvSpPr>
          <p:nvPr/>
        </p:nvSpPr>
        <p:spPr bwMode="auto">
          <a:xfrm flipV="1">
            <a:off x="7283450" y="1490164"/>
            <a:ext cx="0" cy="6032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Line 563"/>
          <p:cNvSpPr>
            <a:spLocks noChangeShapeType="1"/>
          </p:cNvSpPr>
          <p:nvPr/>
        </p:nvSpPr>
        <p:spPr bwMode="auto">
          <a:xfrm flipV="1">
            <a:off x="7829550" y="1820364"/>
            <a:ext cx="0" cy="746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 name="Line 564"/>
          <p:cNvSpPr>
            <a:spLocks noChangeShapeType="1"/>
          </p:cNvSpPr>
          <p:nvPr/>
        </p:nvSpPr>
        <p:spPr bwMode="auto">
          <a:xfrm flipV="1">
            <a:off x="8375650" y="1917201"/>
            <a:ext cx="0" cy="8255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565"/>
          <p:cNvSpPr>
            <a:spLocks noChangeShapeType="1"/>
          </p:cNvSpPr>
          <p:nvPr/>
        </p:nvSpPr>
        <p:spPr bwMode="auto">
          <a:xfrm flipV="1">
            <a:off x="8921750" y="1317126"/>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Freeform 566"/>
          <p:cNvSpPr>
            <a:spLocks/>
          </p:cNvSpPr>
          <p:nvPr/>
        </p:nvSpPr>
        <p:spPr bwMode="auto">
          <a:xfrm>
            <a:off x="6737350" y="1207589"/>
            <a:ext cx="2184400" cy="792163"/>
          </a:xfrm>
          <a:custGeom>
            <a:avLst/>
            <a:gdLst>
              <a:gd name="T0" fmla="*/ 0 w 1376"/>
              <a:gd name="T1" fmla="*/ 0 h 499"/>
              <a:gd name="T2" fmla="*/ 344 w 1376"/>
              <a:gd name="T3" fmla="*/ 216 h 499"/>
              <a:gd name="T4" fmla="*/ 688 w 1376"/>
              <a:gd name="T5" fmla="*/ 433 h 499"/>
              <a:gd name="T6" fmla="*/ 1032 w 1376"/>
              <a:gd name="T7" fmla="*/ 499 h 499"/>
              <a:gd name="T8" fmla="*/ 1376 w 1376"/>
              <a:gd name="T9" fmla="*/ 127 h 499"/>
            </a:gdLst>
            <a:ahLst/>
            <a:cxnLst>
              <a:cxn ang="0">
                <a:pos x="T0" y="T1"/>
              </a:cxn>
              <a:cxn ang="0">
                <a:pos x="T2" y="T3"/>
              </a:cxn>
              <a:cxn ang="0">
                <a:pos x="T4" y="T5"/>
              </a:cxn>
              <a:cxn ang="0">
                <a:pos x="T6" y="T7"/>
              </a:cxn>
              <a:cxn ang="0">
                <a:pos x="T8" y="T9"/>
              </a:cxn>
            </a:cxnLst>
            <a:rect l="0" t="0" r="r" b="b"/>
            <a:pathLst>
              <a:path w="1376" h="499">
                <a:moveTo>
                  <a:pt x="0" y="0"/>
                </a:moveTo>
                <a:lnTo>
                  <a:pt x="344" y="216"/>
                </a:lnTo>
                <a:lnTo>
                  <a:pt x="688" y="433"/>
                </a:lnTo>
                <a:lnTo>
                  <a:pt x="1032" y="499"/>
                </a:lnTo>
                <a:lnTo>
                  <a:pt x="1376" y="127"/>
                </a:lnTo>
              </a:path>
            </a:pathLst>
          </a:custGeom>
          <a:noFill/>
          <a:ln w="3175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Oval 567"/>
          <p:cNvSpPr>
            <a:spLocks noChangeArrowheads="1"/>
          </p:cNvSpPr>
          <p:nvPr/>
        </p:nvSpPr>
        <p:spPr bwMode="auto">
          <a:xfrm>
            <a:off x="6718300" y="11885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568"/>
          <p:cNvSpPr>
            <a:spLocks noEditPoints="1"/>
          </p:cNvSpPr>
          <p:nvPr/>
        </p:nvSpPr>
        <p:spPr bwMode="auto">
          <a:xfrm>
            <a:off x="6702425" y="11726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Oval 569"/>
          <p:cNvSpPr>
            <a:spLocks noChangeArrowheads="1"/>
          </p:cNvSpPr>
          <p:nvPr/>
        </p:nvSpPr>
        <p:spPr bwMode="auto">
          <a:xfrm>
            <a:off x="7264400" y="15314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570"/>
          <p:cNvSpPr>
            <a:spLocks noEditPoints="1"/>
          </p:cNvSpPr>
          <p:nvPr/>
        </p:nvSpPr>
        <p:spPr bwMode="auto">
          <a:xfrm>
            <a:off x="7248525" y="1515564"/>
            <a:ext cx="69850"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Oval 571"/>
          <p:cNvSpPr>
            <a:spLocks noChangeArrowheads="1"/>
          </p:cNvSpPr>
          <p:nvPr/>
        </p:nvSpPr>
        <p:spPr bwMode="auto">
          <a:xfrm>
            <a:off x="7810500" y="187592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2"/>
          <p:cNvSpPr>
            <a:spLocks noEditPoints="1"/>
          </p:cNvSpPr>
          <p:nvPr/>
        </p:nvSpPr>
        <p:spPr bwMode="auto">
          <a:xfrm>
            <a:off x="7794625" y="1860051"/>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Oval 573"/>
          <p:cNvSpPr>
            <a:spLocks noChangeArrowheads="1"/>
          </p:cNvSpPr>
          <p:nvPr/>
        </p:nvSpPr>
        <p:spPr bwMode="auto">
          <a:xfrm>
            <a:off x="8356600" y="198070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574"/>
          <p:cNvSpPr>
            <a:spLocks noEditPoints="1"/>
          </p:cNvSpPr>
          <p:nvPr/>
        </p:nvSpPr>
        <p:spPr bwMode="auto">
          <a:xfrm>
            <a:off x="8340725" y="1964826"/>
            <a:ext cx="69850" cy="698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Oval 575"/>
          <p:cNvSpPr>
            <a:spLocks noChangeArrowheads="1"/>
          </p:cNvSpPr>
          <p:nvPr/>
        </p:nvSpPr>
        <p:spPr bwMode="auto">
          <a:xfrm>
            <a:off x="8902700" y="139015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576"/>
          <p:cNvSpPr>
            <a:spLocks noEditPoints="1"/>
          </p:cNvSpPr>
          <p:nvPr/>
        </p:nvSpPr>
        <p:spPr bwMode="auto">
          <a:xfrm>
            <a:off x="8886825" y="1374276"/>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Line 577"/>
          <p:cNvSpPr>
            <a:spLocks noChangeShapeType="1"/>
          </p:cNvSpPr>
          <p:nvPr/>
        </p:nvSpPr>
        <p:spPr bwMode="auto">
          <a:xfrm>
            <a:off x="6718300" y="12695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578"/>
          <p:cNvSpPr>
            <a:spLocks noChangeShapeType="1"/>
          </p:cNvSpPr>
          <p:nvPr/>
        </p:nvSpPr>
        <p:spPr bwMode="auto">
          <a:xfrm>
            <a:off x="7264400" y="16092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579"/>
          <p:cNvSpPr>
            <a:spLocks noChangeShapeType="1"/>
          </p:cNvSpPr>
          <p:nvPr/>
        </p:nvSpPr>
        <p:spPr bwMode="auto">
          <a:xfrm>
            <a:off x="7810500" y="19711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580"/>
          <p:cNvSpPr>
            <a:spLocks noChangeShapeType="1"/>
          </p:cNvSpPr>
          <p:nvPr/>
        </p:nvSpPr>
        <p:spPr bwMode="auto">
          <a:xfrm>
            <a:off x="8356600" y="20838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581"/>
          <p:cNvSpPr>
            <a:spLocks noChangeShapeType="1"/>
          </p:cNvSpPr>
          <p:nvPr/>
        </p:nvSpPr>
        <p:spPr bwMode="auto">
          <a:xfrm>
            <a:off x="8902700" y="15012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582"/>
          <p:cNvSpPr>
            <a:spLocks noChangeShapeType="1"/>
          </p:cNvSpPr>
          <p:nvPr/>
        </p:nvSpPr>
        <p:spPr bwMode="auto">
          <a:xfrm>
            <a:off x="6718300" y="11440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583"/>
          <p:cNvSpPr>
            <a:spLocks noChangeShapeType="1"/>
          </p:cNvSpPr>
          <p:nvPr/>
        </p:nvSpPr>
        <p:spPr bwMode="auto">
          <a:xfrm>
            <a:off x="7264400" y="14901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584"/>
          <p:cNvSpPr>
            <a:spLocks noChangeShapeType="1"/>
          </p:cNvSpPr>
          <p:nvPr/>
        </p:nvSpPr>
        <p:spPr bwMode="auto">
          <a:xfrm>
            <a:off x="7810500" y="18203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585"/>
          <p:cNvSpPr>
            <a:spLocks noChangeShapeType="1"/>
          </p:cNvSpPr>
          <p:nvPr/>
        </p:nvSpPr>
        <p:spPr bwMode="auto">
          <a:xfrm>
            <a:off x="8356600" y="19172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586"/>
          <p:cNvSpPr>
            <a:spLocks noChangeShapeType="1"/>
          </p:cNvSpPr>
          <p:nvPr/>
        </p:nvSpPr>
        <p:spPr bwMode="auto">
          <a:xfrm>
            <a:off x="8902700" y="13171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587"/>
          <p:cNvSpPr>
            <a:spLocks noChangeShapeType="1"/>
          </p:cNvSpPr>
          <p:nvPr/>
        </p:nvSpPr>
        <p:spPr bwMode="auto">
          <a:xfrm>
            <a:off x="6737350" y="121393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588"/>
          <p:cNvSpPr>
            <a:spLocks noChangeShapeType="1"/>
          </p:cNvSpPr>
          <p:nvPr/>
        </p:nvSpPr>
        <p:spPr bwMode="auto">
          <a:xfrm>
            <a:off x="7283450" y="1542551"/>
            <a:ext cx="0" cy="6350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589"/>
          <p:cNvSpPr>
            <a:spLocks noChangeShapeType="1"/>
          </p:cNvSpPr>
          <p:nvPr/>
        </p:nvSpPr>
        <p:spPr bwMode="auto">
          <a:xfrm>
            <a:off x="7829550" y="1845764"/>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590"/>
          <p:cNvSpPr>
            <a:spLocks noChangeShapeType="1"/>
          </p:cNvSpPr>
          <p:nvPr/>
        </p:nvSpPr>
        <p:spPr bwMode="auto">
          <a:xfrm>
            <a:off x="8375650" y="1888626"/>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591"/>
          <p:cNvSpPr>
            <a:spLocks noChangeShapeType="1"/>
          </p:cNvSpPr>
          <p:nvPr/>
        </p:nvSpPr>
        <p:spPr bwMode="auto">
          <a:xfrm>
            <a:off x="8921750" y="1309189"/>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592"/>
          <p:cNvSpPr>
            <a:spLocks noChangeShapeType="1"/>
          </p:cNvSpPr>
          <p:nvPr/>
        </p:nvSpPr>
        <p:spPr bwMode="auto">
          <a:xfrm flipV="1">
            <a:off x="6737350" y="115678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593"/>
          <p:cNvSpPr>
            <a:spLocks noChangeShapeType="1"/>
          </p:cNvSpPr>
          <p:nvPr/>
        </p:nvSpPr>
        <p:spPr bwMode="auto">
          <a:xfrm flipV="1">
            <a:off x="7283450" y="1480639"/>
            <a:ext cx="0" cy="61913"/>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594"/>
          <p:cNvSpPr>
            <a:spLocks noChangeShapeType="1"/>
          </p:cNvSpPr>
          <p:nvPr/>
        </p:nvSpPr>
        <p:spPr bwMode="auto">
          <a:xfrm flipV="1">
            <a:off x="7829550" y="1755276"/>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595"/>
          <p:cNvSpPr>
            <a:spLocks noChangeShapeType="1"/>
          </p:cNvSpPr>
          <p:nvPr/>
        </p:nvSpPr>
        <p:spPr bwMode="auto">
          <a:xfrm flipV="1">
            <a:off x="8375650" y="1815601"/>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596"/>
          <p:cNvSpPr>
            <a:spLocks noChangeShapeType="1"/>
          </p:cNvSpPr>
          <p:nvPr/>
        </p:nvSpPr>
        <p:spPr bwMode="auto">
          <a:xfrm flipV="1">
            <a:off x="8921750" y="1229814"/>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Freeform 597"/>
          <p:cNvSpPr>
            <a:spLocks/>
          </p:cNvSpPr>
          <p:nvPr/>
        </p:nvSpPr>
        <p:spPr bwMode="auto">
          <a:xfrm>
            <a:off x="6737350" y="1213939"/>
            <a:ext cx="2184400" cy="674688"/>
          </a:xfrm>
          <a:custGeom>
            <a:avLst/>
            <a:gdLst>
              <a:gd name="T0" fmla="*/ 0 w 1376"/>
              <a:gd name="T1" fmla="*/ 0 h 425"/>
              <a:gd name="T2" fmla="*/ 344 w 1376"/>
              <a:gd name="T3" fmla="*/ 207 h 425"/>
              <a:gd name="T4" fmla="*/ 688 w 1376"/>
              <a:gd name="T5" fmla="*/ 398 h 425"/>
              <a:gd name="T6" fmla="*/ 1032 w 1376"/>
              <a:gd name="T7" fmla="*/ 425 h 425"/>
              <a:gd name="T8" fmla="*/ 1376 w 1376"/>
              <a:gd name="T9" fmla="*/ 60 h 425"/>
            </a:gdLst>
            <a:ahLst/>
            <a:cxnLst>
              <a:cxn ang="0">
                <a:pos x="T0" y="T1"/>
              </a:cxn>
              <a:cxn ang="0">
                <a:pos x="T2" y="T3"/>
              </a:cxn>
              <a:cxn ang="0">
                <a:pos x="T4" y="T5"/>
              </a:cxn>
              <a:cxn ang="0">
                <a:pos x="T6" y="T7"/>
              </a:cxn>
              <a:cxn ang="0">
                <a:pos x="T8" y="T9"/>
              </a:cxn>
            </a:cxnLst>
            <a:rect l="0" t="0" r="r" b="b"/>
            <a:pathLst>
              <a:path w="1376" h="425">
                <a:moveTo>
                  <a:pt x="0" y="0"/>
                </a:moveTo>
                <a:lnTo>
                  <a:pt x="344" y="207"/>
                </a:lnTo>
                <a:lnTo>
                  <a:pt x="688" y="398"/>
                </a:lnTo>
                <a:lnTo>
                  <a:pt x="1032" y="425"/>
                </a:lnTo>
                <a:lnTo>
                  <a:pt x="1376" y="60"/>
                </a:lnTo>
              </a:path>
            </a:pathLst>
          </a:custGeom>
          <a:noFill/>
          <a:ln w="3175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Oval 598"/>
          <p:cNvSpPr>
            <a:spLocks noChangeArrowheads="1"/>
          </p:cNvSpPr>
          <p:nvPr/>
        </p:nvSpPr>
        <p:spPr bwMode="auto">
          <a:xfrm>
            <a:off x="6718300" y="119488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9"/>
          <p:cNvSpPr>
            <a:spLocks noEditPoints="1"/>
          </p:cNvSpPr>
          <p:nvPr/>
        </p:nvSpPr>
        <p:spPr bwMode="auto">
          <a:xfrm>
            <a:off x="6702425" y="117901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Oval 600"/>
          <p:cNvSpPr>
            <a:spLocks noChangeArrowheads="1"/>
          </p:cNvSpPr>
          <p:nvPr/>
        </p:nvSpPr>
        <p:spPr bwMode="auto">
          <a:xfrm>
            <a:off x="7264400" y="152350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01"/>
          <p:cNvSpPr>
            <a:spLocks noEditPoints="1"/>
          </p:cNvSpPr>
          <p:nvPr/>
        </p:nvSpPr>
        <p:spPr bwMode="auto">
          <a:xfrm>
            <a:off x="7248525" y="150762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Oval 602"/>
          <p:cNvSpPr>
            <a:spLocks noChangeArrowheads="1"/>
          </p:cNvSpPr>
          <p:nvPr/>
        </p:nvSpPr>
        <p:spPr bwMode="auto">
          <a:xfrm>
            <a:off x="7810500" y="1826714"/>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03"/>
          <p:cNvSpPr>
            <a:spLocks noEditPoints="1"/>
          </p:cNvSpPr>
          <p:nvPr/>
        </p:nvSpPr>
        <p:spPr bwMode="auto">
          <a:xfrm>
            <a:off x="7794625" y="1810839"/>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Oval 604"/>
          <p:cNvSpPr>
            <a:spLocks noChangeArrowheads="1"/>
          </p:cNvSpPr>
          <p:nvPr/>
        </p:nvSpPr>
        <p:spPr bwMode="auto">
          <a:xfrm>
            <a:off x="8356600" y="1869576"/>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05"/>
          <p:cNvSpPr>
            <a:spLocks noEditPoints="1"/>
          </p:cNvSpPr>
          <p:nvPr/>
        </p:nvSpPr>
        <p:spPr bwMode="auto">
          <a:xfrm>
            <a:off x="8340725" y="1853701"/>
            <a:ext cx="69850" cy="698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Oval 606"/>
          <p:cNvSpPr>
            <a:spLocks noChangeArrowheads="1"/>
          </p:cNvSpPr>
          <p:nvPr/>
        </p:nvSpPr>
        <p:spPr bwMode="auto">
          <a:xfrm>
            <a:off x="8902700" y="129013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07"/>
          <p:cNvSpPr>
            <a:spLocks noEditPoints="1"/>
          </p:cNvSpPr>
          <p:nvPr/>
        </p:nvSpPr>
        <p:spPr bwMode="auto">
          <a:xfrm>
            <a:off x="8886825" y="127426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Line 608"/>
          <p:cNvSpPr>
            <a:spLocks noChangeShapeType="1"/>
          </p:cNvSpPr>
          <p:nvPr/>
        </p:nvSpPr>
        <p:spPr bwMode="auto">
          <a:xfrm>
            <a:off x="6718300" y="12710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609"/>
          <p:cNvSpPr>
            <a:spLocks noChangeShapeType="1"/>
          </p:cNvSpPr>
          <p:nvPr/>
        </p:nvSpPr>
        <p:spPr bwMode="auto">
          <a:xfrm>
            <a:off x="7264400" y="16060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610"/>
          <p:cNvSpPr>
            <a:spLocks noChangeShapeType="1"/>
          </p:cNvSpPr>
          <p:nvPr/>
        </p:nvSpPr>
        <p:spPr bwMode="auto">
          <a:xfrm>
            <a:off x="7810500" y="19362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611"/>
          <p:cNvSpPr>
            <a:spLocks noChangeShapeType="1"/>
          </p:cNvSpPr>
          <p:nvPr/>
        </p:nvSpPr>
        <p:spPr bwMode="auto">
          <a:xfrm>
            <a:off x="8356600" y="19616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612"/>
          <p:cNvSpPr>
            <a:spLocks noChangeShapeType="1"/>
          </p:cNvSpPr>
          <p:nvPr/>
        </p:nvSpPr>
        <p:spPr bwMode="auto">
          <a:xfrm>
            <a:off x="8902700" y="138856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613"/>
          <p:cNvSpPr>
            <a:spLocks noChangeShapeType="1"/>
          </p:cNvSpPr>
          <p:nvPr/>
        </p:nvSpPr>
        <p:spPr bwMode="auto">
          <a:xfrm>
            <a:off x="6718300" y="11567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614"/>
          <p:cNvSpPr>
            <a:spLocks noChangeShapeType="1"/>
          </p:cNvSpPr>
          <p:nvPr/>
        </p:nvSpPr>
        <p:spPr bwMode="auto">
          <a:xfrm>
            <a:off x="7264400" y="148063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615"/>
          <p:cNvSpPr>
            <a:spLocks noChangeShapeType="1"/>
          </p:cNvSpPr>
          <p:nvPr/>
        </p:nvSpPr>
        <p:spPr bwMode="auto">
          <a:xfrm>
            <a:off x="7810500" y="1755276"/>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616"/>
          <p:cNvSpPr>
            <a:spLocks noChangeShapeType="1"/>
          </p:cNvSpPr>
          <p:nvPr/>
        </p:nvSpPr>
        <p:spPr bwMode="auto">
          <a:xfrm>
            <a:off x="8356600" y="181560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617"/>
          <p:cNvSpPr>
            <a:spLocks noChangeShapeType="1"/>
          </p:cNvSpPr>
          <p:nvPr/>
        </p:nvSpPr>
        <p:spPr bwMode="auto">
          <a:xfrm>
            <a:off x="8902700" y="122981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Rectangle 618"/>
          <p:cNvSpPr>
            <a:spLocks noChangeArrowheads="1"/>
          </p:cNvSpPr>
          <p:nvPr/>
        </p:nvSpPr>
        <p:spPr bwMode="auto">
          <a:xfrm>
            <a:off x="8767763" y="2399801"/>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1" name="Line 619"/>
          <p:cNvSpPr>
            <a:spLocks noChangeShapeType="1"/>
          </p:cNvSpPr>
          <p:nvPr/>
        </p:nvSpPr>
        <p:spPr bwMode="auto">
          <a:xfrm>
            <a:off x="8562975" y="2476001"/>
            <a:ext cx="1905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620"/>
          <p:cNvSpPr>
            <a:spLocks noChangeShapeType="1"/>
          </p:cNvSpPr>
          <p:nvPr/>
        </p:nvSpPr>
        <p:spPr bwMode="auto">
          <a:xfrm>
            <a:off x="8639175" y="2533151"/>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621"/>
          <p:cNvSpPr>
            <a:spLocks noChangeShapeType="1"/>
          </p:cNvSpPr>
          <p:nvPr/>
        </p:nvSpPr>
        <p:spPr bwMode="auto">
          <a:xfrm>
            <a:off x="8639175" y="2420439"/>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622"/>
          <p:cNvSpPr>
            <a:spLocks noChangeShapeType="1"/>
          </p:cNvSpPr>
          <p:nvPr/>
        </p:nvSpPr>
        <p:spPr bwMode="auto">
          <a:xfrm flipV="1">
            <a:off x="8658225" y="2420439"/>
            <a:ext cx="0" cy="112713"/>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Oval 623"/>
          <p:cNvSpPr>
            <a:spLocks noChangeArrowheads="1"/>
          </p:cNvSpPr>
          <p:nvPr/>
        </p:nvSpPr>
        <p:spPr bwMode="auto">
          <a:xfrm>
            <a:off x="8639175" y="24569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624"/>
          <p:cNvSpPr>
            <a:spLocks noEditPoints="1"/>
          </p:cNvSpPr>
          <p:nvPr/>
        </p:nvSpPr>
        <p:spPr bwMode="auto">
          <a:xfrm>
            <a:off x="8632825" y="2450601"/>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Rectangle 625"/>
          <p:cNvSpPr>
            <a:spLocks noChangeArrowheads="1"/>
          </p:cNvSpPr>
          <p:nvPr/>
        </p:nvSpPr>
        <p:spPr bwMode="auto">
          <a:xfrm>
            <a:off x="8767763" y="258077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8" name="Line 626"/>
          <p:cNvSpPr>
            <a:spLocks noChangeShapeType="1"/>
          </p:cNvSpPr>
          <p:nvPr/>
        </p:nvSpPr>
        <p:spPr bwMode="auto">
          <a:xfrm>
            <a:off x="8562975" y="2658564"/>
            <a:ext cx="1905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627"/>
          <p:cNvSpPr>
            <a:spLocks noChangeShapeType="1"/>
          </p:cNvSpPr>
          <p:nvPr/>
        </p:nvSpPr>
        <p:spPr bwMode="auto">
          <a:xfrm>
            <a:off x="8639175" y="27157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628"/>
          <p:cNvSpPr>
            <a:spLocks noChangeShapeType="1"/>
          </p:cNvSpPr>
          <p:nvPr/>
        </p:nvSpPr>
        <p:spPr bwMode="auto">
          <a:xfrm>
            <a:off x="8639175" y="26014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629"/>
          <p:cNvSpPr>
            <a:spLocks noChangeShapeType="1"/>
          </p:cNvSpPr>
          <p:nvPr/>
        </p:nvSpPr>
        <p:spPr bwMode="auto">
          <a:xfrm flipV="1">
            <a:off x="8658225" y="2601414"/>
            <a:ext cx="0" cy="11430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Oval 630"/>
          <p:cNvSpPr>
            <a:spLocks noChangeArrowheads="1"/>
          </p:cNvSpPr>
          <p:nvPr/>
        </p:nvSpPr>
        <p:spPr bwMode="auto">
          <a:xfrm>
            <a:off x="8639175" y="263951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631"/>
          <p:cNvSpPr>
            <a:spLocks noEditPoints="1"/>
          </p:cNvSpPr>
          <p:nvPr/>
        </p:nvSpPr>
        <p:spPr bwMode="auto">
          <a:xfrm>
            <a:off x="8632825" y="2633164"/>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Rectangle 632"/>
          <p:cNvSpPr>
            <a:spLocks noChangeArrowheads="1"/>
          </p:cNvSpPr>
          <p:nvPr/>
        </p:nvSpPr>
        <p:spPr bwMode="auto">
          <a:xfrm>
            <a:off x="8767763" y="276492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5" name="Line 633"/>
          <p:cNvSpPr>
            <a:spLocks noChangeShapeType="1"/>
          </p:cNvSpPr>
          <p:nvPr/>
        </p:nvSpPr>
        <p:spPr bwMode="auto">
          <a:xfrm>
            <a:off x="8562975" y="2839539"/>
            <a:ext cx="1905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634"/>
          <p:cNvSpPr>
            <a:spLocks noChangeShapeType="1"/>
          </p:cNvSpPr>
          <p:nvPr/>
        </p:nvSpPr>
        <p:spPr bwMode="auto">
          <a:xfrm>
            <a:off x="8639175" y="2896689"/>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635"/>
          <p:cNvSpPr>
            <a:spLocks noChangeShapeType="1"/>
          </p:cNvSpPr>
          <p:nvPr/>
        </p:nvSpPr>
        <p:spPr bwMode="auto">
          <a:xfrm>
            <a:off x="8639175" y="2783976"/>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636"/>
          <p:cNvSpPr>
            <a:spLocks noChangeShapeType="1"/>
          </p:cNvSpPr>
          <p:nvPr/>
        </p:nvSpPr>
        <p:spPr bwMode="auto">
          <a:xfrm flipV="1">
            <a:off x="8658225" y="2783976"/>
            <a:ext cx="0" cy="112713"/>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637"/>
          <p:cNvSpPr>
            <a:spLocks noChangeArrowheads="1"/>
          </p:cNvSpPr>
          <p:nvPr/>
        </p:nvSpPr>
        <p:spPr bwMode="auto">
          <a:xfrm>
            <a:off x="8639175" y="282048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638"/>
          <p:cNvSpPr>
            <a:spLocks noEditPoints="1"/>
          </p:cNvSpPr>
          <p:nvPr/>
        </p:nvSpPr>
        <p:spPr bwMode="auto">
          <a:xfrm>
            <a:off x="8632825" y="2814139"/>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Rectangle 639"/>
          <p:cNvSpPr>
            <a:spLocks noChangeArrowheads="1"/>
          </p:cNvSpPr>
          <p:nvPr/>
        </p:nvSpPr>
        <p:spPr bwMode="auto">
          <a:xfrm>
            <a:off x="8767763" y="2944314"/>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2" name="Line 640"/>
          <p:cNvSpPr>
            <a:spLocks noChangeShapeType="1"/>
          </p:cNvSpPr>
          <p:nvPr/>
        </p:nvSpPr>
        <p:spPr bwMode="auto">
          <a:xfrm>
            <a:off x="8562975" y="3022101"/>
            <a:ext cx="1905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641"/>
          <p:cNvSpPr>
            <a:spLocks noChangeShapeType="1"/>
          </p:cNvSpPr>
          <p:nvPr/>
        </p:nvSpPr>
        <p:spPr bwMode="auto">
          <a:xfrm>
            <a:off x="8639175" y="3077664"/>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642"/>
          <p:cNvSpPr>
            <a:spLocks noChangeShapeType="1"/>
          </p:cNvSpPr>
          <p:nvPr/>
        </p:nvSpPr>
        <p:spPr bwMode="auto">
          <a:xfrm>
            <a:off x="8639175" y="2964951"/>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643"/>
          <p:cNvSpPr>
            <a:spLocks noChangeShapeType="1"/>
          </p:cNvSpPr>
          <p:nvPr/>
        </p:nvSpPr>
        <p:spPr bwMode="auto">
          <a:xfrm flipV="1">
            <a:off x="8658225" y="2964951"/>
            <a:ext cx="0" cy="112713"/>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Oval 644"/>
          <p:cNvSpPr>
            <a:spLocks noChangeArrowheads="1"/>
          </p:cNvSpPr>
          <p:nvPr/>
        </p:nvSpPr>
        <p:spPr bwMode="auto">
          <a:xfrm>
            <a:off x="8639175" y="300305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645"/>
          <p:cNvSpPr>
            <a:spLocks noEditPoints="1"/>
          </p:cNvSpPr>
          <p:nvPr/>
        </p:nvSpPr>
        <p:spPr bwMode="auto">
          <a:xfrm>
            <a:off x="8632825" y="2996701"/>
            <a:ext cx="50800" cy="508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TextBox 653"/>
          <p:cNvSpPr txBox="1"/>
          <p:nvPr/>
        </p:nvSpPr>
        <p:spPr>
          <a:xfrm rot="16200000">
            <a:off x="1828756" y="1962457"/>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5" name="TextBox 654"/>
          <p:cNvSpPr txBox="1"/>
          <p:nvPr/>
        </p:nvSpPr>
        <p:spPr>
          <a:xfrm rot="16200000">
            <a:off x="5536519" y="1912415"/>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8" name="Rectangle 19"/>
          <p:cNvSpPr>
            <a:spLocks noChangeArrowheads="1"/>
          </p:cNvSpPr>
          <p:nvPr/>
        </p:nvSpPr>
        <p:spPr bwMode="auto">
          <a:xfrm>
            <a:off x="2894266" y="3441058"/>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659" name="Rectangle 19"/>
          <p:cNvSpPr>
            <a:spLocks noChangeArrowheads="1"/>
          </p:cNvSpPr>
          <p:nvPr/>
        </p:nvSpPr>
        <p:spPr bwMode="auto">
          <a:xfrm>
            <a:off x="6571192" y="3441058"/>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660" name="TextBox 659"/>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661" name="TextBox 660"/>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648" name="TextBox 647"/>
          <p:cNvSpPr txBox="1"/>
          <p:nvPr/>
        </p:nvSpPr>
        <p:spPr>
          <a:xfrm>
            <a:off x="5122047" y="1130037"/>
            <a:ext cx="300082" cy="369332"/>
          </a:xfrm>
          <a:prstGeom prst="rect">
            <a:avLst/>
          </a:prstGeom>
          <a:noFill/>
        </p:spPr>
        <p:txBody>
          <a:bodyPr wrap="none" rtlCol="0">
            <a:spAutoFit/>
          </a:bodyPr>
          <a:lstStyle/>
          <a:p>
            <a:r>
              <a:rPr lang="en-US" dirty="0" smtClean="0"/>
              <a:t>*</a:t>
            </a:r>
            <a:endParaRPr lang="en-US" dirty="0"/>
          </a:p>
        </p:txBody>
      </p:sp>
      <p:sp>
        <p:nvSpPr>
          <p:cNvPr id="649" name="TextBox 648"/>
          <p:cNvSpPr txBox="1"/>
          <p:nvPr/>
        </p:nvSpPr>
        <p:spPr>
          <a:xfrm>
            <a:off x="2788941" y="3852408"/>
            <a:ext cx="530915" cy="369332"/>
          </a:xfrm>
          <a:prstGeom prst="rect">
            <a:avLst/>
          </a:prstGeom>
          <a:noFill/>
        </p:spPr>
        <p:txBody>
          <a:bodyPr wrap="none" rtlCol="0">
            <a:spAutoFit/>
          </a:bodyPr>
          <a:lstStyle/>
          <a:p>
            <a:r>
              <a:rPr lang="en-US" dirty="0" smtClean="0"/>
              <a:t>***</a:t>
            </a:r>
            <a:endParaRPr lang="en-US" dirty="0"/>
          </a:p>
        </p:txBody>
      </p:sp>
      <p:sp>
        <p:nvSpPr>
          <p:cNvPr id="650" name="TextBox 649"/>
          <p:cNvSpPr txBox="1"/>
          <p:nvPr/>
        </p:nvSpPr>
        <p:spPr>
          <a:xfrm>
            <a:off x="3230562" y="4232565"/>
            <a:ext cx="530915" cy="369332"/>
          </a:xfrm>
          <a:prstGeom prst="rect">
            <a:avLst/>
          </a:prstGeom>
          <a:noFill/>
        </p:spPr>
        <p:txBody>
          <a:bodyPr wrap="none" rtlCol="0">
            <a:spAutoFit/>
          </a:bodyPr>
          <a:lstStyle/>
          <a:p>
            <a:r>
              <a:rPr lang="en-US" dirty="0" smtClean="0"/>
              <a:t>***</a:t>
            </a:r>
            <a:endParaRPr lang="en-US" dirty="0"/>
          </a:p>
        </p:txBody>
      </p:sp>
      <p:sp>
        <p:nvSpPr>
          <p:cNvPr id="651" name="TextBox 650"/>
          <p:cNvSpPr txBox="1"/>
          <p:nvPr/>
        </p:nvSpPr>
        <p:spPr>
          <a:xfrm>
            <a:off x="3773300" y="4285002"/>
            <a:ext cx="300082" cy="369332"/>
          </a:xfrm>
          <a:prstGeom prst="rect">
            <a:avLst/>
          </a:prstGeom>
          <a:noFill/>
        </p:spPr>
        <p:txBody>
          <a:bodyPr wrap="none" rtlCol="0">
            <a:spAutoFit/>
          </a:bodyPr>
          <a:lstStyle/>
          <a:p>
            <a:r>
              <a:rPr lang="en-US" dirty="0" smtClean="0"/>
              <a:t>*</a:t>
            </a:r>
            <a:endParaRPr lang="en-US" dirty="0"/>
          </a:p>
        </p:txBody>
      </p:sp>
      <p:sp>
        <p:nvSpPr>
          <p:cNvPr id="652" name="TextBox 651"/>
          <p:cNvSpPr txBox="1"/>
          <p:nvPr/>
        </p:nvSpPr>
        <p:spPr>
          <a:xfrm>
            <a:off x="4092070" y="4192461"/>
            <a:ext cx="530915" cy="369332"/>
          </a:xfrm>
          <a:prstGeom prst="rect">
            <a:avLst/>
          </a:prstGeom>
          <a:noFill/>
        </p:spPr>
        <p:txBody>
          <a:bodyPr wrap="none" rtlCol="0">
            <a:spAutoFit/>
          </a:bodyPr>
          <a:lstStyle/>
          <a:p>
            <a:r>
              <a:rPr lang="en-US" dirty="0" smtClean="0"/>
              <a:t>***</a:t>
            </a:r>
            <a:endParaRPr lang="en-US" dirty="0"/>
          </a:p>
        </p:txBody>
      </p:sp>
      <p:sp>
        <p:nvSpPr>
          <p:cNvPr id="662" name="TextBox 661"/>
          <p:cNvSpPr txBox="1"/>
          <p:nvPr/>
        </p:nvSpPr>
        <p:spPr>
          <a:xfrm>
            <a:off x="4965615" y="3987157"/>
            <a:ext cx="530915" cy="369332"/>
          </a:xfrm>
          <a:prstGeom prst="rect">
            <a:avLst/>
          </a:prstGeom>
          <a:noFill/>
        </p:spPr>
        <p:txBody>
          <a:bodyPr wrap="none" rtlCol="0">
            <a:spAutoFit/>
          </a:bodyPr>
          <a:lstStyle/>
          <a:p>
            <a:r>
              <a:rPr lang="en-US" dirty="0" smtClean="0"/>
              <a:t>***</a:t>
            </a:r>
            <a:endParaRPr lang="en-US" dirty="0"/>
          </a:p>
        </p:txBody>
      </p:sp>
      <p:sp>
        <p:nvSpPr>
          <p:cNvPr id="663" name="TextBox 662"/>
          <p:cNvSpPr txBox="1"/>
          <p:nvPr/>
        </p:nvSpPr>
        <p:spPr>
          <a:xfrm>
            <a:off x="8231959" y="1387572"/>
            <a:ext cx="300082" cy="369332"/>
          </a:xfrm>
          <a:prstGeom prst="rect">
            <a:avLst/>
          </a:prstGeom>
          <a:noFill/>
        </p:spPr>
        <p:txBody>
          <a:bodyPr wrap="none" rtlCol="0">
            <a:spAutoFit/>
          </a:bodyPr>
          <a:lstStyle/>
          <a:p>
            <a:r>
              <a:rPr lang="en-US" dirty="0" smtClean="0"/>
              <a:t>+</a:t>
            </a:r>
            <a:endParaRPr lang="en-US" dirty="0"/>
          </a:p>
        </p:txBody>
      </p:sp>
      <p:sp>
        <p:nvSpPr>
          <p:cNvPr id="664" name="TextBox 663"/>
          <p:cNvSpPr txBox="1"/>
          <p:nvPr/>
        </p:nvSpPr>
        <p:spPr>
          <a:xfrm>
            <a:off x="7689034" y="1386976"/>
            <a:ext cx="300082" cy="369332"/>
          </a:xfrm>
          <a:prstGeom prst="rect">
            <a:avLst/>
          </a:prstGeom>
          <a:noFill/>
        </p:spPr>
        <p:txBody>
          <a:bodyPr wrap="none" rtlCol="0">
            <a:spAutoFit/>
          </a:bodyPr>
          <a:lstStyle/>
          <a:p>
            <a:r>
              <a:rPr lang="en-US" dirty="0" smtClean="0"/>
              <a:t>*</a:t>
            </a:r>
            <a:endParaRPr lang="en-US" dirty="0"/>
          </a:p>
        </p:txBody>
      </p:sp>
      <p:sp>
        <p:nvSpPr>
          <p:cNvPr id="665" name="TextBox 664"/>
          <p:cNvSpPr txBox="1"/>
          <p:nvPr/>
        </p:nvSpPr>
        <p:spPr>
          <a:xfrm>
            <a:off x="8047177" y="3853291"/>
            <a:ext cx="530915" cy="369332"/>
          </a:xfrm>
          <a:prstGeom prst="rect">
            <a:avLst/>
          </a:prstGeom>
          <a:noFill/>
        </p:spPr>
        <p:txBody>
          <a:bodyPr wrap="none" rtlCol="0">
            <a:spAutoFit/>
          </a:bodyPr>
          <a:lstStyle/>
          <a:p>
            <a:r>
              <a:rPr lang="en-US" dirty="0" smtClean="0"/>
              <a:t>***</a:t>
            </a:r>
            <a:endParaRPr lang="en-US" dirty="0"/>
          </a:p>
        </p:txBody>
      </p:sp>
      <p:sp>
        <p:nvSpPr>
          <p:cNvPr id="666" name="TextBox 665"/>
          <p:cNvSpPr txBox="1"/>
          <p:nvPr/>
        </p:nvSpPr>
        <p:spPr>
          <a:xfrm>
            <a:off x="6505334" y="3842973"/>
            <a:ext cx="530915" cy="369332"/>
          </a:xfrm>
          <a:prstGeom prst="rect">
            <a:avLst/>
          </a:prstGeom>
          <a:noFill/>
        </p:spPr>
        <p:txBody>
          <a:bodyPr wrap="none" rtlCol="0">
            <a:spAutoFit/>
          </a:bodyPr>
          <a:lstStyle/>
          <a:p>
            <a:r>
              <a:rPr lang="en-US" dirty="0" smtClean="0"/>
              <a:t>***</a:t>
            </a:r>
            <a:endParaRPr lang="en-US" dirty="0"/>
          </a:p>
        </p:txBody>
      </p:sp>
      <p:sp>
        <p:nvSpPr>
          <p:cNvPr id="667" name="TextBox 666"/>
          <p:cNvSpPr txBox="1"/>
          <p:nvPr/>
        </p:nvSpPr>
        <p:spPr>
          <a:xfrm>
            <a:off x="6998045" y="3822257"/>
            <a:ext cx="530915" cy="369332"/>
          </a:xfrm>
          <a:prstGeom prst="rect">
            <a:avLst/>
          </a:prstGeom>
          <a:noFill/>
        </p:spPr>
        <p:txBody>
          <a:bodyPr wrap="none" rtlCol="0">
            <a:spAutoFit/>
          </a:bodyPr>
          <a:lstStyle/>
          <a:p>
            <a:r>
              <a:rPr lang="en-US" dirty="0" smtClean="0"/>
              <a:t>***</a:t>
            </a:r>
            <a:endParaRPr lang="en-US" dirty="0"/>
          </a:p>
        </p:txBody>
      </p:sp>
      <p:sp>
        <p:nvSpPr>
          <p:cNvPr id="668" name="TextBox 667"/>
          <p:cNvSpPr txBox="1"/>
          <p:nvPr/>
        </p:nvSpPr>
        <p:spPr>
          <a:xfrm>
            <a:off x="7512120" y="3822257"/>
            <a:ext cx="530915" cy="369332"/>
          </a:xfrm>
          <a:prstGeom prst="rect">
            <a:avLst/>
          </a:prstGeom>
          <a:noFill/>
        </p:spPr>
        <p:txBody>
          <a:bodyPr wrap="none" rtlCol="0">
            <a:spAutoFit/>
          </a:bodyPr>
          <a:lstStyle/>
          <a:p>
            <a:r>
              <a:rPr lang="en-US" dirty="0" smtClean="0"/>
              <a:t>***</a:t>
            </a:r>
            <a:endParaRPr lang="en-US" dirty="0"/>
          </a:p>
        </p:txBody>
      </p:sp>
      <p:sp>
        <p:nvSpPr>
          <p:cNvPr id="669" name="TextBox 668"/>
          <p:cNvSpPr txBox="1"/>
          <p:nvPr/>
        </p:nvSpPr>
        <p:spPr>
          <a:xfrm>
            <a:off x="8580233" y="3822257"/>
            <a:ext cx="530915" cy="369332"/>
          </a:xfrm>
          <a:prstGeom prst="rect">
            <a:avLst/>
          </a:prstGeom>
          <a:noFill/>
        </p:spPr>
        <p:txBody>
          <a:bodyPr wrap="none" rtlCol="0">
            <a:spAutoFit/>
          </a:bodyPr>
          <a:lstStyle/>
          <a:p>
            <a:r>
              <a:rPr lang="en-US" dirty="0" smtClean="0"/>
              <a:t>***</a:t>
            </a:r>
            <a:endParaRPr lang="en-US" dirty="0"/>
          </a:p>
        </p:txBody>
      </p:sp>
      <p:sp>
        <p:nvSpPr>
          <p:cNvPr id="670" name="TextBox 669"/>
          <p:cNvSpPr txBox="1"/>
          <p:nvPr/>
        </p:nvSpPr>
        <p:spPr>
          <a:xfrm>
            <a:off x="4657681" y="4151741"/>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48513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856" y="316468"/>
            <a:ext cx="936667" cy="369332"/>
          </a:xfrm>
          <a:prstGeom prst="rect">
            <a:avLst/>
          </a:prstGeom>
          <a:noFill/>
        </p:spPr>
        <p:txBody>
          <a:bodyPr wrap="none" rtlCol="0">
            <a:spAutoFit/>
          </a:bodyPr>
          <a:lstStyle/>
          <a:p>
            <a:r>
              <a:rPr lang="en-US" dirty="0" smtClean="0"/>
              <a:t>Figure 4</a:t>
            </a:r>
            <a:endParaRPr lang="en-US" dirty="0"/>
          </a:p>
        </p:txBody>
      </p:sp>
      <p:sp>
        <p:nvSpPr>
          <p:cNvPr id="7" name="TextBox 6"/>
          <p:cNvSpPr txBox="1"/>
          <p:nvPr/>
        </p:nvSpPr>
        <p:spPr>
          <a:xfrm rot="16200000">
            <a:off x="1349949"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2381251" y="4376738"/>
            <a:ext cx="317817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64636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176588"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70681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23545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765676"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529590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60826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3138488"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366712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4197351"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472757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525621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Line 20"/>
          <p:cNvSpPr>
            <a:spLocks noChangeShapeType="1"/>
          </p:cNvSpPr>
          <p:nvPr/>
        </p:nvSpPr>
        <p:spPr bwMode="auto">
          <a:xfrm flipV="1">
            <a:off x="2381251" y="1857375"/>
            <a:ext cx="0" cy="25193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H="1">
            <a:off x="2349501" y="43767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H="1">
            <a:off x="2349501" y="3873500"/>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H="1">
            <a:off x="2349501" y="337026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H="1">
            <a:off x="2349501" y="28654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H="1">
            <a:off x="2349501" y="23606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H="1">
            <a:off x="2349501" y="1857375"/>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222501" y="430053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2095501" y="3798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2095501" y="3290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2095501" y="278923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2095501" y="2282825"/>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2222501" y="1781175"/>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Line 44"/>
          <p:cNvSpPr>
            <a:spLocks noChangeShapeType="1"/>
          </p:cNvSpPr>
          <p:nvPr/>
        </p:nvSpPr>
        <p:spPr bwMode="auto">
          <a:xfrm>
            <a:off x="2646363" y="1973263"/>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5"/>
          <p:cNvSpPr>
            <a:spLocks noChangeShapeType="1"/>
          </p:cNvSpPr>
          <p:nvPr/>
        </p:nvSpPr>
        <p:spPr bwMode="auto">
          <a:xfrm>
            <a:off x="3176588" y="2374900"/>
            <a:ext cx="0" cy="920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6"/>
          <p:cNvSpPr>
            <a:spLocks noChangeShapeType="1"/>
          </p:cNvSpPr>
          <p:nvPr/>
        </p:nvSpPr>
        <p:spPr bwMode="auto">
          <a:xfrm>
            <a:off x="3706813" y="2819400"/>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7"/>
          <p:cNvSpPr>
            <a:spLocks noChangeShapeType="1"/>
          </p:cNvSpPr>
          <p:nvPr/>
        </p:nvSpPr>
        <p:spPr bwMode="auto">
          <a:xfrm>
            <a:off x="4235451" y="3340100"/>
            <a:ext cx="0" cy="1270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8"/>
          <p:cNvSpPr>
            <a:spLocks noChangeShapeType="1"/>
          </p:cNvSpPr>
          <p:nvPr/>
        </p:nvSpPr>
        <p:spPr bwMode="auto">
          <a:xfrm>
            <a:off x="4765676" y="3762375"/>
            <a:ext cx="0" cy="1428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9"/>
          <p:cNvSpPr>
            <a:spLocks noChangeShapeType="1"/>
          </p:cNvSpPr>
          <p:nvPr/>
        </p:nvSpPr>
        <p:spPr bwMode="auto">
          <a:xfrm>
            <a:off x="5295901" y="3716338"/>
            <a:ext cx="0" cy="74612"/>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0"/>
          <p:cNvSpPr>
            <a:spLocks noChangeShapeType="1"/>
          </p:cNvSpPr>
          <p:nvPr/>
        </p:nvSpPr>
        <p:spPr bwMode="auto">
          <a:xfrm flipV="1">
            <a:off x="2646363" y="1938338"/>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1"/>
          <p:cNvSpPr>
            <a:spLocks noChangeShapeType="1"/>
          </p:cNvSpPr>
          <p:nvPr/>
        </p:nvSpPr>
        <p:spPr bwMode="auto">
          <a:xfrm flipV="1">
            <a:off x="3176588" y="2284413"/>
            <a:ext cx="0" cy="904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2"/>
          <p:cNvSpPr>
            <a:spLocks noChangeShapeType="1"/>
          </p:cNvSpPr>
          <p:nvPr/>
        </p:nvSpPr>
        <p:spPr bwMode="auto">
          <a:xfrm flipV="1">
            <a:off x="3706813" y="2773363"/>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3"/>
          <p:cNvSpPr>
            <a:spLocks noChangeShapeType="1"/>
          </p:cNvSpPr>
          <p:nvPr/>
        </p:nvSpPr>
        <p:spPr bwMode="auto">
          <a:xfrm flipV="1">
            <a:off x="4235451" y="3211513"/>
            <a:ext cx="0" cy="1285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4"/>
          <p:cNvSpPr>
            <a:spLocks noChangeShapeType="1"/>
          </p:cNvSpPr>
          <p:nvPr/>
        </p:nvSpPr>
        <p:spPr bwMode="auto">
          <a:xfrm flipV="1">
            <a:off x="4765676" y="3621088"/>
            <a:ext cx="0" cy="1412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5"/>
          <p:cNvSpPr>
            <a:spLocks noChangeShapeType="1"/>
          </p:cNvSpPr>
          <p:nvPr/>
        </p:nvSpPr>
        <p:spPr bwMode="auto">
          <a:xfrm flipV="1">
            <a:off x="5295901" y="3640138"/>
            <a:ext cx="0" cy="762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2646363" y="1973263"/>
            <a:ext cx="2649538" cy="1789112"/>
          </a:xfrm>
          <a:custGeom>
            <a:avLst/>
            <a:gdLst>
              <a:gd name="T0" fmla="*/ 0 w 1669"/>
              <a:gd name="T1" fmla="*/ 0 h 1127"/>
              <a:gd name="T2" fmla="*/ 334 w 1669"/>
              <a:gd name="T3" fmla="*/ 253 h 1127"/>
              <a:gd name="T4" fmla="*/ 668 w 1669"/>
              <a:gd name="T5" fmla="*/ 533 h 1127"/>
              <a:gd name="T6" fmla="*/ 1001 w 1669"/>
              <a:gd name="T7" fmla="*/ 861 h 1127"/>
              <a:gd name="T8" fmla="*/ 1335 w 1669"/>
              <a:gd name="T9" fmla="*/ 1127 h 1127"/>
              <a:gd name="T10" fmla="*/ 1669 w 1669"/>
              <a:gd name="T11" fmla="*/ 1098 h 1127"/>
            </a:gdLst>
            <a:ahLst/>
            <a:cxnLst>
              <a:cxn ang="0">
                <a:pos x="T0" y="T1"/>
              </a:cxn>
              <a:cxn ang="0">
                <a:pos x="T2" y="T3"/>
              </a:cxn>
              <a:cxn ang="0">
                <a:pos x="T4" y="T5"/>
              </a:cxn>
              <a:cxn ang="0">
                <a:pos x="T6" y="T7"/>
              </a:cxn>
              <a:cxn ang="0">
                <a:pos x="T8" y="T9"/>
              </a:cxn>
              <a:cxn ang="0">
                <a:pos x="T10" y="T11"/>
              </a:cxn>
            </a:cxnLst>
            <a:rect l="0" t="0" r="r" b="b"/>
            <a:pathLst>
              <a:path w="1669" h="1127">
                <a:moveTo>
                  <a:pt x="0" y="0"/>
                </a:moveTo>
                <a:lnTo>
                  <a:pt x="334" y="253"/>
                </a:lnTo>
                <a:lnTo>
                  <a:pt x="668" y="533"/>
                </a:lnTo>
                <a:lnTo>
                  <a:pt x="1001" y="861"/>
                </a:lnTo>
                <a:lnTo>
                  <a:pt x="1335" y="1127"/>
                </a:lnTo>
                <a:lnTo>
                  <a:pt x="1669" y="1098"/>
                </a:lnTo>
              </a:path>
            </a:pathLst>
          </a:custGeom>
          <a:noFill/>
          <a:ln w="3651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57"/>
          <p:cNvSpPr>
            <a:spLocks noChangeArrowheads="1"/>
          </p:cNvSpPr>
          <p:nvPr/>
        </p:nvSpPr>
        <p:spPr bwMode="auto">
          <a:xfrm>
            <a:off x="2624138" y="19510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noEditPoints="1"/>
          </p:cNvSpPr>
          <p:nvPr/>
        </p:nvSpPr>
        <p:spPr bwMode="auto">
          <a:xfrm>
            <a:off x="2606676" y="1931988"/>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59"/>
          <p:cNvSpPr>
            <a:spLocks noChangeArrowheads="1"/>
          </p:cNvSpPr>
          <p:nvPr/>
        </p:nvSpPr>
        <p:spPr bwMode="auto">
          <a:xfrm>
            <a:off x="3154363" y="2354263"/>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noEditPoints="1"/>
          </p:cNvSpPr>
          <p:nvPr/>
        </p:nvSpPr>
        <p:spPr bwMode="auto">
          <a:xfrm>
            <a:off x="3135313" y="23352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1"/>
          <p:cNvSpPr>
            <a:spLocks noChangeArrowheads="1"/>
          </p:cNvSpPr>
          <p:nvPr/>
        </p:nvSpPr>
        <p:spPr bwMode="auto">
          <a:xfrm>
            <a:off x="3684588" y="2797175"/>
            <a:ext cx="42863"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noEditPoints="1"/>
          </p:cNvSpPr>
          <p:nvPr/>
        </p:nvSpPr>
        <p:spPr bwMode="auto">
          <a:xfrm>
            <a:off x="3665538" y="27797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3"/>
          <p:cNvSpPr>
            <a:spLocks noChangeArrowheads="1"/>
          </p:cNvSpPr>
          <p:nvPr/>
        </p:nvSpPr>
        <p:spPr bwMode="auto">
          <a:xfrm>
            <a:off x="4213226" y="3317875"/>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noEditPoints="1"/>
          </p:cNvSpPr>
          <p:nvPr/>
        </p:nvSpPr>
        <p:spPr bwMode="auto">
          <a:xfrm>
            <a:off x="4195763" y="32988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5"/>
          <p:cNvSpPr>
            <a:spLocks noChangeArrowheads="1"/>
          </p:cNvSpPr>
          <p:nvPr/>
        </p:nvSpPr>
        <p:spPr bwMode="auto">
          <a:xfrm>
            <a:off x="4743451" y="37417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noEditPoints="1"/>
          </p:cNvSpPr>
          <p:nvPr/>
        </p:nvSpPr>
        <p:spPr bwMode="auto">
          <a:xfrm>
            <a:off x="4724401" y="3722688"/>
            <a:ext cx="82550"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7"/>
          <p:cNvSpPr>
            <a:spLocks noChangeArrowheads="1"/>
          </p:cNvSpPr>
          <p:nvPr/>
        </p:nvSpPr>
        <p:spPr bwMode="auto">
          <a:xfrm>
            <a:off x="5273676" y="3694113"/>
            <a:ext cx="42863"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p:cNvSpPr>
            <a:spLocks noEditPoints="1"/>
          </p:cNvSpPr>
          <p:nvPr/>
        </p:nvSpPr>
        <p:spPr bwMode="auto">
          <a:xfrm>
            <a:off x="5254626" y="367506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9"/>
          <p:cNvSpPr>
            <a:spLocks noChangeShapeType="1"/>
          </p:cNvSpPr>
          <p:nvPr/>
        </p:nvSpPr>
        <p:spPr bwMode="auto">
          <a:xfrm>
            <a:off x="2624138" y="20081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0"/>
          <p:cNvSpPr>
            <a:spLocks noChangeShapeType="1"/>
          </p:cNvSpPr>
          <p:nvPr/>
        </p:nvSpPr>
        <p:spPr bwMode="auto">
          <a:xfrm>
            <a:off x="3154363" y="2466975"/>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1"/>
          <p:cNvSpPr>
            <a:spLocks noChangeShapeType="1"/>
          </p:cNvSpPr>
          <p:nvPr/>
        </p:nvSpPr>
        <p:spPr bwMode="auto">
          <a:xfrm>
            <a:off x="3684588" y="28654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2"/>
          <p:cNvSpPr>
            <a:spLocks noChangeShapeType="1"/>
          </p:cNvSpPr>
          <p:nvPr/>
        </p:nvSpPr>
        <p:spPr bwMode="auto">
          <a:xfrm>
            <a:off x="4213226" y="346710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3"/>
          <p:cNvSpPr>
            <a:spLocks noChangeShapeType="1"/>
          </p:cNvSpPr>
          <p:nvPr/>
        </p:nvSpPr>
        <p:spPr bwMode="auto">
          <a:xfrm>
            <a:off x="4743451" y="390525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4"/>
          <p:cNvSpPr>
            <a:spLocks noChangeShapeType="1"/>
          </p:cNvSpPr>
          <p:nvPr/>
        </p:nvSpPr>
        <p:spPr bwMode="auto">
          <a:xfrm>
            <a:off x="5273676" y="3790950"/>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5"/>
          <p:cNvSpPr>
            <a:spLocks noChangeShapeType="1"/>
          </p:cNvSpPr>
          <p:nvPr/>
        </p:nvSpPr>
        <p:spPr bwMode="auto">
          <a:xfrm>
            <a:off x="2624138" y="193833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a:off x="3154363" y="22844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7"/>
          <p:cNvSpPr>
            <a:spLocks noChangeShapeType="1"/>
          </p:cNvSpPr>
          <p:nvPr/>
        </p:nvSpPr>
        <p:spPr bwMode="auto">
          <a:xfrm>
            <a:off x="3684588" y="2773363"/>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8"/>
          <p:cNvSpPr>
            <a:spLocks noChangeShapeType="1"/>
          </p:cNvSpPr>
          <p:nvPr/>
        </p:nvSpPr>
        <p:spPr bwMode="auto">
          <a:xfrm>
            <a:off x="4213226" y="32115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9"/>
          <p:cNvSpPr>
            <a:spLocks noChangeShapeType="1"/>
          </p:cNvSpPr>
          <p:nvPr/>
        </p:nvSpPr>
        <p:spPr bwMode="auto">
          <a:xfrm>
            <a:off x="4743451" y="36210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0"/>
          <p:cNvSpPr>
            <a:spLocks noChangeShapeType="1"/>
          </p:cNvSpPr>
          <p:nvPr/>
        </p:nvSpPr>
        <p:spPr bwMode="auto">
          <a:xfrm>
            <a:off x="5273676" y="36401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1"/>
          <p:cNvSpPr>
            <a:spLocks noChangeShapeType="1"/>
          </p:cNvSpPr>
          <p:nvPr/>
        </p:nvSpPr>
        <p:spPr bwMode="auto">
          <a:xfrm>
            <a:off x="2646363" y="1971675"/>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2"/>
          <p:cNvSpPr>
            <a:spLocks noChangeShapeType="1"/>
          </p:cNvSpPr>
          <p:nvPr/>
        </p:nvSpPr>
        <p:spPr bwMode="auto">
          <a:xfrm>
            <a:off x="3176588" y="2360613"/>
            <a:ext cx="0" cy="9366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3"/>
          <p:cNvSpPr>
            <a:spLocks noChangeShapeType="1"/>
          </p:cNvSpPr>
          <p:nvPr/>
        </p:nvSpPr>
        <p:spPr bwMode="auto">
          <a:xfrm>
            <a:off x="3706813" y="3065463"/>
            <a:ext cx="0" cy="4048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4"/>
          <p:cNvSpPr>
            <a:spLocks noChangeShapeType="1"/>
          </p:cNvSpPr>
          <p:nvPr/>
        </p:nvSpPr>
        <p:spPr bwMode="auto">
          <a:xfrm>
            <a:off x="4235451" y="3503613"/>
            <a:ext cx="0" cy="873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5"/>
          <p:cNvSpPr>
            <a:spLocks noChangeShapeType="1"/>
          </p:cNvSpPr>
          <p:nvPr/>
        </p:nvSpPr>
        <p:spPr bwMode="auto">
          <a:xfrm>
            <a:off x="4765676" y="38179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p:cNvSpPr>
            <a:spLocks noChangeShapeType="1"/>
          </p:cNvSpPr>
          <p:nvPr/>
        </p:nvSpPr>
        <p:spPr bwMode="auto">
          <a:xfrm>
            <a:off x="5295901" y="3894138"/>
            <a:ext cx="0" cy="508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7"/>
          <p:cNvSpPr>
            <a:spLocks noChangeShapeType="1"/>
          </p:cNvSpPr>
          <p:nvPr/>
        </p:nvSpPr>
        <p:spPr bwMode="auto">
          <a:xfrm flipV="1">
            <a:off x="2646363" y="1922463"/>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8"/>
          <p:cNvSpPr>
            <a:spLocks noChangeShapeType="1"/>
          </p:cNvSpPr>
          <p:nvPr/>
        </p:nvSpPr>
        <p:spPr bwMode="auto">
          <a:xfrm flipV="1">
            <a:off x="3176588" y="2268538"/>
            <a:ext cx="0" cy="92075"/>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9"/>
          <p:cNvSpPr>
            <a:spLocks noChangeShapeType="1"/>
          </p:cNvSpPr>
          <p:nvPr/>
        </p:nvSpPr>
        <p:spPr bwMode="auto">
          <a:xfrm flipV="1">
            <a:off x="3706813" y="2659063"/>
            <a:ext cx="0" cy="4064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0"/>
          <p:cNvSpPr>
            <a:spLocks noChangeShapeType="1"/>
          </p:cNvSpPr>
          <p:nvPr/>
        </p:nvSpPr>
        <p:spPr bwMode="auto">
          <a:xfrm flipV="1">
            <a:off x="4235451" y="3414713"/>
            <a:ext cx="0" cy="889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1"/>
          <p:cNvSpPr>
            <a:spLocks noChangeShapeType="1"/>
          </p:cNvSpPr>
          <p:nvPr/>
        </p:nvSpPr>
        <p:spPr bwMode="auto">
          <a:xfrm flipV="1">
            <a:off x="4765676" y="34877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2"/>
          <p:cNvSpPr>
            <a:spLocks noChangeShapeType="1"/>
          </p:cNvSpPr>
          <p:nvPr/>
        </p:nvSpPr>
        <p:spPr bwMode="auto">
          <a:xfrm flipV="1">
            <a:off x="5295901" y="3841750"/>
            <a:ext cx="0" cy="52387"/>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p:cNvSpPr>
          <p:nvPr/>
        </p:nvSpPr>
        <p:spPr bwMode="auto">
          <a:xfrm>
            <a:off x="2646363" y="1971675"/>
            <a:ext cx="2649538" cy="1922462"/>
          </a:xfrm>
          <a:custGeom>
            <a:avLst/>
            <a:gdLst>
              <a:gd name="T0" fmla="*/ 0 w 1669"/>
              <a:gd name="T1" fmla="*/ 0 h 1211"/>
              <a:gd name="T2" fmla="*/ 334 w 1669"/>
              <a:gd name="T3" fmla="*/ 245 h 1211"/>
              <a:gd name="T4" fmla="*/ 668 w 1669"/>
              <a:gd name="T5" fmla="*/ 689 h 1211"/>
              <a:gd name="T6" fmla="*/ 1001 w 1669"/>
              <a:gd name="T7" fmla="*/ 965 h 1211"/>
              <a:gd name="T8" fmla="*/ 1335 w 1669"/>
              <a:gd name="T9" fmla="*/ 1163 h 1211"/>
              <a:gd name="T10" fmla="*/ 1669 w 1669"/>
              <a:gd name="T11" fmla="*/ 1211 h 1211"/>
            </a:gdLst>
            <a:ahLst/>
            <a:cxnLst>
              <a:cxn ang="0">
                <a:pos x="T0" y="T1"/>
              </a:cxn>
              <a:cxn ang="0">
                <a:pos x="T2" y="T3"/>
              </a:cxn>
              <a:cxn ang="0">
                <a:pos x="T4" y="T5"/>
              </a:cxn>
              <a:cxn ang="0">
                <a:pos x="T6" y="T7"/>
              </a:cxn>
              <a:cxn ang="0">
                <a:pos x="T8" y="T9"/>
              </a:cxn>
              <a:cxn ang="0">
                <a:pos x="T10" y="T11"/>
              </a:cxn>
            </a:cxnLst>
            <a:rect l="0" t="0" r="r" b="b"/>
            <a:pathLst>
              <a:path w="1669" h="1211">
                <a:moveTo>
                  <a:pt x="0" y="0"/>
                </a:moveTo>
                <a:lnTo>
                  <a:pt x="334" y="245"/>
                </a:lnTo>
                <a:lnTo>
                  <a:pt x="668" y="689"/>
                </a:lnTo>
                <a:lnTo>
                  <a:pt x="1001" y="965"/>
                </a:lnTo>
                <a:lnTo>
                  <a:pt x="1335" y="1163"/>
                </a:lnTo>
                <a:lnTo>
                  <a:pt x="1669" y="1211"/>
                </a:lnTo>
              </a:path>
            </a:pathLst>
          </a:custGeom>
          <a:noFill/>
          <a:ln w="3651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4"/>
          <p:cNvSpPr>
            <a:spLocks noChangeArrowheads="1"/>
          </p:cNvSpPr>
          <p:nvPr/>
        </p:nvSpPr>
        <p:spPr bwMode="auto">
          <a:xfrm>
            <a:off x="2624138" y="1949450"/>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noEditPoints="1"/>
          </p:cNvSpPr>
          <p:nvPr/>
        </p:nvSpPr>
        <p:spPr bwMode="auto">
          <a:xfrm>
            <a:off x="2606676" y="1931988"/>
            <a:ext cx="80963"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6"/>
          <p:cNvSpPr>
            <a:spLocks noChangeArrowheads="1"/>
          </p:cNvSpPr>
          <p:nvPr/>
        </p:nvSpPr>
        <p:spPr bwMode="auto">
          <a:xfrm>
            <a:off x="3154363" y="2339975"/>
            <a:ext cx="44450"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noEditPoints="1"/>
          </p:cNvSpPr>
          <p:nvPr/>
        </p:nvSpPr>
        <p:spPr bwMode="auto">
          <a:xfrm>
            <a:off x="3135313" y="23209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8"/>
          <p:cNvSpPr>
            <a:spLocks noChangeArrowheads="1"/>
          </p:cNvSpPr>
          <p:nvPr/>
        </p:nvSpPr>
        <p:spPr bwMode="auto">
          <a:xfrm>
            <a:off x="3684588" y="3043238"/>
            <a:ext cx="42863"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noEditPoints="1"/>
          </p:cNvSpPr>
          <p:nvPr/>
        </p:nvSpPr>
        <p:spPr bwMode="auto">
          <a:xfrm>
            <a:off x="3665538" y="302418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100"/>
          <p:cNvSpPr>
            <a:spLocks noChangeArrowheads="1"/>
          </p:cNvSpPr>
          <p:nvPr/>
        </p:nvSpPr>
        <p:spPr bwMode="auto">
          <a:xfrm>
            <a:off x="4213226" y="3481388"/>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noEditPoints="1"/>
          </p:cNvSpPr>
          <p:nvPr/>
        </p:nvSpPr>
        <p:spPr bwMode="auto">
          <a:xfrm>
            <a:off x="4195763" y="346233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2"/>
          <p:cNvSpPr>
            <a:spLocks noChangeArrowheads="1"/>
          </p:cNvSpPr>
          <p:nvPr/>
        </p:nvSpPr>
        <p:spPr bwMode="auto">
          <a:xfrm>
            <a:off x="4743451" y="3795713"/>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noEditPoints="1"/>
          </p:cNvSpPr>
          <p:nvPr/>
        </p:nvSpPr>
        <p:spPr bwMode="auto">
          <a:xfrm>
            <a:off x="4724401" y="3778250"/>
            <a:ext cx="82550"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4"/>
          <p:cNvSpPr>
            <a:spLocks noChangeArrowheads="1"/>
          </p:cNvSpPr>
          <p:nvPr/>
        </p:nvSpPr>
        <p:spPr bwMode="auto">
          <a:xfrm>
            <a:off x="5273676" y="3871913"/>
            <a:ext cx="42863"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5"/>
          <p:cNvSpPr>
            <a:spLocks noEditPoints="1"/>
          </p:cNvSpPr>
          <p:nvPr/>
        </p:nvSpPr>
        <p:spPr bwMode="auto">
          <a:xfrm>
            <a:off x="5254626" y="3852863"/>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2624138" y="202088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3154363" y="245427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3684588" y="3470275"/>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4213226" y="359092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4743451" y="41481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5274469" y="3961606"/>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2624138" y="192246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3154363" y="22685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3684588" y="2659063"/>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4213226" y="341471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4743451" y="34877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5273676" y="3841750"/>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18"/>
          <p:cNvSpPr>
            <a:spLocks noChangeArrowheads="1"/>
          </p:cNvSpPr>
          <p:nvPr/>
        </p:nvSpPr>
        <p:spPr bwMode="auto">
          <a:xfrm>
            <a:off x="3522467" y="379888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H = 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 name="Line 119"/>
          <p:cNvSpPr>
            <a:spLocks noChangeShapeType="1"/>
          </p:cNvSpPr>
          <p:nvPr/>
        </p:nvSpPr>
        <p:spPr bwMode="auto">
          <a:xfrm>
            <a:off x="3285135" y="3885720"/>
            <a:ext cx="220663" cy="0"/>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3373242" y="3951287"/>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3373242" y="3821112"/>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flipV="1">
            <a:off x="3395467" y="3821112"/>
            <a:ext cx="0" cy="130175"/>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123"/>
          <p:cNvSpPr>
            <a:spLocks noChangeArrowheads="1"/>
          </p:cNvSpPr>
          <p:nvPr/>
        </p:nvSpPr>
        <p:spPr bwMode="auto">
          <a:xfrm>
            <a:off x="3373242" y="3863974"/>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4"/>
          <p:cNvSpPr>
            <a:spLocks noEditPoints="1"/>
          </p:cNvSpPr>
          <p:nvPr/>
        </p:nvSpPr>
        <p:spPr bwMode="auto">
          <a:xfrm>
            <a:off x="3365304" y="3856037"/>
            <a:ext cx="58738"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5"/>
          <p:cNvSpPr>
            <a:spLocks noChangeArrowheads="1"/>
          </p:cNvSpPr>
          <p:nvPr/>
        </p:nvSpPr>
        <p:spPr bwMode="auto">
          <a:xfrm>
            <a:off x="3522467" y="400843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Line 126"/>
          <p:cNvSpPr>
            <a:spLocks noChangeShapeType="1"/>
          </p:cNvSpPr>
          <p:nvPr/>
        </p:nvSpPr>
        <p:spPr bwMode="auto">
          <a:xfrm>
            <a:off x="3285135" y="4097251"/>
            <a:ext cx="220663" cy="0"/>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a:off x="3373242" y="4162424"/>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a:off x="3373242" y="4030662"/>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V="1">
            <a:off x="3395467" y="4030662"/>
            <a:ext cx="0" cy="131762"/>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0"/>
          <p:cNvSpPr>
            <a:spLocks noChangeArrowheads="1"/>
          </p:cNvSpPr>
          <p:nvPr/>
        </p:nvSpPr>
        <p:spPr bwMode="auto">
          <a:xfrm>
            <a:off x="3373242" y="4075112"/>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1"/>
          <p:cNvSpPr>
            <a:spLocks noEditPoints="1"/>
          </p:cNvSpPr>
          <p:nvPr/>
        </p:nvSpPr>
        <p:spPr bwMode="auto">
          <a:xfrm>
            <a:off x="3365304" y="4067174"/>
            <a:ext cx="58738" cy="587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Line 136"/>
          <p:cNvSpPr>
            <a:spLocks noChangeShapeType="1"/>
          </p:cNvSpPr>
          <p:nvPr/>
        </p:nvSpPr>
        <p:spPr bwMode="auto">
          <a:xfrm>
            <a:off x="6626225" y="4368800"/>
            <a:ext cx="32226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7"/>
          <p:cNvSpPr>
            <a:spLocks noChangeShapeType="1"/>
          </p:cNvSpPr>
          <p:nvPr/>
        </p:nvSpPr>
        <p:spPr bwMode="auto">
          <a:xfrm>
            <a:off x="69484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8"/>
          <p:cNvSpPr>
            <a:spLocks noChangeShapeType="1"/>
          </p:cNvSpPr>
          <p:nvPr/>
        </p:nvSpPr>
        <p:spPr bwMode="auto">
          <a:xfrm>
            <a:off x="759301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9"/>
          <p:cNvSpPr>
            <a:spLocks noChangeShapeType="1"/>
          </p:cNvSpPr>
          <p:nvPr/>
        </p:nvSpPr>
        <p:spPr bwMode="auto">
          <a:xfrm>
            <a:off x="823753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40"/>
          <p:cNvSpPr>
            <a:spLocks noChangeShapeType="1"/>
          </p:cNvSpPr>
          <p:nvPr/>
        </p:nvSpPr>
        <p:spPr bwMode="auto">
          <a:xfrm>
            <a:off x="888206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1"/>
          <p:cNvSpPr>
            <a:spLocks noChangeShapeType="1"/>
          </p:cNvSpPr>
          <p:nvPr/>
        </p:nvSpPr>
        <p:spPr bwMode="auto">
          <a:xfrm>
            <a:off x="95265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2"/>
          <p:cNvSpPr>
            <a:spLocks noChangeArrowheads="1"/>
          </p:cNvSpPr>
          <p:nvPr/>
        </p:nvSpPr>
        <p:spPr bwMode="auto">
          <a:xfrm>
            <a:off x="69103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75549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8197850"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88407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94853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Line 148"/>
          <p:cNvSpPr>
            <a:spLocks noChangeShapeType="1"/>
          </p:cNvSpPr>
          <p:nvPr/>
        </p:nvSpPr>
        <p:spPr bwMode="auto">
          <a:xfrm flipV="1">
            <a:off x="6626225" y="1814513"/>
            <a:ext cx="0" cy="25542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9"/>
          <p:cNvSpPr>
            <a:spLocks noChangeShapeType="1"/>
          </p:cNvSpPr>
          <p:nvPr/>
        </p:nvSpPr>
        <p:spPr bwMode="auto">
          <a:xfrm flipH="1">
            <a:off x="6592888" y="4368800"/>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50"/>
          <p:cNvSpPr>
            <a:spLocks noChangeShapeType="1"/>
          </p:cNvSpPr>
          <p:nvPr/>
        </p:nvSpPr>
        <p:spPr bwMode="auto">
          <a:xfrm flipH="1">
            <a:off x="6592888" y="38592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1"/>
          <p:cNvSpPr>
            <a:spLocks noChangeShapeType="1"/>
          </p:cNvSpPr>
          <p:nvPr/>
        </p:nvSpPr>
        <p:spPr bwMode="auto">
          <a:xfrm flipH="1">
            <a:off x="6592888" y="334803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2"/>
          <p:cNvSpPr>
            <a:spLocks noChangeShapeType="1"/>
          </p:cNvSpPr>
          <p:nvPr/>
        </p:nvSpPr>
        <p:spPr bwMode="auto">
          <a:xfrm flipH="1">
            <a:off x="6592888" y="283686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3"/>
          <p:cNvSpPr>
            <a:spLocks noChangeShapeType="1"/>
          </p:cNvSpPr>
          <p:nvPr/>
        </p:nvSpPr>
        <p:spPr bwMode="auto">
          <a:xfrm flipH="1">
            <a:off x="6592888" y="232568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4"/>
          <p:cNvSpPr>
            <a:spLocks noChangeShapeType="1"/>
          </p:cNvSpPr>
          <p:nvPr/>
        </p:nvSpPr>
        <p:spPr bwMode="auto">
          <a:xfrm flipH="1">
            <a:off x="6592888" y="18145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5"/>
          <p:cNvSpPr>
            <a:spLocks noChangeArrowheads="1"/>
          </p:cNvSpPr>
          <p:nvPr/>
        </p:nvSpPr>
        <p:spPr bwMode="auto">
          <a:xfrm>
            <a:off x="6464300" y="4291013"/>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6334125" y="37814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6334125" y="3267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6334125" y="2759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6334125" y="22447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6464300" y="1735138"/>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Line 172"/>
          <p:cNvSpPr>
            <a:spLocks noChangeShapeType="1"/>
          </p:cNvSpPr>
          <p:nvPr/>
        </p:nvSpPr>
        <p:spPr bwMode="auto">
          <a:xfrm>
            <a:off x="6948488" y="2160588"/>
            <a:ext cx="0" cy="952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3"/>
          <p:cNvSpPr>
            <a:spLocks noChangeShapeType="1"/>
          </p:cNvSpPr>
          <p:nvPr/>
        </p:nvSpPr>
        <p:spPr bwMode="auto">
          <a:xfrm>
            <a:off x="7593013" y="2171700"/>
            <a:ext cx="0" cy="8731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4"/>
          <p:cNvSpPr>
            <a:spLocks noChangeShapeType="1"/>
          </p:cNvSpPr>
          <p:nvPr/>
        </p:nvSpPr>
        <p:spPr bwMode="auto">
          <a:xfrm>
            <a:off x="8237538" y="2479675"/>
            <a:ext cx="0" cy="1190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5"/>
          <p:cNvSpPr>
            <a:spLocks noChangeShapeType="1"/>
          </p:cNvSpPr>
          <p:nvPr/>
        </p:nvSpPr>
        <p:spPr bwMode="auto">
          <a:xfrm>
            <a:off x="8882063" y="3355975"/>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6"/>
          <p:cNvSpPr>
            <a:spLocks noChangeShapeType="1"/>
          </p:cNvSpPr>
          <p:nvPr/>
        </p:nvSpPr>
        <p:spPr bwMode="auto">
          <a:xfrm>
            <a:off x="9526588" y="3813175"/>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7"/>
          <p:cNvSpPr>
            <a:spLocks noChangeShapeType="1"/>
          </p:cNvSpPr>
          <p:nvPr/>
        </p:nvSpPr>
        <p:spPr bwMode="auto">
          <a:xfrm flipV="1">
            <a:off x="6948488" y="2063750"/>
            <a:ext cx="0" cy="9683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8"/>
          <p:cNvSpPr>
            <a:spLocks noChangeShapeType="1"/>
          </p:cNvSpPr>
          <p:nvPr/>
        </p:nvSpPr>
        <p:spPr bwMode="auto">
          <a:xfrm flipV="1">
            <a:off x="7593013" y="2082800"/>
            <a:ext cx="0" cy="8890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9"/>
          <p:cNvSpPr>
            <a:spLocks noChangeShapeType="1"/>
          </p:cNvSpPr>
          <p:nvPr/>
        </p:nvSpPr>
        <p:spPr bwMode="auto">
          <a:xfrm flipV="1">
            <a:off x="8237538" y="2359025"/>
            <a:ext cx="0" cy="1206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80"/>
          <p:cNvSpPr>
            <a:spLocks noChangeShapeType="1"/>
          </p:cNvSpPr>
          <p:nvPr/>
        </p:nvSpPr>
        <p:spPr bwMode="auto">
          <a:xfrm flipV="1">
            <a:off x="8882063" y="3227388"/>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1"/>
          <p:cNvSpPr>
            <a:spLocks noChangeShapeType="1"/>
          </p:cNvSpPr>
          <p:nvPr/>
        </p:nvSpPr>
        <p:spPr bwMode="auto">
          <a:xfrm flipV="1">
            <a:off x="9526588" y="3706813"/>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82"/>
          <p:cNvSpPr>
            <a:spLocks/>
          </p:cNvSpPr>
          <p:nvPr/>
        </p:nvSpPr>
        <p:spPr bwMode="auto">
          <a:xfrm>
            <a:off x="6948488" y="2160588"/>
            <a:ext cx="2578100" cy="1652587"/>
          </a:xfrm>
          <a:custGeom>
            <a:avLst/>
            <a:gdLst>
              <a:gd name="T0" fmla="*/ 0 w 1624"/>
              <a:gd name="T1" fmla="*/ 0 h 1041"/>
              <a:gd name="T2" fmla="*/ 406 w 1624"/>
              <a:gd name="T3" fmla="*/ 7 h 1041"/>
              <a:gd name="T4" fmla="*/ 812 w 1624"/>
              <a:gd name="T5" fmla="*/ 201 h 1041"/>
              <a:gd name="T6" fmla="*/ 1218 w 1624"/>
              <a:gd name="T7" fmla="*/ 753 h 1041"/>
              <a:gd name="T8" fmla="*/ 1624 w 1624"/>
              <a:gd name="T9" fmla="*/ 1041 h 1041"/>
            </a:gdLst>
            <a:ahLst/>
            <a:cxnLst>
              <a:cxn ang="0">
                <a:pos x="T0" y="T1"/>
              </a:cxn>
              <a:cxn ang="0">
                <a:pos x="T2" y="T3"/>
              </a:cxn>
              <a:cxn ang="0">
                <a:pos x="T4" y="T5"/>
              </a:cxn>
              <a:cxn ang="0">
                <a:pos x="T6" y="T7"/>
              </a:cxn>
              <a:cxn ang="0">
                <a:pos x="T8" y="T9"/>
              </a:cxn>
            </a:cxnLst>
            <a:rect l="0" t="0" r="r" b="b"/>
            <a:pathLst>
              <a:path w="1624" h="1041">
                <a:moveTo>
                  <a:pt x="0" y="0"/>
                </a:moveTo>
                <a:lnTo>
                  <a:pt x="406" y="7"/>
                </a:lnTo>
                <a:lnTo>
                  <a:pt x="812" y="201"/>
                </a:lnTo>
                <a:lnTo>
                  <a:pt x="1218" y="753"/>
                </a:lnTo>
                <a:lnTo>
                  <a:pt x="1624" y="1041"/>
                </a:lnTo>
              </a:path>
            </a:pathLst>
          </a:custGeom>
          <a:noFill/>
          <a:ln w="3810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Oval 183"/>
          <p:cNvSpPr>
            <a:spLocks noChangeArrowheads="1"/>
          </p:cNvSpPr>
          <p:nvPr/>
        </p:nvSpPr>
        <p:spPr bwMode="auto">
          <a:xfrm>
            <a:off x="6926263" y="2138363"/>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84"/>
          <p:cNvSpPr>
            <a:spLocks noEditPoints="1"/>
          </p:cNvSpPr>
          <p:nvPr/>
        </p:nvSpPr>
        <p:spPr bwMode="auto">
          <a:xfrm>
            <a:off x="6907213" y="21193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85"/>
          <p:cNvSpPr>
            <a:spLocks noChangeArrowheads="1"/>
          </p:cNvSpPr>
          <p:nvPr/>
        </p:nvSpPr>
        <p:spPr bwMode="auto">
          <a:xfrm>
            <a:off x="7570788" y="2149475"/>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6"/>
          <p:cNvSpPr>
            <a:spLocks noEditPoints="1"/>
          </p:cNvSpPr>
          <p:nvPr/>
        </p:nvSpPr>
        <p:spPr bwMode="auto">
          <a:xfrm>
            <a:off x="7551738" y="2130425"/>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7"/>
          <p:cNvSpPr>
            <a:spLocks noChangeArrowheads="1"/>
          </p:cNvSpPr>
          <p:nvPr/>
        </p:nvSpPr>
        <p:spPr bwMode="auto">
          <a:xfrm>
            <a:off x="8215313" y="2455863"/>
            <a:ext cx="44450" cy="460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8"/>
          <p:cNvSpPr>
            <a:spLocks noEditPoints="1"/>
          </p:cNvSpPr>
          <p:nvPr/>
        </p:nvSpPr>
        <p:spPr bwMode="auto">
          <a:xfrm>
            <a:off x="8196263" y="2438400"/>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9"/>
          <p:cNvSpPr>
            <a:spLocks noChangeArrowheads="1"/>
          </p:cNvSpPr>
          <p:nvPr/>
        </p:nvSpPr>
        <p:spPr bwMode="auto">
          <a:xfrm>
            <a:off x="8859838" y="33337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90"/>
          <p:cNvSpPr>
            <a:spLocks noEditPoints="1"/>
          </p:cNvSpPr>
          <p:nvPr/>
        </p:nvSpPr>
        <p:spPr bwMode="auto">
          <a:xfrm>
            <a:off x="8840788" y="3314700"/>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91"/>
          <p:cNvSpPr>
            <a:spLocks noChangeArrowheads="1"/>
          </p:cNvSpPr>
          <p:nvPr/>
        </p:nvSpPr>
        <p:spPr bwMode="auto">
          <a:xfrm>
            <a:off x="9504363" y="37909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2"/>
          <p:cNvSpPr>
            <a:spLocks noEditPoints="1"/>
          </p:cNvSpPr>
          <p:nvPr/>
        </p:nvSpPr>
        <p:spPr bwMode="auto">
          <a:xfrm>
            <a:off x="9485313" y="37734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Line 193"/>
          <p:cNvSpPr>
            <a:spLocks noChangeShapeType="1"/>
          </p:cNvSpPr>
          <p:nvPr/>
        </p:nvSpPr>
        <p:spPr bwMode="auto">
          <a:xfrm>
            <a:off x="6926263" y="22558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4"/>
          <p:cNvSpPr>
            <a:spLocks noChangeShapeType="1"/>
          </p:cNvSpPr>
          <p:nvPr/>
        </p:nvSpPr>
        <p:spPr bwMode="auto">
          <a:xfrm>
            <a:off x="7570788" y="22590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5"/>
          <p:cNvSpPr>
            <a:spLocks noChangeShapeType="1"/>
          </p:cNvSpPr>
          <p:nvPr/>
        </p:nvSpPr>
        <p:spPr bwMode="auto">
          <a:xfrm>
            <a:off x="8215313" y="25987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6"/>
          <p:cNvSpPr>
            <a:spLocks noChangeShapeType="1"/>
          </p:cNvSpPr>
          <p:nvPr/>
        </p:nvSpPr>
        <p:spPr bwMode="auto">
          <a:xfrm>
            <a:off x="8859838" y="348456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7"/>
          <p:cNvSpPr>
            <a:spLocks noChangeShapeType="1"/>
          </p:cNvSpPr>
          <p:nvPr/>
        </p:nvSpPr>
        <p:spPr bwMode="auto">
          <a:xfrm>
            <a:off x="9504363" y="39195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8"/>
          <p:cNvSpPr>
            <a:spLocks noChangeShapeType="1"/>
          </p:cNvSpPr>
          <p:nvPr/>
        </p:nvSpPr>
        <p:spPr bwMode="auto">
          <a:xfrm>
            <a:off x="6926263" y="206375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9"/>
          <p:cNvSpPr>
            <a:spLocks noChangeShapeType="1"/>
          </p:cNvSpPr>
          <p:nvPr/>
        </p:nvSpPr>
        <p:spPr bwMode="auto">
          <a:xfrm>
            <a:off x="7570788" y="208280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0"/>
          <p:cNvSpPr>
            <a:spLocks noChangeShapeType="1"/>
          </p:cNvSpPr>
          <p:nvPr/>
        </p:nvSpPr>
        <p:spPr bwMode="auto">
          <a:xfrm>
            <a:off x="8215313" y="2359025"/>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1"/>
          <p:cNvSpPr>
            <a:spLocks noChangeShapeType="1"/>
          </p:cNvSpPr>
          <p:nvPr/>
        </p:nvSpPr>
        <p:spPr bwMode="auto">
          <a:xfrm>
            <a:off x="8859838" y="322738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2"/>
          <p:cNvSpPr>
            <a:spLocks noChangeShapeType="1"/>
          </p:cNvSpPr>
          <p:nvPr/>
        </p:nvSpPr>
        <p:spPr bwMode="auto">
          <a:xfrm>
            <a:off x="9504363" y="37068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3"/>
          <p:cNvSpPr>
            <a:spLocks noChangeShapeType="1"/>
          </p:cNvSpPr>
          <p:nvPr/>
        </p:nvSpPr>
        <p:spPr bwMode="auto">
          <a:xfrm>
            <a:off x="6948488" y="2100263"/>
            <a:ext cx="0" cy="90487"/>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4"/>
          <p:cNvSpPr>
            <a:spLocks noChangeShapeType="1"/>
          </p:cNvSpPr>
          <p:nvPr/>
        </p:nvSpPr>
        <p:spPr bwMode="auto">
          <a:xfrm>
            <a:off x="7593013" y="2124075"/>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5"/>
          <p:cNvSpPr>
            <a:spLocks noChangeShapeType="1"/>
          </p:cNvSpPr>
          <p:nvPr/>
        </p:nvSpPr>
        <p:spPr bwMode="auto">
          <a:xfrm>
            <a:off x="8237538" y="2398713"/>
            <a:ext cx="0" cy="106362"/>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6"/>
          <p:cNvSpPr>
            <a:spLocks noChangeShapeType="1"/>
          </p:cNvSpPr>
          <p:nvPr/>
        </p:nvSpPr>
        <p:spPr bwMode="auto">
          <a:xfrm>
            <a:off x="8882063" y="3187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7"/>
          <p:cNvSpPr>
            <a:spLocks noChangeShapeType="1"/>
          </p:cNvSpPr>
          <p:nvPr/>
        </p:nvSpPr>
        <p:spPr bwMode="auto">
          <a:xfrm>
            <a:off x="9526588" y="3924300"/>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8"/>
          <p:cNvSpPr>
            <a:spLocks noChangeShapeType="1"/>
          </p:cNvSpPr>
          <p:nvPr/>
        </p:nvSpPr>
        <p:spPr bwMode="auto">
          <a:xfrm flipV="1">
            <a:off x="6948488" y="2008188"/>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9"/>
          <p:cNvSpPr>
            <a:spLocks noChangeShapeType="1"/>
          </p:cNvSpPr>
          <p:nvPr/>
        </p:nvSpPr>
        <p:spPr bwMode="auto">
          <a:xfrm flipV="1">
            <a:off x="7593013" y="2044700"/>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0"/>
          <p:cNvSpPr>
            <a:spLocks noChangeShapeType="1"/>
          </p:cNvSpPr>
          <p:nvPr/>
        </p:nvSpPr>
        <p:spPr bwMode="auto">
          <a:xfrm flipV="1">
            <a:off x="8237538" y="2290763"/>
            <a:ext cx="0" cy="10795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1"/>
          <p:cNvSpPr>
            <a:spLocks noChangeShapeType="1"/>
          </p:cNvSpPr>
          <p:nvPr/>
        </p:nvSpPr>
        <p:spPr bwMode="auto">
          <a:xfrm flipV="1">
            <a:off x="8882063" y="3060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2"/>
          <p:cNvSpPr>
            <a:spLocks noChangeShapeType="1"/>
          </p:cNvSpPr>
          <p:nvPr/>
        </p:nvSpPr>
        <p:spPr bwMode="auto">
          <a:xfrm flipV="1">
            <a:off x="9526588" y="3832225"/>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3"/>
          <p:cNvSpPr>
            <a:spLocks/>
          </p:cNvSpPr>
          <p:nvPr/>
        </p:nvSpPr>
        <p:spPr bwMode="auto">
          <a:xfrm>
            <a:off x="6948488" y="2100263"/>
            <a:ext cx="2578100" cy="1824037"/>
          </a:xfrm>
          <a:custGeom>
            <a:avLst/>
            <a:gdLst>
              <a:gd name="T0" fmla="*/ 0 w 1624"/>
              <a:gd name="T1" fmla="*/ 0 h 1149"/>
              <a:gd name="T2" fmla="*/ 406 w 1624"/>
              <a:gd name="T3" fmla="*/ 15 h 1149"/>
              <a:gd name="T4" fmla="*/ 812 w 1624"/>
              <a:gd name="T5" fmla="*/ 188 h 1149"/>
              <a:gd name="T6" fmla="*/ 1218 w 1624"/>
              <a:gd name="T7" fmla="*/ 685 h 1149"/>
              <a:gd name="T8" fmla="*/ 1624 w 1624"/>
              <a:gd name="T9" fmla="*/ 1149 h 1149"/>
            </a:gdLst>
            <a:ahLst/>
            <a:cxnLst>
              <a:cxn ang="0">
                <a:pos x="T0" y="T1"/>
              </a:cxn>
              <a:cxn ang="0">
                <a:pos x="T2" y="T3"/>
              </a:cxn>
              <a:cxn ang="0">
                <a:pos x="T4" y="T5"/>
              </a:cxn>
              <a:cxn ang="0">
                <a:pos x="T6" y="T7"/>
              </a:cxn>
              <a:cxn ang="0">
                <a:pos x="T8" y="T9"/>
              </a:cxn>
            </a:cxnLst>
            <a:rect l="0" t="0" r="r" b="b"/>
            <a:pathLst>
              <a:path w="1624" h="1149">
                <a:moveTo>
                  <a:pt x="0" y="0"/>
                </a:moveTo>
                <a:lnTo>
                  <a:pt x="406" y="15"/>
                </a:lnTo>
                <a:lnTo>
                  <a:pt x="812" y="188"/>
                </a:lnTo>
                <a:lnTo>
                  <a:pt x="1218" y="685"/>
                </a:lnTo>
                <a:lnTo>
                  <a:pt x="1624" y="1149"/>
                </a:lnTo>
              </a:path>
            </a:pathLst>
          </a:custGeom>
          <a:noFill/>
          <a:ln w="3810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14"/>
          <p:cNvSpPr>
            <a:spLocks noChangeArrowheads="1"/>
          </p:cNvSpPr>
          <p:nvPr/>
        </p:nvSpPr>
        <p:spPr bwMode="auto">
          <a:xfrm>
            <a:off x="6926263" y="207645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15"/>
          <p:cNvSpPr>
            <a:spLocks noEditPoints="1"/>
          </p:cNvSpPr>
          <p:nvPr/>
        </p:nvSpPr>
        <p:spPr bwMode="auto">
          <a:xfrm>
            <a:off x="6907213" y="20589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216"/>
          <p:cNvSpPr>
            <a:spLocks noChangeArrowheads="1"/>
          </p:cNvSpPr>
          <p:nvPr/>
        </p:nvSpPr>
        <p:spPr bwMode="auto">
          <a:xfrm>
            <a:off x="7570788" y="2101850"/>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7"/>
          <p:cNvSpPr>
            <a:spLocks noEditPoints="1"/>
          </p:cNvSpPr>
          <p:nvPr/>
        </p:nvSpPr>
        <p:spPr bwMode="auto">
          <a:xfrm>
            <a:off x="7551738" y="2082800"/>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8"/>
          <p:cNvSpPr>
            <a:spLocks noChangeArrowheads="1"/>
          </p:cNvSpPr>
          <p:nvPr/>
        </p:nvSpPr>
        <p:spPr bwMode="auto">
          <a:xfrm>
            <a:off x="8215313" y="2376488"/>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9"/>
          <p:cNvSpPr>
            <a:spLocks noEditPoints="1"/>
          </p:cNvSpPr>
          <p:nvPr/>
        </p:nvSpPr>
        <p:spPr bwMode="auto">
          <a:xfrm>
            <a:off x="8196263" y="2357438"/>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20"/>
          <p:cNvSpPr>
            <a:spLocks noChangeArrowheads="1"/>
          </p:cNvSpPr>
          <p:nvPr/>
        </p:nvSpPr>
        <p:spPr bwMode="auto">
          <a:xfrm>
            <a:off x="8859838" y="31654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21"/>
          <p:cNvSpPr>
            <a:spLocks noEditPoints="1"/>
          </p:cNvSpPr>
          <p:nvPr/>
        </p:nvSpPr>
        <p:spPr bwMode="auto">
          <a:xfrm>
            <a:off x="8840788" y="3146425"/>
            <a:ext cx="82550" cy="825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2"/>
          <p:cNvSpPr>
            <a:spLocks noChangeArrowheads="1"/>
          </p:cNvSpPr>
          <p:nvPr/>
        </p:nvSpPr>
        <p:spPr bwMode="auto">
          <a:xfrm>
            <a:off x="9504363" y="39020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3"/>
          <p:cNvSpPr>
            <a:spLocks noEditPoints="1"/>
          </p:cNvSpPr>
          <p:nvPr/>
        </p:nvSpPr>
        <p:spPr bwMode="auto">
          <a:xfrm>
            <a:off x="9485313" y="3883025"/>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Line 224"/>
          <p:cNvSpPr>
            <a:spLocks noChangeShapeType="1"/>
          </p:cNvSpPr>
          <p:nvPr/>
        </p:nvSpPr>
        <p:spPr bwMode="auto">
          <a:xfrm>
            <a:off x="6926263" y="21907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5"/>
          <p:cNvSpPr>
            <a:spLocks noChangeShapeType="1"/>
          </p:cNvSpPr>
          <p:nvPr/>
        </p:nvSpPr>
        <p:spPr bwMode="auto">
          <a:xfrm>
            <a:off x="7570788" y="22034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6"/>
          <p:cNvSpPr>
            <a:spLocks noChangeShapeType="1"/>
          </p:cNvSpPr>
          <p:nvPr/>
        </p:nvSpPr>
        <p:spPr bwMode="auto">
          <a:xfrm>
            <a:off x="8215313" y="25050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7"/>
          <p:cNvSpPr>
            <a:spLocks noChangeShapeType="1"/>
          </p:cNvSpPr>
          <p:nvPr/>
        </p:nvSpPr>
        <p:spPr bwMode="auto">
          <a:xfrm>
            <a:off x="8859838" y="331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8"/>
          <p:cNvSpPr>
            <a:spLocks noChangeShapeType="1"/>
          </p:cNvSpPr>
          <p:nvPr/>
        </p:nvSpPr>
        <p:spPr bwMode="auto">
          <a:xfrm>
            <a:off x="9504363" y="40163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9"/>
          <p:cNvSpPr>
            <a:spLocks noChangeShapeType="1"/>
          </p:cNvSpPr>
          <p:nvPr/>
        </p:nvSpPr>
        <p:spPr bwMode="auto">
          <a:xfrm>
            <a:off x="6926263" y="2008188"/>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0"/>
          <p:cNvSpPr>
            <a:spLocks noChangeShapeType="1"/>
          </p:cNvSpPr>
          <p:nvPr/>
        </p:nvSpPr>
        <p:spPr bwMode="auto">
          <a:xfrm>
            <a:off x="7570788" y="204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1"/>
          <p:cNvSpPr>
            <a:spLocks noChangeShapeType="1"/>
          </p:cNvSpPr>
          <p:nvPr/>
        </p:nvSpPr>
        <p:spPr bwMode="auto">
          <a:xfrm>
            <a:off x="8215313" y="2290763"/>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2"/>
          <p:cNvSpPr>
            <a:spLocks noChangeShapeType="1"/>
          </p:cNvSpPr>
          <p:nvPr/>
        </p:nvSpPr>
        <p:spPr bwMode="auto">
          <a:xfrm>
            <a:off x="8859838" y="3060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3"/>
          <p:cNvSpPr>
            <a:spLocks noChangeShapeType="1"/>
          </p:cNvSpPr>
          <p:nvPr/>
        </p:nvSpPr>
        <p:spPr bwMode="auto">
          <a:xfrm>
            <a:off x="9504363" y="383222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4"/>
          <p:cNvSpPr>
            <a:spLocks noChangeShapeType="1"/>
          </p:cNvSpPr>
          <p:nvPr/>
        </p:nvSpPr>
        <p:spPr bwMode="auto">
          <a:xfrm>
            <a:off x="6948488" y="2122488"/>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5"/>
          <p:cNvSpPr>
            <a:spLocks noChangeShapeType="1"/>
          </p:cNvSpPr>
          <p:nvPr/>
        </p:nvSpPr>
        <p:spPr bwMode="auto">
          <a:xfrm>
            <a:off x="7593013" y="2087563"/>
            <a:ext cx="0" cy="714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6"/>
          <p:cNvSpPr>
            <a:spLocks noChangeShapeType="1"/>
          </p:cNvSpPr>
          <p:nvPr/>
        </p:nvSpPr>
        <p:spPr bwMode="auto">
          <a:xfrm>
            <a:off x="8237538" y="22193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7"/>
          <p:cNvSpPr>
            <a:spLocks noChangeShapeType="1"/>
          </p:cNvSpPr>
          <p:nvPr/>
        </p:nvSpPr>
        <p:spPr bwMode="auto">
          <a:xfrm>
            <a:off x="8882063" y="2947988"/>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8"/>
          <p:cNvSpPr>
            <a:spLocks noChangeShapeType="1"/>
          </p:cNvSpPr>
          <p:nvPr/>
        </p:nvSpPr>
        <p:spPr bwMode="auto">
          <a:xfrm>
            <a:off x="9526588" y="37798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9"/>
          <p:cNvSpPr>
            <a:spLocks noChangeShapeType="1"/>
          </p:cNvSpPr>
          <p:nvPr/>
        </p:nvSpPr>
        <p:spPr bwMode="auto">
          <a:xfrm flipV="1">
            <a:off x="6948488" y="2035175"/>
            <a:ext cx="0" cy="87312"/>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0"/>
          <p:cNvSpPr>
            <a:spLocks noChangeShapeType="1"/>
          </p:cNvSpPr>
          <p:nvPr/>
        </p:nvSpPr>
        <p:spPr bwMode="auto">
          <a:xfrm flipV="1">
            <a:off x="7593013" y="2017713"/>
            <a:ext cx="0" cy="6985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1"/>
          <p:cNvSpPr>
            <a:spLocks noChangeShapeType="1"/>
          </p:cNvSpPr>
          <p:nvPr/>
        </p:nvSpPr>
        <p:spPr bwMode="auto">
          <a:xfrm flipV="1">
            <a:off x="8237538" y="21304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2"/>
          <p:cNvSpPr>
            <a:spLocks noChangeShapeType="1"/>
          </p:cNvSpPr>
          <p:nvPr/>
        </p:nvSpPr>
        <p:spPr bwMode="auto">
          <a:xfrm flipV="1">
            <a:off x="8882063" y="2825750"/>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3"/>
          <p:cNvSpPr>
            <a:spLocks noChangeShapeType="1"/>
          </p:cNvSpPr>
          <p:nvPr/>
        </p:nvSpPr>
        <p:spPr bwMode="auto">
          <a:xfrm flipV="1">
            <a:off x="9526588" y="36655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4"/>
          <p:cNvSpPr>
            <a:spLocks/>
          </p:cNvSpPr>
          <p:nvPr/>
        </p:nvSpPr>
        <p:spPr bwMode="auto">
          <a:xfrm>
            <a:off x="6948488" y="2087563"/>
            <a:ext cx="2578100" cy="1692275"/>
          </a:xfrm>
          <a:custGeom>
            <a:avLst/>
            <a:gdLst>
              <a:gd name="T0" fmla="*/ 0 w 1624"/>
              <a:gd name="T1" fmla="*/ 22 h 1066"/>
              <a:gd name="T2" fmla="*/ 406 w 1624"/>
              <a:gd name="T3" fmla="*/ 0 h 1066"/>
              <a:gd name="T4" fmla="*/ 812 w 1624"/>
              <a:gd name="T5" fmla="*/ 83 h 1066"/>
              <a:gd name="T6" fmla="*/ 1218 w 1624"/>
              <a:gd name="T7" fmla="*/ 542 h 1066"/>
              <a:gd name="T8" fmla="*/ 1624 w 1624"/>
              <a:gd name="T9" fmla="*/ 1066 h 1066"/>
            </a:gdLst>
            <a:ahLst/>
            <a:cxnLst>
              <a:cxn ang="0">
                <a:pos x="T0" y="T1"/>
              </a:cxn>
              <a:cxn ang="0">
                <a:pos x="T2" y="T3"/>
              </a:cxn>
              <a:cxn ang="0">
                <a:pos x="T4" y="T5"/>
              </a:cxn>
              <a:cxn ang="0">
                <a:pos x="T6" y="T7"/>
              </a:cxn>
              <a:cxn ang="0">
                <a:pos x="T8" y="T9"/>
              </a:cxn>
            </a:cxnLst>
            <a:rect l="0" t="0" r="r" b="b"/>
            <a:pathLst>
              <a:path w="1624" h="1066">
                <a:moveTo>
                  <a:pt x="0" y="22"/>
                </a:moveTo>
                <a:lnTo>
                  <a:pt x="406" y="0"/>
                </a:lnTo>
                <a:lnTo>
                  <a:pt x="812" y="83"/>
                </a:lnTo>
                <a:lnTo>
                  <a:pt x="1218" y="542"/>
                </a:lnTo>
                <a:lnTo>
                  <a:pt x="1624" y="1066"/>
                </a:lnTo>
              </a:path>
            </a:pathLst>
          </a:custGeom>
          <a:noFill/>
          <a:ln w="3810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Oval 245"/>
          <p:cNvSpPr>
            <a:spLocks noChangeArrowheads="1"/>
          </p:cNvSpPr>
          <p:nvPr/>
        </p:nvSpPr>
        <p:spPr bwMode="auto">
          <a:xfrm>
            <a:off x="6926263" y="2100263"/>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6"/>
          <p:cNvSpPr>
            <a:spLocks noEditPoints="1"/>
          </p:cNvSpPr>
          <p:nvPr/>
        </p:nvSpPr>
        <p:spPr bwMode="auto">
          <a:xfrm>
            <a:off x="6907213" y="20812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7"/>
          <p:cNvSpPr>
            <a:spLocks noChangeArrowheads="1"/>
          </p:cNvSpPr>
          <p:nvPr/>
        </p:nvSpPr>
        <p:spPr bwMode="auto">
          <a:xfrm>
            <a:off x="7570788" y="2065338"/>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8"/>
          <p:cNvSpPr>
            <a:spLocks noEditPoints="1"/>
          </p:cNvSpPr>
          <p:nvPr/>
        </p:nvSpPr>
        <p:spPr bwMode="auto">
          <a:xfrm>
            <a:off x="7551738" y="2046288"/>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9"/>
          <p:cNvSpPr>
            <a:spLocks noChangeArrowheads="1"/>
          </p:cNvSpPr>
          <p:nvPr/>
        </p:nvSpPr>
        <p:spPr bwMode="auto">
          <a:xfrm>
            <a:off x="8215313" y="21971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50"/>
          <p:cNvSpPr>
            <a:spLocks noEditPoints="1"/>
          </p:cNvSpPr>
          <p:nvPr/>
        </p:nvSpPr>
        <p:spPr bwMode="auto">
          <a:xfrm>
            <a:off x="8196263" y="2178050"/>
            <a:ext cx="82550" cy="825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1"/>
          <p:cNvSpPr>
            <a:spLocks noChangeArrowheads="1"/>
          </p:cNvSpPr>
          <p:nvPr/>
        </p:nvSpPr>
        <p:spPr bwMode="auto">
          <a:xfrm>
            <a:off x="8859838" y="2925763"/>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2"/>
          <p:cNvSpPr>
            <a:spLocks noEditPoints="1"/>
          </p:cNvSpPr>
          <p:nvPr/>
        </p:nvSpPr>
        <p:spPr bwMode="auto">
          <a:xfrm>
            <a:off x="8840788" y="2906713"/>
            <a:ext cx="82550" cy="825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3"/>
          <p:cNvSpPr>
            <a:spLocks noChangeArrowheads="1"/>
          </p:cNvSpPr>
          <p:nvPr/>
        </p:nvSpPr>
        <p:spPr bwMode="auto">
          <a:xfrm>
            <a:off x="9504363" y="3756025"/>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4"/>
          <p:cNvSpPr>
            <a:spLocks noEditPoints="1"/>
          </p:cNvSpPr>
          <p:nvPr/>
        </p:nvSpPr>
        <p:spPr bwMode="auto">
          <a:xfrm>
            <a:off x="9485313" y="3738563"/>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5"/>
          <p:cNvSpPr>
            <a:spLocks noChangeShapeType="1"/>
          </p:cNvSpPr>
          <p:nvPr/>
        </p:nvSpPr>
        <p:spPr bwMode="auto">
          <a:xfrm>
            <a:off x="6926263" y="221138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6"/>
          <p:cNvSpPr>
            <a:spLocks noChangeShapeType="1"/>
          </p:cNvSpPr>
          <p:nvPr/>
        </p:nvSpPr>
        <p:spPr bwMode="auto">
          <a:xfrm>
            <a:off x="7570788" y="215900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7"/>
          <p:cNvSpPr>
            <a:spLocks noChangeShapeType="1"/>
          </p:cNvSpPr>
          <p:nvPr/>
        </p:nvSpPr>
        <p:spPr bwMode="auto">
          <a:xfrm>
            <a:off x="8215313" y="2308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8"/>
          <p:cNvSpPr>
            <a:spLocks noChangeShapeType="1"/>
          </p:cNvSpPr>
          <p:nvPr/>
        </p:nvSpPr>
        <p:spPr bwMode="auto">
          <a:xfrm>
            <a:off x="8859838" y="3070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9"/>
          <p:cNvSpPr>
            <a:spLocks noChangeShapeType="1"/>
          </p:cNvSpPr>
          <p:nvPr/>
        </p:nvSpPr>
        <p:spPr bwMode="auto">
          <a:xfrm>
            <a:off x="9504363" y="38941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60"/>
          <p:cNvSpPr>
            <a:spLocks noChangeShapeType="1"/>
          </p:cNvSpPr>
          <p:nvPr/>
        </p:nvSpPr>
        <p:spPr bwMode="auto">
          <a:xfrm>
            <a:off x="6926263" y="203517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1"/>
          <p:cNvSpPr>
            <a:spLocks noChangeShapeType="1"/>
          </p:cNvSpPr>
          <p:nvPr/>
        </p:nvSpPr>
        <p:spPr bwMode="auto">
          <a:xfrm>
            <a:off x="7570788" y="2017713"/>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2"/>
          <p:cNvSpPr>
            <a:spLocks noChangeShapeType="1"/>
          </p:cNvSpPr>
          <p:nvPr/>
        </p:nvSpPr>
        <p:spPr bwMode="auto">
          <a:xfrm>
            <a:off x="8215313" y="21304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3"/>
          <p:cNvSpPr>
            <a:spLocks noChangeShapeType="1"/>
          </p:cNvSpPr>
          <p:nvPr/>
        </p:nvSpPr>
        <p:spPr bwMode="auto">
          <a:xfrm>
            <a:off x="8859838" y="282575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4"/>
          <p:cNvSpPr>
            <a:spLocks noChangeShapeType="1"/>
          </p:cNvSpPr>
          <p:nvPr/>
        </p:nvSpPr>
        <p:spPr bwMode="auto">
          <a:xfrm>
            <a:off x="9504363" y="36655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5"/>
          <p:cNvSpPr>
            <a:spLocks noChangeShapeType="1"/>
          </p:cNvSpPr>
          <p:nvPr/>
        </p:nvSpPr>
        <p:spPr bwMode="auto">
          <a:xfrm>
            <a:off x="6948488" y="21336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6"/>
          <p:cNvSpPr>
            <a:spLocks noChangeShapeType="1"/>
          </p:cNvSpPr>
          <p:nvPr/>
        </p:nvSpPr>
        <p:spPr bwMode="auto">
          <a:xfrm>
            <a:off x="7593013" y="2066925"/>
            <a:ext cx="0" cy="7778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7"/>
          <p:cNvSpPr>
            <a:spLocks noChangeShapeType="1"/>
          </p:cNvSpPr>
          <p:nvPr/>
        </p:nvSpPr>
        <p:spPr bwMode="auto">
          <a:xfrm>
            <a:off x="8237538" y="2178050"/>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8"/>
          <p:cNvSpPr>
            <a:spLocks noChangeShapeType="1"/>
          </p:cNvSpPr>
          <p:nvPr/>
        </p:nvSpPr>
        <p:spPr bwMode="auto">
          <a:xfrm>
            <a:off x="8882063" y="2855913"/>
            <a:ext cx="0" cy="12065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9"/>
          <p:cNvSpPr>
            <a:spLocks noChangeShapeType="1"/>
          </p:cNvSpPr>
          <p:nvPr/>
        </p:nvSpPr>
        <p:spPr bwMode="auto">
          <a:xfrm>
            <a:off x="9526588" y="3914775"/>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70"/>
          <p:cNvSpPr>
            <a:spLocks noChangeShapeType="1"/>
          </p:cNvSpPr>
          <p:nvPr/>
        </p:nvSpPr>
        <p:spPr bwMode="auto">
          <a:xfrm flipV="1">
            <a:off x="6948488" y="20447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1"/>
          <p:cNvSpPr>
            <a:spLocks noChangeShapeType="1"/>
          </p:cNvSpPr>
          <p:nvPr/>
        </p:nvSpPr>
        <p:spPr bwMode="auto">
          <a:xfrm flipV="1">
            <a:off x="7593013" y="1990725"/>
            <a:ext cx="0" cy="762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2"/>
          <p:cNvSpPr>
            <a:spLocks noChangeShapeType="1"/>
          </p:cNvSpPr>
          <p:nvPr/>
        </p:nvSpPr>
        <p:spPr bwMode="auto">
          <a:xfrm flipV="1">
            <a:off x="8237538" y="2093913"/>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3"/>
          <p:cNvSpPr>
            <a:spLocks noChangeShapeType="1"/>
          </p:cNvSpPr>
          <p:nvPr/>
        </p:nvSpPr>
        <p:spPr bwMode="auto">
          <a:xfrm flipV="1">
            <a:off x="8882063" y="2736850"/>
            <a:ext cx="0" cy="1190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4"/>
          <p:cNvSpPr>
            <a:spLocks noChangeShapeType="1"/>
          </p:cNvSpPr>
          <p:nvPr/>
        </p:nvSpPr>
        <p:spPr bwMode="auto">
          <a:xfrm flipV="1">
            <a:off x="9526588" y="3808413"/>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5"/>
          <p:cNvSpPr>
            <a:spLocks/>
          </p:cNvSpPr>
          <p:nvPr/>
        </p:nvSpPr>
        <p:spPr bwMode="auto">
          <a:xfrm>
            <a:off x="6948488" y="2066925"/>
            <a:ext cx="2578100" cy="1847850"/>
          </a:xfrm>
          <a:custGeom>
            <a:avLst/>
            <a:gdLst>
              <a:gd name="T0" fmla="*/ 0 w 1624"/>
              <a:gd name="T1" fmla="*/ 42 h 1164"/>
              <a:gd name="T2" fmla="*/ 406 w 1624"/>
              <a:gd name="T3" fmla="*/ 0 h 1164"/>
              <a:gd name="T4" fmla="*/ 812 w 1624"/>
              <a:gd name="T5" fmla="*/ 70 h 1164"/>
              <a:gd name="T6" fmla="*/ 1218 w 1624"/>
              <a:gd name="T7" fmla="*/ 497 h 1164"/>
              <a:gd name="T8" fmla="*/ 1624 w 1624"/>
              <a:gd name="T9" fmla="*/ 1164 h 1164"/>
            </a:gdLst>
            <a:ahLst/>
            <a:cxnLst>
              <a:cxn ang="0">
                <a:pos x="T0" y="T1"/>
              </a:cxn>
              <a:cxn ang="0">
                <a:pos x="T2" y="T3"/>
              </a:cxn>
              <a:cxn ang="0">
                <a:pos x="T4" y="T5"/>
              </a:cxn>
              <a:cxn ang="0">
                <a:pos x="T6" y="T7"/>
              </a:cxn>
              <a:cxn ang="0">
                <a:pos x="T8" y="T9"/>
              </a:cxn>
            </a:cxnLst>
            <a:rect l="0" t="0" r="r" b="b"/>
            <a:pathLst>
              <a:path w="1624" h="1164">
                <a:moveTo>
                  <a:pt x="0" y="42"/>
                </a:moveTo>
                <a:lnTo>
                  <a:pt x="406" y="0"/>
                </a:lnTo>
                <a:lnTo>
                  <a:pt x="812" y="70"/>
                </a:lnTo>
                <a:lnTo>
                  <a:pt x="1218" y="497"/>
                </a:lnTo>
                <a:lnTo>
                  <a:pt x="1624" y="1164"/>
                </a:lnTo>
              </a:path>
            </a:pathLst>
          </a:custGeom>
          <a:noFill/>
          <a:ln w="3810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276"/>
          <p:cNvSpPr>
            <a:spLocks noChangeArrowheads="1"/>
          </p:cNvSpPr>
          <p:nvPr/>
        </p:nvSpPr>
        <p:spPr bwMode="auto">
          <a:xfrm>
            <a:off x="6926263" y="2111375"/>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7"/>
          <p:cNvSpPr>
            <a:spLocks noEditPoints="1"/>
          </p:cNvSpPr>
          <p:nvPr/>
        </p:nvSpPr>
        <p:spPr bwMode="auto">
          <a:xfrm>
            <a:off x="6907213" y="2092325"/>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8"/>
          <p:cNvSpPr>
            <a:spLocks noChangeArrowheads="1"/>
          </p:cNvSpPr>
          <p:nvPr/>
        </p:nvSpPr>
        <p:spPr bwMode="auto">
          <a:xfrm>
            <a:off x="7570788" y="204470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9"/>
          <p:cNvSpPr>
            <a:spLocks noEditPoints="1"/>
          </p:cNvSpPr>
          <p:nvPr/>
        </p:nvSpPr>
        <p:spPr bwMode="auto">
          <a:xfrm>
            <a:off x="7551738" y="2027238"/>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80"/>
          <p:cNvSpPr>
            <a:spLocks noChangeArrowheads="1"/>
          </p:cNvSpPr>
          <p:nvPr/>
        </p:nvSpPr>
        <p:spPr bwMode="auto">
          <a:xfrm>
            <a:off x="8215313" y="215423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1"/>
          <p:cNvSpPr>
            <a:spLocks noEditPoints="1"/>
          </p:cNvSpPr>
          <p:nvPr/>
        </p:nvSpPr>
        <p:spPr bwMode="auto">
          <a:xfrm>
            <a:off x="8196263" y="2136775"/>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2"/>
          <p:cNvSpPr>
            <a:spLocks noChangeArrowheads="1"/>
          </p:cNvSpPr>
          <p:nvPr/>
        </p:nvSpPr>
        <p:spPr bwMode="auto">
          <a:xfrm>
            <a:off x="8859838" y="283368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3"/>
          <p:cNvSpPr>
            <a:spLocks noEditPoints="1"/>
          </p:cNvSpPr>
          <p:nvPr/>
        </p:nvSpPr>
        <p:spPr bwMode="auto">
          <a:xfrm>
            <a:off x="8840788" y="2814638"/>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4"/>
          <p:cNvSpPr>
            <a:spLocks noChangeArrowheads="1"/>
          </p:cNvSpPr>
          <p:nvPr/>
        </p:nvSpPr>
        <p:spPr bwMode="auto">
          <a:xfrm>
            <a:off x="9504363" y="389255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5"/>
          <p:cNvSpPr>
            <a:spLocks noEditPoints="1"/>
          </p:cNvSpPr>
          <p:nvPr/>
        </p:nvSpPr>
        <p:spPr bwMode="auto">
          <a:xfrm>
            <a:off x="9485313" y="3873500"/>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Line 286"/>
          <p:cNvSpPr>
            <a:spLocks noChangeShapeType="1"/>
          </p:cNvSpPr>
          <p:nvPr/>
        </p:nvSpPr>
        <p:spPr bwMode="auto">
          <a:xfrm>
            <a:off x="6926263" y="22225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7"/>
          <p:cNvSpPr>
            <a:spLocks noChangeShapeType="1"/>
          </p:cNvSpPr>
          <p:nvPr/>
        </p:nvSpPr>
        <p:spPr bwMode="auto">
          <a:xfrm>
            <a:off x="7570788" y="21447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8"/>
          <p:cNvSpPr>
            <a:spLocks noChangeShapeType="1"/>
          </p:cNvSpPr>
          <p:nvPr/>
        </p:nvSpPr>
        <p:spPr bwMode="auto">
          <a:xfrm>
            <a:off x="8215313" y="226218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9"/>
          <p:cNvSpPr>
            <a:spLocks noChangeShapeType="1"/>
          </p:cNvSpPr>
          <p:nvPr/>
        </p:nvSpPr>
        <p:spPr bwMode="auto">
          <a:xfrm>
            <a:off x="8859838" y="297656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90"/>
          <p:cNvSpPr>
            <a:spLocks noChangeShapeType="1"/>
          </p:cNvSpPr>
          <p:nvPr/>
        </p:nvSpPr>
        <p:spPr bwMode="auto">
          <a:xfrm>
            <a:off x="9504363" y="402113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1"/>
          <p:cNvSpPr>
            <a:spLocks noChangeShapeType="1"/>
          </p:cNvSpPr>
          <p:nvPr/>
        </p:nvSpPr>
        <p:spPr bwMode="auto">
          <a:xfrm>
            <a:off x="6926263" y="20447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2"/>
          <p:cNvSpPr>
            <a:spLocks noChangeShapeType="1"/>
          </p:cNvSpPr>
          <p:nvPr/>
        </p:nvSpPr>
        <p:spPr bwMode="auto">
          <a:xfrm>
            <a:off x="7570788" y="1990725"/>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3"/>
          <p:cNvSpPr>
            <a:spLocks noChangeShapeType="1"/>
          </p:cNvSpPr>
          <p:nvPr/>
        </p:nvSpPr>
        <p:spPr bwMode="auto">
          <a:xfrm>
            <a:off x="8215313" y="20939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4"/>
          <p:cNvSpPr>
            <a:spLocks noChangeShapeType="1"/>
          </p:cNvSpPr>
          <p:nvPr/>
        </p:nvSpPr>
        <p:spPr bwMode="auto">
          <a:xfrm>
            <a:off x="8859838" y="273685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5"/>
          <p:cNvSpPr>
            <a:spLocks noChangeShapeType="1"/>
          </p:cNvSpPr>
          <p:nvPr/>
        </p:nvSpPr>
        <p:spPr bwMode="auto">
          <a:xfrm>
            <a:off x="9504363" y="38084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6"/>
          <p:cNvSpPr>
            <a:spLocks noChangeArrowheads="1"/>
          </p:cNvSpPr>
          <p:nvPr/>
        </p:nvSpPr>
        <p:spPr bwMode="auto">
          <a:xfrm>
            <a:off x="9344025" y="1903413"/>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9" name="Line 297"/>
          <p:cNvSpPr>
            <a:spLocks noChangeShapeType="1"/>
          </p:cNvSpPr>
          <p:nvPr/>
        </p:nvSpPr>
        <p:spPr bwMode="auto">
          <a:xfrm>
            <a:off x="9104313" y="1992313"/>
            <a:ext cx="223837"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8"/>
          <p:cNvSpPr>
            <a:spLocks noChangeShapeType="1"/>
          </p:cNvSpPr>
          <p:nvPr/>
        </p:nvSpPr>
        <p:spPr bwMode="auto">
          <a:xfrm>
            <a:off x="9193213" y="2060575"/>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9"/>
          <p:cNvSpPr>
            <a:spLocks noChangeShapeType="1"/>
          </p:cNvSpPr>
          <p:nvPr/>
        </p:nvSpPr>
        <p:spPr bwMode="auto">
          <a:xfrm>
            <a:off x="9193213" y="1925638"/>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300"/>
          <p:cNvSpPr>
            <a:spLocks noChangeShapeType="1"/>
          </p:cNvSpPr>
          <p:nvPr/>
        </p:nvSpPr>
        <p:spPr bwMode="auto">
          <a:xfrm flipV="1">
            <a:off x="9215438" y="1925638"/>
            <a:ext cx="0" cy="134937"/>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1"/>
          <p:cNvSpPr>
            <a:spLocks noChangeArrowheads="1"/>
          </p:cNvSpPr>
          <p:nvPr/>
        </p:nvSpPr>
        <p:spPr bwMode="auto">
          <a:xfrm>
            <a:off x="9193213" y="1970088"/>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2"/>
          <p:cNvSpPr>
            <a:spLocks noEditPoints="1"/>
          </p:cNvSpPr>
          <p:nvPr/>
        </p:nvSpPr>
        <p:spPr bwMode="auto">
          <a:xfrm>
            <a:off x="9186863" y="1963738"/>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3"/>
          <p:cNvSpPr>
            <a:spLocks noChangeArrowheads="1"/>
          </p:cNvSpPr>
          <p:nvPr/>
        </p:nvSpPr>
        <p:spPr bwMode="auto">
          <a:xfrm>
            <a:off x="9344025" y="2116138"/>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6" name="Line 304"/>
          <p:cNvSpPr>
            <a:spLocks noChangeShapeType="1"/>
          </p:cNvSpPr>
          <p:nvPr/>
        </p:nvSpPr>
        <p:spPr bwMode="auto">
          <a:xfrm>
            <a:off x="9104313" y="2208213"/>
            <a:ext cx="223837"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5"/>
          <p:cNvSpPr>
            <a:spLocks noChangeShapeType="1"/>
          </p:cNvSpPr>
          <p:nvPr/>
        </p:nvSpPr>
        <p:spPr bwMode="auto">
          <a:xfrm>
            <a:off x="9193213" y="2274888"/>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6"/>
          <p:cNvSpPr>
            <a:spLocks noChangeShapeType="1"/>
          </p:cNvSpPr>
          <p:nvPr/>
        </p:nvSpPr>
        <p:spPr bwMode="auto">
          <a:xfrm>
            <a:off x="9193213" y="2139950"/>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7"/>
          <p:cNvSpPr>
            <a:spLocks noChangeShapeType="1"/>
          </p:cNvSpPr>
          <p:nvPr/>
        </p:nvSpPr>
        <p:spPr bwMode="auto">
          <a:xfrm flipV="1">
            <a:off x="9215438" y="2139950"/>
            <a:ext cx="0" cy="134937"/>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8"/>
          <p:cNvSpPr>
            <a:spLocks noChangeArrowheads="1"/>
          </p:cNvSpPr>
          <p:nvPr/>
        </p:nvSpPr>
        <p:spPr bwMode="auto">
          <a:xfrm>
            <a:off x="9193213" y="218440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9"/>
          <p:cNvSpPr>
            <a:spLocks noEditPoints="1"/>
          </p:cNvSpPr>
          <p:nvPr/>
        </p:nvSpPr>
        <p:spPr bwMode="auto">
          <a:xfrm>
            <a:off x="9186863" y="2178050"/>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10"/>
          <p:cNvSpPr>
            <a:spLocks noChangeArrowheads="1"/>
          </p:cNvSpPr>
          <p:nvPr/>
        </p:nvSpPr>
        <p:spPr bwMode="auto">
          <a:xfrm>
            <a:off x="9344025" y="2333625"/>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 name="Line 311"/>
          <p:cNvSpPr>
            <a:spLocks noChangeShapeType="1"/>
          </p:cNvSpPr>
          <p:nvPr/>
        </p:nvSpPr>
        <p:spPr bwMode="auto">
          <a:xfrm>
            <a:off x="9104313" y="2422525"/>
            <a:ext cx="223837"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2"/>
          <p:cNvSpPr>
            <a:spLocks noChangeShapeType="1"/>
          </p:cNvSpPr>
          <p:nvPr/>
        </p:nvSpPr>
        <p:spPr bwMode="auto">
          <a:xfrm>
            <a:off x="9193213" y="248920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3"/>
          <p:cNvSpPr>
            <a:spLocks noChangeShapeType="1"/>
          </p:cNvSpPr>
          <p:nvPr/>
        </p:nvSpPr>
        <p:spPr bwMode="auto">
          <a:xfrm>
            <a:off x="9193213" y="235585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4"/>
          <p:cNvSpPr>
            <a:spLocks noChangeShapeType="1"/>
          </p:cNvSpPr>
          <p:nvPr/>
        </p:nvSpPr>
        <p:spPr bwMode="auto">
          <a:xfrm flipV="1">
            <a:off x="9215438" y="2355850"/>
            <a:ext cx="0" cy="13335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5"/>
          <p:cNvSpPr>
            <a:spLocks noChangeArrowheads="1"/>
          </p:cNvSpPr>
          <p:nvPr/>
        </p:nvSpPr>
        <p:spPr bwMode="auto">
          <a:xfrm>
            <a:off x="9193213" y="24003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6"/>
          <p:cNvSpPr>
            <a:spLocks noEditPoints="1"/>
          </p:cNvSpPr>
          <p:nvPr/>
        </p:nvSpPr>
        <p:spPr bwMode="auto">
          <a:xfrm>
            <a:off x="9186863" y="2392363"/>
            <a:ext cx="58737" cy="603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7"/>
          <p:cNvSpPr>
            <a:spLocks noChangeArrowheads="1"/>
          </p:cNvSpPr>
          <p:nvPr/>
        </p:nvSpPr>
        <p:spPr bwMode="auto">
          <a:xfrm>
            <a:off x="9344025" y="2546350"/>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 name="Line 318"/>
          <p:cNvSpPr>
            <a:spLocks noChangeShapeType="1"/>
          </p:cNvSpPr>
          <p:nvPr/>
        </p:nvSpPr>
        <p:spPr bwMode="auto">
          <a:xfrm>
            <a:off x="9104313" y="2636838"/>
            <a:ext cx="223837"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9"/>
          <p:cNvSpPr>
            <a:spLocks noChangeShapeType="1"/>
          </p:cNvSpPr>
          <p:nvPr/>
        </p:nvSpPr>
        <p:spPr bwMode="auto">
          <a:xfrm>
            <a:off x="9193213" y="270351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20"/>
          <p:cNvSpPr>
            <a:spLocks noChangeShapeType="1"/>
          </p:cNvSpPr>
          <p:nvPr/>
        </p:nvSpPr>
        <p:spPr bwMode="auto">
          <a:xfrm>
            <a:off x="9193213" y="257016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1"/>
          <p:cNvSpPr>
            <a:spLocks noChangeShapeType="1"/>
          </p:cNvSpPr>
          <p:nvPr/>
        </p:nvSpPr>
        <p:spPr bwMode="auto">
          <a:xfrm flipV="1">
            <a:off x="9215438" y="2570163"/>
            <a:ext cx="0" cy="13335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2"/>
          <p:cNvSpPr>
            <a:spLocks noChangeArrowheads="1"/>
          </p:cNvSpPr>
          <p:nvPr/>
        </p:nvSpPr>
        <p:spPr bwMode="auto">
          <a:xfrm>
            <a:off x="9193213" y="2614613"/>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3"/>
          <p:cNvSpPr>
            <a:spLocks noEditPoints="1"/>
          </p:cNvSpPr>
          <p:nvPr/>
        </p:nvSpPr>
        <p:spPr bwMode="auto">
          <a:xfrm>
            <a:off x="9186863" y="2606675"/>
            <a:ext cx="58737" cy="603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5563967"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329" name="Rectangle 19"/>
          <p:cNvSpPr>
            <a:spLocks noChangeArrowheads="1"/>
          </p:cNvSpPr>
          <p:nvPr/>
        </p:nvSpPr>
        <p:spPr bwMode="auto">
          <a:xfrm>
            <a:off x="2427869" y="4671118"/>
            <a:ext cx="31627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(drops)</a:t>
            </a:r>
            <a:endParaRPr kumimoji="0" lang="en-US" altLang="en-US" sz="1400" b="0" i="0" u="none" strike="noStrike" cap="none" normalizeH="0" baseline="0" dirty="0" smtClean="0">
              <a:ln>
                <a:noFill/>
              </a:ln>
              <a:solidFill>
                <a:schemeClr val="tx1"/>
              </a:solidFill>
              <a:effectLst/>
            </a:endParaRPr>
          </a:p>
        </p:txBody>
      </p:sp>
      <p:sp>
        <p:nvSpPr>
          <p:cNvPr id="330" name="Rectangle 19"/>
          <p:cNvSpPr>
            <a:spLocks noChangeArrowheads="1"/>
          </p:cNvSpPr>
          <p:nvPr/>
        </p:nvSpPr>
        <p:spPr bwMode="auto">
          <a:xfrm>
            <a:off x="6682222" y="4671118"/>
            <a:ext cx="31931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(points)</a:t>
            </a:r>
            <a:endParaRPr kumimoji="0" lang="en-US" altLang="en-US" sz="1400" b="0" i="0" u="none" strike="noStrike" cap="none" normalizeH="0" baseline="0" dirty="0" smtClean="0">
              <a:ln>
                <a:noFill/>
              </a:ln>
              <a:solidFill>
                <a:schemeClr val="tx1"/>
              </a:solidFill>
              <a:effectLst/>
            </a:endParaRPr>
          </a:p>
        </p:txBody>
      </p:sp>
      <p:sp>
        <p:nvSpPr>
          <p:cNvPr id="331" name="Rectangle 43"/>
          <p:cNvSpPr>
            <a:spLocks noChangeArrowheads="1"/>
          </p:cNvSpPr>
          <p:nvPr/>
        </p:nvSpPr>
        <p:spPr bwMode="auto">
          <a:xfrm>
            <a:off x="3522467" y="1521848"/>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332" name="Rectangle 171"/>
          <p:cNvSpPr>
            <a:spLocks noChangeArrowheads="1"/>
          </p:cNvSpPr>
          <p:nvPr/>
        </p:nvSpPr>
        <p:spPr bwMode="auto">
          <a:xfrm>
            <a:off x="7681813" y="1521848"/>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335" name="TextBox 334"/>
          <p:cNvSpPr txBox="1"/>
          <p:nvPr/>
        </p:nvSpPr>
        <p:spPr>
          <a:xfrm>
            <a:off x="5152023" y="3318947"/>
            <a:ext cx="300082" cy="369332"/>
          </a:xfrm>
          <a:prstGeom prst="rect">
            <a:avLst/>
          </a:prstGeom>
          <a:noFill/>
        </p:spPr>
        <p:txBody>
          <a:bodyPr wrap="none" rtlCol="0">
            <a:spAutoFit/>
          </a:bodyPr>
          <a:lstStyle/>
          <a:p>
            <a:r>
              <a:rPr lang="en-US" dirty="0" smtClean="0"/>
              <a:t>*</a:t>
            </a:r>
            <a:endParaRPr lang="en-US" dirty="0"/>
          </a:p>
        </p:txBody>
      </p:sp>
      <p:sp>
        <p:nvSpPr>
          <p:cNvPr id="336" name="TextBox 335"/>
          <p:cNvSpPr txBox="1"/>
          <p:nvPr/>
        </p:nvSpPr>
        <p:spPr>
          <a:xfrm>
            <a:off x="8633986" y="2424946"/>
            <a:ext cx="530915" cy="369332"/>
          </a:xfrm>
          <a:prstGeom prst="rect">
            <a:avLst/>
          </a:prstGeom>
          <a:noFill/>
        </p:spPr>
        <p:txBody>
          <a:bodyPr wrap="none" rtlCol="0">
            <a:spAutoFit/>
          </a:bodyPr>
          <a:lstStyle/>
          <a:p>
            <a:r>
              <a:rPr lang="en-US" dirty="0" smtClean="0"/>
              <a:t>***</a:t>
            </a:r>
            <a:endParaRPr lang="en-US" dirty="0"/>
          </a:p>
        </p:txBody>
      </p:sp>
      <p:sp>
        <p:nvSpPr>
          <p:cNvPr id="337" name="TextBox 336"/>
          <p:cNvSpPr txBox="1"/>
          <p:nvPr/>
        </p:nvSpPr>
        <p:spPr>
          <a:xfrm>
            <a:off x="7975824" y="1829000"/>
            <a:ext cx="530915"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21349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5</a:t>
            </a:r>
            <a:endParaRPr lang="en-US" dirty="0"/>
          </a:p>
        </p:txBody>
      </p:sp>
      <p:sp>
        <p:nvSpPr>
          <p:cNvPr id="5" name="Rectangle 43"/>
          <p:cNvSpPr>
            <a:spLocks noChangeArrowheads="1"/>
          </p:cNvSpPr>
          <p:nvPr/>
        </p:nvSpPr>
        <p:spPr bwMode="auto">
          <a:xfrm>
            <a:off x="4366088" y="1613616"/>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6" name="Rectangle 171"/>
          <p:cNvSpPr>
            <a:spLocks noChangeArrowheads="1"/>
          </p:cNvSpPr>
          <p:nvPr/>
        </p:nvSpPr>
        <p:spPr bwMode="auto">
          <a:xfrm>
            <a:off x="8525434" y="1613616"/>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8" name="Line 6"/>
          <p:cNvSpPr>
            <a:spLocks noChangeShapeType="1"/>
          </p:cNvSpPr>
          <p:nvPr/>
        </p:nvSpPr>
        <p:spPr bwMode="auto">
          <a:xfrm>
            <a:off x="2925660" y="4748213"/>
            <a:ext cx="35052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217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8019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43861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49703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55545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6138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174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7590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43432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9274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55116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6095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4209948" y="5064126"/>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24" name="Line 20"/>
          <p:cNvSpPr>
            <a:spLocks noChangeShapeType="1"/>
          </p:cNvSpPr>
          <p:nvPr/>
        </p:nvSpPr>
        <p:spPr bwMode="auto">
          <a:xfrm flipV="1">
            <a:off x="2925660" y="1968501"/>
            <a:ext cx="0" cy="27797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890735" y="47482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890735" y="44704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890735" y="419258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890735" y="391477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890735" y="363696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890735" y="335915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2890735" y="308133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2890735" y="280352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flipH="1">
            <a:off x="2890735" y="25257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flipH="1">
            <a:off x="2890735" y="22479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H="1">
            <a:off x="2890735" y="19685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2749448" y="4662488"/>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609748" y="4110038"/>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6"/>
          <p:cNvSpPr>
            <a:spLocks noChangeArrowheads="1"/>
          </p:cNvSpPr>
          <p:nvPr/>
        </p:nvSpPr>
        <p:spPr bwMode="auto">
          <a:xfrm>
            <a:off x="2609748" y="354965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8"/>
          <p:cNvSpPr>
            <a:spLocks noChangeArrowheads="1"/>
          </p:cNvSpPr>
          <p:nvPr/>
        </p:nvSpPr>
        <p:spPr bwMode="auto">
          <a:xfrm>
            <a:off x="2609748" y="299720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2609748" y="2436813"/>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2"/>
          <p:cNvSpPr>
            <a:spLocks noChangeArrowheads="1"/>
          </p:cNvSpPr>
          <p:nvPr/>
        </p:nvSpPr>
        <p:spPr bwMode="auto">
          <a:xfrm>
            <a:off x="2749448" y="1884363"/>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Line 53"/>
          <p:cNvSpPr>
            <a:spLocks noChangeShapeType="1"/>
          </p:cNvSpPr>
          <p:nvPr/>
        </p:nvSpPr>
        <p:spPr bwMode="auto">
          <a:xfrm>
            <a:off x="3217760" y="3036888"/>
            <a:ext cx="0" cy="47625"/>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flipV="1">
            <a:off x="3217760" y="2990851"/>
            <a:ext cx="0" cy="46038"/>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55"/>
          <p:cNvSpPr>
            <a:spLocks noChangeArrowheads="1"/>
          </p:cNvSpPr>
          <p:nvPr/>
        </p:nvSpPr>
        <p:spPr bwMode="auto">
          <a:xfrm>
            <a:off x="3193948" y="3013076"/>
            <a:ext cx="49213" cy="476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3173310" y="2992438"/>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193948" y="3084513"/>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193948" y="2990851"/>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3217760" y="307022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3801960" y="4138613"/>
            <a:ext cx="0" cy="571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386160" y="4098926"/>
            <a:ext cx="0" cy="460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a:off x="4970360" y="4121151"/>
            <a:ext cx="0" cy="41275"/>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a:off x="5554560" y="4122738"/>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6138760" y="4095751"/>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3217760" y="3011488"/>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3801960" y="407987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4386160" y="4054476"/>
            <a:ext cx="0" cy="444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4970360" y="4078288"/>
            <a:ext cx="0" cy="42863"/>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9"/>
          <p:cNvSpPr>
            <a:spLocks noChangeShapeType="1"/>
          </p:cNvSpPr>
          <p:nvPr/>
        </p:nvSpPr>
        <p:spPr bwMode="auto">
          <a:xfrm flipV="1">
            <a:off x="5554560" y="4071938"/>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0"/>
          <p:cNvSpPr>
            <a:spLocks noChangeShapeType="1"/>
          </p:cNvSpPr>
          <p:nvPr/>
        </p:nvSpPr>
        <p:spPr bwMode="auto">
          <a:xfrm flipV="1">
            <a:off x="6138760" y="4043363"/>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3217760" y="3070226"/>
            <a:ext cx="2921000" cy="1068388"/>
          </a:xfrm>
          <a:custGeom>
            <a:avLst/>
            <a:gdLst>
              <a:gd name="T0" fmla="*/ 0 w 1840"/>
              <a:gd name="T1" fmla="*/ 0 h 673"/>
              <a:gd name="T2" fmla="*/ 368 w 1840"/>
              <a:gd name="T3" fmla="*/ 673 h 673"/>
              <a:gd name="T4" fmla="*/ 736 w 1840"/>
              <a:gd name="T5" fmla="*/ 648 h 673"/>
              <a:gd name="T6" fmla="*/ 1104 w 1840"/>
              <a:gd name="T7" fmla="*/ 662 h 673"/>
              <a:gd name="T8" fmla="*/ 1472 w 1840"/>
              <a:gd name="T9" fmla="*/ 663 h 673"/>
              <a:gd name="T10" fmla="*/ 1840 w 1840"/>
              <a:gd name="T11" fmla="*/ 646 h 673"/>
            </a:gdLst>
            <a:ahLst/>
            <a:cxnLst>
              <a:cxn ang="0">
                <a:pos x="T0" y="T1"/>
              </a:cxn>
              <a:cxn ang="0">
                <a:pos x="T2" y="T3"/>
              </a:cxn>
              <a:cxn ang="0">
                <a:pos x="T4" y="T5"/>
              </a:cxn>
              <a:cxn ang="0">
                <a:pos x="T6" y="T7"/>
              </a:cxn>
              <a:cxn ang="0">
                <a:pos x="T8" y="T9"/>
              </a:cxn>
              <a:cxn ang="0">
                <a:pos x="T10" y="T11"/>
              </a:cxn>
            </a:cxnLst>
            <a:rect l="0" t="0" r="r" b="b"/>
            <a:pathLst>
              <a:path w="1840" h="673">
                <a:moveTo>
                  <a:pt x="0" y="0"/>
                </a:moveTo>
                <a:lnTo>
                  <a:pt x="368" y="673"/>
                </a:lnTo>
                <a:lnTo>
                  <a:pt x="736" y="648"/>
                </a:lnTo>
                <a:lnTo>
                  <a:pt x="1104" y="662"/>
                </a:lnTo>
                <a:lnTo>
                  <a:pt x="1472" y="663"/>
                </a:lnTo>
                <a:lnTo>
                  <a:pt x="1840" y="646"/>
                </a:lnTo>
              </a:path>
            </a:pathLst>
          </a:custGeom>
          <a:noFill/>
          <a:ln w="412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2"/>
          <p:cNvSpPr>
            <a:spLocks noChangeArrowheads="1"/>
          </p:cNvSpPr>
          <p:nvPr/>
        </p:nvSpPr>
        <p:spPr bwMode="auto">
          <a:xfrm>
            <a:off x="3193948" y="3046413"/>
            <a:ext cx="49213"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noEditPoints="1"/>
          </p:cNvSpPr>
          <p:nvPr/>
        </p:nvSpPr>
        <p:spPr bwMode="auto">
          <a:xfrm>
            <a:off x="3173310" y="30257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4"/>
          <p:cNvSpPr>
            <a:spLocks noChangeArrowheads="1"/>
          </p:cNvSpPr>
          <p:nvPr/>
        </p:nvSpPr>
        <p:spPr bwMode="auto">
          <a:xfrm>
            <a:off x="3778148" y="41132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noEditPoints="1"/>
          </p:cNvSpPr>
          <p:nvPr/>
        </p:nvSpPr>
        <p:spPr bwMode="auto">
          <a:xfrm>
            <a:off x="3757510" y="4094163"/>
            <a:ext cx="90488" cy="889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76"/>
          <p:cNvSpPr>
            <a:spLocks noChangeArrowheads="1"/>
          </p:cNvSpPr>
          <p:nvPr/>
        </p:nvSpPr>
        <p:spPr bwMode="auto">
          <a:xfrm>
            <a:off x="4362348" y="40751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noEditPoints="1"/>
          </p:cNvSpPr>
          <p:nvPr/>
        </p:nvSpPr>
        <p:spPr bwMode="auto">
          <a:xfrm>
            <a:off x="4341710" y="40544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78"/>
          <p:cNvSpPr>
            <a:spLocks noChangeArrowheads="1"/>
          </p:cNvSpPr>
          <p:nvPr/>
        </p:nvSpPr>
        <p:spPr bwMode="auto">
          <a:xfrm>
            <a:off x="4946548" y="40957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noEditPoints="1"/>
          </p:cNvSpPr>
          <p:nvPr/>
        </p:nvSpPr>
        <p:spPr bwMode="auto">
          <a:xfrm>
            <a:off x="4925910" y="4075113"/>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0"/>
          <p:cNvSpPr>
            <a:spLocks noChangeArrowheads="1"/>
          </p:cNvSpPr>
          <p:nvPr/>
        </p:nvSpPr>
        <p:spPr bwMode="auto">
          <a:xfrm>
            <a:off x="5530748" y="4098926"/>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noEditPoints="1"/>
          </p:cNvSpPr>
          <p:nvPr/>
        </p:nvSpPr>
        <p:spPr bwMode="auto">
          <a:xfrm>
            <a:off x="5510110" y="4078288"/>
            <a:ext cx="88900"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82"/>
          <p:cNvSpPr>
            <a:spLocks noChangeArrowheads="1"/>
          </p:cNvSpPr>
          <p:nvPr/>
        </p:nvSpPr>
        <p:spPr bwMode="auto">
          <a:xfrm>
            <a:off x="6114948" y="40703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noEditPoints="1"/>
          </p:cNvSpPr>
          <p:nvPr/>
        </p:nvSpPr>
        <p:spPr bwMode="auto">
          <a:xfrm>
            <a:off x="6094310" y="4049713"/>
            <a:ext cx="88900"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193948" y="3128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3778148" y="41957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4362348" y="4144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946548" y="41624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5530748" y="41751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6114948" y="4146551"/>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3193948" y="30114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3778148" y="40798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4362348" y="40544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4946548" y="40782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5530748" y="407193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6114948" y="40433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5883173" y="4225926"/>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Line 97"/>
          <p:cNvSpPr>
            <a:spLocks noChangeShapeType="1"/>
          </p:cNvSpPr>
          <p:nvPr/>
        </p:nvSpPr>
        <p:spPr bwMode="auto">
          <a:xfrm>
            <a:off x="5621235" y="4321176"/>
            <a:ext cx="244475" cy="0"/>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719660" y="4394201"/>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a:off x="5719660" y="4249738"/>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5743473" y="4249738"/>
            <a:ext cx="0" cy="144463"/>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Oval 101"/>
          <p:cNvSpPr>
            <a:spLocks noChangeArrowheads="1"/>
          </p:cNvSpPr>
          <p:nvPr/>
        </p:nvSpPr>
        <p:spPr bwMode="auto">
          <a:xfrm>
            <a:off x="5719660" y="4297363"/>
            <a:ext cx="47625" cy="492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noEditPoints="1"/>
          </p:cNvSpPr>
          <p:nvPr/>
        </p:nvSpPr>
        <p:spPr bwMode="auto">
          <a:xfrm>
            <a:off x="5711723" y="4289426"/>
            <a:ext cx="65088" cy="6508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3"/>
          <p:cNvSpPr>
            <a:spLocks noChangeArrowheads="1"/>
          </p:cNvSpPr>
          <p:nvPr/>
        </p:nvSpPr>
        <p:spPr bwMode="auto">
          <a:xfrm>
            <a:off x="5883173" y="4456113"/>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Line 104"/>
          <p:cNvSpPr>
            <a:spLocks noChangeShapeType="1"/>
          </p:cNvSpPr>
          <p:nvPr/>
        </p:nvSpPr>
        <p:spPr bwMode="auto">
          <a:xfrm>
            <a:off x="5621235" y="4554538"/>
            <a:ext cx="244475" cy="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5"/>
          <p:cNvSpPr>
            <a:spLocks noChangeShapeType="1"/>
          </p:cNvSpPr>
          <p:nvPr/>
        </p:nvSpPr>
        <p:spPr bwMode="auto">
          <a:xfrm>
            <a:off x="5719660" y="462756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5719660" y="448151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7"/>
          <p:cNvSpPr>
            <a:spLocks noChangeShapeType="1"/>
          </p:cNvSpPr>
          <p:nvPr/>
        </p:nvSpPr>
        <p:spPr bwMode="auto">
          <a:xfrm flipV="1">
            <a:off x="5743473" y="4481513"/>
            <a:ext cx="0" cy="14605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5719660" y="4530726"/>
            <a:ext cx="47625"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5711723" y="4521201"/>
            <a:ext cx="65088" cy="6508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7466013" y="4738688"/>
            <a:ext cx="3552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766286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80581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84518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8"/>
          <p:cNvSpPr>
            <a:spLocks noChangeShapeType="1"/>
          </p:cNvSpPr>
          <p:nvPr/>
        </p:nvSpPr>
        <p:spPr bwMode="auto">
          <a:xfrm>
            <a:off x="884713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9"/>
          <p:cNvSpPr>
            <a:spLocks noChangeShapeType="1"/>
          </p:cNvSpPr>
          <p:nvPr/>
        </p:nvSpPr>
        <p:spPr bwMode="auto">
          <a:xfrm>
            <a:off x="9242425"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96377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100314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a:off x="1042670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3"/>
          <p:cNvSpPr>
            <a:spLocks noChangeShapeType="1"/>
          </p:cNvSpPr>
          <p:nvPr/>
        </p:nvSpPr>
        <p:spPr bwMode="auto">
          <a:xfrm>
            <a:off x="1082198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4"/>
          <p:cNvSpPr>
            <a:spLocks noChangeArrowheads="1"/>
          </p:cNvSpPr>
          <p:nvPr/>
        </p:nvSpPr>
        <p:spPr bwMode="auto">
          <a:xfrm>
            <a:off x="76200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25"/>
          <p:cNvSpPr>
            <a:spLocks noChangeArrowheads="1"/>
          </p:cNvSpPr>
          <p:nvPr/>
        </p:nvSpPr>
        <p:spPr bwMode="auto">
          <a:xfrm>
            <a:off x="80137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26"/>
          <p:cNvSpPr>
            <a:spLocks noChangeArrowheads="1"/>
          </p:cNvSpPr>
          <p:nvPr/>
        </p:nvSpPr>
        <p:spPr bwMode="auto">
          <a:xfrm>
            <a:off x="840898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127"/>
          <p:cNvSpPr>
            <a:spLocks noChangeArrowheads="1"/>
          </p:cNvSpPr>
          <p:nvPr/>
        </p:nvSpPr>
        <p:spPr bwMode="auto">
          <a:xfrm>
            <a:off x="880427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128"/>
          <p:cNvSpPr>
            <a:spLocks noChangeArrowheads="1"/>
          </p:cNvSpPr>
          <p:nvPr/>
        </p:nvSpPr>
        <p:spPr bwMode="auto">
          <a:xfrm>
            <a:off x="91995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29"/>
          <p:cNvSpPr>
            <a:spLocks noChangeArrowheads="1"/>
          </p:cNvSpPr>
          <p:nvPr/>
        </p:nvSpPr>
        <p:spPr bwMode="auto">
          <a:xfrm>
            <a:off x="95932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30"/>
          <p:cNvSpPr>
            <a:spLocks noChangeArrowheads="1"/>
          </p:cNvSpPr>
          <p:nvPr/>
        </p:nvSpPr>
        <p:spPr bwMode="auto">
          <a:xfrm>
            <a:off x="998855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31"/>
          <p:cNvSpPr>
            <a:spLocks noChangeArrowheads="1"/>
          </p:cNvSpPr>
          <p:nvPr/>
        </p:nvSpPr>
        <p:spPr bwMode="auto">
          <a:xfrm>
            <a:off x="1038383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32"/>
          <p:cNvSpPr>
            <a:spLocks noChangeArrowheads="1"/>
          </p:cNvSpPr>
          <p:nvPr/>
        </p:nvSpPr>
        <p:spPr bwMode="auto">
          <a:xfrm>
            <a:off x="1077912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8767763" y="5059363"/>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137" name="Line 134"/>
          <p:cNvSpPr>
            <a:spLocks noChangeShapeType="1"/>
          </p:cNvSpPr>
          <p:nvPr/>
        </p:nvSpPr>
        <p:spPr bwMode="auto">
          <a:xfrm flipV="1">
            <a:off x="7466013" y="1922463"/>
            <a:ext cx="0" cy="28162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5"/>
          <p:cNvSpPr>
            <a:spLocks noChangeShapeType="1"/>
          </p:cNvSpPr>
          <p:nvPr/>
        </p:nvSpPr>
        <p:spPr bwMode="auto">
          <a:xfrm flipH="1">
            <a:off x="7429500" y="47386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6"/>
          <p:cNvSpPr>
            <a:spLocks noChangeShapeType="1"/>
          </p:cNvSpPr>
          <p:nvPr/>
        </p:nvSpPr>
        <p:spPr bwMode="auto">
          <a:xfrm flipH="1">
            <a:off x="7429500" y="44577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7"/>
          <p:cNvSpPr>
            <a:spLocks noChangeShapeType="1"/>
          </p:cNvSpPr>
          <p:nvPr/>
        </p:nvSpPr>
        <p:spPr bwMode="auto">
          <a:xfrm flipH="1">
            <a:off x="7429500" y="41767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8"/>
          <p:cNvSpPr>
            <a:spLocks noChangeShapeType="1"/>
          </p:cNvSpPr>
          <p:nvPr/>
        </p:nvSpPr>
        <p:spPr bwMode="auto">
          <a:xfrm flipH="1">
            <a:off x="7429500" y="389413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9"/>
          <p:cNvSpPr>
            <a:spLocks noChangeShapeType="1"/>
          </p:cNvSpPr>
          <p:nvPr/>
        </p:nvSpPr>
        <p:spPr bwMode="auto">
          <a:xfrm flipH="1">
            <a:off x="7429500" y="36131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0"/>
          <p:cNvSpPr>
            <a:spLocks noChangeShapeType="1"/>
          </p:cNvSpPr>
          <p:nvPr/>
        </p:nvSpPr>
        <p:spPr bwMode="auto">
          <a:xfrm flipH="1">
            <a:off x="7429500" y="333057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1"/>
          <p:cNvSpPr>
            <a:spLocks noChangeShapeType="1"/>
          </p:cNvSpPr>
          <p:nvPr/>
        </p:nvSpPr>
        <p:spPr bwMode="auto">
          <a:xfrm flipH="1">
            <a:off x="7429500" y="30495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2"/>
          <p:cNvSpPr>
            <a:spLocks noChangeShapeType="1"/>
          </p:cNvSpPr>
          <p:nvPr/>
        </p:nvSpPr>
        <p:spPr bwMode="auto">
          <a:xfrm flipH="1">
            <a:off x="7429500" y="2767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43"/>
          <p:cNvSpPr>
            <a:spLocks noChangeShapeType="1"/>
          </p:cNvSpPr>
          <p:nvPr/>
        </p:nvSpPr>
        <p:spPr bwMode="auto">
          <a:xfrm flipH="1">
            <a:off x="7429500" y="248602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44"/>
          <p:cNvSpPr>
            <a:spLocks noChangeShapeType="1"/>
          </p:cNvSpPr>
          <p:nvPr/>
        </p:nvSpPr>
        <p:spPr bwMode="auto">
          <a:xfrm flipH="1">
            <a:off x="7429500" y="22034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5"/>
          <p:cNvSpPr>
            <a:spLocks noChangeShapeType="1"/>
          </p:cNvSpPr>
          <p:nvPr/>
        </p:nvSpPr>
        <p:spPr bwMode="auto">
          <a:xfrm flipH="1">
            <a:off x="7429500" y="192246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6"/>
          <p:cNvSpPr>
            <a:spLocks noChangeArrowheads="1"/>
          </p:cNvSpPr>
          <p:nvPr/>
        </p:nvSpPr>
        <p:spPr bwMode="auto">
          <a:xfrm>
            <a:off x="7286625" y="4652963"/>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7143750" y="409257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50"/>
          <p:cNvSpPr>
            <a:spLocks noChangeArrowheads="1"/>
          </p:cNvSpPr>
          <p:nvPr/>
        </p:nvSpPr>
        <p:spPr bwMode="auto">
          <a:xfrm>
            <a:off x="7143750" y="3525838"/>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152"/>
          <p:cNvSpPr>
            <a:spLocks noChangeArrowheads="1"/>
          </p:cNvSpPr>
          <p:nvPr/>
        </p:nvSpPr>
        <p:spPr bwMode="auto">
          <a:xfrm>
            <a:off x="7143750" y="2963863"/>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54"/>
          <p:cNvSpPr>
            <a:spLocks noChangeArrowheads="1"/>
          </p:cNvSpPr>
          <p:nvPr/>
        </p:nvSpPr>
        <p:spPr bwMode="auto">
          <a:xfrm>
            <a:off x="7143750" y="239712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6"/>
          <p:cNvSpPr>
            <a:spLocks noChangeArrowheads="1"/>
          </p:cNvSpPr>
          <p:nvPr/>
        </p:nvSpPr>
        <p:spPr bwMode="auto">
          <a:xfrm>
            <a:off x="7286625" y="1836738"/>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Line 167"/>
          <p:cNvSpPr>
            <a:spLocks noChangeShapeType="1"/>
          </p:cNvSpPr>
          <p:nvPr/>
        </p:nvSpPr>
        <p:spPr bwMode="auto">
          <a:xfrm>
            <a:off x="7662863" y="2978150"/>
            <a:ext cx="0" cy="88900"/>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flipV="1">
            <a:off x="7662863" y="2890838"/>
            <a:ext cx="0" cy="87313"/>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Oval 169"/>
          <p:cNvSpPr>
            <a:spLocks noChangeArrowheads="1"/>
          </p:cNvSpPr>
          <p:nvPr/>
        </p:nvSpPr>
        <p:spPr bwMode="auto">
          <a:xfrm>
            <a:off x="7637463" y="2954338"/>
            <a:ext cx="49213"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p:cNvSpPr>
            <a:spLocks noEditPoints="1"/>
          </p:cNvSpPr>
          <p:nvPr/>
        </p:nvSpPr>
        <p:spPr bwMode="auto">
          <a:xfrm>
            <a:off x="7618413" y="29337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637463" y="3067050"/>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7637463" y="2890838"/>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a:off x="7662863" y="2876550"/>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a:off x="8058150" y="3925888"/>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662863" y="2801938"/>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8058150" y="3871913"/>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a:off x="7662863" y="2876550"/>
            <a:ext cx="395288" cy="1049338"/>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Oval 178"/>
          <p:cNvSpPr>
            <a:spLocks noChangeArrowheads="1"/>
          </p:cNvSpPr>
          <p:nvPr/>
        </p:nvSpPr>
        <p:spPr bwMode="auto">
          <a:xfrm>
            <a:off x="7637463" y="2852738"/>
            <a:ext cx="49213"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79"/>
          <p:cNvSpPr>
            <a:spLocks noEditPoints="1"/>
          </p:cNvSpPr>
          <p:nvPr/>
        </p:nvSpPr>
        <p:spPr bwMode="auto">
          <a:xfrm>
            <a:off x="7618413" y="2832100"/>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80"/>
          <p:cNvSpPr>
            <a:spLocks noChangeArrowheads="1"/>
          </p:cNvSpPr>
          <p:nvPr/>
        </p:nvSpPr>
        <p:spPr bwMode="auto">
          <a:xfrm>
            <a:off x="8032750" y="3900488"/>
            <a:ext cx="49213" cy="508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81"/>
          <p:cNvSpPr>
            <a:spLocks noEditPoints="1"/>
          </p:cNvSpPr>
          <p:nvPr/>
        </p:nvSpPr>
        <p:spPr bwMode="auto">
          <a:xfrm>
            <a:off x="8012113" y="3879850"/>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a:off x="7637463" y="29511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a:off x="8032750" y="39798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a:off x="7637463" y="2801938"/>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a:off x="8032750" y="387191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a:off x="7662863" y="2819400"/>
            <a:ext cx="0" cy="777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a:off x="8058150" y="3765550"/>
            <a:ext cx="0" cy="5397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8"/>
          <p:cNvSpPr>
            <a:spLocks noChangeShapeType="1"/>
          </p:cNvSpPr>
          <p:nvPr/>
        </p:nvSpPr>
        <p:spPr bwMode="auto">
          <a:xfrm>
            <a:off x="8451850" y="440848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8847138" y="45386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9242425" y="4572000"/>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flipV="1">
            <a:off x="7662863" y="2743200"/>
            <a:ext cx="0" cy="76200"/>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flipV="1">
            <a:off x="8058150" y="3709988"/>
            <a:ext cx="0" cy="55563"/>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flipV="1">
            <a:off x="8451850" y="43735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flipV="1">
            <a:off x="8847138" y="450373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flipV="1">
            <a:off x="9242425" y="4545013"/>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6"/>
          <p:cNvSpPr>
            <a:spLocks/>
          </p:cNvSpPr>
          <p:nvPr/>
        </p:nvSpPr>
        <p:spPr bwMode="auto">
          <a:xfrm>
            <a:off x="7662863" y="2819400"/>
            <a:ext cx="1579563" cy="1752600"/>
          </a:xfrm>
          <a:custGeom>
            <a:avLst/>
            <a:gdLst>
              <a:gd name="T0" fmla="*/ 0 w 995"/>
              <a:gd name="T1" fmla="*/ 0 h 1104"/>
              <a:gd name="T2" fmla="*/ 249 w 995"/>
              <a:gd name="T3" fmla="*/ 596 h 1104"/>
              <a:gd name="T4" fmla="*/ 497 w 995"/>
              <a:gd name="T5" fmla="*/ 1001 h 1104"/>
              <a:gd name="T6" fmla="*/ 746 w 995"/>
              <a:gd name="T7" fmla="*/ 1083 h 1104"/>
              <a:gd name="T8" fmla="*/ 995 w 995"/>
              <a:gd name="T9" fmla="*/ 1104 h 1104"/>
            </a:gdLst>
            <a:ahLst/>
            <a:cxnLst>
              <a:cxn ang="0">
                <a:pos x="T0" y="T1"/>
              </a:cxn>
              <a:cxn ang="0">
                <a:pos x="T2" y="T3"/>
              </a:cxn>
              <a:cxn ang="0">
                <a:pos x="T4" y="T5"/>
              </a:cxn>
              <a:cxn ang="0">
                <a:pos x="T6" y="T7"/>
              </a:cxn>
              <a:cxn ang="0">
                <a:pos x="T8" y="T9"/>
              </a:cxn>
            </a:cxnLst>
            <a:rect l="0" t="0" r="r" b="b"/>
            <a:pathLst>
              <a:path w="995" h="1104">
                <a:moveTo>
                  <a:pt x="0" y="0"/>
                </a:moveTo>
                <a:lnTo>
                  <a:pt x="249" y="596"/>
                </a:lnTo>
                <a:lnTo>
                  <a:pt x="497" y="1001"/>
                </a:lnTo>
                <a:lnTo>
                  <a:pt x="746" y="1083"/>
                </a:lnTo>
                <a:lnTo>
                  <a:pt x="995" y="1104"/>
                </a:lnTo>
              </a:path>
            </a:pathLst>
          </a:custGeom>
          <a:noFill/>
          <a:ln w="412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7"/>
          <p:cNvSpPr>
            <a:spLocks noChangeArrowheads="1"/>
          </p:cNvSpPr>
          <p:nvPr/>
        </p:nvSpPr>
        <p:spPr bwMode="auto">
          <a:xfrm>
            <a:off x="7637463" y="27955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8"/>
          <p:cNvSpPr>
            <a:spLocks noEditPoints="1"/>
          </p:cNvSpPr>
          <p:nvPr/>
        </p:nvSpPr>
        <p:spPr bwMode="auto">
          <a:xfrm>
            <a:off x="7618413" y="277495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99"/>
          <p:cNvSpPr>
            <a:spLocks noChangeArrowheads="1"/>
          </p:cNvSpPr>
          <p:nvPr/>
        </p:nvSpPr>
        <p:spPr bwMode="auto">
          <a:xfrm>
            <a:off x="8032750" y="374015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0"/>
          <p:cNvSpPr>
            <a:spLocks noEditPoints="1"/>
          </p:cNvSpPr>
          <p:nvPr/>
        </p:nvSpPr>
        <p:spPr bwMode="auto">
          <a:xfrm>
            <a:off x="8012113" y="37195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201"/>
          <p:cNvSpPr>
            <a:spLocks noChangeArrowheads="1"/>
          </p:cNvSpPr>
          <p:nvPr/>
        </p:nvSpPr>
        <p:spPr bwMode="auto">
          <a:xfrm>
            <a:off x="8428038" y="43830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2"/>
          <p:cNvSpPr>
            <a:spLocks noEditPoints="1"/>
          </p:cNvSpPr>
          <p:nvPr/>
        </p:nvSpPr>
        <p:spPr bwMode="auto">
          <a:xfrm>
            <a:off x="8407400" y="4362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203"/>
          <p:cNvSpPr>
            <a:spLocks noChangeArrowheads="1"/>
          </p:cNvSpPr>
          <p:nvPr/>
        </p:nvSpPr>
        <p:spPr bwMode="auto">
          <a:xfrm>
            <a:off x="8823325" y="4513263"/>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04"/>
          <p:cNvSpPr>
            <a:spLocks noEditPoints="1"/>
          </p:cNvSpPr>
          <p:nvPr/>
        </p:nvSpPr>
        <p:spPr bwMode="auto">
          <a:xfrm>
            <a:off x="8802688" y="4492625"/>
            <a:ext cx="90488" cy="920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205"/>
          <p:cNvSpPr>
            <a:spLocks noChangeArrowheads="1"/>
          </p:cNvSpPr>
          <p:nvPr/>
        </p:nvSpPr>
        <p:spPr bwMode="auto">
          <a:xfrm>
            <a:off x="9217025" y="454660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06"/>
          <p:cNvSpPr>
            <a:spLocks noEditPoints="1"/>
          </p:cNvSpPr>
          <p:nvPr/>
        </p:nvSpPr>
        <p:spPr bwMode="auto">
          <a:xfrm>
            <a:off x="9196388" y="4525963"/>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7637463" y="28971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a:off x="8032750" y="3819525"/>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a:off x="8428038" y="44434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a:off x="8823325" y="45735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a:off x="9217025" y="4598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a:off x="7637463" y="2743200"/>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8032750" y="3709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8428038" y="437356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8823325" y="450373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a:off x="9217025" y="45450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17"/>
          <p:cNvSpPr>
            <a:spLocks noChangeShapeType="1"/>
          </p:cNvSpPr>
          <p:nvPr/>
        </p:nvSpPr>
        <p:spPr bwMode="auto">
          <a:xfrm>
            <a:off x="7662863" y="2757488"/>
            <a:ext cx="0" cy="762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8"/>
          <p:cNvSpPr>
            <a:spLocks noChangeShapeType="1"/>
          </p:cNvSpPr>
          <p:nvPr/>
        </p:nvSpPr>
        <p:spPr bwMode="auto">
          <a:xfrm>
            <a:off x="8058150" y="3667125"/>
            <a:ext cx="0" cy="492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8451850" y="4352925"/>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8847138" y="448627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9242425" y="4518025"/>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9637713" y="454501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10031413" y="455136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10426700" y="4552950"/>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821988" y="4578350"/>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flipV="1">
            <a:off x="7662863" y="2679700"/>
            <a:ext cx="0" cy="777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8058150" y="3616325"/>
            <a:ext cx="0" cy="508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451850" y="431323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47138" y="444658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242425" y="4476750"/>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9637713" y="450532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031413" y="4514850"/>
            <a:ext cx="0" cy="365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3"/>
          <p:cNvSpPr>
            <a:spLocks noChangeShapeType="1"/>
          </p:cNvSpPr>
          <p:nvPr/>
        </p:nvSpPr>
        <p:spPr bwMode="auto">
          <a:xfrm flipV="1">
            <a:off x="10426700" y="4514850"/>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4"/>
          <p:cNvSpPr>
            <a:spLocks noChangeShapeType="1"/>
          </p:cNvSpPr>
          <p:nvPr/>
        </p:nvSpPr>
        <p:spPr bwMode="auto">
          <a:xfrm flipV="1">
            <a:off x="10821988" y="4548188"/>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p:cNvSpPr>
          <p:nvPr/>
        </p:nvSpPr>
        <p:spPr bwMode="auto">
          <a:xfrm>
            <a:off x="7662863" y="2757488"/>
            <a:ext cx="3159125" cy="1820863"/>
          </a:xfrm>
          <a:custGeom>
            <a:avLst/>
            <a:gdLst>
              <a:gd name="T0" fmla="*/ 0 w 1990"/>
              <a:gd name="T1" fmla="*/ 0 h 1147"/>
              <a:gd name="T2" fmla="*/ 249 w 1990"/>
              <a:gd name="T3" fmla="*/ 573 h 1147"/>
              <a:gd name="T4" fmla="*/ 497 w 1990"/>
              <a:gd name="T5" fmla="*/ 1005 h 1147"/>
              <a:gd name="T6" fmla="*/ 746 w 1990"/>
              <a:gd name="T7" fmla="*/ 1089 h 1147"/>
              <a:gd name="T8" fmla="*/ 995 w 1990"/>
              <a:gd name="T9" fmla="*/ 1109 h 1147"/>
              <a:gd name="T10" fmla="*/ 1244 w 1990"/>
              <a:gd name="T11" fmla="*/ 1126 h 1147"/>
              <a:gd name="T12" fmla="*/ 1492 w 1990"/>
              <a:gd name="T13" fmla="*/ 1130 h 1147"/>
              <a:gd name="T14" fmla="*/ 1741 w 1990"/>
              <a:gd name="T15" fmla="*/ 1131 h 1147"/>
              <a:gd name="T16" fmla="*/ 1990 w 1990"/>
              <a:gd name="T17"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0" h="1147">
                <a:moveTo>
                  <a:pt x="0" y="0"/>
                </a:moveTo>
                <a:lnTo>
                  <a:pt x="249" y="573"/>
                </a:lnTo>
                <a:lnTo>
                  <a:pt x="497" y="1005"/>
                </a:lnTo>
                <a:lnTo>
                  <a:pt x="746" y="1089"/>
                </a:lnTo>
                <a:lnTo>
                  <a:pt x="995" y="1109"/>
                </a:lnTo>
                <a:lnTo>
                  <a:pt x="1244" y="1126"/>
                </a:lnTo>
                <a:lnTo>
                  <a:pt x="1492" y="1130"/>
                </a:lnTo>
                <a:lnTo>
                  <a:pt x="1741" y="1131"/>
                </a:lnTo>
                <a:lnTo>
                  <a:pt x="1990" y="1147"/>
                </a:lnTo>
              </a:path>
            </a:pathLst>
          </a:custGeom>
          <a:noFill/>
          <a:ln w="412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7637463" y="273208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7618413" y="2711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032750" y="36417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012113" y="3621088"/>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8428038" y="43275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8407400" y="4308475"/>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8823325" y="446087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8802688" y="4440238"/>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9217025" y="44926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9196388" y="4471988"/>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6"/>
          <p:cNvSpPr>
            <a:spLocks noChangeArrowheads="1"/>
          </p:cNvSpPr>
          <p:nvPr/>
        </p:nvSpPr>
        <p:spPr bwMode="auto">
          <a:xfrm>
            <a:off x="9612313" y="4519613"/>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7"/>
          <p:cNvSpPr>
            <a:spLocks noEditPoints="1"/>
          </p:cNvSpPr>
          <p:nvPr/>
        </p:nvSpPr>
        <p:spPr bwMode="auto">
          <a:xfrm>
            <a:off x="9591675" y="4498975"/>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8"/>
          <p:cNvSpPr>
            <a:spLocks noChangeArrowheads="1"/>
          </p:cNvSpPr>
          <p:nvPr/>
        </p:nvSpPr>
        <p:spPr bwMode="auto">
          <a:xfrm>
            <a:off x="10007600" y="4527550"/>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9"/>
          <p:cNvSpPr>
            <a:spLocks noEditPoints="1"/>
          </p:cNvSpPr>
          <p:nvPr/>
        </p:nvSpPr>
        <p:spPr bwMode="auto">
          <a:xfrm>
            <a:off x="9986963" y="45069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0"/>
          <p:cNvSpPr>
            <a:spLocks noChangeArrowheads="1"/>
          </p:cNvSpPr>
          <p:nvPr/>
        </p:nvSpPr>
        <p:spPr bwMode="auto">
          <a:xfrm>
            <a:off x="10402888" y="45291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1"/>
          <p:cNvSpPr>
            <a:spLocks noEditPoints="1"/>
          </p:cNvSpPr>
          <p:nvPr/>
        </p:nvSpPr>
        <p:spPr bwMode="auto">
          <a:xfrm>
            <a:off x="10382250" y="45085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2"/>
          <p:cNvSpPr>
            <a:spLocks noChangeArrowheads="1"/>
          </p:cNvSpPr>
          <p:nvPr/>
        </p:nvSpPr>
        <p:spPr bwMode="auto">
          <a:xfrm>
            <a:off x="10796588" y="45545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3"/>
          <p:cNvSpPr>
            <a:spLocks noEditPoints="1"/>
          </p:cNvSpPr>
          <p:nvPr/>
        </p:nvSpPr>
        <p:spPr bwMode="auto">
          <a:xfrm>
            <a:off x="10775950" y="4533900"/>
            <a:ext cx="92075"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7637463" y="28336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8032750" y="37163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8428038" y="43910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8823325" y="45259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9217025" y="45593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9612313" y="45831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10007600" y="45894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10402888" y="45926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796588" y="46085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7637463" y="26797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8032750" y="3616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a:off x="8428038" y="43132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a:off x="8823325" y="44465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a:off x="9217025" y="44767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a:off x="9612313" y="4505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a:off x="10007600"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10402888"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10796588" y="45481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2"/>
          <p:cNvSpPr>
            <a:spLocks noChangeArrowheads="1"/>
          </p:cNvSpPr>
          <p:nvPr/>
        </p:nvSpPr>
        <p:spPr bwMode="auto">
          <a:xfrm>
            <a:off x="10011897" y="2641319"/>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6" name="Line 273"/>
          <p:cNvSpPr>
            <a:spLocks noChangeShapeType="1"/>
          </p:cNvSpPr>
          <p:nvPr/>
        </p:nvSpPr>
        <p:spPr bwMode="auto">
          <a:xfrm>
            <a:off x="9746784" y="2739744"/>
            <a:ext cx="247650"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4"/>
          <p:cNvSpPr>
            <a:spLocks noChangeShapeType="1"/>
          </p:cNvSpPr>
          <p:nvPr/>
        </p:nvSpPr>
        <p:spPr bwMode="auto">
          <a:xfrm>
            <a:off x="9845209" y="2812769"/>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5"/>
          <p:cNvSpPr>
            <a:spLocks noChangeShapeType="1"/>
          </p:cNvSpPr>
          <p:nvPr/>
        </p:nvSpPr>
        <p:spPr bwMode="auto">
          <a:xfrm>
            <a:off x="9845209" y="2665131"/>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76"/>
          <p:cNvSpPr>
            <a:spLocks noChangeShapeType="1"/>
          </p:cNvSpPr>
          <p:nvPr/>
        </p:nvSpPr>
        <p:spPr bwMode="auto">
          <a:xfrm flipV="1">
            <a:off x="9870609" y="2665131"/>
            <a:ext cx="0" cy="147638"/>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845209" y="2714344"/>
            <a:ext cx="50800"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837272" y="2706406"/>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Rectangle 279"/>
          <p:cNvSpPr>
            <a:spLocks noChangeArrowheads="1"/>
          </p:cNvSpPr>
          <p:nvPr/>
        </p:nvSpPr>
        <p:spPr bwMode="auto">
          <a:xfrm>
            <a:off x="10011897" y="28746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 name="Line 280"/>
          <p:cNvSpPr>
            <a:spLocks noChangeShapeType="1"/>
          </p:cNvSpPr>
          <p:nvPr/>
        </p:nvSpPr>
        <p:spPr bwMode="auto">
          <a:xfrm>
            <a:off x="9746784" y="2976281"/>
            <a:ext cx="247650"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1"/>
          <p:cNvSpPr>
            <a:spLocks noChangeShapeType="1"/>
          </p:cNvSpPr>
          <p:nvPr/>
        </p:nvSpPr>
        <p:spPr bwMode="auto">
          <a:xfrm>
            <a:off x="9845209" y="3049306"/>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82"/>
          <p:cNvSpPr>
            <a:spLocks noChangeShapeType="1"/>
          </p:cNvSpPr>
          <p:nvPr/>
        </p:nvSpPr>
        <p:spPr bwMode="auto">
          <a:xfrm>
            <a:off x="9845209" y="2901669"/>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flipV="1">
            <a:off x="9870609" y="2901669"/>
            <a:ext cx="0" cy="147638"/>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Oval 284"/>
          <p:cNvSpPr>
            <a:spLocks noChangeArrowheads="1"/>
          </p:cNvSpPr>
          <p:nvPr/>
        </p:nvSpPr>
        <p:spPr bwMode="auto">
          <a:xfrm>
            <a:off x="9845209" y="2950881"/>
            <a:ext cx="50800"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285"/>
          <p:cNvSpPr>
            <a:spLocks noEditPoints="1"/>
          </p:cNvSpPr>
          <p:nvPr/>
        </p:nvSpPr>
        <p:spPr bwMode="auto">
          <a:xfrm>
            <a:off x="9837272" y="2942944"/>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286"/>
          <p:cNvSpPr>
            <a:spLocks noChangeArrowheads="1"/>
          </p:cNvSpPr>
          <p:nvPr/>
        </p:nvSpPr>
        <p:spPr bwMode="auto">
          <a:xfrm>
            <a:off x="10011897" y="31159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Line 287"/>
          <p:cNvSpPr>
            <a:spLocks noChangeShapeType="1"/>
          </p:cNvSpPr>
          <p:nvPr/>
        </p:nvSpPr>
        <p:spPr bwMode="auto">
          <a:xfrm>
            <a:off x="9746784" y="3212819"/>
            <a:ext cx="247650"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9845209" y="3285844"/>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9845209" y="3138206"/>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flipV="1">
            <a:off x="9870609" y="3138206"/>
            <a:ext cx="0" cy="147638"/>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Oval 291"/>
          <p:cNvSpPr>
            <a:spLocks noChangeArrowheads="1"/>
          </p:cNvSpPr>
          <p:nvPr/>
        </p:nvSpPr>
        <p:spPr bwMode="auto">
          <a:xfrm>
            <a:off x="9845209" y="3187419"/>
            <a:ext cx="50800"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292"/>
          <p:cNvSpPr>
            <a:spLocks noEditPoints="1"/>
          </p:cNvSpPr>
          <p:nvPr/>
        </p:nvSpPr>
        <p:spPr bwMode="auto">
          <a:xfrm>
            <a:off x="9837272" y="3179481"/>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Rectangle 293"/>
          <p:cNvSpPr>
            <a:spLocks noChangeArrowheads="1"/>
          </p:cNvSpPr>
          <p:nvPr/>
        </p:nvSpPr>
        <p:spPr bwMode="auto">
          <a:xfrm>
            <a:off x="10011897" y="3349344"/>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Line 294"/>
          <p:cNvSpPr>
            <a:spLocks noChangeShapeType="1"/>
          </p:cNvSpPr>
          <p:nvPr/>
        </p:nvSpPr>
        <p:spPr bwMode="auto">
          <a:xfrm>
            <a:off x="9746784" y="3449356"/>
            <a:ext cx="247650"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5"/>
          <p:cNvSpPr>
            <a:spLocks noChangeShapeType="1"/>
          </p:cNvSpPr>
          <p:nvPr/>
        </p:nvSpPr>
        <p:spPr bwMode="auto">
          <a:xfrm>
            <a:off x="9845209" y="3522381"/>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6"/>
          <p:cNvSpPr>
            <a:spLocks noChangeShapeType="1"/>
          </p:cNvSpPr>
          <p:nvPr/>
        </p:nvSpPr>
        <p:spPr bwMode="auto">
          <a:xfrm>
            <a:off x="9845209" y="3374744"/>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flipV="1">
            <a:off x="9870609" y="3374744"/>
            <a:ext cx="0" cy="147638"/>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298"/>
          <p:cNvSpPr>
            <a:spLocks noChangeArrowheads="1"/>
          </p:cNvSpPr>
          <p:nvPr/>
        </p:nvSpPr>
        <p:spPr bwMode="auto">
          <a:xfrm>
            <a:off x="9845209" y="3423956"/>
            <a:ext cx="50800" cy="508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299"/>
          <p:cNvSpPr>
            <a:spLocks noEditPoints="1"/>
          </p:cNvSpPr>
          <p:nvPr/>
        </p:nvSpPr>
        <p:spPr bwMode="auto">
          <a:xfrm>
            <a:off x="9837272" y="3416019"/>
            <a:ext cx="66675" cy="6667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TextBox 302"/>
          <p:cNvSpPr txBox="1"/>
          <p:nvPr/>
        </p:nvSpPr>
        <p:spPr>
          <a:xfrm rot="16200000">
            <a:off x="1812377"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04" name="TextBox 303"/>
          <p:cNvSpPr txBox="1"/>
          <p:nvPr/>
        </p:nvSpPr>
        <p:spPr>
          <a:xfrm rot="16200000">
            <a:off x="6380353"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75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6</a:t>
            </a:r>
            <a:endParaRPr lang="en-US" dirty="0"/>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7</a:t>
            </a:r>
            <a:endParaRPr lang="en-US" dirty="0"/>
          </a:p>
        </p:txBody>
      </p:sp>
      <p:sp>
        <p:nvSpPr>
          <p:cNvPr id="10" name="Line 6"/>
          <p:cNvSpPr>
            <a:spLocks noChangeShapeType="1"/>
          </p:cNvSpPr>
          <p:nvPr/>
        </p:nvSpPr>
        <p:spPr bwMode="auto">
          <a:xfrm>
            <a:off x="2106613" y="4776788"/>
            <a:ext cx="381158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42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305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369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432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1"/>
          <p:cNvSpPr>
            <a:spLocks noChangeShapeType="1"/>
          </p:cNvSpPr>
          <p:nvPr/>
        </p:nvSpPr>
        <p:spPr bwMode="auto">
          <a:xfrm>
            <a:off x="4965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5600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7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01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4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28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91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5554663"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Line 20"/>
          <p:cNvSpPr>
            <a:spLocks noChangeShapeType="1"/>
          </p:cNvSpPr>
          <p:nvPr/>
        </p:nvSpPr>
        <p:spPr bwMode="auto">
          <a:xfrm flipV="1">
            <a:off x="2106613" y="1754188"/>
            <a:ext cx="0" cy="30226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068513"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068513" y="417195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068513" y="356870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068513" y="29638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068513" y="2359025"/>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068513" y="1754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1762125" y="468312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1762125" y="4081463"/>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1762125" y="3473450"/>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1762125" y="2871788"/>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1762125" y="226377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1914525" y="1662113"/>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Line 44"/>
          <p:cNvSpPr>
            <a:spLocks noChangeShapeType="1"/>
          </p:cNvSpPr>
          <p:nvPr/>
        </p:nvSpPr>
        <p:spPr bwMode="auto">
          <a:xfrm>
            <a:off x="2424113" y="3775075"/>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5"/>
          <p:cNvSpPr>
            <a:spLocks noChangeShapeType="1"/>
          </p:cNvSpPr>
          <p:nvPr/>
        </p:nvSpPr>
        <p:spPr bwMode="auto">
          <a:xfrm flipV="1">
            <a:off x="2424113" y="3690938"/>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6"/>
          <p:cNvSpPr>
            <a:spLocks noChangeArrowheads="1"/>
          </p:cNvSpPr>
          <p:nvPr/>
        </p:nvSpPr>
        <p:spPr bwMode="auto">
          <a:xfrm>
            <a:off x="2397125" y="3748088"/>
            <a:ext cx="53975"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2376488" y="372586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2397125" y="385921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2397125" y="3690938"/>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424113" y="3924300"/>
            <a:ext cx="0" cy="9525"/>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flipV="1">
            <a:off x="2424113" y="3913188"/>
            <a:ext cx="0" cy="11112"/>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2"/>
          <p:cNvSpPr>
            <a:spLocks noChangeArrowheads="1"/>
          </p:cNvSpPr>
          <p:nvPr/>
        </p:nvSpPr>
        <p:spPr bwMode="auto">
          <a:xfrm>
            <a:off x="2397125" y="3897313"/>
            <a:ext cx="53975"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2376488" y="38750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2397125" y="3933825"/>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2397125" y="3913188"/>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424113" y="3827463"/>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059113" y="3957638"/>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694113" y="3505200"/>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329113" y="3821113"/>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965700" y="3460750"/>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5600700" y="3656013"/>
            <a:ext cx="0" cy="158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flipV="1">
            <a:off x="2424113" y="3797300"/>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flipV="1">
            <a:off x="3059113" y="3838575"/>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flipV="1">
            <a:off x="3694113" y="3462338"/>
            <a:ext cx="0" cy="428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4329113" y="3594100"/>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4965700" y="3375025"/>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5600700" y="3638550"/>
            <a:ext cx="0" cy="174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2424113" y="3460750"/>
            <a:ext cx="3176587" cy="496887"/>
          </a:xfrm>
          <a:custGeom>
            <a:avLst/>
            <a:gdLst>
              <a:gd name="T0" fmla="*/ 0 w 2001"/>
              <a:gd name="T1" fmla="*/ 231 h 313"/>
              <a:gd name="T2" fmla="*/ 400 w 2001"/>
              <a:gd name="T3" fmla="*/ 313 h 313"/>
              <a:gd name="T4" fmla="*/ 800 w 2001"/>
              <a:gd name="T5" fmla="*/ 28 h 313"/>
              <a:gd name="T6" fmla="*/ 1200 w 2001"/>
              <a:gd name="T7" fmla="*/ 227 h 313"/>
              <a:gd name="T8" fmla="*/ 1601 w 2001"/>
              <a:gd name="T9" fmla="*/ 0 h 313"/>
              <a:gd name="T10" fmla="*/ 2001 w 2001"/>
              <a:gd name="T11" fmla="*/ 123 h 313"/>
            </a:gdLst>
            <a:ahLst/>
            <a:cxnLst>
              <a:cxn ang="0">
                <a:pos x="T0" y="T1"/>
              </a:cxn>
              <a:cxn ang="0">
                <a:pos x="T2" y="T3"/>
              </a:cxn>
              <a:cxn ang="0">
                <a:pos x="T4" y="T5"/>
              </a:cxn>
              <a:cxn ang="0">
                <a:pos x="T6" y="T7"/>
              </a:cxn>
              <a:cxn ang="0">
                <a:pos x="T8" y="T9"/>
              </a:cxn>
              <a:cxn ang="0">
                <a:pos x="T10" y="T11"/>
              </a:cxn>
            </a:cxnLst>
            <a:rect l="0" t="0" r="r" b="b"/>
            <a:pathLst>
              <a:path w="2001" h="313">
                <a:moveTo>
                  <a:pt x="0" y="231"/>
                </a:moveTo>
                <a:lnTo>
                  <a:pt x="400" y="313"/>
                </a:lnTo>
                <a:lnTo>
                  <a:pt x="800" y="28"/>
                </a:lnTo>
                <a:lnTo>
                  <a:pt x="1200" y="227"/>
                </a:lnTo>
                <a:lnTo>
                  <a:pt x="1601" y="0"/>
                </a:lnTo>
                <a:lnTo>
                  <a:pt x="2001" y="123"/>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Oval 69"/>
          <p:cNvSpPr>
            <a:spLocks noChangeArrowheads="1"/>
          </p:cNvSpPr>
          <p:nvPr/>
        </p:nvSpPr>
        <p:spPr bwMode="auto">
          <a:xfrm>
            <a:off x="2397125" y="3800475"/>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noEditPoints="1"/>
          </p:cNvSpPr>
          <p:nvPr/>
        </p:nvSpPr>
        <p:spPr bwMode="auto">
          <a:xfrm>
            <a:off x="2376488" y="377825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1"/>
          <p:cNvSpPr>
            <a:spLocks noChangeArrowheads="1"/>
          </p:cNvSpPr>
          <p:nvPr/>
        </p:nvSpPr>
        <p:spPr bwMode="auto">
          <a:xfrm>
            <a:off x="3032125" y="3930650"/>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noEditPoints="1"/>
          </p:cNvSpPr>
          <p:nvPr/>
        </p:nvSpPr>
        <p:spPr bwMode="auto">
          <a:xfrm>
            <a:off x="3011488" y="39084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3"/>
          <p:cNvSpPr>
            <a:spLocks noChangeArrowheads="1"/>
          </p:cNvSpPr>
          <p:nvPr/>
        </p:nvSpPr>
        <p:spPr bwMode="auto">
          <a:xfrm>
            <a:off x="3668713" y="3478213"/>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3646488" y="3455988"/>
            <a:ext cx="96837" cy="9842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5"/>
          <p:cNvSpPr>
            <a:spLocks noChangeArrowheads="1"/>
          </p:cNvSpPr>
          <p:nvPr/>
        </p:nvSpPr>
        <p:spPr bwMode="auto">
          <a:xfrm>
            <a:off x="4303713" y="37941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noEditPoints="1"/>
          </p:cNvSpPr>
          <p:nvPr/>
        </p:nvSpPr>
        <p:spPr bwMode="auto">
          <a:xfrm>
            <a:off x="4281488" y="3771900"/>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77"/>
          <p:cNvSpPr>
            <a:spLocks noChangeArrowheads="1"/>
          </p:cNvSpPr>
          <p:nvPr/>
        </p:nvSpPr>
        <p:spPr bwMode="auto">
          <a:xfrm>
            <a:off x="4938713" y="3435350"/>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noEditPoints="1"/>
          </p:cNvSpPr>
          <p:nvPr/>
        </p:nvSpPr>
        <p:spPr bwMode="auto">
          <a:xfrm>
            <a:off x="4916488" y="341312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79"/>
          <p:cNvSpPr>
            <a:spLocks noChangeArrowheads="1"/>
          </p:cNvSpPr>
          <p:nvPr/>
        </p:nvSpPr>
        <p:spPr bwMode="auto">
          <a:xfrm>
            <a:off x="5573713" y="36290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noEditPoints="1"/>
          </p:cNvSpPr>
          <p:nvPr/>
        </p:nvSpPr>
        <p:spPr bwMode="auto">
          <a:xfrm>
            <a:off x="5551488" y="360680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2397125" y="38576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3032125" y="40767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p:cNvSpPr>
            <a:spLocks noChangeShapeType="1"/>
          </p:cNvSpPr>
          <p:nvPr/>
        </p:nvSpPr>
        <p:spPr bwMode="auto">
          <a:xfrm>
            <a:off x="366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4303713" y="40481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493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5573713" y="367188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2397125" y="3797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3032125" y="383857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3668713" y="346233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4303713" y="359410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4938713" y="33750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5573713" y="363855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2424113" y="4275138"/>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3059113" y="3841750"/>
            <a:ext cx="0" cy="206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3694113" y="3832225"/>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6"/>
          <p:cNvSpPr>
            <a:spLocks noChangeShapeType="1"/>
          </p:cNvSpPr>
          <p:nvPr/>
        </p:nvSpPr>
        <p:spPr bwMode="auto">
          <a:xfrm>
            <a:off x="4329113" y="3879850"/>
            <a:ext cx="0" cy="555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7"/>
          <p:cNvSpPr>
            <a:spLocks noChangeShapeType="1"/>
          </p:cNvSpPr>
          <p:nvPr/>
        </p:nvSpPr>
        <p:spPr bwMode="auto">
          <a:xfrm>
            <a:off x="4965700" y="3632200"/>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600700" y="3824288"/>
            <a:ext cx="0" cy="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flipV="1">
            <a:off x="2424113" y="4230688"/>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3059113" y="3822700"/>
            <a:ext cx="0" cy="190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1"/>
          <p:cNvSpPr>
            <a:spLocks noChangeShapeType="1"/>
          </p:cNvSpPr>
          <p:nvPr/>
        </p:nvSpPr>
        <p:spPr bwMode="auto">
          <a:xfrm flipV="1">
            <a:off x="3694113" y="3787775"/>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02"/>
          <p:cNvSpPr>
            <a:spLocks noChangeShapeType="1"/>
          </p:cNvSpPr>
          <p:nvPr/>
        </p:nvSpPr>
        <p:spPr bwMode="auto">
          <a:xfrm flipV="1">
            <a:off x="4329113" y="3822700"/>
            <a:ext cx="0" cy="571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03"/>
          <p:cNvSpPr>
            <a:spLocks noChangeShapeType="1"/>
          </p:cNvSpPr>
          <p:nvPr/>
        </p:nvSpPr>
        <p:spPr bwMode="auto">
          <a:xfrm flipV="1">
            <a:off x="4965700" y="3548063"/>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4"/>
          <p:cNvSpPr>
            <a:spLocks noChangeShapeType="1"/>
          </p:cNvSpPr>
          <p:nvPr/>
        </p:nvSpPr>
        <p:spPr bwMode="auto">
          <a:xfrm flipV="1">
            <a:off x="5600700" y="3822700"/>
            <a:ext cx="0" cy="158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2424113" y="3632200"/>
            <a:ext cx="3176587" cy="642937"/>
          </a:xfrm>
          <a:custGeom>
            <a:avLst/>
            <a:gdLst>
              <a:gd name="T0" fmla="*/ 0 w 2001"/>
              <a:gd name="T1" fmla="*/ 405 h 405"/>
              <a:gd name="T2" fmla="*/ 400 w 2001"/>
              <a:gd name="T3" fmla="*/ 132 h 405"/>
              <a:gd name="T4" fmla="*/ 800 w 2001"/>
              <a:gd name="T5" fmla="*/ 126 h 405"/>
              <a:gd name="T6" fmla="*/ 1200 w 2001"/>
              <a:gd name="T7" fmla="*/ 156 h 405"/>
              <a:gd name="T8" fmla="*/ 1601 w 2001"/>
              <a:gd name="T9" fmla="*/ 0 h 405"/>
              <a:gd name="T10" fmla="*/ 2001 w 2001"/>
              <a:gd name="T11" fmla="*/ 121 h 405"/>
            </a:gdLst>
            <a:ahLst/>
            <a:cxnLst>
              <a:cxn ang="0">
                <a:pos x="T0" y="T1"/>
              </a:cxn>
              <a:cxn ang="0">
                <a:pos x="T2" y="T3"/>
              </a:cxn>
              <a:cxn ang="0">
                <a:pos x="T4" y="T5"/>
              </a:cxn>
              <a:cxn ang="0">
                <a:pos x="T6" y="T7"/>
              </a:cxn>
              <a:cxn ang="0">
                <a:pos x="T8" y="T9"/>
              </a:cxn>
              <a:cxn ang="0">
                <a:pos x="T10" y="T11"/>
              </a:cxn>
            </a:cxnLst>
            <a:rect l="0" t="0" r="r" b="b"/>
            <a:pathLst>
              <a:path w="2001" h="405">
                <a:moveTo>
                  <a:pt x="0" y="405"/>
                </a:moveTo>
                <a:lnTo>
                  <a:pt x="400" y="132"/>
                </a:lnTo>
                <a:lnTo>
                  <a:pt x="800" y="126"/>
                </a:lnTo>
                <a:lnTo>
                  <a:pt x="1200" y="156"/>
                </a:lnTo>
                <a:lnTo>
                  <a:pt x="1601" y="0"/>
                </a:lnTo>
                <a:lnTo>
                  <a:pt x="2001" y="121"/>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06"/>
          <p:cNvSpPr>
            <a:spLocks noChangeArrowheads="1"/>
          </p:cNvSpPr>
          <p:nvPr/>
        </p:nvSpPr>
        <p:spPr bwMode="auto">
          <a:xfrm>
            <a:off x="2397125" y="42481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noEditPoints="1"/>
          </p:cNvSpPr>
          <p:nvPr/>
        </p:nvSpPr>
        <p:spPr bwMode="auto">
          <a:xfrm>
            <a:off x="2376488" y="42259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3032125" y="38163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3011488" y="37941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110"/>
          <p:cNvSpPr>
            <a:spLocks noChangeArrowheads="1"/>
          </p:cNvSpPr>
          <p:nvPr/>
        </p:nvSpPr>
        <p:spPr bwMode="auto">
          <a:xfrm>
            <a:off x="3668713" y="3805238"/>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noEditPoints="1"/>
          </p:cNvSpPr>
          <p:nvPr/>
        </p:nvSpPr>
        <p:spPr bwMode="auto">
          <a:xfrm>
            <a:off x="3646488" y="378301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112"/>
          <p:cNvSpPr>
            <a:spLocks noChangeArrowheads="1"/>
          </p:cNvSpPr>
          <p:nvPr/>
        </p:nvSpPr>
        <p:spPr bwMode="auto">
          <a:xfrm>
            <a:off x="4303713" y="3852863"/>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noEditPoints="1"/>
          </p:cNvSpPr>
          <p:nvPr/>
        </p:nvSpPr>
        <p:spPr bwMode="auto">
          <a:xfrm>
            <a:off x="4281488" y="383063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14"/>
          <p:cNvSpPr>
            <a:spLocks noChangeArrowheads="1"/>
          </p:cNvSpPr>
          <p:nvPr/>
        </p:nvSpPr>
        <p:spPr bwMode="auto">
          <a:xfrm>
            <a:off x="4938713" y="3605213"/>
            <a:ext cx="52387" cy="53975"/>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noEditPoints="1"/>
          </p:cNvSpPr>
          <p:nvPr/>
        </p:nvSpPr>
        <p:spPr bwMode="auto">
          <a:xfrm>
            <a:off x="4916488" y="35829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6"/>
          <p:cNvSpPr>
            <a:spLocks noChangeArrowheads="1"/>
          </p:cNvSpPr>
          <p:nvPr/>
        </p:nvSpPr>
        <p:spPr bwMode="auto">
          <a:xfrm>
            <a:off x="5573713" y="3797300"/>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noEditPoints="1"/>
          </p:cNvSpPr>
          <p:nvPr/>
        </p:nvSpPr>
        <p:spPr bwMode="auto">
          <a:xfrm>
            <a:off x="5551488" y="377507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Line 118"/>
          <p:cNvSpPr>
            <a:spLocks noChangeShapeType="1"/>
          </p:cNvSpPr>
          <p:nvPr/>
        </p:nvSpPr>
        <p:spPr bwMode="auto">
          <a:xfrm>
            <a:off x="2397125" y="43180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9"/>
          <p:cNvSpPr>
            <a:spLocks noChangeShapeType="1"/>
          </p:cNvSpPr>
          <p:nvPr/>
        </p:nvSpPr>
        <p:spPr bwMode="auto">
          <a:xfrm>
            <a:off x="3032125" y="38623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0"/>
          <p:cNvSpPr>
            <a:spLocks noChangeShapeType="1"/>
          </p:cNvSpPr>
          <p:nvPr/>
        </p:nvSpPr>
        <p:spPr bwMode="auto">
          <a:xfrm>
            <a:off x="3668713" y="38750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1"/>
          <p:cNvSpPr>
            <a:spLocks noChangeShapeType="1"/>
          </p:cNvSpPr>
          <p:nvPr/>
        </p:nvSpPr>
        <p:spPr bwMode="auto">
          <a:xfrm>
            <a:off x="4303713" y="393541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2"/>
          <p:cNvSpPr>
            <a:spLocks noChangeShapeType="1"/>
          </p:cNvSpPr>
          <p:nvPr/>
        </p:nvSpPr>
        <p:spPr bwMode="auto">
          <a:xfrm>
            <a:off x="4938713" y="371633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3"/>
          <p:cNvSpPr>
            <a:spLocks noChangeShapeType="1"/>
          </p:cNvSpPr>
          <p:nvPr/>
        </p:nvSpPr>
        <p:spPr bwMode="auto">
          <a:xfrm>
            <a:off x="5573713" y="38242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4"/>
          <p:cNvSpPr>
            <a:spLocks noChangeShapeType="1"/>
          </p:cNvSpPr>
          <p:nvPr/>
        </p:nvSpPr>
        <p:spPr bwMode="auto">
          <a:xfrm>
            <a:off x="2397125" y="42306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5"/>
          <p:cNvSpPr>
            <a:spLocks noChangeShapeType="1"/>
          </p:cNvSpPr>
          <p:nvPr/>
        </p:nvSpPr>
        <p:spPr bwMode="auto">
          <a:xfrm>
            <a:off x="3032125" y="38227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6"/>
          <p:cNvSpPr>
            <a:spLocks noChangeShapeType="1"/>
          </p:cNvSpPr>
          <p:nvPr/>
        </p:nvSpPr>
        <p:spPr bwMode="auto">
          <a:xfrm>
            <a:off x="3668713" y="3787775"/>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7"/>
          <p:cNvSpPr>
            <a:spLocks noChangeShapeType="1"/>
          </p:cNvSpPr>
          <p:nvPr/>
        </p:nvSpPr>
        <p:spPr bwMode="auto">
          <a:xfrm>
            <a:off x="430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8"/>
          <p:cNvSpPr>
            <a:spLocks noChangeShapeType="1"/>
          </p:cNvSpPr>
          <p:nvPr/>
        </p:nvSpPr>
        <p:spPr bwMode="auto">
          <a:xfrm>
            <a:off x="4938713" y="354806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9"/>
          <p:cNvSpPr>
            <a:spLocks noChangeShapeType="1"/>
          </p:cNvSpPr>
          <p:nvPr/>
        </p:nvSpPr>
        <p:spPr bwMode="auto">
          <a:xfrm>
            <a:off x="557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p:cNvSpPr>
            <a:spLocks noChangeArrowheads="1"/>
          </p:cNvSpPr>
          <p:nvPr/>
        </p:nvSpPr>
        <p:spPr bwMode="auto">
          <a:xfrm>
            <a:off x="2490788" y="1860550"/>
            <a:ext cx="20638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a:t>
            </a:r>
            <a:r>
              <a:rPr kumimoji="0" lang="en-US" altLang="en-US" sz="1600" b="0" i="0" u="none" strike="noStrike" cap="none" normalizeH="0" baseline="0" dirty="0" smtClean="0">
                <a:ln>
                  <a:noFill/>
                </a:ln>
                <a:solidFill>
                  <a:srgbClr val="000000"/>
                </a:solidFill>
                <a:effectLst/>
                <a:latin typeface="Arial" panose="020B0604020202020204" pitchFamily="34" charset="0"/>
              </a:rPr>
              <a:t>Guided, n = 311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 name="Line 131"/>
          <p:cNvSpPr>
            <a:spLocks noChangeShapeType="1"/>
          </p:cNvSpPr>
          <p:nvPr/>
        </p:nvSpPr>
        <p:spPr bwMode="auto">
          <a:xfrm>
            <a:off x="2205038" y="1965325"/>
            <a:ext cx="265112"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32"/>
          <p:cNvSpPr>
            <a:spLocks noChangeShapeType="1"/>
          </p:cNvSpPr>
          <p:nvPr/>
        </p:nvSpPr>
        <p:spPr bwMode="auto">
          <a:xfrm>
            <a:off x="2311400" y="2044700"/>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3"/>
          <p:cNvSpPr>
            <a:spLocks noChangeShapeType="1"/>
          </p:cNvSpPr>
          <p:nvPr/>
        </p:nvSpPr>
        <p:spPr bwMode="auto">
          <a:xfrm>
            <a:off x="2311400" y="1887538"/>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4"/>
          <p:cNvSpPr>
            <a:spLocks noChangeShapeType="1"/>
          </p:cNvSpPr>
          <p:nvPr/>
        </p:nvSpPr>
        <p:spPr bwMode="auto">
          <a:xfrm flipV="1">
            <a:off x="2338388" y="1887538"/>
            <a:ext cx="0" cy="157162"/>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Oval 135"/>
          <p:cNvSpPr>
            <a:spLocks noChangeArrowheads="1"/>
          </p:cNvSpPr>
          <p:nvPr/>
        </p:nvSpPr>
        <p:spPr bwMode="auto">
          <a:xfrm>
            <a:off x="2311400" y="1939925"/>
            <a:ext cx="52387"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noEditPoints="1"/>
          </p:cNvSpPr>
          <p:nvPr/>
        </p:nvSpPr>
        <p:spPr bwMode="auto">
          <a:xfrm>
            <a:off x="2303463" y="1930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7"/>
          <p:cNvSpPr>
            <a:spLocks noChangeArrowheads="1"/>
          </p:cNvSpPr>
          <p:nvPr/>
        </p:nvSpPr>
        <p:spPr bwMode="auto">
          <a:xfrm>
            <a:off x="2490788" y="2111375"/>
            <a:ext cx="24221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a:t>
            </a:r>
            <a:r>
              <a:rPr kumimoji="0" lang="en-US" altLang="en-US" sz="1600" b="0" i="0" u="none" strike="noStrike" cap="none" normalizeH="0" baseline="0" dirty="0" smtClean="0">
                <a:ln>
                  <a:noFill/>
                </a:ln>
                <a:solidFill>
                  <a:srgbClr val="000000"/>
                </a:solidFill>
                <a:effectLst/>
                <a:latin typeface="Arial" panose="020B0604020202020204" pitchFamily="34" charset="0"/>
              </a:rPr>
              <a:t>Guided, n = 680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Line 138"/>
          <p:cNvSpPr>
            <a:spLocks noChangeShapeType="1"/>
          </p:cNvSpPr>
          <p:nvPr/>
        </p:nvSpPr>
        <p:spPr bwMode="auto">
          <a:xfrm>
            <a:off x="2205038" y="2219325"/>
            <a:ext cx="265112"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2311400" y="2298700"/>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2311400" y="2141538"/>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flipV="1">
            <a:off x="2338388" y="2141538"/>
            <a:ext cx="0" cy="157162"/>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Oval 142"/>
          <p:cNvSpPr>
            <a:spLocks noChangeArrowheads="1"/>
          </p:cNvSpPr>
          <p:nvPr/>
        </p:nvSpPr>
        <p:spPr bwMode="auto">
          <a:xfrm>
            <a:off x="2311400" y="2193925"/>
            <a:ext cx="52387"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noEditPoints="1"/>
          </p:cNvSpPr>
          <p:nvPr/>
        </p:nvSpPr>
        <p:spPr bwMode="auto">
          <a:xfrm>
            <a:off x="2303463" y="2184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4"/>
          <p:cNvSpPr>
            <a:spLocks noChangeArrowheads="1"/>
          </p:cNvSpPr>
          <p:nvPr/>
        </p:nvSpPr>
        <p:spPr bwMode="auto">
          <a:xfrm>
            <a:off x="2490788" y="2368550"/>
            <a:ext cx="20790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a:t>
            </a:r>
            <a:r>
              <a:rPr kumimoji="0" lang="en-US" altLang="en-US" sz="1600" b="0" i="0" u="none" strike="noStrike" cap="none" normalizeH="0" baseline="0" dirty="0" smtClean="0">
                <a:ln>
                  <a:noFill/>
                </a:ln>
                <a:solidFill>
                  <a:srgbClr val="000000"/>
                </a:solidFill>
                <a:effectLst/>
                <a:latin typeface="Arial" panose="020B0604020202020204" pitchFamily="34" charset="0"/>
              </a:rPr>
              <a:t>Guided,</a:t>
            </a:r>
            <a:r>
              <a:rPr kumimoji="0" lang="en-US" altLang="en-US" sz="1600" b="0" i="0" u="none" strike="noStrike" cap="none" normalizeH="0" dirty="0" smtClean="0">
                <a:ln>
                  <a:noFill/>
                </a:ln>
                <a:solidFill>
                  <a:srgbClr val="000000"/>
                </a:solidFill>
                <a:effectLst/>
                <a:latin typeface="Arial" panose="020B0604020202020204" pitchFamily="34" charset="0"/>
              </a:rPr>
              <a:t> n = 283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Line 145"/>
          <p:cNvSpPr>
            <a:spLocks noChangeShapeType="1"/>
          </p:cNvSpPr>
          <p:nvPr/>
        </p:nvSpPr>
        <p:spPr bwMode="auto">
          <a:xfrm>
            <a:off x="2205038" y="2473325"/>
            <a:ext cx="265112"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6"/>
          <p:cNvSpPr>
            <a:spLocks noChangeShapeType="1"/>
          </p:cNvSpPr>
          <p:nvPr/>
        </p:nvSpPr>
        <p:spPr bwMode="auto">
          <a:xfrm>
            <a:off x="2311400" y="255270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7"/>
          <p:cNvSpPr>
            <a:spLocks noChangeShapeType="1"/>
          </p:cNvSpPr>
          <p:nvPr/>
        </p:nvSpPr>
        <p:spPr bwMode="auto">
          <a:xfrm>
            <a:off x="2311400" y="239395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8"/>
          <p:cNvSpPr>
            <a:spLocks noChangeShapeType="1"/>
          </p:cNvSpPr>
          <p:nvPr/>
        </p:nvSpPr>
        <p:spPr bwMode="auto">
          <a:xfrm flipV="1">
            <a:off x="2338388" y="2393950"/>
            <a:ext cx="0" cy="15875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Oval 149"/>
          <p:cNvSpPr>
            <a:spLocks noChangeArrowheads="1"/>
          </p:cNvSpPr>
          <p:nvPr/>
        </p:nvSpPr>
        <p:spPr bwMode="auto">
          <a:xfrm>
            <a:off x="2311400" y="2446338"/>
            <a:ext cx="52387"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noEditPoints="1"/>
          </p:cNvSpPr>
          <p:nvPr/>
        </p:nvSpPr>
        <p:spPr bwMode="auto">
          <a:xfrm>
            <a:off x="2303463" y="2438400"/>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1"/>
          <p:cNvSpPr>
            <a:spLocks noChangeArrowheads="1"/>
          </p:cNvSpPr>
          <p:nvPr/>
        </p:nvSpPr>
        <p:spPr bwMode="auto">
          <a:xfrm>
            <a:off x="2490788" y="2620963"/>
            <a:ext cx="24221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a:t>
            </a:r>
            <a:r>
              <a:rPr kumimoji="0" lang="en-US" altLang="en-US" sz="1600" b="0" i="0" u="none" strike="noStrike" cap="none" normalizeH="0" baseline="0" dirty="0" smtClean="0">
                <a:ln>
                  <a:noFill/>
                </a:ln>
                <a:solidFill>
                  <a:srgbClr val="000000"/>
                </a:solidFill>
                <a:effectLst/>
                <a:latin typeface="Arial" panose="020B0604020202020204" pitchFamily="34" charset="0"/>
              </a:rPr>
              <a:t>Guided, n = 669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Line 152"/>
          <p:cNvSpPr>
            <a:spLocks noChangeShapeType="1"/>
          </p:cNvSpPr>
          <p:nvPr/>
        </p:nvSpPr>
        <p:spPr bwMode="auto">
          <a:xfrm>
            <a:off x="2205038" y="2727325"/>
            <a:ext cx="265112"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a:off x="2311400" y="280670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a:off x="2311400" y="264795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5"/>
          <p:cNvSpPr>
            <a:spLocks noChangeShapeType="1"/>
          </p:cNvSpPr>
          <p:nvPr/>
        </p:nvSpPr>
        <p:spPr bwMode="auto">
          <a:xfrm flipV="1">
            <a:off x="2338388" y="2647950"/>
            <a:ext cx="0" cy="15875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156"/>
          <p:cNvSpPr>
            <a:spLocks noChangeArrowheads="1"/>
          </p:cNvSpPr>
          <p:nvPr/>
        </p:nvSpPr>
        <p:spPr bwMode="auto">
          <a:xfrm>
            <a:off x="2311400" y="2701925"/>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noEditPoints="1"/>
          </p:cNvSpPr>
          <p:nvPr/>
        </p:nvSpPr>
        <p:spPr bwMode="auto">
          <a:xfrm>
            <a:off x="2303463" y="2692400"/>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62"/>
          <p:cNvSpPr>
            <a:spLocks noChangeShapeType="1"/>
          </p:cNvSpPr>
          <p:nvPr/>
        </p:nvSpPr>
        <p:spPr bwMode="auto">
          <a:xfrm>
            <a:off x="7291388" y="4776788"/>
            <a:ext cx="37814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63"/>
          <p:cNvSpPr>
            <a:spLocks noChangeShapeType="1"/>
          </p:cNvSpPr>
          <p:nvPr/>
        </p:nvSpPr>
        <p:spPr bwMode="auto">
          <a:xfrm>
            <a:off x="76057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823595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8866188"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9496425"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1012666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107569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69"/>
          <p:cNvSpPr>
            <a:spLocks noChangeArrowheads="1"/>
          </p:cNvSpPr>
          <p:nvPr/>
        </p:nvSpPr>
        <p:spPr bwMode="auto">
          <a:xfrm>
            <a:off x="75596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70"/>
          <p:cNvSpPr>
            <a:spLocks noChangeArrowheads="1"/>
          </p:cNvSpPr>
          <p:nvPr/>
        </p:nvSpPr>
        <p:spPr bwMode="auto">
          <a:xfrm>
            <a:off x="81899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Rectangle 171"/>
          <p:cNvSpPr>
            <a:spLocks noChangeArrowheads="1"/>
          </p:cNvSpPr>
          <p:nvPr/>
        </p:nvSpPr>
        <p:spPr bwMode="auto">
          <a:xfrm>
            <a:off x="88201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2"/>
          <p:cNvSpPr>
            <a:spLocks noChangeArrowheads="1"/>
          </p:cNvSpPr>
          <p:nvPr/>
        </p:nvSpPr>
        <p:spPr bwMode="auto">
          <a:xfrm>
            <a:off x="94519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6" name="Rectangle 173"/>
          <p:cNvSpPr>
            <a:spLocks noChangeArrowheads="1"/>
          </p:cNvSpPr>
          <p:nvPr/>
        </p:nvSpPr>
        <p:spPr bwMode="auto">
          <a:xfrm>
            <a:off x="100822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7" name="Rectangle 174"/>
          <p:cNvSpPr>
            <a:spLocks noChangeArrowheads="1"/>
          </p:cNvSpPr>
          <p:nvPr/>
        </p:nvSpPr>
        <p:spPr bwMode="auto">
          <a:xfrm>
            <a:off x="107124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9" name="Line 176"/>
          <p:cNvSpPr>
            <a:spLocks noChangeShapeType="1"/>
          </p:cNvSpPr>
          <p:nvPr/>
        </p:nvSpPr>
        <p:spPr bwMode="auto">
          <a:xfrm flipV="1">
            <a:off x="7291388" y="1779588"/>
            <a:ext cx="0" cy="29972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H="1">
            <a:off x="7253288"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8"/>
          <p:cNvSpPr>
            <a:spLocks noChangeShapeType="1"/>
          </p:cNvSpPr>
          <p:nvPr/>
        </p:nvSpPr>
        <p:spPr bwMode="auto">
          <a:xfrm flipH="1">
            <a:off x="7253288" y="44783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9"/>
          <p:cNvSpPr>
            <a:spLocks noChangeShapeType="1"/>
          </p:cNvSpPr>
          <p:nvPr/>
        </p:nvSpPr>
        <p:spPr bwMode="auto">
          <a:xfrm flipH="1">
            <a:off x="7253288" y="41783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0"/>
          <p:cNvSpPr>
            <a:spLocks noChangeShapeType="1"/>
          </p:cNvSpPr>
          <p:nvPr/>
        </p:nvSpPr>
        <p:spPr bwMode="auto">
          <a:xfrm flipH="1">
            <a:off x="7253288" y="38782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1"/>
          <p:cNvSpPr>
            <a:spLocks noChangeShapeType="1"/>
          </p:cNvSpPr>
          <p:nvPr/>
        </p:nvSpPr>
        <p:spPr bwMode="auto">
          <a:xfrm flipH="1">
            <a:off x="7253288" y="35782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flipH="1">
            <a:off x="7253288" y="3278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flipH="1">
            <a:off x="7253288" y="29797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flipH="1">
            <a:off x="7253288" y="26797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flipH="1">
            <a:off x="7253288" y="23796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flipH="1">
            <a:off x="7253288" y="20796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flipH="1">
            <a:off x="7253288" y="17795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88"/>
          <p:cNvSpPr>
            <a:spLocks noChangeArrowheads="1"/>
          </p:cNvSpPr>
          <p:nvPr/>
        </p:nvSpPr>
        <p:spPr bwMode="auto">
          <a:xfrm>
            <a:off x="7100888" y="46863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2" name="Rectangle 189"/>
          <p:cNvSpPr>
            <a:spLocks noChangeArrowheads="1"/>
          </p:cNvSpPr>
          <p:nvPr/>
        </p:nvSpPr>
        <p:spPr bwMode="auto">
          <a:xfrm>
            <a:off x="6950075" y="43846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3" name="Rectangle 190"/>
          <p:cNvSpPr>
            <a:spLocks noChangeArrowheads="1"/>
          </p:cNvSpPr>
          <p:nvPr/>
        </p:nvSpPr>
        <p:spPr bwMode="auto">
          <a:xfrm>
            <a:off x="6950075" y="40894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4" name="Rectangle 191"/>
          <p:cNvSpPr>
            <a:spLocks noChangeArrowheads="1"/>
          </p:cNvSpPr>
          <p:nvPr/>
        </p:nvSpPr>
        <p:spPr bwMode="auto">
          <a:xfrm>
            <a:off x="6950075" y="37877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5" name="Rectangle 192"/>
          <p:cNvSpPr>
            <a:spLocks noChangeArrowheads="1"/>
          </p:cNvSpPr>
          <p:nvPr/>
        </p:nvSpPr>
        <p:spPr bwMode="auto">
          <a:xfrm>
            <a:off x="6950075" y="34861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6" name="Rectangle 193"/>
          <p:cNvSpPr>
            <a:spLocks noChangeArrowheads="1"/>
          </p:cNvSpPr>
          <p:nvPr/>
        </p:nvSpPr>
        <p:spPr bwMode="auto">
          <a:xfrm>
            <a:off x="6950075" y="31908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7" name="Rectangle 194"/>
          <p:cNvSpPr>
            <a:spLocks noChangeArrowheads="1"/>
          </p:cNvSpPr>
          <p:nvPr/>
        </p:nvSpPr>
        <p:spPr bwMode="auto">
          <a:xfrm>
            <a:off x="6950075" y="28892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8" name="Rectangle 195"/>
          <p:cNvSpPr>
            <a:spLocks noChangeArrowheads="1"/>
          </p:cNvSpPr>
          <p:nvPr/>
        </p:nvSpPr>
        <p:spPr bwMode="auto">
          <a:xfrm>
            <a:off x="6950075" y="25876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9" name="Rectangle 196"/>
          <p:cNvSpPr>
            <a:spLocks noChangeArrowheads="1"/>
          </p:cNvSpPr>
          <p:nvPr/>
        </p:nvSpPr>
        <p:spPr bwMode="auto">
          <a:xfrm>
            <a:off x="6950075" y="22860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0" name="Rectangle 197"/>
          <p:cNvSpPr>
            <a:spLocks noChangeArrowheads="1"/>
          </p:cNvSpPr>
          <p:nvPr/>
        </p:nvSpPr>
        <p:spPr bwMode="auto">
          <a:xfrm>
            <a:off x="6950075" y="19907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1" name="Rectangle 198"/>
          <p:cNvSpPr>
            <a:spLocks noChangeArrowheads="1"/>
          </p:cNvSpPr>
          <p:nvPr/>
        </p:nvSpPr>
        <p:spPr bwMode="auto">
          <a:xfrm>
            <a:off x="7100888" y="16891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2" name="Line 209"/>
          <p:cNvSpPr>
            <a:spLocks noChangeShapeType="1"/>
          </p:cNvSpPr>
          <p:nvPr/>
        </p:nvSpPr>
        <p:spPr bwMode="auto">
          <a:xfrm>
            <a:off x="7605713" y="2763838"/>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605713" y="2728913"/>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Oval 211"/>
          <p:cNvSpPr>
            <a:spLocks noChangeArrowheads="1"/>
          </p:cNvSpPr>
          <p:nvPr/>
        </p:nvSpPr>
        <p:spPr bwMode="auto">
          <a:xfrm>
            <a:off x="7580313" y="2736851"/>
            <a:ext cx="52388" cy="5397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12"/>
          <p:cNvSpPr>
            <a:spLocks noEditPoints="1"/>
          </p:cNvSpPr>
          <p:nvPr/>
        </p:nvSpPr>
        <p:spPr bwMode="auto">
          <a:xfrm>
            <a:off x="7558088" y="2716213"/>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7580313" y="279876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7580313" y="272891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7605713" y="3389313"/>
            <a:ext cx="0" cy="125413"/>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7605713" y="3262313"/>
            <a:ext cx="0" cy="127000"/>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217"/>
          <p:cNvSpPr>
            <a:spLocks noChangeArrowheads="1"/>
          </p:cNvSpPr>
          <p:nvPr/>
        </p:nvSpPr>
        <p:spPr bwMode="auto">
          <a:xfrm>
            <a:off x="7580313" y="3362326"/>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8"/>
          <p:cNvSpPr>
            <a:spLocks noEditPoints="1"/>
          </p:cNvSpPr>
          <p:nvPr/>
        </p:nvSpPr>
        <p:spPr bwMode="auto">
          <a:xfrm>
            <a:off x="7558088" y="334010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7580313" y="3514726"/>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7580313" y="3262313"/>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7605713" y="314960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8235950" y="3916363"/>
            <a:ext cx="0" cy="1587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8866188" y="3940176"/>
            <a:ext cx="0" cy="523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9496425" y="3962401"/>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126663" y="39290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a:off x="10756900" y="3910013"/>
            <a:ext cx="0" cy="4286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7605713" y="304165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235950" y="3756026"/>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66188" y="3886201"/>
            <a:ext cx="0" cy="539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496425" y="3951288"/>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10126663" y="38655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756900" y="3868738"/>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p:cNvSpPr>
          <p:nvPr/>
        </p:nvSpPr>
        <p:spPr bwMode="auto">
          <a:xfrm>
            <a:off x="7605713" y="3149601"/>
            <a:ext cx="3151188" cy="812800"/>
          </a:xfrm>
          <a:custGeom>
            <a:avLst/>
            <a:gdLst>
              <a:gd name="T0" fmla="*/ 0 w 1985"/>
              <a:gd name="T1" fmla="*/ 0 h 512"/>
              <a:gd name="T2" fmla="*/ 397 w 1985"/>
              <a:gd name="T3" fmla="*/ 483 h 512"/>
              <a:gd name="T4" fmla="*/ 794 w 1985"/>
              <a:gd name="T5" fmla="*/ 498 h 512"/>
              <a:gd name="T6" fmla="*/ 1191 w 1985"/>
              <a:gd name="T7" fmla="*/ 512 h 512"/>
              <a:gd name="T8" fmla="*/ 1588 w 1985"/>
              <a:gd name="T9" fmla="*/ 491 h 512"/>
              <a:gd name="T10" fmla="*/ 1985 w 1985"/>
              <a:gd name="T11" fmla="*/ 479 h 512"/>
            </a:gdLst>
            <a:ahLst/>
            <a:cxnLst>
              <a:cxn ang="0">
                <a:pos x="T0" y="T1"/>
              </a:cxn>
              <a:cxn ang="0">
                <a:pos x="T2" y="T3"/>
              </a:cxn>
              <a:cxn ang="0">
                <a:pos x="T4" y="T5"/>
              </a:cxn>
              <a:cxn ang="0">
                <a:pos x="T6" y="T7"/>
              </a:cxn>
              <a:cxn ang="0">
                <a:pos x="T8" y="T9"/>
              </a:cxn>
              <a:cxn ang="0">
                <a:pos x="T10" y="T11"/>
              </a:cxn>
            </a:cxnLst>
            <a:rect l="0" t="0" r="r" b="b"/>
            <a:pathLst>
              <a:path w="1985" h="512">
                <a:moveTo>
                  <a:pt x="0" y="0"/>
                </a:moveTo>
                <a:lnTo>
                  <a:pt x="397" y="483"/>
                </a:lnTo>
                <a:lnTo>
                  <a:pt x="794" y="498"/>
                </a:lnTo>
                <a:lnTo>
                  <a:pt x="1191" y="512"/>
                </a:lnTo>
                <a:lnTo>
                  <a:pt x="1588" y="491"/>
                </a:lnTo>
                <a:lnTo>
                  <a:pt x="1985" y="479"/>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7580313" y="3122613"/>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7558088" y="3101976"/>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8210550" y="38893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8188325" y="3867151"/>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840788" y="3913188"/>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818563" y="38909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9471025" y="3935413"/>
            <a:ext cx="52388"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9448800" y="3914776"/>
            <a:ext cx="96838"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10101263" y="39020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10079038" y="387985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10731500" y="388302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10709275" y="3862388"/>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580313" y="32575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8210550" y="40751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8840788"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9471025" y="39735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10101263"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10731500" y="395287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7580313" y="30416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8210550" y="375602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8840788" y="388620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9471025" y="395128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10101263" y="3865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10731500" y="386873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7605713" y="3808413"/>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8235950" y="3768726"/>
            <a:ext cx="0" cy="2016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8866188" y="3898901"/>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9496425" y="3819526"/>
            <a:ext cx="0" cy="20637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126663" y="3846513"/>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10756900" y="3836988"/>
            <a:ext cx="0" cy="2524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flipV="1">
            <a:off x="7605713" y="3646488"/>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8235950" y="3568701"/>
            <a:ext cx="0" cy="2000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flipV="1">
            <a:off x="8866188" y="3716338"/>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flipV="1">
            <a:off x="9496425" y="3611563"/>
            <a:ext cx="0" cy="2079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flipV="1">
            <a:off x="10126663" y="3621088"/>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flipV="1">
            <a:off x="10756900" y="3586163"/>
            <a:ext cx="0" cy="2508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270"/>
          <p:cNvSpPr>
            <a:spLocks/>
          </p:cNvSpPr>
          <p:nvPr/>
        </p:nvSpPr>
        <p:spPr bwMode="auto">
          <a:xfrm>
            <a:off x="7605713" y="3768726"/>
            <a:ext cx="3151188" cy="130175"/>
          </a:xfrm>
          <a:custGeom>
            <a:avLst/>
            <a:gdLst>
              <a:gd name="T0" fmla="*/ 0 w 1985"/>
              <a:gd name="T1" fmla="*/ 25 h 82"/>
              <a:gd name="T2" fmla="*/ 397 w 1985"/>
              <a:gd name="T3" fmla="*/ 0 h 82"/>
              <a:gd name="T4" fmla="*/ 794 w 1985"/>
              <a:gd name="T5" fmla="*/ 82 h 82"/>
              <a:gd name="T6" fmla="*/ 1191 w 1985"/>
              <a:gd name="T7" fmla="*/ 32 h 82"/>
              <a:gd name="T8" fmla="*/ 1588 w 1985"/>
              <a:gd name="T9" fmla="*/ 49 h 82"/>
              <a:gd name="T10" fmla="*/ 1985 w 1985"/>
              <a:gd name="T11" fmla="*/ 43 h 82"/>
            </a:gdLst>
            <a:ahLst/>
            <a:cxnLst>
              <a:cxn ang="0">
                <a:pos x="T0" y="T1"/>
              </a:cxn>
              <a:cxn ang="0">
                <a:pos x="T2" y="T3"/>
              </a:cxn>
              <a:cxn ang="0">
                <a:pos x="T4" y="T5"/>
              </a:cxn>
              <a:cxn ang="0">
                <a:pos x="T6" y="T7"/>
              </a:cxn>
              <a:cxn ang="0">
                <a:pos x="T8" y="T9"/>
              </a:cxn>
              <a:cxn ang="0">
                <a:pos x="T10" y="T11"/>
              </a:cxn>
            </a:cxnLst>
            <a:rect l="0" t="0" r="r" b="b"/>
            <a:pathLst>
              <a:path w="1985" h="82">
                <a:moveTo>
                  <a:pt x="0" y="25"/>
                </a:moveTo>
                <a:lnTo>
                  <a:pt x="397" y="0"/>
                </a:lnTo>
                <a:lnTo>
                  <a:pt x="794" y="82"/>
                </a:lnTo>
                <a:lnTo>
                  <a:pt x="1191" y="32"/>
                </a:lnTo>
                <a:lnTo>
                  <a:pt x="1588" y="49"/>
                </a:lnTo>
                <a:lnTo>
                  <a:pt x="1985" y="43"/>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Oval 271"/>
          <p:cNvSpPr>
            <a:spLocks noChangeArrowheads="1"/>
          </p:cNvSpPr>
          <p:nvPr/>
        </p:nvSpPr>
        <p:spPr bwMode="auto">
          <a:xfrm>
            <a:off x="7580313" y="37830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72"/>
          <p:cNvSpPr>
            <a:spLocks noEditPoints="1"/>
          </p:cNvSpPr>
          <p:nvPr/>
        </p:nvSpPr>
        <p:spPr bwMode="auto">
          <a:xfrm>
            <a:off x="7558088" y="3760788"/>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8210550" y="37433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8188325" y="37211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Oval 275"/>
          <p:cNvSpPr>
            <a:spLocks noChangeArrowheads="1"/>
          </p:cNvSpPr>
          <p:nvPr/>
        </p:nvSpPr>
        <p:spPr bwMode="auto">
          <a:xfrm>
            <a:off x="8840788" y="38719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6"/>
          <p:cNvSpPr>
            <a:spLocks noEditPoints="1"/>
          </p:cNvSpPr>
          <p:nvPr/>
        </p:nvSpPr>
        <p:spPr bwMode="auto">
          <a:xfrm>
            <a:off x="8818563" y="3851276"/>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471025" y="379253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448800" y="377031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9"/>
          <p:cNvSpPr>
            <a:spLocks noChangeArrowheads="1"/>
          </p:cNvSpPr>
          <p:nvPr/>
        </p:nvSpPr>
        <p:spPr bwMode="auto">
          <a:xfrm>
            <a:off x="10101263" y="38195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0"/>
          <p:cNvSpPr>
            <a:spLocks noEditPoints="1"/>
          </p:cNvSpPr>
          <p:nvPr/>
        </p:nvSpPr>
        <p:spPr bwMode="auto">
          <a:xfrm>
            <a:off x="10079038" y="37973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1"/>
          <p:cNvSpPr>
            <a:spLocks noChangeArrowheads="1"/>
          </p:cNvSpPr>
          <p:nvPr/>
        </p:nvSpPr>
        <p:spPr bwMode="auto">
          <a:xfrm>
            <a:off x="10731500" y="38115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2"/>
          <p:cNvSpPr>
            <a:spLocks noEditPoints="1"/>
          </p:cNvSpPr>
          <p:nvPr/>
        </p:nvSpPr>
        <p:spPr bwMode="auto">
          <a:xfrm>
            <a:off x="10709275" y="37893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a:off x="7580313"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4"/>
          <p:cNvSpPr>
            <a:spLocks noChangeShapeType="1"/>
          </p:cNvSpPr>
          <p:nvPr/>
        </p:nvSpPr>
        <p:spPr bwMode="auto">
          <a:xfrm>
            <a:off x="8210550"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5"/>
          <p:cNvSpPr>
            <a:spLocks noChangeShapeType="1"/>
          </p:cNvSpPr>
          <p:nvPr/>
        </p:nvSpPr>
        <p:spPr bwMode="auto">
          <a:xfrm>
            <a:off x="8840788" y="40814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6"/>
          <p:cNvSpPr>
            <a:spLocks noChangeShapeType="1"/>
          </p:cNvSpPr>
          <p:nvPr/>
        </p:nvSpPr>
        <p:spPr bwMode="auto">
          <a:xfrm>
            <a:off x="9471025" y="40259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7"/>
          <p:cNvSpPr>
            <a:spLocks noChangeShapeType="1"/>
          </p:cNvSpPr>
          <p:nvPr/>
        </p:nvSpPr>
        <p:spPr bwMode="auto">
          <a:xfrm>
            <a:off x="10101263" y="40719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10731500" y="40894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7580313" y="36464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a:off x="8210550" y="35687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1"/>
          <p:cNvSpPr>
            <a:spLocks noChangeShapeType="1"/>
          </p:cNvSpPr>
          <p:nvPr/>
        </p:nvSpPr>
        <p:spPr bwMode="auto">
          <a:xfrm>
            <a:off x="8840788" y="3716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2"/>
          <p:cNvSpPr>
            <a:spLocks noChangeShapeType="1"/>
          </p:cNvSpPr>
          <p:nvPr/>
        </p:nvSpPr>
        <p:spPr bwMode="auto">
          <a:xfrm>
            <a:off x="9471025" y="36115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3"/>
          <p:cNvSpPr>
            <a:spLocks noChangeShapeType="1"/>
          </p:cNvSpPr>
          <p:nvPr/>
        </p:nvSpPr>
        <p:spPr bwMode="auto">
          <a:xfrm>
            <a:off x="10101263" y="36210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4"/>
          <p:cNvSpPr>
            <a:spLocks noChangeShapeType="1"/>
          </p:cNvSpPr>
          <p:nvPr/>
        </p:nvSpPr>
        <p:spPr bwMode="auto">
          <a:xfrm>
            <a:off x="10731500" y="35861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5"/>
          <p:cNvSpPr>
            <a:spLocks noChangeArrowheads="1"/>
          </p:cNvSpPr>
          <p:nvPr/>
        </p:nvSpPr>
        <p:spPr bwMode="auto">
          <a:xfrm>
            <a:off x="9267825" y="188436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9" name="Line 296"/>
          <p:cNvSpPr>
            <a:spLocks noChangeShapeType="1"/>
          </p:cNvSpPr>
          <p:nvPr/>
        </p:nvSpPr>
        <p:spPr bwMode="auto">
          <a:xfrm>
            <a:off x="8985250" y="1989138"/>
            <a:ext cx="26193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a:off x="9090025" y="2068513"/>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8"/>
          <p:cNvSpPr>
            <a:spLocks noChangeShapeType="1"/>
          </p:cNvSpPr>
          <p:nvPr/>
        </p:nvSpPr>
        <p:spPr bwMode="auto">
          <a:xfrm>
            <a:off x="9090025" y="1911351"/>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9"/>
          <p:cNvSpPr>
            <a:spLocks noChangeShapeType="1"/>
          </p:cNvSpPr>
          <p:nvPr/>
        </p:nvSpPr>
        <p:spPr bwMode="auto">
          <a:xfrm flipV="1">
            <a:off x="9117013" y="1911351"/>
            <a:ext cx="0" cy="157163"/>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0"/>
          <p:cNvSpPr>
            <a:spLocks noChangeArrowheads="1"/>
          </p:cNvSpPr>
          <p:nvPr/>
        </p:nvSpPr>
        <p:spPr bwMode="auto">
          <a:xfrm>
            <a:off x="9090025" y="1963738"/>
            <a:ext cx="52388"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1"/>
          <p:cNvSpPr>
            <a:spLocks noEditPoints="1"/>
          </p:cNvSpPr>
          <p:nvPr/>
        </p:nvSpPr>
        <p:spPr bwMode="auto">
          <a:xfrm>
            <a:off x="9082088" y="1954213"/>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2"/>
          <p:cNvSpPr>
            <a:spLocks noChangeArrowheads="1"/>
          </p:cNvSpPr>
          <p:nvPr/>
        </p:nvSpPr>
        <p:spPr bwMode="auto">
          <a:xfrm>
            <a:off x="9267825" y="2133601"/>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6" name="Line 303"/>
          <p:cNvSpPr>
            <a:spLocks noChangeShapeType="1"/>
          </p:cNvSpPr>
          <p:nvPr/>
        </p:nvSpPr>
        <p:spPr bwMode="auto">
          <a:xfrm>
            <a:off x="8985250" y="2241551"/>
            <a:ext cx="26193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4"/>
          <p:cNvSpPr>
            <a:spLocks noChangeShapeType="1"/>
          </p:cNvSpPr>
          <p:nvPr/>
        </p:nvSpPr>
        <p:spPr bwMode="auto">
          <a:xfrm>
            <a:off x="9090025" y="2319338"/>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5"/>
          <p:cNvSpPr>
            <a:spLocks noChangeShapeType="1"/>
          </p:cNvSpPr>
          <p:nvPr/>
        </p:nvSpPr>
        <p:spPr bwMode="auto">
          <a:xfrm>
            <a:off x="9090025" y="2162176"/>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6"/>
          <p:cNvSpPr>
            <a:spLocks noChangeShapeType="1"/>
          </p:cNvSpPr>
          <p:nvPr/>
        </p:nvSpPr>
        <p:spPr bwMode="auto">
          <a:xfrm flipV="1">
            <a:off x="9117013" y="2162176"/>
            <a:ext cx="0" cy="157163"/>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7"/>
          <p:cNvSpPr>
            <a:spLocks noChangeArrowheads="1"/>
          </p:cNvSpPr>
          <p:nvPr/>
        </p:nvSpPr>
        <p:spPr bwMode="auto">
          <a:xfrm>
            <a:off x="9090025" y="2214563"/>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8"/>
          <p:cNvSpPr>
            <a:spLocks noEditPoints="1"/>
          </p:cNvSpPr>
          <p:nvPr/>
        </p:nvSpPr>
        <p:spPr bwMode="auto">
          <a:xfrm>
            <a:off x="9082088" y="2206626"/>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09"/>
          <p:cNvSpPr>
            <a:spLocks noChangeArrowheads="1"/>
          </p:cNvSpPr>
          <p:nvPr/>
        </p:nvSpPr>
        <p:spPr bwMode="auto">
          <a:xfrm>
            <a:off x="9267825" y="23891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3" name="Line 310"/>
          <p:cNvSpPr>
            <a:spLocks noChangeShapeType="1"/>
          </p:cNvSpPr>
          <p:nvPr/>
        </p:nvSpPr>
        <p:spPr bwMode="auto">
          <a:xfrm>
            <a:off x="8985250" y="2492376"/>
            <a:ext cx="26193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1"/>
          <p:cNvSpPr>
            <a:spLocks noChangeShapeType="1"/>
          </p:cNvSpPr>
          <p:nvPr/>
        </p:nvSpPr>
        <p:spPr bwMode="auto">
          <a:xfrm>
            <a:off x="9090025" y="2571751"/>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2"/>
          <p:cNvSpPr>
            <a:spLocks noChangeShapeType="1"/>
          </p:cNvSpPr>
          <p:nvPr/>
        </p:nvSpPr>
        <p:spPr bwMode="auto">
          <a:xfrm>
            <a:off x="9090025" y="2414588"/>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3"/>
          <p:cNvSpPr>
            <a:spLocks noChangeShapeType="1"/>
          </p:cNvSpPr>
          <p:nvPr/>
        </p:nvSpPr>
        <p:spPr bwMode="auto">
          <a:xfrm flipV="1">
            <a:off x="9117013" y="2414588"/>
            <a:ext cx="0" cy="157163"/>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4"/>
          <p:cNvSpPr>
            <a:spLocks noChangeArrowheads="1"/>
          </p:cNvSpPr>
          <p:nvPr/>
        </p:nvSpPr>
        <p:spPr bwMode="auto">
          <a:xfrm>
            <a:off x="9090025" y="24669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5"/>
          <p:cNvSpPr>
            <a:spLocks noEditPoints="1"/>
          </p:cNvSpPr>
          <p:nvPr/>
        </p:nvSpPr>
        <p:spPr bwMode="auto">
          <a:xfrm>
            <a:off x="9082088" y="2457451"/>
            <a:ext cx="69850" cy="714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6"/>
          <p:cNvSpPr>
            <a:spLocks noChangeArrowheads="1"/>
          </p:cNvSpPr>
          <p:nvPr/>
        </p:nvSpPr>
        <p:spPr bwMode="auto">
          <a:xfrm>
            <a:off x="9267825" y="2638426"/>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0" name="Line 317"/>
          <p:cNvSpPr>
            <a:spLocks noChangeShapeType="1"/>
          </p:cNvSpPr>
          <p:nvPr/>
        </p:nvSpPr>
        <p:spPr bwMode="auto">
          <a:xfrm>
            <a:off x="8985250" y="2744788"/>
            <a:ext cx="26193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8"/>
          <p:cNvSpPr>
            <a:spLocks noChangeShapeType="1"/>
          </p:cNvSpPr>
          <p:nvPr/>
        </p:nvSpPr>
        <p:spPr bwMode="auto">
          <a:xfrm>
            <a:off x="9090025" y="2822576"/>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9"/>
          <p:cNvSpPr>
            <a:spLocks noChangeShapeType="1"/>
          </p:cNvSpPr>
          <p:nvPr/>
        </p:nvSpPr>
        <p:spPr bwMode="auto">
          <a:xfrm>
            <a:off x="9090025" y="2667001"/>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0"/>
          <p:cNvSpPr>
            <a:spLocks noChangeShapeType="1"/>
          </p:cNvSpPr>
          <p:nvPr/>
        </p:nvSpPr>
        <p:spPr bwMode="auto">
          <a:xfrm flipV="1">
            <a:off x="9117013" y="2667001"/>
            <a:ext cx="0" cy="155575"/>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1"/>
          <p:cNvSpPr>
            <a:spLocks noChangeArrowheads="1"/>
          </p:cNvSpPr>
          <p:nvPr/>
        </p:nvSpPr>
        <p:spPr bwMode="auto">
          <a:xfrm>
            <a:off x="9090025" y="27193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2"/>
          <p:cNvSpPr>
            <a:spLocks noEditPoints="1"/>
          </p:cNvSpPr>
          <p:nvPr/>
        </p:nvSpPr>
        <p:spPr bwMode="auto">
          <a:xfrm>
            <a:off x="9082088" y="2709863"/>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924859" y="3079630"/>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327" name="TextBox 326"/>
          <p:cNvSpPr txBox="1"/>
          <p:nvPr/>
        </p:nvSpPr>
        <p:spPr>
          <a:xfrm rot="16200000">
            <a:off x="6121536" y="3123337"/>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28" name="TextBox 327"/>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329" name="TextBox 328"/>
          <p:cNvSpPr txBox="1"/>
          <p:nvPr/>
        </p:nvSpPr>
        <p:spPr>
          <a:xfrm>
            <a:off x="6617205"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330" name="Rectangle 19"/>
          <p:cNvSpPr>
            <a:spLocks noChangeArrowheads="1"/>
          </p:cNvSpPr>
          <p:nvPr/>
        </p:nvSpPr>
        <p:spPr bwMode="auto">
          <a:xfrm>
            <a:off x="3290367"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331" name="Rectangle 19"/>
          <p:cNvSpPr>
            <a:spLocks noChangeArrowheads="1"/>
          </p:cNvSpPr>
          <p:nvPr/>
        </p:nvSpPr>
        <p:spPr bwMode="auto">
          <a:xfrm>
            <a:off x="8661088"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332" name="TextBox 331"/>
          <p:cNvSpPr txBox="1"/>
          <p:nvPr/>
        </p:nvSpPr>
        <p:spPr>
          <a:xfrm>
            <a:off x="7345435" y="2773956"/>
            <a:ext cx="530915" cy="369332"/>
          </a:xfrm>
          <a:prstGeom prst="rect">
            <a:avLst/>
          </a:prstGeom>
          <a:noFill/>
        </p:spPr>
        <p:txBody>
          <a:bodyPr wrap="none" rtlCol="0">
            <a:spAutoFit/>
          </a:bodyPr>
          <a:lstStyle/>
          <a:p>
            <a:r>
              <a:rPr lang="en-US" dirty="0" smtClean="0"/>
              <a:t>***</a:t>
            </a:r>
            <a:endParaRPr lang="en-US" dirty="0"/>
          </a:p>
        </p:txBody>
      </p:sp>
      <p:sp>
        <p:nvSpPr>
          <p:cNvPr id="334" name="TextBox 333"/>
          <p:cNvSpPr txBox="1"/>
          <p:nvPr/>
        </p:nvSpPr>
        <p:spPr>
          <a:xfrm>
            <a:off x="2281423" y="3421922"/>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07781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8</a:t>
            </a:r>
            <a:endParaRPr lang="en-US" dirty="0"/>
          </a:p>
        </p:txBody>
      </p:sp>
      <p:sp>
        <p:nvSpPr>
          <p:cNvPr id="14" name="Line 6"/>
          <p:cNvSpPr>
            <a:spLocks noChangeShapeType="1"/>
          </p:cNvSpPr>
          <p:nvPr/>
        </p:nvSpPr>
        <p:spPr bwMode="auto">
          <a:xfrm>
            <a:off x="2006600" y="4672013"/>
            <a:ext cx="367823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7"/>
          <p:cNvSpPr>
            <a:spLocks noChangeShapeType="1"/>
          </p:cNvSpPr>
          <p:nvPr/>
        </p:nvSpPr>
        <p:spPr bwMode="auto">
          <a:xfrm>
            <a:off x="231298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8"/>
          <p:cNvSpPr>
            <a:spLocks noChangeShapeType="1"/>
          </p:cNvSpPr>
          <p:nvPr/>
        </p:nvSpPr>
        <p:spPr bwMode="auto">
          <a:xfrm>
            <a:off x="2925763"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9"/>
          <p:cNvSpPr>
            <a:spLocks noChangeShapeType="1"/>
          </p:cNvSpPr>
          <p:nvPr/>
        </p:nvSpPr>
        <p:spPr bwMode="auto">
          <a:xfrm>
            <a:off x="353853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0"/>
          <p:cNvSpPr>
            <a:spLocks noChangeShapeType="1"/>
          </p:cNvSpPr>
          <p:nvPr/>
        </p:nvSpPr>
        <p:spPr bwMode="auto">
          <a:xfrm>
            <a:off x="415290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1"/>
          <p:cNvSpPr>
            <a:spLocks noChangeShapeType="1"/>
          </p:cNvSpPr>
          <p:nvPr/>
        </p:nvSpPr>
        <p:spPr bwMode="auto">
          <a:xfrm>
            <a:off x="4765675"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537845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
          <p:cNvSpPr>
            <a:spLocks noChangeArrowheads="1"/>
          </p:cNvSpPr>
          <p:nvPr/>
        </p:nvSpPr>
        <p:spPr bwMode="auto">
          <a:xfrm>
            <a:off x="226853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4"/>
          <p:cNvSpPr>
            <a:spLocks noChangeArrowheads="1"/>
          </p:cNvSpPr>
          <p:nvPr/>
        </p:nvSpPr>
        <p:spPr bwMode="auto">
          <a:xfrm>
            <a:off x="288131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5"/>
          <p:cNvSpPr>
            <a:spLocks noChangeArrowheads="1"/>
          </p:cNvSpPr>
          <p:nvPr/>
        </p:nvSpPr>
        <p:spPr bwMode="auto">
          <a:xfrm>
            <a:off x="349408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6"/>
          <p:cNvSpPr>
            <a:spLocks noChangeArrowheads="1"/>
          </p:cNvSpPr>
          <p:nvPr/>
        </p:nvSpPr>
        <p:spPr bwMode="auto">
          <a:xfrm>
            <a:off x="410686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17"/>
          <p:cNvSpPr>
            <a:spLocks noChangeArrowheads="1"/>
          </p:cNvSpPr>
          <p:nvPr/>
        </p:nvSpPr>
        <p:spPr bwMode="auto">
          <a:xfrm>
            <a:off x="4721225"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18"/>
          <p:cNvSpPr>
            <a:spLocks noChangeArrowheads="1"/>
          </p:cNvSpPr>
          <p:nvPr/>
        </p:nvSpPr>
        <p:spPr bwMode="auto">
          <a:xfrm>
            <a:off x="5334000"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Line 20"/>
          <p:cNvSpPr>
            <a:spLocks noChangeShapeType="1"/>
          </p:cNvSpPr>
          <p:nvPr/>
        </p:nvSpPr>
        <p:spPr bwMode="auto">
          <a:xfrm flipV="1">
            <a:off x="2006600" y="17541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1"/>
          <p:cNvSpPr>
            <a:spLocks noChangeShapeType="1"/>
          </p:cNvSpPr>
          <p:nvPr/>
        </p:nvSpPr>
        <p:spPr bwMode="auto">
          <a:xfrm flipH="1">
            <a:off x="1970088" y="4672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2"/>
          <p:cNvSpPr>
            <a:spLocks noChangeShapeType="1"/>
          </p:cNvSpPr>
          <p:nvPr/>
        </p:nvSpPr>
        <p:spPr bwMode="auto">
          <a:xfrm flipH="1">
            <a:off x="1970088" y="40878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3"/>
          <p:cNvSpPr>
            <a:spLocks noChangeShapeType="1"/>
          </p:cNvSpPr>
          <p:nvPr/>
        </p:nvSpPr>
        <p:spPr bwMode="auto">
          <a:xfrm flipH="1">
            <a:off x="1970088" y="35052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4"/>
          <p:cNvSpPr>
            <a:spLocks noChangeShapeType="1"/>
          </p:cNvSpPr>
          <p:nvPr/>
        </p:nvSpPr>
        <p:spPr bwMode="auto">
          <a:xfrm flipH="1">
            <a:off x="1970088" y="29210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5"/>
          <p:cNvSpPr>
            <a:spLocks noChangeShapeType="1"/>
          </p:cNvSpPr>
          <p:nvPr/>
        </p:nvSpPr>
        <p:spPr bwMode="auto">
          <a:xfrm flipH="1">
            <a:off x="1970088" y="23383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6"/>
          <p:cNvSpPr>
            <a:spLocks noChangeShapeType="1"/>
          </p:cNvSpPr>
          <p:nvPr/>
        </p:nvSpPr>
        <p:spPr bwMode="auto">
          <a:xfrm flipH="1">
            <a:off x="1970088" y="17541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7"/>
          <p:cNvSpPr>
            <a:spLocks noChangeArrowheads="1"/>
          </p:cNvSpPr>
          <p:nvPr/>
        </p:nvSpPr>
        <p:spPr bwMode="auto">
          <a:xfrm>
            <a:off x="1820863" y="4581525"/>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28"/>
          <p:cNvSpPr>
            <a:spLocks noChangeArrowheads="1"/>
          </p:cNvSpPr>
          <p:nvPr/>
        </p:nvSpPr>
        <p:spPr bwMode="auto">
          <a:xfrm>
            <a:off x="1673225" y="40005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29"/>
          <p:cNvSpPr>
            <a:spLocks noChangeArrowheads="1"/>
          </p:cNvSpPr>
          <p:nvPr/>
        </p:nvSpPr>
        <p:spPr bwMode="auto">
          <a:xfrm>
            <a:off x="1673225" y="34131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0"/>
          <p:cNvSpPr>
            <a:spLocks noChangeArrowheads="1"/>
          </p:cNvSpPr>
          <p:nvPr/>
        </p:nvSpPr>
        <p:spPr bwMode="auto">
          <a:xfrm>
            <a:off x="1673225" y="28321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1"/>
          <p:cNvSpPr>
            <a:spLocks noChangeArrowheads="1"/>
          </p:cNvSpPr>
          <p:nvPr/>
        </p:nvSpPr>
        <p:spPr bwMode="auto">
          <a:xfrm>
            <a:off x="1673225" y="22447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2"/>
          <p:cNvSpPr>
            <a:spLocks noChangeArrowheads="1"/>
          </p:cNvSpPr>
          <p:nvPr/>
        </p:nvSpPr>
        <p:spPr bwMode="auto">
          <a:xfrm>
            <a:off x="1820863" y="1665288"/>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Line 44"/>
          <p:cNvSpPr>
            <a:spLocks noChangeShapeType="1"/>
          </p:cNvSpPr>
          <p:nvPr/>
        </p:nvSpPr>
        <p:spPr bwMode="auto">
          <a:xfrm>
            <a:off x="2312988" y="2154238"/>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5"/>
          <p:cNvSpPr>
            <a:spLocks noChangeShapeType="1"/>
          </p:cNvSpPr>
          <p:nvPr/>
        </p:nvSpPr>
        <p:spPr bwMode="auto">
          <a:xfrm>
            <a:off x="2925763" y="2517775"/>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6"/>
          <p:cNvSpPr>
            <a:spLocks noChangeShapeType="1"/>
          </p:cNvSpPr>
          <p:nvPr/>
        </p:nvSpPr>
        <p:spPr bwMode="auto">
          <a:xfrm>
            <a:off x="3538538" y="3062288"/>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47"/>
          <p:cNvSpPr>
            <a:spLocks noChangeShapeType="1"/>
          </p:cNvSpPr>
          <p:nvPr/>
        </p:nvSpPr>
        <p:spPr bwMode="auto">
          <a:xfrm>
            <a:off x="4152900" y="28352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8"/>
          <p:cNvSpPr>
            <a:spLocks noChangeShapeType="1"/>
          </p:cNvSpPr>
          <p:nvPr/>
        </p:nvSpPr>
        <p:spPr bwMode="auto">
          <a:xfrm>
            <a:off x="4765675" y="3132138"/>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9"/>
          <p:cNvSpPr>
            <a:spLocks noChangeShapeType="1"/>
          </p:cNvSpPr>
          <p:nvPr/>
        </p:nvSpPr>
        <p:spPr bwMode="auto">
          <a:xfrm>
            <a:off x="5378450" y="2767013"/>
            <a:ext cx="0" cy="31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0"/>
          <p:cNvSpPr>
            <a:spLocks noChangeShapeType="1"/>
          </p:cNvSpPr>
          <p:nvPr/>
        </p:nvSpPr>
        <p:spPr bwMode="auto">
          <a:xfrm flipV="1">
            <a:off x="2312988" y="2066925"/>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1"/>
          <p:cNvSpPr>
            <a:spLocks noChangeShapeType="1"/>
          </p:cNvSpPr>
          <p:nvPr/>
        </p:nvSpPr>
        <p:spPr bwMode="auto">
          <a:xfrm flipV="1">
            <a:off x="2925763" y="2484438"/>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2"/>
          <p:cNvSpPr>
            <a:spLocks noChangeShapeType="1"/>
          </p:cNvSpPr>
          <p:nvPr/>
        </p:nvSpPr>
        <p:spPr bwMode="auto">
          <a:xfrm flipV="1">
            <a:off x="3538538" y="2760663"/>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3"/>
          <p:cNvSpPr>
            <a:spLocks noChangeShapeType="1"/>
          </p:cNvSpPr>
          <p:nvPr/>
        </p:nvSpPr>
        <p:spPr bwMode="auto">
          <a:xfrm flipV="1">
            <a:off x="4152900" y="2652713"/>
            <a:ext cx="0" cy="1825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4"/>
          <p:cNvSpPr>
            <a:spLocks noChangeShapeType="1"/>
          </p:cNvSpPr>
          <p:nvPr/>
        </p:nvSpPr>
        <p:spPr bwMode="auto">
          <a:xfrm flipV="1">
            <a:off x="4765675" y="3051175"/>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5"/>
          <p:cNvSpPr>
            <a:spLocks noChangeShapeType="1"/>
          </p:cNvSpPr>
          <p:nvPr/>
        </p:nvSpPr>
        <p:spPr bwMode="auto">
          <a:xfrm flipV="1">
            <a:off x="5378450" y="2765425"/>
            <a:ext cx="0" cy="158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6"/>
          <p:cNvSpPr>
            <a:spLocks/>
          </p:cNvSpPr>
          <p:nvPr/>
        </p:nvSpPr>
        <p:spPr bwMode="auto">
          <a:xfrm>
            <a:off x="2312988" y="2154238"/>
            <a:ext cx="3065463" cy="977900"/>
          </a:xfrm>
          <a:custGeom>
            <a:avLst/>
            <a:gdLst>
              <a:gd name="T0" fmla="*/ 0 w 1931"/>
              <a:gd name="T1" fmla="*/ 0 h 616"/>
              <a:gd name="T2" fmla="*/ 386 w 1931"/>
              <a:gd name="T3" fmla="*/ 229 h 616"/>
              <a:gd name="T4" fmla="*/ 772 w 1931"/>
              <a:gd name="T5" fmla="*/ 572 h 616"/>
              <a:gd name="T6" fmla="*/ 1159 w 1931"/>
              <a:gd name="T7" fmla="*/ 429 h 616"/>
              <a:gd name="T8" fmla="*/ 1545 w 1931"/>
              <a:gd name="T9" fmla="*/ 616 h 616"/>
              <a:gd name="T10" fmla="*/ 1931 w 1931"/>
              <a:gd name="T11" fmla="*/ 386 h 616"/>
            </a:gdLst>
            <a:ahLst/>
            <a:cxnLst>
              <a:cxn ang="0">
                <a:pos x="T0" y="T1"/>
              </a:cxn>
              <a:cxn ang="0">
                <a:pos x="T2" y="T3"/>
              </a:cxn>
              <a:cxn ang="0">
                <a:pos x="T4" y="T5"/>
              </a:cxn>
              <a:cxn ang="0">
                <a:pos x="T6" y="T7"/>
              </a:cxn>
              <a:cxn ang="0">
                <a:pos x="T8" y="T9"/>
              </a:cxn>
              <a:cxn ang="0">
                <a:pos x="T10" y="T11"/>
              </a:cxn>
            </a:cxnLst>
            <a:rect l="0" t="0" r="r" b="b"/>
            <a:pathLst>
              <a:path w="1931" h="616">
                <a:moveTo>
                  <a:pt x="0" y="0"/>
                </a:moveTo>
                <a:lnTo>
                  <a:pt x="386" y="229"/>
                </a:lnTo>
                <a:lnTo>
                  <a:pt x="772" y="572"/>
                </a:lnTo>
                <a:lnTo>
                  <a:pt x="1159" y="429"/>
                </a:lnTo>
                <a:lnTo>
                  <a:pt x="1545" y="616"/>
                </a:lnTo>
                <a:lnTo>
                  <a:pt x="1931" y="386"/>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57"/>
          <p:cNvSpPr>
            <a:spLocks noChangeArrowheads="1"/>
          </p:cNvSpPr>
          <p:nvPr/>
        </p:nvSpPr>
        <p:spPr bwMode="auto">
          <a:xfrm>
            <a:off x="2287588" y="21288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8"/>
          <p:cNvSpPr>
            <a:spLocks noEditPoints="1"/>
          </p:cNvSpPr>
          <p:nvPr/>
        </p:nvSpPr>
        <p:spPr bwMode="auto">
          <a:xfrm>
            <a:off x="2265363" y="21082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59"/>
          <p:cNvSpPr>
            <a:spLocks noChangeArrowheads="1"/>
          </p:cNvSpPr>
          <p:nvPr/>
        </p:nvSpPr>
        <p:spPr bwMode="auto">
          <a:xfrm>
            <a:off x="2900363" y="24923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0"/>
          <p:cNvSpPr>
            <a:spLocks noEditPoints="1"/>
          </p:cNvSpPr>
          <p:nvPr/>
        </p:nvSpPr>
        <p:spPr bwMode="auto">
          <a:xfrm>
            <a:off x="2879725" y="247015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1"/>
          <p:cNvSpPr>
            <a:spLocks noChangeArrowheads="1"/>
          </p:cNvSpPr>
          <p:nvPr/>
        </p:nvSpPr>
        <p:spPr bwMode="auto">
          <a:xfrm>
            <a:off x="3513138" y="303688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2"/>
          <p:cNvSpPr>
            <a:spLocks noEditPoints="1"/>
          </p:cNvSpPr>
          <p:nvPr/>
        </p:nvSpPr>
        <p:spPr bwMode="auto">
          <a:xfrm>
            <a:off x="3492500" y="301625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3"/>
          <p:cNvSpPr>
            <a:spLocks noChangeArrowheads="1"/>
          </p:cNvSpPr>
          <p:nvPr/>
        </p:nvSpPr>
        <p:spPr bwMode="auto">
          <a:xfrm>
            <a:off x="4125913" y="2809875"/>
            <a:ext cx="52388"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4"/>
          <p:cNvSpPr>
            <a:spLocks noEditPoints="1"/>
          </p:cNvSpPr>
          <p:nvPr/>
        </p:nvSpPr>
        <p:spPr bwMode="auto">
          <a:xfrm>
            <a:off x="4105275" y="27892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65"/>
          <p:cNvSpPr>
            <a:spLocks noChangeArrowheads="1"/>
          </p:cNvSpPr>
          <p:nvPr/>
        </p:nvSpPr>
        <p:spPr bwMode="auto">
          <a:xfrm>
            <a:off x="4740275" y="31067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
          <p:cNvSpPr>
            <a:spLocks noEditPoints="1"/>
          </p:cNvSpPr>
          <p:nvPr/>
        </p:nvSpPr>
        <p:spPr bwMode="auto">
          <a:xfrm>
            <a:off x="4718050" y="3086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67"/>
          <p:cNvSpPr>
            <a:spLocks noChangeArrowheads="1"/>
          </p:cNvSpPr>
          <p:nvPr/>
        </p:nvSpPr>
        <p:spPr bwMode="auto">
          <a:xfrm>
            <a:off x="5353050" y="2741613"/>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8"/>
          <p:cNvSpPr>
            <a:spLocks noEditPoints="1"/>
          </p:cNvSpPr>
          <p:nvPr/>
        </p:nvSpPr>
        <p:spPr bwMode="auto">
          <a:xfrm>
            <a:off x="5332413" y="272097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69"/>
          <p:cNvSpPr>
            <a:spLocks noChangeShapeType="1"/>
          </p:cNvSpPr>
          <p:nvPr/>
        </p:nvSpPr>
        <p:spPr bwMode="auto">
          <a:xfrm>
            <a:off x="2287588" y="22415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0"/>
          <p:cNvSpPr>
            <a:spLocks noChangeShapeType="1"/>
          </p:cNvSpPr>
          <p:nvPr/>
        </p:nvSpPr>
        <p:spPr bwMode="auto">
          <a:xfrm>
            <a:off x="2900363" y="25511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1"/>
          <p:cNvSpPr>
            <a:spLocks noChangeShapeType="1"/>
          </p:cNvSpPr>
          <p:nvPr/>
        </p:nvSpPr>
        <p:spPr bwMode="auto">
          <a:xfrm>
            <a:off x="3513138" y="33639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2"/>
          <p:cNvSpPr>
            <a:spLocks noChangeShapeType="1"/>
          </p:cNvSpPr>
          <p:nvPr/>
        </p:nvSpPr>
        <p:spPr bwMode="auto">
          <a:xfrm>
            <a:off x="4125913" y="3019425"/>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3"/>
          <p:cNvSpPr>
            <a:spLocks noChangeShapeType="1"/>
          </p:cNvSpPr>
          <p:nvPr/>
        </p:nvSpPr>
        <p:spPr bwMode="auto">
          <a:xfrm>
            <a:off x="4740275" y="32131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4"/>
          <p:cNvSpPr>
            <a:spLocks noChangeShapeType="1"/>
          </p:cNvSpPr>
          <p:nvPr/>
        </p:nvSpPr>
        <p:spPr bwMode="auto">
          <a:xfrm>
            <a:off x="5353050" y="277018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5"/>
          <p:cNvSpPr>
            <a:spLocks noChangeShapeType="1"/>
          </p:cNvSpPr>
          <p:nvPr/>
        </p:nvSpPr>
        <p:spPr bwMode="auto">
          <a:xfrm>
            <a:off x="2287588" y="20669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6"/>
          <p:cNvSpPr>
            <a:spLocks noChangeShapeType="1"/>
          </p:cNvSpPr>
          <p:nvPr/>
        </p:nvSpPr>
        <p:spPr bwMode="auto">
          <a:xfrm>
            <a:off x="2900363" y="248443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7"/>
          <p:cNvSpPr>
            <a:spLocks noChangeShapeType="1"/>
          </p:cNvSpPr>
          <p:nvPr/>
        </p:nvSpPr>
        <p:spPr bwMode="auto">
          <a:xfrm>
            <a:off x="3513138" y="27606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8"/>
          <p:cNvSpPr>
            <a:spLocks noChangeShapeType="1"/>
          </p:cNvSpPr>
          <p:nvPr/>
        </p:nvSpPr>
        <p:spPr bwMode="auto">
          <a:xfrm>
            <a:off x="4125913" y="2652713"/>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9"/>
          <p:cNvSpPr>
            <a:spLocks noChangeShapeType="1"/>
          </p:cNvSpPr>
          <p:nvPr/>
        </p:nvSpPr>
        <p:spPr bwMode="auto">
          <a:xfrm>
            <a:off x="4740275" y="305117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0"/>
          <p:cNvSpPr>
            <a:spLocks noChangeShapeType="1"/>
          </p:cNvSpPr>
          <p:nvPr/>
        </p:nvSpPr>
        <p:spPr bwMode="auto">
          <a:xfrm>
            <a:off x="5353050" y="27654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1"/>
          <p:cNvSpPr>
            <a:spLocks noChangeShapeType="1"/>
          </p:cNvSpPr>
          <p:nvPr/>
        </p:nvSpPr>
        <p:spPr bwMode="auto">
          <a:xfrm>
            <a:off x="2312988" y="22431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2"/>
          <p:cNvSpPr>
            <a:spLocks noChangeShapeType="1"/>
          </p:cNvSpPr>
          <p:nvPr/>
        </p:nvSpPr>
        <p:spPr bwMode="auto">
          <a:xfrm>
            <a:off x="2925763" y="3005138"/>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3"/>
          <p:cNvSpPr>
            <a:spLocks noChangeShapeType="1"/>
          </p:cNvSpPr>
          <p:nvPr/>
        </p:nvSpPr>
        <p:spPr bwMode="auto">
          <a:xfrm>
            <a:off x="3538538" y="3255963"/>
            <a:ext cx="0" cy="1603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4"/>
          <p:cNvSpPr>
            <a:spLocks noChangeShapeType="1"/>
          </p:cNvSpPr>
          <p:nvPr/>
        </p:nvSpPr>
        <p:spPr bwMode="auto">
          <a:xfrm>
            <a:off x="4152900" y="3165475"/>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5"/>
          <p:cNvSpPr>
            <a:spLocks noChangeShapeType="1"/>
          </p:cNvSpPr>
          <p:nvPr/>
        </p:nvSpPr>
        <p:spPr bwMode="auto">
          <a:xfrm>
            <a:off x="5378450" y="2335213"/>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6"/>
          <p:cNvSpPr>
            <a:spLocks noChangeShapeType="1"/>
          </p:cNvSpPr>
          <p:nvPr/>
        </p:nvSpPr>
        <p:spPr bwMode="auto">
          <a:xfrm flipV="1">
            <a:off x="2312988" y="21828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7"/>
          <p:cNvSpPr>
            <a:spLocks noChangeShapeType="1"/>
          </p:cNvSpPr>
          <p:nvPr/>
        </p:nvSpPr>
        <p:spPr bwMode="auto">
          <a:xfrm flipV="1">
            <a:off x="2925763" y="2843213"/>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8"/>
          <p:cNvSpPr>
            <a:spLocks noChangeShapeType="1"/>
          </p:cNvSpPr>
          <p:nvPr/>
        </p:nvSpPr>
        <p:spPr bwMode="auto">
          <a:xfrm flipV="1">
            <a:off x="3538538" y="3097213"/>
            <a:ext cx="0" cy="15875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p:cNvSpPr>
            <a:spLocks noChangeShapeType="1"/>
          </p:cNvSpPr>
          <p:nvPr/>
        </p:nvSpPr>
        <p:spPr bwMode="auto">
          <a:xfrm flipV="1">
            <a:off x="4152900" y="3155950"/>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0"/>
          <p:cNvSpPr>
            <a:spLocks noChangeShapeType="1"/>
          </p:cNvSpPr>
          <p:nvPr/>
        </p:nvSpPr>
        <p:spPr bwMode="auto">
          <a:xfrm flipV="1">
            <a:off x="5378450" y="2208213"/>
            <a:ext cx="0" cy="1270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1"/>
          <p:cNvSpPr>
            <a:spLocks/>
          </p:cNvSpPr>
          <p:nvPr/>
        </p:nvSpPr>
        <p:spPr bwMode="auto">
          <a:xfrm>
            <a:off x="2312988" y="2243138"/>
            <a:ext cx="1839913" cy="1012825"/>
          </a:xfrm>
          <a:custGeom>
            <a:avLst/>
            <a:gdLst>
              <a:gd name="T0" fmla="*/ 0 w 1159"/>
              <a:gd name="T1" fmla="*/ 0 h 638"/>
              <a:gd name="T2" fmla="*/ 386 w 1159"/>
              <a:gd name="T3" fmla="*/ 480 h 638"/>
              <a:gd name="T4" fmla="*/ 772 w 1159"/>
              <a:gd name="T5" fmla="*/ 638 h 638"/>
              <a:gd name="T6" fmla="*/ 1159 w 1159"/>
              <a:gd name="T7" fmla="*/ 581 h 638"/>
            </a:gdLst>
            <a:ahLst/>
            <a:cxnLst>
              <a:cxn ang="0">
                <a:pos x="T0" y="T1"/>
              </a:cxn>
              <a:cxn ang="0">
                <a:pos x="T2" y="T3"/>
              </a:cxn>
              <a:cxn ang="0">
                <a:pos x="T4" y="T5"/>
              </a:cxn>
              <a:cxn ang="0">
                <a:pos x="T6" y="T7"/>
              </a:cxn>
            </a:cxnLst>
            <a:rect l="0" t="0" r="r" b="b"/>
            <a:pathLst>
              <a:path w="1159" h="638">
                <a:moveTo>
                  <a:pt x="0" y="0"/>
                </a:moveTo>
                <a:lnTo>
                  <a:pt x="386" y="480"/>
                </a:lnTo>
                <a:lnTo>
                  <a:pt x="772" y="638"/>
                </a:lnTo>
                <a:lnTo>
                  <a:pt x="1159" y="581"/>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Oval 92"/>
          <p:cNvSpPr>
            <a:spLocks noChangeArrowheads="1"/>
          </p:cNvSpPr>
          <p:nvPr/>
        </p:nvSpPr>
        <p:spPr bwMode="auto">
          <a:xfrm>
            <a:off x="2287588" y="2217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3"/>
          <p:cNvSpPr>
            <a:spLocks noEditPoints="1"/>
          </p:cNvSpPr>
          <p:nvPr/>
        </p:nvSpPr>
        <p:spPr bwMode="auto">
          <a:xfrm>
            <a:off x="2265363" y="2197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94"/>
          <p:cNvSpPr>
            <a:spLocks noChangeArrowheads="1"/>
          </p:cNvSpPr>
          <p:nvPr/>
        </p:nvSpPr>
        <p:spPr bwMode="auto">
          <a:xfrm>
            <a:off x="2900363" y="2979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5"/>
          <p:cNvSpPr>
            <a:spLocks noEditPoints="1"/>
          </p:cNvSpPr>
          <p:nvPr/>
        </p:nvSpPr>
        <p:spPr bwMode="auto">
          <a:xfrm>
            <a:off x="2879725" y="29591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96"/>
          <p:cNvSpPr>
            <a:spLocks noChangeArrowheads="1"/>
          </p:cNvSpPr>
          <p:nvPr/>
        </p:nvSpPr>
        <p:spPr bwMode="auto">
          <a:xfrm>
            <a:off x="3513138" y="32305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97"/>
          <p:cNvSpPr>
            <a:spLocks noEditPoints="1"/>
          </p:cNvSpPr>
          <p:nvPr/>
        </p:nvSpPr>
        <p:spPr bwMode="auto">
          <a:xfrm>
            <a:off x="3492500" y="3209925"/>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98"/>
          <p:cNvSpPr>
            <a:spLocks noChangeArrowheads="1"/>
          </p:cNvSpPr>
          <p:nvPr/>
        </p:nvSpPr>
        <p:spPr bwMode="auto">
          <a:xfrm>
            <a:off x="4125913" y="3140075"/>
            <a:ext cx="52388"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99"/>
          <p:cNvSpPr>
            <a:spLocks noEditPoints="1"/>
          </p:cNvSpPr>
          <p:nvPr/>
        </p:nvSpPr>
        <p:spPr bwMode="auto">
          <a:xfrm>
            <a:off x="4105275" y="31194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100"/>
          <p:cNvSpPr>
            <a:spLocks noChangeArrowheads="1"/>
          </p:cNvSpPr>
          <p:nvPr/>
        </p:nvSpPr>
        <p:spPr bwMode="auto">
          <a:xfrm>
            <a:off x="5353050" y="2309813"/>
            <a:ext cx="50800"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1"/>
          <p:cNvSpPr>
            <a:spLocks noEditPoints="1"/>
          </p:cNvSpPr>
          <p:nvPr/>
        </p:nvSpPr>
        <p:spPr bwMode="auto">
          <a:xfrm>
            <a:off x="5332413" y="22891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102"/>
          <p:cNvSpPr>
            <a:spLocks noChangeShapeType="1"/>
          </p:cNvSpPr>
          <p:nvPr/>
        </p:nvSpPr>
        <p:spPr bwMode="auto">
          <a:xfrm>
            <a:off x="2287588" y="23050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3"/>
          <p:cNvSpPr>
            <a:spLocks noChangeShapeType="1"/>
          </p:cNvSpPr>
          <p:nvPr/>
        </p:nvSpPr>
        <p:spPr bwMode="auto">
          <a:xfrm>
            <a:off x="2900363" y="31670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4"/>
          <p:cNvSpPr>
            <a:spLocks noChangeShapeType="1"/>
          </p:cNvSpPr>
          <p:nvPr/>
        </p:nvSpPr>
        <p:spPr bwMode="auto">
          <a:xfrm>
            <a:off x="3513138" y="34163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5"/>
          <p:cNvSpPr>
            <a:spLocks noChangeShapeType="1"/>
          </p:cNvSpPr>
          <p:nvPr/>
        </p:nvSpPr>
        <p:spPr bwMode="auto">
          <a:xfrm>
            <a:off x="4125913" y="317500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6"/>
          <p:cNvSpPr>
            <a:spLocks noChangeShapeType="1"/>
          </p:cNvSpPr>
          <p:nvPr/>
        </p:nvSpPr>
        <p:spPr bwMode="auto">
          <a:xfrm>
            <a:off x="5353050" y="24638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07"/>
          <p:cNvSpPr>
            <a:spLocks noChangeShapeType="1"/>
          </p:cNvSpPr>
          <p:nvPr/>
        </p:nvSpPr>
        <p:spPr bwMode="auto">
          <a:xfrm>
            <a:off x="2287588" y="21828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08"/>
          <p:cNvSpPr>
            <a:spLocks noChangeShapeType="1"/>
          </p:cNvSpPr>
          <p:nvPr/>
        </p:nvSpPr>
        <p:spPr bwMode="auto">
          <a:xfrm>
            <a:off x="2900363" y="2843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09"/>
          <p:cNvSpPr>
            <a:spLocks noChangeShapeType="1"/>
          </p:cNvSpPr>
          <p:nvPr/>
        </p:nvSpPr>
        <p:spPr bwMode="auto">
          <a:xfrm>
            <a:off x="3513138" y="3097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0"/>
          <p:cNvSpPr>
            <a:spLocks noChangeShapeType="1"/>
          </p:cNvSpPr>
          <p:nvPr/>
        </p:nvSpPr>
        <p:spPr bwMode="auto">
          <a:xfrm>
            <a:off x="4125913" y="315595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1"/>
          <p:cNvSpPr>
            <a:spLocks noChangeShapeType="1"/>
          </p:cNvSpPr>
          <p:nvPr/>
        </p:nvSpPr>
        <p:spPr bwMode="auto">
          <a:xfrm>
            <a:off x="5353050" y="2208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2"/>
          <p:cNvSpPr>
            <a:spLocks noChangeShapeType="1"/>
          </p:cNvSpPr>
          <p:nvPr/>
        </p:nvSpPr>
        <p:spPr bwMode="auto">
          <a:xfrm>
            <a:off x="2312988" y="282098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3"/>
          <p:cNvSpPr>
            <a:spLocks noChangeShapeType="1"/>
          </p:cNvSpPr>
          <p:nvPr/>
        </p:nvSpPr>
        <p:spPr bwMode="auto">
          <a:xfrm>
            <a:off x="2925763" y="256540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4"/>
          <p:cNvSpPr>
            <a:spLocks noChangeShapeType="1"/>
          </p:cNvSpPr>
          <p:nvPr/>
        </p:nvSpPr>
        <p:spPr bwMode="auto">
          <a:xfrm>
            <a:off x="3538538" y="2774950"/>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5"/>
          <p:cNvSpPr>
            <a:spLocks noChangeShapeType="1"/>
          </p:cNvSpPr>
          <p:nvPr/>
        </p:nvSpPr>
        <p:spPr bwMode="auto">
          <a:xfrm>
            <a:off x="4152900" y="2632075"/>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6"/>
          <p:cNvSpPr>
            <a:spLocks noChangeShapeType="1"/>
          </p:cNvSpPr>
          <p:nvPr/>
        </p:nvSpPr>
        <p:spPr bwMode="auto">
          <a:xfrm>
            <a:off x="4765675" y="2646363"/>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7"/>
          <p:cNvSpPr>
            <a:spLocks noChangeShapeType="1"/>
          </p:cNvSpPr>
          <p:nvPr/>
        </p:nvSpPr>
        <p:spPr bwMode="auto">
          <a:xfrm>
            <a:off x="5378450" y="2619375"/>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8"/>
          <p:cNvSpPr>
            <a:spLocks noChangeShapeType="1"/>
          </p:cNvSpPr>
          <p:nvPr/>
        </p:nvSpPr>
        <p:spPr bwMode="auto">
          <a:xfrm flipV="1">
            <a:off x="2312988" y="277653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9"/>
          <p:cNvSpPr>
            <a:spLocks noChangeShapeType="1"/>
          </p:cNvSpPr>
          <p:nvPr/>
        </p:nvSpPr>
        <p:spPr bwMode="auto">
          <a:xfrm flipV="1">
            <a:off x="2925763" y="255905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0"/>
          <p:cNvSpPr>
            <a:spLocks noChangeShapeType="1"/>
          </p:cNvSpPr>
          <p:nvPr/>
        </p:nvSpPr>
        <p:spPr bwMode="auto">
          <a:xfrm flipV="1">
            <a:off x="3538538" y="2652713"/>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1"/>
          <p:cNvSpPr>
            <a:spLocks noChangeShapeType="1"/>
          </p:cNvSpPr>
          <p:nvPr/>
        </p:nvSpPr>
        <p:spPr bwMode="auto">
          <a:xfrm flipV="1">
            <a:off x="4152900" y="2589213"/>
            <a:ext cx="0" cy="428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2"/>
          <p:cNvSpPr>
            <a:spLocks noChangeShapeType="1"/>
          </p:cNvSpPr>
          <p:nvPr/>
        </p:nvSpPr>
        <p:spPr bwMode="auto">
          <a:xfrm flipV="1">
            <a:off x="4765675" y="2565400"/>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3"/>
          <p:cNvSpPr>
            <a:spLocks noChangeShapeType="1"/>
          </p:cNvSpPr>
          <p:nvPr/>
        </p:nvSpPr>
        <p:spPr bwMode="auto">
          <a:xfrm flipV="1">
            <a:off x="5378450" y="2338388"/>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4"/>
          <p:cNvSpPr>
            <a:spLocks/>
          </p:cNvSpPr>
          <p:nvPr/>
        </p:nvSpPr>
        <p:spPr bwMode="auto">
          <a:xfrm>
            <a:off x="2312988" y="2565400"/>
            <a:ext cx="3065463" cy="255588"/>
          </a:xfrm>
          <a:custGeom>
            <a:avLst/>
            <a:gdLst>
              <a:gd name="T0" fmla="*/ 0 w 1931"/>
              <a:gd name="T1" fmla="*/ 161 h 161"/>
              <a:gd name="T2" fmla="*/ 386 w 1931"/>
              <a:gd name="T3" fmla="*/ 0 h 161"/>
              <a:gd name="T4" fmla="*/ 772 w 1931"/>
              <a:gd name="T5" fmla="*/ 132 h 161"/>
              <a:gd name="T6" fmla="*/ 1159 w 1931"/>
              <a:gd name="T7" fmla="*/ 42 h 161"/>
              <a:gd name="T8" fmla="*/ 1545 w 1931"/>
              <a:gd name="T9" fmla="*/ 51 h 161"/>
              <a:gd name="T10" fmla="*/ 1931 w 1931"/>
              <a:gd name="T11" fmla="*/ 34 h 161"/>
            </a:gdLst>
            <a:ahLst/>
            <a:cxnLst>
              <a:cxn ang="0">
                <a:pos x="T0" y="T1"/>
              </a:cxn>
              <a:cxn ang="0">
                <a:pos x="T2" y="T3"/>
              </a:cxn>
              <a:cxn ang="0">
                <a:pos x="T4" y="T5"/>
              </a:cxn>
              <a:cxn ang="0">
                <a:pos x="T6" y="T7"/>
              </a:cxn>
              <a:cxn ang="0">
                <a:pos x="T8" y="T9"/>
              </a:cxn>
              <a:cxn ang="0">
                <a:pos x="T10" y="T11"/>
              </a:cxn>
            </a:cxnLst>
            <a:rect l="0" t="0" r="r" b="b"/>
            <a:pathLst>
              <a:path w="1931" h="161">
                <a:moveTo>
                  <a:pt x="0" y="161"/>
                </a:moveTo>
                <a:lnTo>
                  <a:pt x="386" y="0"/>
                </a:lnTo>
                <a:lnTo>
                  <a:pt x="772" y="132"/>
                </a:lnTo>
                <a:lnTo>
                  <a:pt x="1159" y="42"/>
                </a:lnTo>
                <a:lnTo>
                  <a:pt x="1545" y="51"/>
                </a:lnTo>
                <a:lnTo>
                  <a:pt x="1931" y="3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25"/>
          <p:cNvSpPr>
            <a:spLocks noChangeArrowheads="1"/>
          </p:cNvSpPr>
          <p:nvPr/>
        </p:nvSpPr>
        <p:spPr bwMode="auto">
          <a:xfrm>
            <a:off x="2287588" y="2795588"/>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6"/>
          <p:cNvSpPr>
            <a:spLocks noEditPoints="1"/>
          </p:cNvSpPr>
          <p:nvPr/>
        </p:nvSpPr>
        <p:spPr bwMode="auto">
          <a:xfrm>
            <a:off x="2265363" y="2773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127"/>
          <p:cNvSpPr>
            <a:spLocks noChangeArrowheads="1"/>
          </p:cNvSpPr>
          <p:nvPr/>
        </p:nvSpPr>
        <p:spPr bwMode="auto">
          <a:xfrm>
            <a:off x="2900363" y="254000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8"/>
          <p:cNvSpPr>
            <a:spLocks noEditPoints="1"/>
          </p:cNvSpPr>
          <p:nvPr/>
        </p:nvSpPr>
        <p:spPr bwMode="auto">
          <a:xfrm>
            <a:off x="287972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129"/>
          <p:cNvSpPr>
            <a:spLocks noChangeArrowheads="1"/>
          </p:cNvSpPr>
          <p:nvPr/>
        </p:nvSpPr>
        <p:spPr bwMode="auto">
          <a:xfrm>
            <a:off x="3513138" y="27495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30"/>
          <p:cNvSpPr>
            <a:spLocks noEditPoints="1"/>
          </p:cNvSpPr>
          <p:nvPr/>
        </p:nvSpPr>
        <p:spPr bwMode="auto">
          <a:xfrm>
            <a:off x="3492500" y="272732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131"/>
          <p:cNvSpPr>
            <a:spLocks noChangeArrowheads="1"/>
          </p:cNvSpPr>
          <p:nvPr/>
        </p:nvSpPr>
        <p:spPr bwMode="auto">
          <a:xfrm>
            <a:off x="4125913" y="2606675"/>
            <a:ext cx="52388"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2"/>
          <p:cNvSpPr>
            <a:spLocks noEditPoints="1"/>
          </p:cNvSpPr>
          <p:nvPr/>
        </p:nvSpPr>
        <p:spPr bwMode="auto">
          <a:xfrm>
            <a:off x="4105275" y="25860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33"/>
          <p:cNvSpPr>
            <a:spLocks noChangeArrowheads="1"/>
          </p:cNvSpPr>
          <p:nvPr/>
        </p:nvSpPr>
        <p:spPr bwMode="auto">
          <a:xfrm>
            <a:off x="4740275" y="2620963"/>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4"/>
          <p:cNvSpPr>
            <a:spLocks noEditPoints="1"/>
          </p:cNvSpPr>
          <p:nvPr/>
        </p:nvSpPr>
        <p:spPr bwMode="auto">
          <a:xfrm>
            <a:off x="4718050" y="25987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35"/>
          <p:cNvSpPr>
            <a:spLocks noChangeArrowheads="1"/>
          </p:cNvSpPr>
          <p:nvPr/>
        </p:nvSpPr>
        <p:spPr bwMode="auto">
          <a:xfrm>
            <a:off x="5353050" y="25939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6"/>
          <p:cNvSpPr>
            <a:spLocks noEditPoints="1"/>
          </p:cNvSpPr>
          <p:nvPr/>
        </p:nvSpPr>
        <p:spPr bwMode="auto">
          <a:xfrm>
            <a:off x="5332413" y="25733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Line 137"/>
          <p:cNvSpPr>
            <a:spLocks noChangeShapeType="1"/>
          </p:cNvSpPr>
          <p:nvPr/>
        </p:nvSpPr>
        <p:spPr bwMode="auto">
          <a:xfrm>
            <a:off x="2287588" y="28654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38"/>
          <p:cNvSpPr>
            <a:spLocks noChangeShapeType="1"/>
          </p:cNvSpPr>
          <p:nvPr/>
        </p:nvSpPr>
        <p:spPr bwMode="auto">
          <a:xfrm>
            <a:off x="2900363" y="25717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39"/>
          <p:cNvSpPr>
            <a:spLocks noChangeShapeType="1"/>
          </p:cNvSpPr>
          <p:nvPr/>
        </p:nvSpPr>
        <p:spPr bwMode="auto">
          <a:xfrm>
            <a:off x="3513138" y="28971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0"/>
          <p:cNvSpPr>
            <a:spLocks noChangeShapeType="1"/>
          </p:cNvSpPr>
          <p:nvPr/>
        </p:nvSpPr>
        <p:spPr bwMode="auto">
          <a:xfrm>
            <a:off x="4125913" y="2676525"/>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41"/>
          <p:cNvSpPr>
            <a:spLocks noChangeShapeType="1"/>
          </p:cNvSpPr>
          <p:nvPr/>
        </p:nvSpPr>
        <p:spPr bwMode="auto">
          <a:xfrm>
            <a:off x="4740275" y="272732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2"/>
          <p:cNvSpPr>
            <a:spLocks noChangeShapeType="1"/>
          </p:cNvSpPr>
          <p:nvPr/>
        </p:nvSpPr>
        <p:spPr bwMode="auto">
          <a:xfrm>
            <a:off x="5353050" y="290036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3"/>
          <p:cNvSpPr>
            <a:spLocks noChangeShapeType="1"/>
          </p:cNvSpPr>
          <p:nvPr/>
        </p:nvSpPr>
        <p:spPr bwMode="auto">
          <a:xfrm>
            <a:off x="2287588" y="27765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4"/>
          <p:cNvSpPr>
            <a:spLocks noChangeShapeType="1"/>
          </p:cNvSpPr>
          <p:nvPr/>
        </p:nvSpPr>
        <p:spPr bwMode="auto">
          <a:xfrm>
            <a:off x="2900363" y="25590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5"/>
          <p:cNvSpPr>
            <a:spLocks noChangeShapeType="1"/>
          </p:cNvSpPr>
          <p:nvPr/>
        </p:nvSpPr>
        <p:spPr bwMode="auto">
          <a:xfrm>
            <a:off x="3513138" y="26527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46"/>
          <p:cNvSpPr>
            <a:spLocks noChangeShapeType="1"/>
          </p:cNvSpPr>
          <p:nvPr/>
        </p:nvSpPr>
        <p:spPr bwMode="auto">
          <a:xfrm>
            <a:off x="4125913" y="2589213"/>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47"/>
          <p:cNvSpPr>
            <a:spLocks noChangeShapeType="1"/>
          </p:cNvSpPr>
          <p:nvPr/>
        </p:nvSpPr>
        <p:spPr bwMode="auto">
          <a:xfrm>
            <a:off x="4740275" y="2565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48"/>
          <p:cNvSpPr>
            <a:spLocks noChangeShapeType="1"/>
          </p:cNvSpPr>
          <p:nvPr/>
        </p:nvSpPr>
        <p:spPr bwMode="auto">
          <a:xfrm>
            <a:off x="5353050" y="233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49"/>
          <p:cNvSpPr>
            <a:spLocks noChangeShapeType="1"/>
          </p:cNvSpPr>
          <p:nvPr/>
        </p:nvSpPr>
        <p:spPr bwMode="auto">
          <a:xfrm>
            <a:off x="2312988" y="3008313"/>
            <a:ext cx="0" cy="1111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0"/>
          <p:cNvSpPr>
            <a:spLocks noChangeShapeType="1"/>
          </p:cNvSpPr>
          <p:nvPr/>
        </p:nvSpPr>
        <p:spPr bwMode="auto">
          <a:xfrm>
            <a:off x="2925763" y="2943225"/>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1"/>
          <p:cNvSpPr>
            <a:spLocks noChangeShapeType="1"/>
          </p:cNvSpPr>
          <p:nvPr/>
        </p:nvSpPr>
        <p:spPr bwMode="auto">
          <a:xfrm>
            <a:off x="3538538" y="3051175"/>
            <a:ext cx="0" cy="12065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2"/>
          <p:cNvSpPr>
            <a:spLocks noChangeShapeType="1"/>
          </p:cNvSpPr>
          <p:nvPr/>
        </p:nvSpPr>
        <p:spPr bwMode="auto">
          <a:xfrm>
            <a:off x="4152900" y="2566988"/>
            <a:ext cx="0" cy="10160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3"/>
          <p:cNvSpPr>
            <a:spLocks noChangeShapeType="1"/>
          </p:cNvSpPr>
          <p:nvPr/>
        </p:nvSpPr>
        <p:spPr bwMode="auto">
          <a:xfrm>
            <a:off x="5378450" y="2165350"/>
            <a:ext cx="0" cy="26987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4"/>
          <p:cNvSpPr>
            <a:spLocks noChangeShapeType="1"/>
          </p:cNvSpPr>
          <p:nvPr/>
        </p:nvSpPr>
        <p:spPr bwMode="auto">
          <a:xfrm flipV="1">
            <a:off x="2312988" y="2998788"/>
            <a:ext cx="0" cy="9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5"/>
          <p:cNvSpPr>
            <a:spLocks noChangeShapeType="1"/>
          </p:cNvSpPr>
          <p:nvPr/>
        </p:nvSpPr>
        <p:spPr bwMode="auto">
          <a:xfrm flipV="1">
            <a:off x="2925763" y="2913063"/>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6"/>
          <p:cNvSpPr>
            <a:spLocks noChangeShapeType="1"/>
          </p:cNvSpPr>
          <p:nvPr/>
        </p:nvSpPr>
        <p:spPr bwMode="auto">
          <a:xfrm flipV="1">
            <a:off x="3538538" y="2928938"/>
            <a:ext cx="0" cy="1222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57"/>
          <p:cNvSpPr>
            <a:spLocks noChangeShapeType="1"/>
          </p:cNvSpPr>
          <p:nvPr/>
        </p:nvSpPr>
        <p:spPr bwMode="auto">
          <a:xfrm flipV="1">
            <a:off x="4152900" y="2463800"/>
            <a:ext cx="0" cy="1031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8"/>
          <p:cNvSpPr>
            <a:spLocks noChangeShapeType="1"/>
          </p:cNvSpPr>
          <p:nvPr/>
        </p:nvSpPr>
        <p:spPr bwMode="auto">
          <a:xfrm flipV="1">
            <a:off x="5378450" y="1893888"/>
            <a:ext cx="0" cy="2714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9"/>
          <p:cNvSpPr>
            <a:spLocks/>
          </p:cNvSpPr>
          <p:nvPr/>
        </p:nvSpPr>
        <p:spPr bwMode="auto">
          <a:xfrm>
            <a:off x="2312988" y="2566988"/>
            <a:ext cx="1839913" cy="484188"/>
          </a:xfrm>
          <a:custGeom>
            <a:avLst/>
            <a:gdLst>
              <a:gd name="T0" fmla="*/ 0 w 1159"/>
              <a:gd name="T1" fmla="*/ 278 h 305"/>
              <a:gd name="T2" fmla="*/ 386 w 1159"/>
              <a:gd name="T3" fmla="*/ 237 h 305"/>
              <a:gd name="T4" fmla="*/ 772 w 1159"/>
              <a:gd name="T5" fmla="*/ 305 h 305"/>
              <a:gd name="T6" fmla="*/ 1159 w 1159"/>
              <a:gd name="T7" fmla="*/ 0 h 305"/>
            </a:gdLst>
            <a:ahLst/>
            <a:cxnLst>
              <a:cxn ang="0">
                <a:pos x="T0" y="T1"/>
              </a:cxn>
              <a:cxn ang="0">
                <a:pos x="T2" y="T3"/>
              </a:cxn>
              <a:cxn ang="0">
                <a:pos x="T4" y="T5"/>
              </a:cxn>
              <a:cxn ang="0">
                <a:pos x="T6" y="T7"/>
              </a:cxn>
            </a:cxnLst>
            <a:rect l="0" t="0" r="r" b="b"/>
            <a:pathLst>
              <a:path w="1159" h="305">
                <a:moveTo>
                  <a:pt x="0" y="278"/>
                </a:moveTo>
                <a:lnTo>
                  <a:pt x="386" y="237"/>
                </a:lnTo>
                <a:lnTo>
                  <a:pt x="772" y="305"/>
                </a:lnTo>
                <a:lnTo>
                  <a:pt x="1159" y="0"/>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160"/>
          <p:cNvSpPr>
            <a:spLocks noChangeArrowheads="1"/>
          </p:cNvSpPr>
          <p:nvPr/>
        </p:nvSpPr>
        <p:spPr bwMode="auto">
          <a:xfrm>
            <a:off x="2287588" y="2982913"/>
            <a:ext cx="50800"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61"/>
          <p:cNvSpPr>
            <a:spLocks noEditPoints="1"/>
          </p:cNvSpPr>
          <p:nvPr/>
        </p:nvSpPr>
        <p:spPr bwMode="auto">
          <a:xfrm>
            <a:off x="2265363" y="29622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62"/>
          <p:cNvSpPr>
            <a:spLocks noChangeArrowheads="1"/>
          </p:cNvSpPr>
          <p:nvPr/>
        </p:nvSpPr>
        <p:spPr bwMode="auto">
          <a:xfrm>
            <a:off x="2900363" y="291782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63"/>
          <p:cNvSpPr>
            <a:spLocks noEditPoints="1"/>
          </p:cNvSpPr>
          <p:nvPr/>
        </p:nvSpPr>
        <p:spPr bwMode="auto">
          <a:xfrm>
            <a:off x="2879725" y="2897188"/>
            <a:ext cx="93663"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64"/>
          <p:cNvSpPr>
            <a:spLocks noChangeArrowheads="1"/>
          </p:cNvSpPr>
          <p:nvPr/>
        </p:nvSpPr>
        <p:spPr bwMode="auto">
          <a:xfrm>
            <a:off x="3513138" y="30257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65"/>
          <p:cNvSpPr>
            <a:spLocks noEditPoints="1"/>
          </p:cNvSpPr>
          <p:nvPr/>
        </p:nvSpPr>
        <p:spPr bwMode="auto">
          <a:xfrm>
            <a:off x="3492500" y="3003550"/>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66"/>
          <p:cNvSpPr>
            <a:spLocks noChangeArrowheads="1"/>
          </p:cNvSpPr>
          <p:nvPr/>
        </p:nvSpPr>
        <p:spPr bwMode="auto">
          <a:xfrm>
            <a:off x="4125913" y="2541588"/>
            <a:ext cx="52388"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67"/>
          <p:cNvSpPr>
            <a:spLocks noEditPoints="1"/>
          </p:cNvSpPr>
          <p:nvPr/>
        </p:nvSpPr>
        <p:spPr bwMode="auto">
          <a:xfrm>
            <a:off x="410527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68"/>
          <p:cNvSpPr>
            <a:spLocks noChangeArrowheads="1"/>
          </p:cNvSpPr>
          <p:nvPr/>
        </p:nvSpPr>
        <p:spPr bwMode="auto">
          <a:xfrm>
            <a:off x="5353050" y="2139950"/>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69"/>
          <p:cNvSpPr>
            <a:spLocks noEditPoints="1"/>
          </p:cNvSpPr>
          <p:nvPr/>
        </p:nvSpPr>
        <p:spPr bwMode="auto">
          <a:xfrm>
            <a:off x="5332413" y="211772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Line 170"/>
          <p:cNvSpPr>
            <a:spLocks noChangeShapeType="1"/>
          </p:cNvSpPr>
          <p:nvPr/>
        </p:nvSpPr>
        <p:spPr bwMode="auto">
          <a:xfrm>
            <a:off x="2287588" y="30194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1"/>
          <p:cNvSpPr>
            <a:spLocks noChangeShapeType="1"/>
          </p:cNvSpPr>
          <p:nvPr/>
        </p:nvSpPr>
        <p:spPr bwMode="auto">
          <a:xfrm>
            <a:off x="2900363" y="29733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2"/>
          <p:cNvSpPr>
            <a:spLocks noChangeShapeType="1"/>
          </p:cNvSpPr>
          <p:nvPr/>
        </p:nvSpPr>
        <p:spPr bwMode="auto">
          <a:xfrm>
            <a:off x="3513138" y="31718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3"/>
          <p:cNvSpPr>
            <a:spLocks noChangeShapeType="1"/>
          </p:cNvSpPr>
          <p:nvPr/>
        </p:nvSpPr>
        <p:spPr bwMode="auto">
          <a:xfrm>
            <a:off x="4125913" y="2668588"/>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4"/>
          <p:cNvSpPr>
            <a:spLocks noChangeShapeType="1"/>
          </p:cNvSpPr>
          <p:nvPr/>
        </p:nvSpPr>
        <p:spPr bwMode="auto">
          <a:xfrm>
            <a:off x="5353050" y="24352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5"/>
          <p:cNvSpPr>
            <a:spLocks noChangeShapeType="1"/>
          </p:cNvSpPr>
          <p:nvPr/>
        </p:nvSpPr>
        <p:spPr bwMode="auto">
          <a:xfrm>
            <a:off x="2287588" y="29987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76"/>
          <p:cNvSpPr>
            <a:spLocks noChangeShapeType="1"/>
          </p:cNvSpPr>
          <p:nvPr/>
        </p:nvSpPr>
        <p:spPr bwMode="auto">
          <a:xfrm>
            <a:off x="2900363" y="29130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77"/>
          <p:cNvSpPr>
            <a:spLocks noChangeShapeType="1"/>
          </p:cNvSpPr>
          <p:nvPr/>
        </p:nvSpPr>
        <p:spPr bwMode="auto">
          <a:xfrm>
            <a:off x="3513138" y="292893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78"/>
          <p:cNvSpPr>
            <a:spLocks noChangeShapeType="1"/>
          </p:cNvSpPr>
          <p:nvPr/>
        </p:nvSpPr>
        <p:spPr bwMode="auto">
          <a:xfrm>
            <a:off x="4125913" y="2463800"/>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79"/>
          <p:cNvSpPr>
            <a:spLocks noChangeShapeType="1"/>
          </p:cNvSpPr>
          <p:nvPr/>
        </p:nvSpPr>
        <p:spPr bwMode="auto">
          <a:xfrm>
            <a:off x="5353050" y="1893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0"/>
          <p:cNvSpPr>
            <a:spLocks noChangeArrowheads="1"/>
          </p:cNvSpPr>
          <p:nvPr/>
        </p:nvSpPr>
        <p:spPr bwMode="auto">
          <a:xfrm>
            <a:off x="3929063" y="36306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Line 181"/>
          <p:cNvSpPr>
            <a:spLocks noChangeShapeType="1"/>
          </p:cNvSpPr>
          <p:nvPr/>
        </p:nvSpPr>
        <p:spPr bwMode="auto">
          <a:xfrm>
            <a:off x="3654425" y="3733800"/>
            <a:ext cx="2555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2"/>
          <p:cNvSpPr>
            <a:spLocks noChangeShapeType="1"/>
          </p:cNvSpPr>
          <p:nvPr/>
        </p:nvSpPr>
        <p:spPr bwMode="auto">
          <a:xfrm>
            <a:off x="3756025" y="38100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3"/>
          <p:cNvSpPr>
            <a:spLocks noChangeShapeType="1"/>
          </p:cNvSpPr>
          <p:nvPr/>
        </p:nvSpPr>
        <p:spPr bwMode="auto">
          <a:xfrm>
            <a:off x="3756025" y="36576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4"/>
          <p:cNvSpPr>
            <a:spLocks noChangeShapeType="1"/>
          </p:cNvSpPr>
          <p:nvPr/>
        </p:nvSpPr>
        <p:spPr bwMode="auto">
          <a:xfrm flipV="1">
            <a:off x="3781425" y="3657600"/>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185"/>
          <p:cNvSpPr>
            <a:spLocks noChangeArrowheads="1"/>
          </p:cNvSpPr>
          <p:nvPr/>
        </p:nvSpPr>
        <p:spPr bwMode="auto">
          <a:xfrm>
            <a:off x="3756025" y="3706813"/>
            <a:ext cx="50800"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6"/>
          <p:cNvSpPr>
            <a:spLocks noEditPoints="1"/>
          </p:cNvSpPr>
          <p:nvPr/>
        </p:nvSpPr>
        <p:spPr bwMode="auto">
          <a:xfrm>
            <a:off x="3748088" y="3698875"/>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Rectangle 187"/>
          <p:cNvSpPr>
            <a:spLocks noChangeArrowheads="1"/>
          </p:cNvSpPr>
          <p:nvPr/>
        </p:nvSpPr>
        <p:spPr bwMode="auto">
          <a:xfrm>
            <a:off x="3929063" y="38735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6" name="Line 188"/>
          <p:cNvSpPr>
            <a:spLocks noChangeShapeType="1"/>
          </p:cNvSpPr>
          <p:nvPr/>
        </p:nvSpPr>
        <p:spPr bwMode="auto">
          <a:xfrm>
            <a:off x="3654425" y="3978275"/>
            <a:ext cx="25558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89"/>
          <p:cNvSpPr>
            <a:spLocks noChangeShapeType="1"/>
          </p:cNvSpPr>
          <p:nvPr/>
        </p:nvSpPr>
        <p:spPr bwMode="auto">
          <a:xfrm>
            <a:off x="3756025" y="40544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0"/>
          <p:cNvSpPr>
            <a:spLocks noChangeShapeType="1"/>
          </p:cNvSpPr>
          <p:nvPr/>
        </p:nvSpPr>
        <p:spPr bwMode="auto">
          <a:xfrm>
            <a:off x="3756025" y="39020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1"/>
          <p:cNvSpPr>
            <a:spLocks noChangeShapeType="1"/>
          </p:cNvSpPr>
          <p:nvPr/>
        </p:nvSpPr>
        <p:spPr bwMode="auto">
          <a:xfrm flipV="1">
            <a:off x="3781425" y="3902075"/>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2"/>
          <p:cNvSpPr>
            <a:spLocks noChangeArrowheads="1"/>
          </p:cNvSpPr>
          <p:nvPr/>
        </p:nvSpPr>
        <p:spPr bwMode="auto">
          <a:xfrm>
            <a:off x="3756025" y="3952875"/>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3"/>
          <p:cNvSpPr>
            <a:spLocks noEditPoints="1"/>
          </p:cNvSpPr>
          <p:nvPr/>
        </p:nvSpPr>
        <p:spPr bwMode="auto">
          <a:xfrm>
            <a:off x="3748088" y="3944938"/>
            <a:ext cx="68263"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Rectangle 194"/>
          <p:cNvSpPr>
            <a:spLocks noChangeArrowheads="1"/>
          </p:cNvSpPr>
          <p:nvPr/>
        </p:nvSpPr>
        <p:spPr bwMode="auto">
          <a:xfrm>
            <a:off x="3929063" y="412273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3" name="Line 195"/>
          <p:cNvSpPr>
            <a:spLocks noChangeShapeType="1"/>
          </p:cNvSpPr>
          <p:nvPr/>
        </p:nvSpPr>
        <p:spPr bwMode="auto">
          <a:xfrm>
            <a:off x="3654425" y="4222750"/>
            <a:ext cx="2555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96"/>
          <p:cNvSpPr>
            <a:spLocks noChangeShapeType="1"/>
          </p:cNvSpPr>
          <p:nvPr/>
        </p:nvSpPr>
        <p:spPr bwMode="auto">
          <a:xfrm>
            <a:off x="3756025" y="42989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97"/>
          <p:cNvSpPr>
            <a:spLocks noChangeShapeType="1"/>
          </p:cNvSpPr>
          <p:nvPr/>
        </p:nvSpPr>
        <p:spPr bwMode="auto">
          <a:xfrm>
            <a:off x="3756025" y="41465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98"/>
          <p:cNvSpPr>
            <a:spLocks noChangeShapeType="1"/>
          </p:cNvSpPr>
          <p:nvPr/>
        </p:nvSpPr>
        <p:spPr bwMode="auto">
          <a:xfrm flipV="1">
            <a:off x="3781425" y="4146550"/>
            <a:ext cx="0" cy="15240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99"/>
          <p:cNvSpPr>
            <a:spLocks noChangeArrowheads="1"/>
          </p:cNvSpPr>
          <p:nvPr/>
        </p:nvSpPr>
        <p:spPr bwMode="auto">
          <a:xfrm>
            <a:off x="3756025" y="41973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00"/>
          <p:cNvSpPr>
            <a:spLocks noEditPoints="1"/>
          </p:cNvSpPr>
          <p:nvPr/>
        </p:nvSpPr>
        <p:spPr bwMode="auto">
          <a:xfrm>
            <a:off x="3748088" y="4189413"/>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201"/>
          <p:cNvSpPr>
            <a:spLocks noChangeArrowheads="1"/>
          </p:cNvSpPr>
          <p:nvPr/>
        </p:nvSpPr>
        <p:spPr bwMode="auto">
          <a:xfrm>
            <a:off x="3929063" y="4364038"/>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0" name="Line 202"/>
          <p:cNvSpPr>
            <a:spLocks noChangeShapeType="1"/>
          </p:cNvSpPr>
          <p:nvPr/>
        </p:nvSpPr>
        <p:spPr bwMode="auto">
          <a:xfrm>
            <a:off x="3654425" y="4468813"/>
            <a:ext cx="25558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3"/>
          <p:cNvSpPr>
            <a:spLocks noChangeShapeType="1"/>
          </p:cNvSpPr>
          <p:nvPr/>
        </p:nvSpPr>
        <p:spPr bwMode="auto">
          <a:xfrm>
            <a:off x="3756025" y="4545013"/>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4"/>
          <p:cNvSpPr>
            <a:spLocks noChangeShapeType="1"/>
          </p:cNvSpPr>
          <p:nvPr/>
        </p:nvSpPr>
        <p:spPr bwMode="auto">
          <a:xfrm>
            <a:off x="3756025" y="4391025"/>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6"/>
          <p:cNvSpPr>
            <a:spLocks noChangeShapeType="1"/>
          </p:cNvSpPr>
          <p:nvPr/>
        </p:nvSpPr>
        <p:spPr bwMode="auto">
          <a:xfrm flipV="1">
            <a:off x="3781425" y="4391025"/>
            <a:ext cx="0" cy="153988"/>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207"/>
          <p:cNvSpPr>
            <a:spLocks noChangeArrowheads="1"/>
          </p:cNvSpPr>
          <p:nvPr/>
        </p:nvSpPr>
        <p:spPr bwMode="auto">
          <a:xfrm>
            <a:off x="3756025" y="44434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noEditPoints="1"/>
          </p:cNvSpPr>
          <p:nvPr/>
        </p:nvSpPr>
        <p:spPr bwMode="auto">
          <a:xfrm>
            <a:off x="3748088" y="4433888"/>
            <a:ext cx="68263"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213"/>
          <p:cNvSpPr>
            <a:spLocks noChangeShapeType="1"/>
          </p:cNvSpPr>
          <p:nvPr/>
        </p:nvSpPr>
        <p:spPr bwMode="auto">
          <a:xfrm>
            <a:off x="6824662" y="4659313"/>
            <a:ext cx="3679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4"/>
          <p:cNvSpPr>
            <a:spLocks noChangeShapeType="1"/>
          </p:cNvSpPr>
          <p:nvPr/>
        </p:nvSpPr>
        <p:spPr bwMode="auto">
          <a:xfrm>
            <a:off x="713105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5"/>
          <p:cNvSpPr>
            <a:spLocks noChangeShapeType="1"/>
          </p:cNvSpPr>
          <p:nvPr/>
        </p:nvSpPr>
        <p:spPr bwMode="auto">
          <a:xfrm>
            <a:off x="77438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16"/>
          <p:cNvSpPr>
            <a:spLocks noChangeShapeType="1"/>
          </p:cNvSpPr>
          <p:nvPr/>
        </p:nvSpPr>
        <p:spPr bwMode="auto">
          <a:xfrm>
            <a:off x="8358187"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7"/>
          <p:cNvSpPr>
            <a:spLocks noChangeShapeType="1"/>
          </p:cNvSpPr>
          <p:nvPr/>
        </p:nvSpPr>
        <p:spPr bwMode="auto">
          <a:xfrm>
            <a:off x="8970962"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18"/>
          <p:cNvSpPr>
            <a:spLocks noChangeShapeType="1"/>
          </p:cNvSpPr>
          <p:nvPr/>
        </p:nvSpPr>
        <p:spPr bwMode="auto">
          <a:xfrm>
            <a:off x="95853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19"/>
          <p:cNvSpPr>
            <a:spLocks noChangeShapeType="1"/>
          </p:cNvSpPr>
          <p:nvPr/>
        </p:nvSpPr>
        <p:spPr bwMode="auto">
          <a:xfrm>
            <a:off x="1019810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Rectangle 220"/>
          <p:cNvSpPr>
            <a:spLocks noChangeArrowheads="1"/>
          </p:cNvSpPr>
          <p:nvPr/>
        </p:nvSpPr>
        <p:spPr bwMode="auto">
          <a:xfrm>
            <a:off x="708660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8" name="Rectangle 221"/>
          <p:cNvSpPr>
            <a:spLocks noChangeArrowheads="1"/>
          </p:cNvSpPr>
          <p:nvPr/>
        </p:nvSpPr>
        <p:spPr bwMode="auto">
          <a:xfrm>
            <a:off x="7699375"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9" name="Rectangle 222"/>
          <p:cNvSpPr>
            <a:spLocks noChangeArrowheads="1"/>
          </p:cNvSpPr>
          <p:nvPr/>
        </p:nvSpPr>
        <p:spPr bwMode="auto">
          <a:xfrm>
            <a:off x="831373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0" name="Rectangle 223"/>
          <p:cNvSpPr>
            <a:spLocks noChangeArrowheads="1"/>
          </p:cNvSpPr>
          <p:nvPr/>
        </p:nvSpPr>
        <p:spPr bwMode="auto">
          <a:xfrm>
            <a:off x="8926512"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1" name="Rectangle 224"/>
          <p:cNvSpPr>
            <a:spLocks noChangeArrowheads="1"/>
          </p:cNvSpPr>
          <p:nvPr/>
        </p:nvSpPr>
        <p:spPr bwMode="auto">
          <a:xfrm>
            <a:off x="953928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2" name="Rectangle 225"/>
          <p:cNvSpPr>
            <a:spLocks noChangeArrowheads="1"/>
          </p:cNvSpPr>
          <p:nvPr/>
        </p:nvSpPr>
        <p:spPr bwMode="auto">
          <a:xfrm>
            <a:off x="1015365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4" name="Line 227"/>
          <p:cNvSpPr>
            <a:spLocks noChangeShapeType="1"/>
          </p:cNvSpPr>
          <p:nvPr/>
        </p:nvSpPr>
        <p:spPr bwMode="auto">
          <a:xfrm flipV="1">
            <a:off x="6824662" y="17414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28"/>
          <p:cNvSpPr>
            <a:spLocks noChangeShapeType="1"/>
          </p:cNvSpPr>
          <p:nvPr/>
        </p:nvSpPr>
        <p:spPr bwMode="auto">
          <a:xfrm flipH="1">
            <a:off x="6788150" y="46593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29"/>
          <p:cNvSpPr>
            <a:spLocks noChangeShapeType="1"/>
          </p:cNvSpPr>
          <p:nvPr/>
        </p:nvSpPr>
        <p:spPr bwMode="auto">
          <a:xfrm flipH="1">
            <a:off x="6788150" y="40751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0"/>
          <p:cNvSpPr>
            <a:spLocks noChangeShapeType="1"/>
          </p:cNvSpPr>
          <p:nvPr/>
        </p:nvSpPr>
        <p:spPr bwMode="auto">
          <a:xfrm flipH="1">
            <a:off x="6788150" y="34925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1"/>
          <p:cNvSpPr>
            <a:spLocks noChangeShapeType="1"/>
          </p:cNvSpPr>
          <p:nvPr/>
        </p:nvSpPr>
        <p:spPr bwMode="auto">
          <a:xfrm flipH="1">
            <a:off x="6788150" y="29083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2"/>
          <p:cNvSpPr>
            <a:spLocks noChangeShapeType="1"/>
          </p:cNvSpPr>
          <p:nvPr/>
        </p:nvSpPr>
        <p:spPr bwMode="auto">
          <a:xfrm flipH="1">
            <a:off x="6788150" y="23256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3"/>
          <p:cNvSpPr>
            <a:spLocks noChangeShapeType="1"/>
          </p:cNvSpPr>
          <p:nvPr/>
        </p:nvSpPr>
        <p:spPr bwMode="auto">
          <a:xfrm flipH="1">
            <a:off x="6788150" y="17414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34"/>
          <p:cNvSpPr>
            <a:spLocks noChangeArrowheads="1"/>
          </p:cNvSpPr>
          <p:nvPr/>
        </p:nvSpPr>
        <p:spPr bwMode="auto">
          <a:xfrm>
            <a:off x="6638925" y="4568825"/>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2" name="Rectangle 235"/>
          <p:cNvSpPr>
            <a:spLocks noChangeArrowheads="1"/>
          </p:cNvSpPr>
          <p:nvPr/>
        </p:nvSpPr>
        <p:spPr bwMode="auto">
          <a:xfrm>
            <a:off x="6492875" y="39878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3" name="Rectangle 236"/>
          <p:cNvSpPr>
            <a:spLocks noChangeArrowheads="1"/>
          </p:cNvSpPr>
          <p:nvPr/>
        </p:nvSpPr>
        <p:spPr bwMode="auto">
          <a:xfrm>
            <a:off x="6492875" y="34004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4" name="Rectangle 237"/>
          <p:cNvSpPr>
            <a:spLocks noChangeArrowheads="1"/>
          </p:cNvSpPr>
          <p:nvPr/>
        </p:nvSpPr>
        <p:spPr bwMode="auto">
          <a:xfrm>
            <a:off x="6492875" y="28194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5" name="Rectangle 238"/>
          <p:cNvSpPr>
            <a:spLocks noChangeArrowheads="1"/>
          </p:cNvSpPr>
          <p:nvPr/>
        </p:nvSpPr>
        <p:spPr bwMode="auto">
          <a:xfrm>
            <a:off x="6492875" y="22320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239"/>
          <p:cNvSpPr>
            <a:spLocks noChangeArrowheads="1"/>
          </p:cNvSpPr>
          <p:nvPr/>
        </p:nvSpPr>
        <p:spPr bwMode="auto">
          <a:xfrm>
            <a:off x="6638925" y="1652588"/>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1"/>
          <p:cNvSpPr>
            <a:spLocks noChangeShapeType="1"/>
          </p:cNvSpPr>
          <p:nvPr/>
        </p:nvSpPr>
        <p:spPr bwMode="auto">
          <a:xfrm>
            <a:off x="7131050" y="22383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2"/>
          <p:cNvSpPr>
            <a:spLocks noChangeShapeType="1"/>
          </p:cNvSpPr>
          <p:nvPr/>
        </p:nvSpPr>
        <p:spPr bwMode="auto">
          <a:xfrm>
            <a:off x="7743825" y="2452688"/>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3"/>
          <p:cNvSpPr>
            <a:spLocks noChangeShapeType="1"/>
          </p:cNvSpPr>
          <p:nvPr/>
        </p:nvSpPr>
        <p:spPr bwMode="auto">
          <a:xfrm>
            <a:off x="8358187" y="2647950"/>
            <a:ext cx="0" cy="1000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4"/>
          <p:cNvSpPr>
            <a:spLocks noChangeShapeType="1"/>
          </p:cNvSpPr>
          <p:nvPr/>
        </p:nvSpPr>
        <p:spPr bwMode="auto">
          <a:xfrm>
            <a:off x="8970962" y="2676525"/>
            <a:ext cx="0" cy="381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5"/>
          <p:cNvSpPr>
            <a:spLocks noChangeShapeType="1"/>
          </p:cNvSpPr>
          <p:nvPr/>
        </p:nvSpPr>
        <p:spPr bwMode="auto">
          <a:xfrm>
            <a:off x="9585325" y="2706688"/>
            <a:ext cx="0" cy="1698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6"/>
          <p:cNvSpPr>
            <a:spLocks noChangeShapeType="1"/>
          </p:cNvSpPr>
          <p:nvPr/>
        </p:nvSpPr>
        <p:spPr bwMode="auto">
          <a:xfrm>
            <a:off x="10198100" y="3590925"/>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57"/>
          <p:cNvSpPr>
            <a:spLocks noChangeShapeType="1"/>
          </p:cNvSpPr>
          <p:nvPr/>
        </p:nvSpPr>
        <p:spPr bwMode="auto">
          <a:xfrm flipV="1">
            <a:off x="7131050" y="205422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58"/>
          <p:cNvSpPr>
            <a:spLocks noChangeShapeType="1"/>
          </p:cNvSpPr>
          <p:nvPr/>
        </p:nvSpPr>
        <p:spPr bwMode="auto">
          <a:xfrm flipV="1">
            <a:off x="7743825" y="2366963"/>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59"/>
          <p:cNvSpPr>
            <a:spLocks noChangeShapeType="1"/>
          </p:cNvSpPr>
          <p:nvPr/>
        </p:nvSpPr>
        <p:spPr bwMode="auto">
          <a:xfrm flipV="1">
            <a:off x="8358187" y="2546350"/>
            <a:ext cx="0" cy="1016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0"/>
          <p:cNvSpPr>
            <a:spLocks noChangeShapeType="1"/>
          </p:cNvSpPr>
          <p:nvPr/>
        </p:nvSpPr>
        <p:spPr bwMode="auto">
          <a:xfrm flipV="1">
            <a:off x="8970962" y="2640013"/>
            <a:ext cx="0" cy="365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1"/>
          <p:cNvSpPr>
            <a:spLocks noChangeShapeType="1"/>
          </p:cNvSpPr>
          <p:nvPr/>
        </p:nvSpPr>
        <p:spPr bwMode="auto">
          <a:xfrm flipV="1">
            <a:off x="9585325" y="2538413"/>
            <a:ext cx="0" cy="1682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2"/>
          <p:cNvSpPr>
            <a:spLocks noChangeShapeType="1"/>
          </p:cNvSpPr>
          <p:nvPr/>
        </p:nvSpPr>
        <p:spPr bwMode="auto">
          <a:xfrm flipV="1">
            <a:off x="10198100" y="3536950"/>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263"/>
          <p:cNvSpPr>
            <a:spLocks/>
          </p:cNvSpPr>
          <p:nvPr/>
        </p:nvSpPr>
        <p:spPr bwMode="auto">
          <a:xfrm>
            <a:off x="7131050" y="2238375"/>
            <a:ext cx="3067050" cy="1352550"/>
          </a:xfrm>
          <a:custGeom>
            <a:avLst/>
            <a:gdLst>
              <a:gd name="T0" fmla="*/ 0 w 1932"/>
              <a:gd name="T1" fmla="*/ 0 h 852"/>
              <a:gd name="T2" fmla="*/ 386 w 1932"/>
              <a:gd name="T3" fmla="*/ 135 h 852"/>
              <a:gd name="T4" fmla="*/ 773 w 1932"/>
              <a:gd name="T5" fmla="*/ 258 h 852"/>
              <a:gd name="T6" fmla="*/ 1159 w 1932"/>
              <a:gd name="T7" fmla="*/ 276 h 852"/>
              <a:gd name="T8" fmla="*/ 1546 w 1932"/>
              <a:gd name="T9" fmla="*/ 295 h 852"/>
              <a:gd name="T10" fmla="*/ 1932 w 1932"/>
              <a:gd name="T11" fmla="*/ 852 h 852"/>
            </a:gdLst>
            <a:ahLst/>
            <a:cxnLst>
              <a:cxn ang="0">
                <a:pos x="T0" y="T1"/>
              </a:cxn>
              <a:cxn ang="0">
                <a:pos x="T2" y="T3"/>
              </a:cxn>
              <a:cxn ang="0">
                <a:pos x="T4" y="T5"/>
              </a:cxn>
              <a:cxn ang="0">
                <a:pos x="T6" y="T7"/>
              </a:cxn>
              <a:cxn ang="0">
                <a:pos x="T8" y="T9"/>
              </a:cxn>
              <a:cxn ang="0">
                <a:pos x="T10" y="T11"/>
              </a:cxn>
            </a:cxnLst>
            <a:rect l="0" t="0" r="r" b="b"/>
            <a:pathLst>
              <a:path w="1932" h="852">
                <a:moveTo>
                  <a:pt x="0" y="0"/>
                </a:moveTo>
                <a:lnTo>
                  <a:pt x="386" y="135"/>
                </a:lnTo>
                <a:lnTo>
                  <a:pt x="773" y="258"/>
                </a:lnTo>
                <a:lnTo>
                  <a:pt x="1159" y="276"/>
                </a:lnTo>
                <a:lnTo>
                  <a:pt x="1546" y="295"/>
                </a:lnTo>
                <a:lnTo>
                  <a:pt x="1932" y="852"/>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Oval 264"/>
          <p:cNvSpPr>
            <a:spLocks noChangeArrowheads="1"/>
          </p:cNvSpPr>
          <p:nvPr/>
        </p:nvSpPr>
        <p:spPr bwMode="auto">
          <a:xfrm>
            <a:off x="7105650" y="22129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265"/>
          <p:cNvSpPr>
            <a:spLocks noEditPoints="1"/>
          </p:cNvSpPr>
          <p:nvPr/>
        </p:nvSpPr>
        <p:spPr bwMode="auto">
          <a:xfrm>
            <a:off x="7085012" y="21923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Oval 266"/>
          <p:cNvSpPr>
            <a:spLocks noChangeArrowheads="1"/>
          </p:cNvSpPr>
          <p:nvPr/>
        </p:nvSpPr>
        <p:spPr bwMode="auto">
          <a:xfrm>
            <a:off x="7718425" y="2427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67"/>
          <p:cNvSpPr>
            <a:spLocks noEditPoints="1"/>
          </p:cNvSpPr>
          <p:nvPr/>
        </p:nvSpPr>
        <p:spPr bwMode="auto">
          <a:xfrm>
            <a:off x="7697787" y="2406650"/>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Oval 268"/>
          <p:cNvSpPr>
            <a:spLocks noChangeArrowheads="1"/>
          </p:cNvSpPr>
          <p:nvPr/>
        </p:nvSpPr>
        <p:spPr bwMode="auto">
          <a:xfrm>
            <a:off x="8332787" y="2622550"/>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69"/>
          <p:cNvSpPr>
            <a:spLocks noEditPoints="1"/>
          </p:cNvSpPr>
          <p:nvPr/>
        </p:nvSpPr>
        <p:spPr bwMode="auto">
          <a:xfrm>
            <a:off x="8310562" y="2600325"/>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Oval 270"/>
          <p:cNvSpPr>
            <a:spLocks noChangeArrowheads="1"/>
          </p:cNvSpPr>
          <p:nvPr/>
        </p:nvSpPr>
        <p:spPr bwMode="auto">
          <a:xfrm>
            <a:off x="8945562" y="26511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71"/>
          <p:cNvSpPr>
            <a:spLocks noEditPoints="1"/>
          </p:cNvSpPr>
          <p:nvPr/>
        </p:nvSpPr>
        <p:spPr bwMode="auto">
          <a:xfrm>
            <a:off x="8924925" y="2630488"/>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Oval 272"/>
          <p:cNvSpPr>
            <a:spLocks noChangeArrowheads="1"/>
          </p:cNvSpPr>
          <p:nvPr/>
        </p:nvSpPr>
        <p:spPr bwMode="auto">
          <a:xfrm>
            <a:off x="9558337" y="2681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273"/>
          <p:cNvSpPr>
            <a:spLocks noEditPoints="1"/>
          </p:cNvSpPr>
          <p:nvPr/>
        </p:nvSpPr>
        <p:spPr bwMode="auto">
          <a:xfrm>
            <a:off x="9537700" y="266065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Oval 274"/>
          <p:cNvSpPr>
            <a:spLocks noChangeArrowheads="1"/>
          </p:cNvSpPr>
          <p:nvPr/>
        </p:nvSpPr>
        <p:spPr bwMode="auto">
          <a:xfrm>
            <a:off x="10172700" y="35655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275"/>
          <p:cNvSpPr>
            <a:spLocks noEditPoints="1"/>
          </p:cNvSpPr>
          <p:nvPr/>
        </p:nvSpPr>
        <p:spPr bwMode="auto">
          <a:xfrm>
            <a:off x="10150475" y="3543300"/>
            <a:ext cx="95250"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Line 276"/>
          <p:cNvSpPr>
            <a:spLocks noChangeShapeType="1"/>
          </p:cNvSpPr>
          <p:nvPr/>
        </p:nvSpPr>
        <p:spPr bwMode="auto">
          <a:xfrm>
            <a:off x="7105650" y="24225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77"/>
          <p:cNvSpPr>
            <a:spLocks noChangeShapeType="1"/>
          </p:cNvSpPr>
          <p:nvPr/>
        </p:nvSpPr>
        <p:spPr bwMode="auto">
          <a:xfrm>
            <a:off x="7718425"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78"/>
          <p:cNvSpPr>
            <a:spLocks noChangeShapeType="1"/>
          </p:cNvSpPr>
          <p:nvPr/>
        </p:nvSpPr>
        <p:spPr bwMode="auto">
          <a:xfrm>
            <a:off x="8332787" y="27479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79"/>
          <p:cNvSpPr>
            <a:spLocks noChangeShapeType="1"/>
          </p:cNvSpPr>
          <p:nvPr/>
        </p:nvSpPr>
        <p:spPr bwMode="auto">
          <a:xfrm>
            <a:off x="8945562" y="27146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0"/>
          <p:cNvSpPr>
            <a:spLocks noChangeShapeType="1"/>
          </p:cNvSpPr>
          <p:nvPr/>
        </p:nvSpPr>
        <p:spPr bwMode="auto">
          <a:xfrm>
            <a:off x="9558337" y="2876550"/>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1"/>
          <p:cNvSpPr>
            <a:spLocks noChangeShapeType="1"/>
          </p:cNvSpPr>
          <p:nvPr/>
        </p:nvSpPr>
        <p:spPr bwMode="auto">
          <a:xfrm>
            <a:off x="10172700" y="36449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2"/>
          <p:cNvSpPr>
            <a:spLocks noChangeShapeType="1"/>
          </p:cNvSpPr>
          <p:nvPr/>
        </p:nvSpPr>
        <p:spPr bwMode="auto">
          <a:xfrm>
            <a:off x="7105650" y="20542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3"/>
          <p:cNvSpPr>
            <a:spLocks noChangeShapeType="1"/>
          </p:cNvSpPr>
          <p:nvPr/>
        </p:nvSpPr>
        <p:spPr bwMode="auto">
          <a:xfrm>
            <a:off x="7718425" y="236696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4"/>
          <p:cNvSpPr>
            <a:spLocks noChangeShapeType="1"/>
          </p:cNvSpPr>
          <p:nvPr/>
        </p:nvSpPr>
        <p:spPr bwMode="auto">
          <a:xfrm>
            <a:off x="8332787" y="25463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5"/>
          <p:cNvSpPr>
            <a:spLocks noChangeShapeType="1"/>
          </p:cNvSpPr>
          <p:nvPr/>
        </p:nvSpPr>
        <p:spPr bwMode="auto">
          <a:xfrm>
            <a:off x="8945562" y="26400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6"/>
          <p:cNvSpPr>
            <a:spLocks noChangeShapeType="1"/>
          </p:cNvSpPr>
          <p:nvPr/>
        </p:nvSpPr>
        <p:spPr bwMode="auto">
          <a:xfrm>
            <a:off x="9558337"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87"/>
          <p:cNvSpPr>
            <a:spLocks noChangeShapeType="1"/>
          </p:cNvSpPr>
          <p:nvPr/>
        </p:nvSpPr>
        <p:spPr bwMode="auto">
          <a:xfrm>
            <a:off x="10172700" y="35369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88"/>
          <p:cNvSpPr>
            <a:spLocks noChangeShapeType="1"/>
          </p:cNvSpPr>
          <p:nvPr/>
        </p:nvSpPr>
        <p:spPr bwMode="auto">
          <a:xfrm>
            <a:off x="7131050" y="22304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89"/>
          <p:cNvSpPr>
            <a:spLocks noChangeShapeType="1"/>
          </p:cNvSpPr>
          <p:nvPr/>
        </p:nvSpPr>
        <p:spPr bwMode="auto">
          <a:xfrm>
            <a:off x="7743825" y="3133725"/>
            <a:ext cx="0" cy="2032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0"/>
          <p:cNvSpPr>
            <a:spLocks noChangeShapeType="1"/>
          </p:cNvSpPr>
          <p:nvPr/>
        </p:nvSpPr>
        <p:spPr bwMode="auto">
          <a:xfrm>
            <a:off x="8358187" y="3614738"/>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1"/>
          <p:cNvSpPr>
            <a:spLocks noChangeShapeType="1"/>
          </p:cNvSpPr>
          <p:nvPr/>
        </p:nvSpPr>
        <p:spPr bwMode="auto">
          <a:xfrm>
            <a:off x="8970962" y="3535363"/>
            <a:ext cx="0" cy="873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2"/>
          <p:cNvSpPr>
            <a:spLocks noChangeShapeType="1"/>
          </p:cNvSpPr>
          <p:nvPr/>
        </p:nvSpPr>
        <p:spPr bwMode="auto">
          <a:xfrm>
            <a:off x="10198100" y="4078288"/>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3"/>
          <p:cNvSpPr>
            <a:spLocks noChangeShapeType="1"/>
          </p:cNvSpPr>
          <p:nvPr/>
        </p:nvSpPr>
        <p:spPr bwMode="auto">
          <a:xfrm flipV="1">
            <a:off x="7131050" y="21701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4"/>
          <p:cNvSpPr>
            <a:spLocks noChangeShapeType="1"/>
          </p:cNvSpPr>
          <p:nvPr/>
        </p:nvSpPr>
        <p:spPr bwMode="auto">
          <a:xfrm flipV="1">
            <a:off x="7743825" y="2928938"/>
            <a:ext cx="0" cy="2047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5"/>
          <p:cNvSpPr>
            <a:spLocks noChangeShapeType="1"/>
          </p:cNvSpPr>
          <p:nvPr/>
        </p:nvSpPr>
        <p:spPr bwMode="auto">
          <a:xfrm flipV="1">
            <a:off x="8358187" y="3403600"/>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6"/>
          <p:cNvSpPr>
            <a:spLocks noChangeShapeType="1"/>
          </p:cNvSpPr>
          <p:nvPr/>
        </p:nvSpPr>
        <p:spPr bwMode="auto">
          <a:xfrm flipV="1">
            <a:off x="8970962" y="3446463"/>
            <a:ext cx="0" cy="889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297"/>
          <p:cNvSpPr>
            <a:spLocks noChangeShapeType="1"/>
          </p:cNvSpPr>
          <p:nvPr/>
        </p:nvSpPr>
        <p:spPr bwMode="auto">
          <a:xfrm flipV="1">
            <a:off x="10198100" y="3949700"/>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298"/>
          <p:cNvSpPr>
            <a:spLocks/>
          </p:cNvSpPr>
          <p:nvPr/>
        </p:nvSpPr>
        <p:spPr bwMode="auto">
          <a:xfrm>
            <a:off x="7131050" y="2230438"/>
            <a:ext cx="1839912" cy="1384300"/>
          </a:xfrm>
          <a:custGeom>
            <a:avLst/>
            <a:gdLst>
              <a:gd name="T0" fmla="*/ 0 w 1159"/>
              <a:gd name="T1" fmla="*/ 0 h 872"/>
              <a:gd name="T2" fmla="*/ 386 w 1159"/>
              <a:gd name="T3" fmla="*/ 569 h 872"/>
              <a:gd name="T4" fmla="*/ 773 w 1159"/>
              <a:gd name="T5" fmla="*/ 872 h 872"/>
              <a:gd name="T6" fmla="*/ 1159 w 1159"/>
              <a:gd name="T7" fmla="*/ 822 h 872"/>
            </a:gdLst>
            <a:ahLst/>
            <a:cxnLst>
              <a:cxn ang="0">
                <a:pos x="T0" y="T1"/>
              </a:cxn>
              <a:cxn ang="0">
                <a:pos x="T2" y="T3"/>
              </a:cxn>
              <a:cxn ang="0">
                <a:pos x="T4" y="T5"/>
              </a:cxn>
              <a:cxn ang="0">
                <a:pos x="T6" y="T7"/>
              </a:cxn>
            </a:cxnLst>
            <a:rect l="0" t="0" r="r" b="b"/>
            <a:pathLst>
              <a:path w="1159" h="872">
                <a:moveTo>
                  <a:pt x="0" y="0"/>
                </a:moveTo>
                <a:lnTo>
                  <a:pt x="386" y="569"/>
                </a:lnTo>
                <a:lnTo>
                  <a:pt x="773" y="872"/>
                </a:lnTo>
                <a:lnTo>
                  <a:pt x="1159" y="822"/>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299"/>
          <p:cNvSpPr>
            <a:spLocks noChangeArrowheads="1"/>
          </p:cNvSpPr>
          <p:nvPr/>
        </p:nvSpPr>
        <p:spPr bwMode="auto">
          <a:xfrm>
            <a:off x="7105650" y="22050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0"/>
          <p:cNvSpPr>
            <a:spLocks noEditPoints="1"/>
          </p:cNvSpPr>
          <p:nvPr/>
        </p:nvSpPr>
        <p:spPr bwMode="auto">
          <a:xfrm>
            <a:off x="7085012" y="218440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Oval 301"/>
          <p:cNvSpPr>
            <a:spLocks noChangeArrowheads="1"/>
          </p:cNvSpPr>
          <p:nvPr/>
        </p:nvSpPr>
        <p:spPr bwMode="auto">
          <a:xfrm>
            <a:off x="7718425" y="3108325"/>
            <a:ext cx="52387"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302"/>
          <p:cNvSpPr>
            <a:spLocks noEditPoints="1"/>
          </p:cNvSpPr>
          <p:nvPr/>
        </p:nvSpPr>
        <p:spPr bwMode="auto">
          <a:xfrm>
            <a:off x="7697787" y="3086100"/>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Oval 303"/>
          <p:cNvSpPr>
            <a:spLocks noChangeArrowheads="1"/>
          </p:cNvSpPr>
          <p:nvPr/>
        </p:nvSpPr>
        <p:spPr bwMode="auto">
          <a:xfrm>
            <a:off x="8332787" y="35893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4"/>
          <p:cNvSpPr>
            <a:spLocks noEditPoints="1"/>
          </p:cNvSpPr>
          <p:nvPr/>
        </p:nvSpPr>
        <p:spPr bwMode="auto">
          <a:xfrm>
            <a:off x="8310562" y="3567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Oval 305"/>
          <p:cNvSpPr>
            <a:spLocks noChangeArrowheads="1"/>
          </p:cNvSpPr>
          <p:nvPr/>
        </p:nvSpPr>
        <p:spPr bwMode="auto">
          <a:xfrm>
            <a:off x="8945562" y="35099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6"/>
          <p:cNvSpPr>
            <a:spLocks noEditPoints="1"/>
          </p:cNvSpPr>
          <p:nvPr/>
        </p:nvSpPr>
        <p:spPr bwMode="auto">
          <a:xfrm>
            <a:off x="8924925" y="34877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Oval 307"/>
          <p:cNvSpPr>
            <a:spLocks noChangeArrowheads="1"/>
          </p:cNvSpPr>
          <p:nvPr/>
        </p:nvSpPr>
        <p:spPr bwMode="auto">
          <a:xfrm>
            <a:off x="10172700" y="405288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308"/>
          <p:cNvSpPr>
            <a:spLocks noEditPoints="1"/>
          </p:cNvSpPr>
          <p:nvPr/>
        </p:nvSpPr>
        <p:spPr bwMode="auto">
          <a:xfrm>
            <a:off x="10150475" y="4032250"/>
            <a:ext cx="95250"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Line 309"/>
          <p:cNvSpPr>
            <a:spLocks noChangeShapeType="1"/>
          </p:cNvSpPr>
          <p:nvPr/>
        </p:nvSpPr>
        <p:spPr bwMode="auto">
          <a:xfrm>
            <a:off x="7105650" y="22923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0"/>
          <p:cNvSpPr>
            <a:spLocks noChangeShapeType="1"/>
          </p:cNvSpPr>
          <p:nvPr/>
        </p:nvSpPr>
        <p:spPr bwMode="auto">
          <a:xfrm>
            <a:off x="7718425" y="3336925"/>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1"/>
          <p:cNvSpPr>
            <a:spLocks noChangeShapeType="1"/>
          </p:cNvSpPr>
          <p:nvPr/>
        </p:nvSpPr>
        <p:spPr bwMode="auto">
          <a:xfrm>
            <a:off x="8332787" y="3825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312"/>
          <p:cNvSpPr>
            <a:spLocks noChangeShapeType="1"/>
          </p:cNvSpPr>
          <p:nvPr/>
        </p:nvSpPr>
        <p:spPr bwMode="auto">
          <a:xfrm>
            <a:off x="8945562" y="36226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313"/>
          <p:cNvSpPr>
            <a:spLocks noChangeShapeType="1"/>
          </p:cNvSpPr>
          <p:nvPr/>
        </p:nvSpPr>
        <p:spPr bwMode="auto">
          <a:xfrm>
            <a:off x="10172700" y="4206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4"/>
          <p:cNvSpPr>
            <a:spLocks noChangeShapeType="1"/>
          </p:cNvSpPr>
          <p:nvPr/>
        </p:nvSpPr>
        <p:spPr bwMode="auto">
          <a:xfrm>
            <a:off x="7105650" y="21701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5"/>
          <p:cNvSpPr>
            <a:spLocks noChangeShapeType="1"/>
          </p:cNvSpPr>
          <p:nvPr/>
        </p:nvSpPr>
        <p:spPr bwMode="auto">
          <a:xfrm>
            <a:off x="7718425" y="2928938"/>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6"/>
          <p:cNvSpPr>
            <a:spLocks noChangeShapeType="1"/>
          </p:cNvSpPr>
          <p:nvPr/>
        </p:nvSpPr>
        <p:spPr bwMode="auto">
          <a:xfrm>
            <a:off x="8332787" y="34036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17"/>
          <p:cNvSpPr>
            <a:spLocks noChangeShapeType="1"/>
          </p:cNvSpPr>
          <p:nvPr/>
        </p:nvSpPr>
        <p:spPr bwMode="auto">
          <a:xfrm>
            <a:off x="8945562" y="34464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18"/>
          <p:cNvSpPr>
            <a:spLocks noChangeShapeType="1"/>
          </p:cNvSpPr>
          <p:nvPr/>
        </p:nvSpPr>
        <p:spPr bwMode="auto">
          <a:xfrm>
            <a:off x="10172700" y="39497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319"/>
          <p:cNvSpPr>
            <a:spLocks noChangeShapeType="1"/>
          </p:cNvSpPr>
          <p:nvPr/>
        </p:nvSpPr>
        <p:spPr bwMode="auto">
          <a:xfrm>
            <a:off x="7131050" y="2165350"/>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320"/>
          <p:cNvSpPr>
            <a:spLocks noChangeShapeType="1"/>
          </p:cNvSpPr>
          <p:nvPr/>
        </p:nvSpPr>
        <p:spPr bwMode="auto">
          <a:xfrm>
            <a:off x="7743825" y="2754313"/>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321"/>
          <p:cNvSpPr>
            <a:spLocks noChangeShapeType="1"/>
          </p:cNvSpPr>
          <p:nvPr/>
        </p:nvSpPr>
        <p:spPr bwMode="auto">
          <a:xfrm>
            <a:off x="8358187" y="310515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322"/>
          <p:cNvSpPr>
            <a:spLocks noChangeShapeType="1"/>
          </p:cNvSpPr>
          <p:nvPr/>
        </p:nvSpPr>
        <p:spPr bwMode="auto">
          <a:xfrm>
            <a:off x="8970962" y="34448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323"/>
          <p:cNvSpPr>
            <a:spLocks noChangeShapeType="1"/>
          </p:cNvSpPr>
          <p:nvPr/>
        </p:nvSpPr>
        <p:spPr bwMode="auto">
          <a:xfrm>
            <a:off x="9585325" y="3443288"/>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324"/>
          <p:cNvSpPr>
            <a:spLocks noChangeShapeType="1"/>
          </p:cNvSpPr>
          <p:nvPr/>
        </p:nvSpPr>
        <p:spPr bwMode="auto">
          <a:xfrm>
            <a:off x="10198100" y="3457575"/>
            <a:ext cx="0" cy="15081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5"/>
          <p:cNvSpPr>
            <a:spLocks noChangeShapeType="1"/>
          </p:cNvSpPr>
          <p:nvPr/>
        </p:nvSpPr>
        <p:spPr bwMode="auto">
          <a:xfrm flipV="1">
            <a:off x="7131050" y="2033588"/>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26"/>
          <p:cNvSpPr>
            <a:spLocks noChangeShapeType="1"/>
          </p:cNvSpPr>
          <p:nvPr/>
        </p:nvSpPr>
        <p:spPr bwMode="auto">
          <a:xfrm flipV="1">
            <a:off x="7743825" y="2559050"/>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27"/>
          <p:cNvSpPr>
            <a:spLocks noChangeShapeType="1"/>
          </p:cNvSpPr>
          <p:nvPr/>
        </p:nvSpPr>
        <p:spPr bwMode="auto">
          <a:xfrm flipV="1">
            <a:off x="8358187" y="300990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28"/>
          <p:cNvSpPr>
            <a:spLocks noChangeShapeType="1"/>
          </p:cNvSpPr>
          <p:nvPr/>
        </p:nvSpPr>
        <p:spPr bwMode="auto">
          <a:xfrm flipV="1">
            <a:off x="8970962" y="33051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29"/>
          <p:cNvSpPr>
            <a:spLocks noChangeShapeType="1"/>
          </p:cNvSpPr>
          <p:nvPr/>
        </p:nvSpPr>
        <p:spPr bwMode="auto">
          <a:xfrm flipV="1">
            <a:off x="9585325" y="3200400"/>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0"/>
          <p:cNvSpPr>
            <a:spLocks noChangeShapeType="1"/>
          </p:cNvSpPr>
          <p:nvPr/>
        </p:nvSpPr>
        <p:spPr bwMode="auto">
          <a:xfrm flipV="1">
            <a:off x="10198100" y="3305175"/>
            <a:ext cx="0" cy="1524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1"/>
          <p:cNvSpPr>
            <a:spLocks/>
          </p:cNvSpPr>
          <p:nvPr/>
        </p:nvSpPr>
        <p:spPr bwMode="auto">
          <a:xfrm>
            <a:off x="7131050" y="2165350"/>
            <a:ext cx="3067050" cy="1292225"/>
          </a:xfrm>
          <a:custGeom>
            <a:avLst/>
            <a:gdLst>
              <a:gd name="T0" fmla="*/ 0 w 1932"/>
              <a:gd name="T1" fmla="*/ 0 h 814"/>
              <a:gd name="T2" fmla="*/ 386 w 1932"/>
              <a:gd name="T3" fmla="*/ 371 h 814"/>
              <a:gd name="T4" fmla="*/ 773 w 1932"/>
              <a:gd name="T5" fmla="*/ 592 h 814"/>
              <a:gd name="T6" fmla="*/ 1159 w 1932"/>
              <a:gd name="T7" fmla="*/ 806 h 814"/>
              <a:gd name="T8" fmla="*/ 1546 w 1932"/>
              <a:gd name="T9" fmla="*/ 805 h 814"/>
              <a:gd name="T10" fmla="*/ 1932 w 1932"/>
              <a:gd name="T11" fmla="*/ 814 h 814"/>
            </a:gdLst>
            <a:ahLst/>
            <a:cxnLst>
              <a:cxn ang="0">
                <a:pos x="T0" y="T1"/>
              </a:cxn>
              <a:cxn ang="0">
                <a:pos x="T2" y="T3"/>
              </a:cxn>
              <a:cxn ang="0">
                <a:pos x="T4" y="T5"/>
              </a:cxn>
              <a:cxn ang="0">
                <a:pos x="T6" y="T7"/>
              </a:cxn>
              <a:cxn ang="0">
                <a:pos x="T8" y="T9"/>
              </a:cxn>
              <a:cxn ang="0">
                <a:pos x="T10" y="T11"/>
              </a:cxn>
            </a:cxnLst>
            <a:rect l="0" t="0" r="r" b="b"/>
            <a:pathLst>
              <a:path w="1932" h="814">
                <a:moveTo>
                  <a:pt x="0" y="0"/>
                </a:moveTo>
                <a:lnTo>
                  <a:pt x="386" y="371"/>
                </a:lnTo>
                <a:lnTo>
                  <a:pt x="773" y="592"/>
                </a:lnTo>
                <a:lnTo>
                  <a:pt x="1159" y="806"/>
                </a:lnTo>
                <a:lnTo>
                  <a:pt x="1546" y="805"/>
                </a:lnTo>
                <a:lnTo>
                  <a:pt x="1932" y="81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332"/>
          <p:cNvSpPr>
            <a:spLocks noChangeArrowheads="1"/>
          </p:cNvSpPr>
          <p:nvPr/>
        </p:nvSpPr>
        <p:spPr bwMode="auto">
          <a:xfrm>
            <a:off x="7105650" y="21399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333"/>
          <p:cNvSpPr>
            <a:spLocks noEditPoints="1"/>
          </p:cNvSpPr>
          <p:nvPr/>
        </p:nvSpPr>
        <p:spPr bwMode="auto">
          <a:xfrm>
            <a:off x="7085012" y="2119313"/>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Oval 334"/>
          <p:cNvSpPr>
            <a:spLocks noChangeArrowheads="1"/>
          </p:cNvSpPr>
          <p:nvPr/>
        </p:nvSpPr>
        <p:spPr bwMode="auto">
          <a:xfrm>
            <a:off x="7718425" y="2728913"/>
            <a:ext cx="52387"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335"/>
          <p:cNvSpPr>
            <a:spLocks noEditPoints="1"/>
          </p:cNvSpPr>
          <p:nvPr/>
        </p:nvSpPr>
        <p:spPr bwMode="auto">
          <a:xfrm>
            <a:off x="7697787" y="2708275"/>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Oval 336"/>
          <p:cNvSpPr>
            <a:spLocks noChangeArrowheads="1"/>
          </p:cNvSpPr>
          <p:nvPr/>
        </p:nvSpPr>
        <p:spPr bwMode="auto">
          <a:xfrm>
            <a:off x="8332787" y="30797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337"/>
          <p:cNvSpPr>
            <a:spLocks noEditPoints="1"/>
          </p:cNvSpPr>
          <p:nvPr/>
        </p:nvSpPr>
        <p:spPr bwMode="auto">
          <a:xfrm>
            <a:off x="8310562" y="3059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Oval 338"/>
          <p:cNvSpPr>
            <a:spLocks noChangeArrowheads="1"/>
          </p:cNvSpPr>
          <p:nvPr/>
        </p:nvSpPr>
        <p:spPr bwMode="auto">
          <a:xfrm>
            <a:off x="8945562" y="34194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339"/>
          <p:cNvSpPr>
            <a:spLocks noEditPoints="1"/>
          </p:cNvSpPr>
          <p:nvPr/>
        </p:nvSpPr>
        <p:spPr bwMode="auto">
          <a:xfrm>
            <a:off x="8924925" y="3398838"/>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Oval 340"/>
          <p:cNvSpPr>
            <a:spLocks noChangeArrowheads="1"/>
          </p:cNvSpPr>
          <p:nvPr/>
        </p:nvSpPr>
        <p:spPr bwMode="auto">
          <a:xfrm>
            <a:off x="9558337" y="3417888"/>
            <a:ext cx="52387"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341"/>
          <p:cNvSpPr>
            <a:spLocks noEditPoints="1"/>
          </p:cNvSpPr>
          <p:nvPr/>
        </p:nvSpPr>
        <p:spPr bwMode="auto">
          <a:xfrm>
            <a:off x="9537700" y="33972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Oval 342"/>
          <p:cNvSpPr>
            <a:spLocks noChangeArrowheads="1"/>
          </p:cNvSpPr>
          <p:nvPr/>
        </p:nvSpPr>
        <p:spPr bwMode="auto">
          <a:xfrm>
            <a:off x="10172700" y="34321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343"/>
          <p:cNvSpPr>
            <a:spLocks noEditPoints="1"/>
          </p:cNvSpPr>
          <p:nvPr/>
        </p:nvSpPr>
        <p:spPr bwMode="auto">
          <a:xfrm>
            <a:off x="10150475" y="34099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4"/>
          <p:cNvSpPr>
            <a:spLocks noChangeShapeType="1"/>
          </p:cNvSpPr>
          <p:nvPr/>
        </p:nvSpPr>
        <p:spPr bwMode="auto">
          <a:xfrm>
            <a:off x="7105650" y="22971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345"/>
          <p:cNvSpPr>
            <a:spLocks noChangeShapeType="1"/>
          </p:cNvSpPr>
          <p:nvPr/>
        </p:nvSpPr>
        <p:spPr bwMode="auto">
          <a:xfrm>
            <a:off x="7718425" y="29495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346"/>
          <p:cNvSpPr>
            <a:spLocks noChangeShapeType="1"/>
          </p:cNvSpPr>
          <p:nvPr/>
        </p:nvSpPr>
        <p:spPr bwMode="auto">
          <a:xfrm>
            <a:off x="8332787" y="3200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347"/>
          <p:cNvSpPr>
            <a:spLocks noChangeShapeType="1"/>
          </p:cNvSpPr>
          <p:nvPr/>
        </p:nvSpPr>
        <p:spPr bwMode="auto">
          <a:xfrm>
            <a:off x="8945562" y="35845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348"/>
          <p:cNvSpPr>
            <a:spLocks noChangeShapeType="1"/>
          </p:cNvSpPr>
          <p:nvPr/>
        </p:nvSpPr>
        <p:spPr bwMode="auto">
          <a:xfrm>
            <a:off x="9558337" y="36861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349"/>
          <p:cNvSpPr>
            <a:spLocks noChangeShapeType="1"/>
          </p:cNvSpPr>
          <p:nvPr/>
        </p:nvSpPr>
        <p:spPr bwMode="auto">
          <a:xfrm>
            <a:off x="10172700" y="360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350"/>
          <p:cNvSpPr>
            <a:spLocks noChangeShapeType="1"/>
          </p:cNvSpPr>
          <p:nvPr/>
        </p:nvSpPr>
        <p:spPr bwMode="auto">
          <a:xfrm>
            <a:off x="7105650" y="20335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351"/>
          <p:cNvSpPr>
            <a:spLocks noChangeShapeType="1"/>
          </p:cNvSpPr>
          <p:nvPr/>
        </p:nvSpPr>
        <p:spPr bwMode="auto">
          <a:xfrm>
            <a:off x="7718425" y="255905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352"/>
          <p:cNvSpPr>
            <a:spLocks noChangeShapeType="1"/>
          </p:cNvSpPr>
          <p:nvPr/>
        </p:nvSpPr>
        <p:spPr bwMode="auto">
          <a:xfrm>
            <a:off x="8332787" y="30099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353"/>
          <p:cNvSpPr>
            <a:spLocks noChangeShapeType="1"/>
          </p:cNvSpPr>
          <p:nvPr/>
        </p:nvSpPr>
        <p:spPr bwMode="auto">
          <a:xfrm>
            <a:off x="8945562"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354"/>
          <p:cNvSpPr>
            <a:spLocks noChangeShapeType="1"/>
          </p:cNvSpPr>
          <p:nvPr/>
        </p:nvSpPr>
        <p:spPr bwMode="auto">
          <a:xfrm>
            <a:off x="9558337" y="320040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355"/>
          <p:cNvSpPr>
            <a:spLocks noChangeShapeType="1"/>
          </p:cNvSpPr>
          <p:nvPr/>
        </p:nvSpPr>
        <p:spPr bwMode="auto">
          <a:xfrm>
            <a:off x="10172700"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356"/>
          <p:cNvSpPr>
            <a:spLocks noChangeShapeType="1"/>
          </p:cNvSpPr>
          <p:nvPr/>
        </p:nvSpPr>
        <p:spPr bwMode="auto">
          <a:xfrm>
            <a:off x="7131050" y="2822575"/>
            <a:ext cx="0" cy="1349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357"/>
          <p:cNvSpPr>
            <a:spLocks noChangeShapeType="1"/>
          </p:cNvSpPr>
          <p:nvPr/>
        </p:nvSpPr>
        <p:spPr bwMode="auto">
          <a:xfrm>
            <a:off x="7743825" y="3579813"/>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358"/>
          <p:cNvSpPr>
            <a:spLocks noChangeShapeType="1"/>
          </p:cNvSpPr>
          <p:nvPr/>
        </p:nvSpPr>
        <p:spPr bwMode="auto">
          <a:xfrm>
            <a:off x="8358187" y="4011613"/>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359"/>
          <p:cNvSpPr>
            <a:spLocks noChangeShapeType="1"/>
          </p:cNvSpPr>
          <p:nvPr/>
        </p:nvSpPr>
        <p:spPr bwMode="auto">
          <a:xfrm>
            <a:off x="8970962" y="3946525"/>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360"/>
          <p:cNvSpPr>
            <a:spLocks noChangeShapeType="1"/>
          </p:cNvSpPr>
          <p:nvPr/>
        </p:nvSpPr>
        <p:spPr bwMode="auto">
          <a:xfrm>
            <a:off x="10198100" y="4181475"/>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361"/>
          <p:cNvSpPr>
            <a:spLocks noChangeShapeType="1"/>
          </p:cNvSpPr>
          <p:nvPr/>
        </p:nvSpPr>
        <p:spPr bwMode="auto">
          <a:xfrm flipV="1">
            <a:off x="7131050" y="2686050"/>
            <a:ext cx="0" cy="136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362"/>
          <p:cNvSpPr>
            <a:spLocks noChangeShapeType="1"/>
          </p:cNvSpPr>
          <p:nvPr/>
        </p:nvSpPr>
        <p:spPr bwMode="auto">
          <a:xfrm flipV="1">
            <a:off x="7743825" y="3502025"/>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3"/>
          <p:cNvSpPr>
            <a:spLocks noChangeShapeType="1"/>
          </p:cNvSpPr>
          <p:nvPr/>
        </p:nvSpPr>
        <p:spPr bwMode="auto">
          <a:xfrm flipV="1">
            <a:off x="8358187" y="3863975"/>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4"/>
          <p:cNvSpPr>
            <a:spLocks noChangeShapeType="1"/>
          </p:cNvSpPr>
          <p:nvPr/>
        </p:nvSpPr>
        <p:spPr bwMode="auto">
          <a:xfrm flipV="1">
            <a:off x="8970962" y="3713163"/>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5"/>
          <p:cNvSpPr>
            <a:spLocks noChangeShapeType="1"/>
          </p:cNvSpPr>
          <p:nvPr/>
        </p:nvSpPr>
        <p:spPr bwMode="auto">
          <a:xfrm flipV="1">
            <a:off x="10198100" y="4027488"/>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Freeform 366"/>
          <p:cNvSpPr>
            <a:spLocks/>
          </p:cNvSpPr>
          <p:nvPr/>
        </p:nvSpPr>
        <p:spPr bwMode="auto">
          <a:xfrm>
            <a:off x="7131050" y="2822575"/>
            <a:ext cx="1839912" cy="1189038"/>
          </a:xfrm>
          <a:custGeom>
            <a:avLst/>
            <a:gdLst>
              <a:gd name="T0" fmla="*/ 0 w 1159"/>
              <a:gd name="T1" fmla="*/ 0 h 749"/>
              <a:gd name="T2" fmla="*/ 386 w 1159"/>
              <a:gd name="T3" fmla="*/ 477 h 749"/>
              <a:gd name="T4" fmla="*/ 773 w 1159"/>
              <a:gd name="T5" fmla="*/ 749 h 749"/>
              <a:gd name="T6" fmla="*/ 1159 w 1159"/>
              <a:gd name="T7" fmla="*/ 708 h 749"/>
            </a:gdLst>
            <a:ahLst/>
            <a:cxnLst>
              <a:cxn ang="0">
                <a:pos x="T0" y="T1"/>
              </a:cxn>
              <a:cxn ang="0">
                <a:pos x="T2" y="T3"/>
              </a:cxn>
              <a:cxn ang="0">
                <a:pos x="T4" y="T5"/>
              </a:cxn>
              <a:cxn ang="0">
                <a:pos x="T6" y="T7"/>
              </a:cxn>
            </a:cxnLst>
            <a:rect l="0" t="0" r="r" b="b"/>
            <a:pathLst>
              <a:path w="1159" h="749">
                <a:moveTo>
                  <a:pt x="0" y="0"/>
                </a:moveTo>
                <a:lnTo>
                  <a:pt x="386" y="477"/>
                </a:lnTo>
                <a:lnTo>
                  <a:pt x="773" y="749"/>
                </a:lnTo>
                <a:lnTo>
                  <a:pt x="1159" y="708"/>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Oval 367"/>
          <p:cNvSpPr>
            <a:spLocks noChangeArrowheads="1"/>
          </p:cNvSpPr>
          <p:nvPr/>
        </p:nvSpPr>
        <p:spPr bwMode="auto">
          <a:xfrm>
            <a:off x="7105650" y="27971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368"/>
          <p:cNvSpPr>
            <a:spLocks noEditPoints="1"/>
          </p:cNvSpPr>
          <p:nvPr/>
        </p:nvSpPr>
        <p:spPr bwMode="auto">
          <a:xfrm>
            <a:off x="7085012" y="27749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Oval 369"/>
          <p:cNvSpPr>
            <a:spLocks noChangeArrowheads="1"/>
          </p:cNvSpPr>
          <p:nvPr/>
        </p:nvSpPr>
        <p:spPr bwMode="auto">
          <a:xfrm>
            <a:off x="7718425" y="3554413"/>
            <a:ext cx="52387"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370"/>
          <p:cNvSpPr>
            <a:spLocks noEditPoints="1"/>
          </p:cNvSpPr>
          <p:nvPr/>
        </p:nvSpPr>
        <p:spPr bwMode="auto">
          <a:xfrm>
            <a:off x="7697787" y="3532188"/>
            <a:ext cx="93662"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Oval 371"/>
          <p:cNvSpPr>
            <a:spLocks noChangeArrowheads="1"/>
          </p:cNvSpPr>
          <p:nvPr/>
        </p:nvSpPr>
        <p:spPr bwMode="auto">
          <a:xfrm>
            <a:off x="8332787" y="39862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372"/>
          <p:cNvSpPr>
            <a:spLocks noEditPoints="1"/>
          </p:cNvSpPr>
          <p:nvPr/>
        </p:nvSpPr>
        <p:spPr bwMode="auto">
          <a:xfrm>
            <a:off x="8310562" y="39639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373"/>
          <p:cNvSpPr>
            <a:spLocks/>
          </p:cNvSpPr>
          <p:nvPr/>
        </p:nvSpPr>
        <p:spPr bwMode="auto">
          <a:xfrm>
            <a:off x="8945562" y="3921125"/>
            <a:ext cx="50800" cy="50800"/>
          </a:xfrm>
          <a:custGeom>
            <a:avLst/>
            <a:gdLst>
              <a:gd name="T0" fmla="*/ 128 w 128"/>
              <a:gd name="T1" fmla="*/ 64 h 128"/>
              <a:gd name="T2" fmla="*/ 64 w 128"/>
              <a:gd name="T3" fmla="*/ 0 h 128"/>
              <a:gd name="T4" fmla="*/ 0 w 128"/>
              <a:gd name="T5" fmla="*/ 63 h 128"/>
              <a:gd name="T6" fmla="*/ 64 w 128"/>
              <a:gd name="T7" fmla="*/ 128 h 128"/>
              <a:gd name="T8" fmla="*/ 128 w 128"/>
              <a:gd name="T9" fmla="*/ 64 h 128"/>
            </a:gdLst>
            <a:ahLst/>
            <a:cxnLst>
              <a:cxn ang="0">
                <a:pos x="T0" y="T1"/>
              </a:cxn>
              <a:cxn ang="0">
                <a:pos x="T2" y="T3"/>
              </a:cxn>
              <a:cxn ang="0">
                <a:pos x="T4" y="T5"/>
              </a:cxn>
              <a:cxn ang="0">
                <a:pos x="T6" y="T7"/>
              </a:cxn>
              <a:cxn ang="0">
                <a:pos x="T8" y="T9"/>
              </a:cxn>
            </a:cxnLst>
            <a:rect l="0" t="0" r="r" b="b"/>
            <a:pathLst>
              <a:path w="128" h="128">
                <a:moveTo>
                  <a:pt x="128" y="64"/>
                </a:moveTo>
                <a:cubicBezTo>
                  <a:pt x="128" y="28"/>
                  <a:pt x="100" y="0"/>
                  <a:pt x="64" y="0"/>
                </a:cubicBezTo>
                <a:cubicBezTo>
                  <a:pt x="29" y="0"/>
                  <a:pt x="0" y="28"/>
                  <a:pt x="0" y="63"/>
                </a:cubicBezTo>
                <a:cubicBezTo>
                  <a:pt x="0" y="99"/>
                  <a:pt x="29" y="128"/>
                  <a:pt x="64" y="128"/>
                </a:cubicBezTo>
                <a:cubicBezTo>
                  <a:pt x="100" y="128"/>
                  <a:pt x="128" y="99"/>
                  <a:pt x="128" y="64"/>
                </a:cubicBezTo>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374"/>
          <p:cNvSpPr>
            <a:spLocks noEditPoints="1"/>
          </p:cNvSpPr>
          <p:nvPr/>
        </p:nvSpPr>
        <p:spPr bwMode="auto">
          <a:xfrm>
            <a:off x="8924925" y="39004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Oval 375"/>
          <p:cNvSpPr>
            <a:spLocks noChangeArrowheads="1"/>
          </p:cNvSpPr>
          <p:nvPr/>
        </p:nvSpPr>
        <p:spPr bwMode="auto">
          <a:xfrm>
            <a:off x="10172700" y="41560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76"/>
          <p:cNvSpPr>
            <a:spLocks noEditPoints="1"/>
          </p:cNvSpPr>
          <p:nvPr/>
        </p:nvSpPr>
        <p:spPr bwMode="auto">
          <a:xfrm>
            <a:off x="10150475" y="41338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Line 377"/>
          <p:cNvSpPr>
            <a:spLocks noChangeShapeType="1"/>
          </p:cNvSpPr>
          <p:nvPr/>
        </p:nvSpPr>
        <p:spPr bwMode="auto">
          <a:xfrm>
            <a:off x="7105650" y="295751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378"/>
          <p:cNvSpPr>
            <a:spLocks noChangeShapeType="1"/>
          </p:cNvSpPr>
          <p:nvPr/>
        </p:nvSpPr>
        <p:spPr bwMode="auto">
          <a:xfrm>
            <a:off x="7718425" y="3657600"/>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379"/>
          <p:cNvSpPr>
            <a:spLocks noChangeShapeType="1"/>
          </p:cNvSpPr>
          <p:nvPr/>
        </p:nvSpPr>
        <p:spPr bwMode="auto">
          <a:xfrm>
            <a:off x="8332787" y="41592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380"/>
          <p:cNvSpPr>
            <a:spLocks noChangeShapeType="1"/>
          </p:cNvSpPr>
          <p:nvPr/>
        </p:nvSpPr>
        <p:spPr bwMode="auto">
          <a:xfrm>
            <a:off x="8945562" y="4179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381"/>
          <p:cNvSpPr>
            <a:spLocks noChangeShapeType="1"/>
          </p:cNvSpPr>
          <p:nvPr/>
        </p:nvSpPr>
        <p:spPr bwMode="auto">
          <a:xfrm>
            <a:off x="10172700" y="43354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382"/>
          <p:cNvSpPr>
            <a:spLocks noChangeShapeType="1"/>
          </p:cNvSpPr>
          <p:nvPr/>
        </p:nvSpPr>
        <p:spPr bwMode="auto">
          <a:xfrm>
            <a:off x="7105650" y="26860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383"/>
          <p:cNvSpPr>
            <a:spLocks noChangeShapeType="1"/>
          </p:cNvSpPr>
          <p:nvPr/>
        </p:nvSpPr>
        <p:spPr bwMode="auto">
          <a:xfrm>
            <a:off x="7718425" y="3502025"/>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384"/>
          <p:cNvSpPr>
            <a:spLocks noChangeShapeType="1"/>
          </p:cNvSpPr>
          <p:nvPr/>
        </p:nvSpPr>
        <p:spPr bwMode="auto">
          <a:xfrm>
            <a:off x="8332787" y="386397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Line 385"/>
          <p:cNvSpPr>
            <a:spLocks noChangeShapeType="1"/>
          </p:cNvSpPr>
          <p:nvPr/>
        </p:nvSpPr>
        <p:spPr bwMode="auto">
          <a:xfrm>
            <a:off x="8945562" y="37131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Line 386"/>
          <p:cNvSpPr>
            <a:spLocks noChangeShapeType="1"/>
          </p:cNvSpPr>
          <p:nvPr/>
        </p:nvSpPr>
        <p:spPr bwMode="auto">
          <a:xfrm>
            <a:off x="10172700" y="40274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20" name="Group 419"/>
          <p:cNvGrpSpPr/>
          <p:nvPr/>
        </p:nvGrpSpPr>
        <p:grpSpPr>
          <a:xfrm>
            <a:off x="8408987" y="1517650"/>
            <a:ext cx="1890465" cy="981233"/>
            <a:chOff x="8472487" y="1843088"/>
            <a:chExt cx="1890465" cy="981233"/>
          </a:xfrm>
        </p:grpSpPr>
        <p:sp>
          <p:nvSpPr>
            <p:cNvPr id="394" name="Rectangle 387"/>
            <p:cNvSpPr>
              <a:spLocks noChangeArrowheads="1"/>
            </p:cNvSpPr>
            <p:nvPr/>
          </p:nvSpPr>
          <p:spPr bwMode="auto">
            <a:xfrm>
              <a:off x="8747125" y="18430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1" name="Rectangle 394"/>
            <p:cNvSpPr>
              <a:spLocks noChangeArrowheads="1"/>
            </p:cNvSpPr>
            <p:nvPr/>
          </p:nvSpPr>
          <p:spPr bwMode="auto">
            <a:xfrm>
              <a:off x="8747125" y="2085975"/>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8" name="Rectangle 401"/>
            <p:cNvSpPr>
              <a:spLocks noChangeArrowheads="1"/>
            </p:cNvSpPr>
            <p:nvPr/>
          </p:nvSpPr>
          <p:spPr bwMode="auto">
            <a:xfrm>
              <a:off x="8747125" y="23352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5" name="Rectangle 408"/>
            <p:cNvSpPr>
              <a:spLocks noChangeArrowheads="1"/>
            </p:cNvSpPr>
            <p:nvPr/>
          </p:nvSpPr>
          <p:spPr bwMode="auto">
            <a:xfrm>
              <a:off x="8747125" y="25781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19" name="Group 418"/>
            <p:cNvGrpSpPr/>
            <p:nvPr/>
          </p:nvGrpSpPr>
          <p:grpSpPr>
            <a:xfrm>
              <a:off x="8472487" y="1870075"/>
              <a:ext cx="255587" cy="887413"/>
              <a:chOff x="8472487" y="1870075"/>
              <a:chExt cx="255587" cy="887413"/>
            </a:xfrm>
          </p:grpSpPr>
          <p:sp>
            <p:nvSpPr>
              <p:cNvPr id="396" name="Line 389"/>
              <p:cNvSpPr>
                <a:spLocks noChangeShapeType="1"/>
              </p:cNvSpPr>
              <p:nvPr/>
            </p:nvSpPr>
            <p:spPr bwMode="auto">
              <a:xfrm>
                <a:off x="8575675" y="2022475"/>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1"/>
              <p:cNvSpPr>
                <a:spLocks noChangeShapeType="1"/>
              </p:cNvSpPr>
              <p:nvPr/>
            </p:nvSpPr>
            <p:spPr bwMode="auto">
              <a:xfrm flipV="1">
                <a:off x="8601075" y="1870075"/>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Oval 392"/>
              <p:cNvSpPr>
                <a:spLocks noChangeArrowheads="1"/>
              </p:cNvSpPr>
              <p:nvPr/>
            </p:nvSpPr>
            <p:spPr bwMode="auto">
              <a:xfrm>
                <a:off x="8575675" y="19208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393"/>
              <p:cNvSpPr>
                <a:spLocks noEditPoints="1"/>
              </p:cNvSpPr>
              <p:nvPr/>
            </p:nvSpPr>
            <p:spPr bwMode="auto">
              <a:xfrm>
                <a:off x="8566150" y="1911350"/>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Line 395"/>
              <p:cNvSpPr>
                <a:spLocks noChangeShapeType="1"/>
              </p:cNvSpPr>
              <p:nvPr/>
            </p:nvSpPr>
            <p:spPr bwMode="auto">
              <a:xfrm>
                <a:off x="8472487" y="2190750"/>
                <a:ext cx="255587"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396"/>
              <p:cNvSpPr>
                <a:spLocks noChangeShapeType="1"/>
              </p:cNvSpPr>
              <p:nvPr/>
            </p:nvSpPr>
            <p:spPr bwMode="auto">
              <a:xfrm>
                <a:off x="8575675" y="22669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397"/>
              <p:cNvSpPr>
                <a:spLocks noChangeShapeType="1"/>
              </p:cNvSpPr>
              <p:nvPr/>
            </p:nvSpPr>
            <p:spPr bwMode="auto">
              <a:xfrm>
                <a:off x="8575675" y="21145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398"/>
              <p:cNvSpPr>
                <a:spLocks noChangeShapeType="1"/>
              </p:cNvSpPr>
              <p:nvPr/>
            </p:nvSpPr>
            <p:spPr bwMode="auto">
              <a:xfrm flipV="1">
                <a:off x="8601075" y="2114550"/>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Oval 399"/>
              <p:cNvSpPr>
                <a:spLocks noChangeArrowheads="1"/>
              </p:cNvSpPr>
              <p:nvPr/>
            </p:nvSpPr>
            <p:spPr bwMode="auto">
              <a:xfrm>
                <a:off x="8575675" y="2165350"/>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400"/>
              <p:cNvSpPr>
                <a:spLocks noEditPoints="1"/>
              </p:cNvSpPr>
              <p:nvPr/>
            </p:nvSpPr>
            <p:spPr bwMode="auto">
              <a:xfrm>
                <a:off x="8566150" y="2157413"/>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Line 402"/>
              <p:cNvSpPr>
                <a:spLocks noChangeShapeType="1"/>
              </p:cNvSpPr>
              <p:nvPr/>
            </p:nvSpPr>
            <p:spPr bwMode="auto">
              <a:xfrm>
                <a:off x="8472487" y="2435225"/>
                <a:ext cx="255587"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3"/>
              <p:cNvSpPr>
                <a:spLocks noChangeShapeType="1"/>
              </p:cNvSpPr>
              <p:nvPr/>
            </p:nvSpPr>
            <p:spPr bwMode="auto">
              <a:xfrm>
                <a:off x="8575675" y="2513013"/>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4"/>
              <p:cNvSpPr>
                <a:spLocks noChangeShapeType="1"/>
              </p:cNvSpPr>
              <p:nvPr/>
            </p:nvSpPr>
            <p:spPr bwMode="auto">
              <a:xfrm>
                <a:off x="8575675" y="2359025"/>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5"/>
              <p:cNvSpPr>
                <a:spLocks noChangeShapeType="1"/>
              </p:cNvSpPr>
              <p:nvPr/>
            </p:nvSpPr>
            <p:spPr bwMode="auto">
              <a:xfrm flipV="1">
                <a:off x="8601075" y="2359025"/>
                <a:ext cx="0" cy="153988"/>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Oval 406"/>
              <p:cNvSpPr>
                <a:spLocks noChangeArrowheads="1"/>
              </p:cNvSpPr>
              <p:nvPr/>
            </p:nvSpPr>
            <p:spPr bwMode="auto">
              <a:xfrm>
                <a:off x="8575675" y="240982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407"/>
              <p:cNvSpPr>
                <a:spLocks noEditPoints="1"/>
              </p:cNvSpPr>
              <p:nvPr/>
            </p:nvSpPr>
            <p:spPr bwMode="auto">
              <a:xfrm>
                <a:off x="8566150" y="2401888"/>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Line 409"/>
              <p:cNvSpPr>
                <a:spLocks noChangeShapeType="1"/>
              </p:cNvSpPr>
              <p:nvPr/>
            </p:nvSpPr>
            <p:spPr bwMode="auto">
              <a:xfrm>
                <a:off x="8472487" y="2681288"/>
                <a:ext cx="255587"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0"/>
              <p:cNvSpPr>
                <a:spLocks noChangeShapeType="1"/>
              </p:cNvSpPr>
              <p:nvPr/>
            </p:nvSpPr>
            <p:spPr bwMode="auto">
              <a:xfrm>
                <a:off x="8575675" y="27574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411"/>
              <p:cNvSpPr>
                <a:spLocks noChangeShapeType="1"/>
              </p:cNvSpPr>
              <p:nvPr/>
            </p:nvSpPr>
            <p:spPr bwMode="auto">
              <a:xfrm>
                <a:off x="8575675" y="26050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413"/>
              <p:cNvSpPr>
                <a:spLocks noChangeShapeType="1"/>
              </p:cNvSpPr>
              <p:nvPr/>
            </p:nvSpPr>
            <p:spPr bwMode="auto">
              <a:xfrm flipV="1">
                <a:off x="8601075" y="2605088"/>
                <a:ext cx="0" cy="15240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414"/>
              <p:cNvSpPr>
                <a:spLocks noChangeArrowheads="1"/>
              </p:cNvSpPr>
              <p:nvPr/>
            </p:nvSpPr>
            <p:spPr bwMode="auto">
              <a:xfrm>
                <a:off x="8575675" y="2655888"/>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415"/>
              <p:cNvSpPr>
                <a:spLocks noEditPoints="1"/>
              </p:cNvSpPr>
              <p:nvPr/>
            </p:nvSpPr>
            <p:spPr bwMode="auto">
              <a:xfrm>
                <a:off x="8566150" y="2646363"/>
                <a:ext cx="68262"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21" name="Rectangle 19"/>
          <p:cNvSpPr>
            <a:spLocks noChangeArrowheads="1"/>
          </p:cNvSpPr>
          <p:nvPr/>
        </p:nvSpPr>
        <p:spPr bwMode="auto">
          <a:xfrm>
            <a:off x="2245903" y="5042664"/>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2" name="Rectangle 19"/>
          <p:cNvSpPr>
            <a:spLocks noChangeArrowheads="1"/>
          </p:cNvSpPr>
          <p:nvPr/>
        </p:nvSpPr>
        <p:spPr bwMode="auto">
          <a:xfrm>
            <a:off x="7086600" y="5036679"/>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3" name="TextBox 422"/>
          <p:cNvSpPr txBox="1"/>
          <p:nvPr/>
        </p:nvSpPr>
        <p:spPr>
          <a:xfrm rot="16200000">
            <a:off x="910132" y="3049906"/>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424" name="TextBox 423"/>
          <p:cNvSpPr txBox="1"/>
          <p:nvPr/>
        </p:nvSpPr>
        <p:spPr>
          <a:xfrm rot="16200000">
            <a:off x="5752670" y="3083938"/>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425" name="TextBox 424"/>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426" name="TextBox 425"/>
          <p:cNvSpPr txBox="1"/>
          <p:nvPr/>
        </p:nvSpPr>
        <p:spPr>
          <a:xfrm>
            <a:off x="6044507" y="1327447"/>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395" name="TextBox 394"/>
          <p:cNvSpPr txBox="1"/>
          <p:nvPr/>
        </p:nvSpPr>
        <p:spPr>
          <a:xfrm>
            <a:off x="2117752" y="1716851"/>
            <a:ext cx="415498" cy="369332"/>
          </a:xfrm>
          <a:prstGeom prst="rect">
            <a:avLst/>
          </a:prstGeom>
          <a:noFill/>
        </p:spPr>
        <p:txBody>
          <a:bodyPr wrap="none" rtlCol="0">
            <a:spAutoFit/>
          </a:bodyPr>
          <a:lstStyle/>
          <a:p>
            <a:r>
              <a:rPr lang="en-US" dirty="0" smtClean="0"/>
              <a:t>**</a:t>
            </a:r>
            <a:endParaRPr lang="en-US" dirty="0"/>
          </a:p>
        </p:txBody>
      </p:sp>
      <p:sp>
        <p:nvSpPr>
          <p:cNvPr id="397" name="TextBox 396"/>
          <p:cNvSpPr txBox="1"/>
          <p:nvPr/>
        </p:nvSpPr>
        <p:spPr>
          <a:xfrm>
            <a:off x="2772034" y="2160866"/>
            <a:ext cx="300082" cy="369332"/>
          </a:xfrm>
          <a:prstGeom prst="rect">
            <a:avLst/>
          </a:prstGeom>
          <a:noFill/>
        </p:spPr>
        <p:txBody>
          <a:bodyPr wrap="none" rtlCol="0">
            <a:spAutoFit/>
          </a:bodyPr>
          <a:lstStyle/>
          <a:p>
            <a:r>
              <a:rPr lang="en-US" dirty="0" smtClean="0"/>
              <a:t>*</a:t>
            </a:r>
            <a:endParaRPr lang="en-US" dirty="0"/>
          </a:p>
        </p:txBody>
      </p:sp>
      <p:sp>
        <p:nvSpPr>
          <p:cNvPr id="427" name="TextBox 426"/>
          <p:cNvSpPr txBox="1"/>
          <p:nvPr/>
        </p:nvSpPr>
        <p:spPr>
          <a:xfrm>
            <a:off x="3388497" y="2335213"/>
            <a:ext cx="300082" cy="369332"/>
          </a:xfrm>
          <a:prstGeom prst="rect">
            <a:avLst/>
          </a:prstGeom>
          <a:noFill/>
        </p:spPr>
        <p:txBody>
          <a:bodyPr wrap="none" rtlCol="0">
            <a:spAutoFit/>
          </a:bodyPr>
          <a:lstStyle/>
          <a:p>
            <a:r>
              <a:rPr lang="en-US" dirty="0" smtClean="0"/>
              <a:t>*</a:t>
            </a:r>
            <a:endParaRPr lang="en-US" dirty="0"/>
          </a:p>
        </p:txBody>
      </p:sp>
      <p:sp>
        <p:nvSpPr>
          <p:cNvPr id="429" name="TextBox 428"/>
          <p:cNvSpPr txBox="1"/>
          <p:nvPr/>
        </p:nvSpPr>
        <p:spPr>
          <a:xfrm>
            <a:off x="5176086" y="1535946"/>
            <a:ext cx="415498" cy="369332"/>
          </a:xfrm>
          <a:prstGeom prst="rect">
            <a:avLst/>
          </a:prstGeom>
          <a:noFill/>
        </p:spPr>
        <p:txBody>
          <a:bodyPr wrap="none" rtlCol="0">
            <a:spAutoFit/>
          </a:bodyPr>
          <a:lstStyle/>
          <a:p>
            <a:r>
              <a:rPr lang="en-US" dirty="0" smtClean="0"/>
              <a:t>**</a:t>
            </a:r>
            <a:endParaRPr lang="en-US" dirty="0"/>
          </a:p>
        </p:txBody>
      </p:sp>
      <p:sp>
        <p:nvSpPr>
          <p:cNvPr id="430" name="TextBox 429"/>
          <p:cNvSpPr txBox="1"/>
          <p:nvPr/>
        </p:nvSpPr>
        <p:spPr>
          <a:xfrm>
            <a:off x="6923301" y="3124722"/>
            <a:ext cx="415498" cy="369332"/>
          </a:xfrm>
          <a:prstGeom prst="rect">
            <a:avLst/>
          </a:prstGeom>
          <a:noFill/>
        </p:spPr>
        <p:txBody>
          <a:bodyPr wrap="none" rtlCol="0">
            <a:spAutoFit/>
          </a:bodyPr>
          <a:lstStyle/>
          <a:p>
            <a:r>
              <a:rPr lang="en-US" dirty="0" smtClean="0"/>
              <a:t>**</a:t>
            </a:r>
            <a:endParaRPr lang="en-US" dirty="0"/>
          </a:p>
        </p:txBody>
      </p:sp>
      <p:sp>
        <p:nvSpPr>
          <p:cNvPr id="431" name="TextBox 430"/>
          <p:cNvSpPr txBox="1"/>
          <p:nvPr/>
        </p:nvSpPr>
        <p:spPr>
          <a:xfrm>
            <a:off x="7471654" y="3826947"/>
            <a:ext cx="530915" cy="369332"/>
          </a:xfrm>
          <a:prstGeom prst="rect">
            <a:avLst/>
          </a:prstGeom>
          <a:noFill/>
        </p:spPr>
        <p:txBody>
          <a:bodyPr wrap="none" rtlCol="0">
            <a:spAutoFit/>
          </a:bodyPr>
          <a:lstStyle/>
          <a:p>
            <a:r>
              <a:rPr lang="en-US" dirty="0" smtClean="0"/>
              <a:t>***</a:t>
            </a:r>
            <a:endParaRPr lang="en-US" dirty="0"/>
          </a:p>
        </p:txBody>
      </p:sp>
      <p:sp>
        <p:nvSpPr>
          <p:cNvPr id="432" name="TextBox 431"/>
          <p:cNvSpPr txBox="1"/>
          <p:nvPr/>
        </p:nvSpPr>
        <p:spPr>
          <a:xfrm>
            <a:off x="8106207" y="4339194"/>
            <a:ext cx="530915" cy="369332"/>
          </a:xfrm>
          <a:prstGeom prst="rect">
            <a:avLst/>
          </a:prstGeom>
          <a:noFill/>
        </p:spPr>
        <p:txBody>
          <a:bodyPr wrap="none" rtlCol="0">
            <a:spAutoFit/>
          </a:bodyPr>
          <a:lstStyle/>
          <a:p>
            <a:r>
              <a:rPr lang="en-US" dirty="0" smtClean="0"/>
              <a:t>***</a:t>
            </a:r>
            <a:endParaRPr lang="en-US" dirty="0"/>
          </a:p>
        </p:txBody>
      </p:sp>
      <p:sp>
        <p:nvSpPr>
          <p:cNvPr id="433" name="TextBox 432"/>
          <p:cNvSpPr txBox="1"/>
          <p:nvPr/>
        </p:nvSpPr>
        <p:spPr>
          <a:xfrm>
            <a:off x="8811141" y="4236842"/>
            <a:ext cx="300082" cy="369332"/>
          </a:xfrm>
          <a:prstGeom prst="rect">
            <a:avLst/>
          </a:prstGeom>
          <a:noFill/>
        </p:spPr>
        <p:txBody>
          <a:bodyPr wrap="none" rtlCol="0">
            <a:spAutoFit/>
          </a:bodyPr>
          <a:lstStyle/>
          <a:p>
            <a:r>
              <a:rPr lang="en-US" dirty="0" smtClean="0"/>
              <a:t>*</a:t>
            </a:r>
            <a:endParaRPr lang="en-US" dirty="0"/>
          </a:p>
        </p:txBody>
      </p:sp>
      <p:sp>
        <p:nvSpPr>
          <p:cNvPr id="434" name="TextBox 433"/>
          <p:cNvSpPr txBox="1"/>
          <p:nvPr/>
        </p:nvSpPr>
        <p:spPr>
          <a:xfrm>
            <a:off x="9932642" y="4360347"/>
            <a:ext cx="530915"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88955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1639</Words>
  <Application>Microsoft Office PowerPoint</Application>
  <PresentationFormat>Widescreen</PresentationFormat>
  <Paragraphs>479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新細明體</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Siyu - (sywangr)</dc:creator>
  <cp:lastModifiedBy>LabMember</cp:lastModifiedBy>
  <cp:revision>88</cp:revision>
  <dcterms:created xsi:type="dcterms:W3CDTF">2020-08-01T12:40:24Z</dcterms:created>
  <dcterms:modified xsi:type="dcterms:W3CDTF">2020-08-03T02:29:43Z</dcterms:modified>
</cp:coreProperties>
</file>