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64" r:id="rId4"/>
    <p:sldId id="258" r:id="rId5"/>
    <p:sldId id="262" r:id="rId6"/>
    <p:sldId id="261"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244" autoAdjust="0"/>
  </p:normalViewPr>
  <p:slideViewPr>
    <p:cSldViewPr snapToGrid="0" snapToObjects="1">
      <p:cViewPr varScale="1">
        <p:scale>
          <a:sx n="97" d="100"/>
          <a:sy n="97" d="100"/>
        </p:scale>
        <p:origin x="3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AA8A-594D-4B7F-9556-FD18C9078200}"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BC31-EBF3-4D1B-9138-565EA4644BAA}" type="slidenum">
              <a:rPr lang="en-US" smtClean="0"/>
              <a:t>‹#›</a:t>
            </a:fld>
            <a:endParaRPr lang="en-US"/>
          </a:p>
        </p:txBody>
      </p:sp>
    </p:spTree>
    <p:extLst>
      <p:ext uri="{BB962C8B-B14F-4D97-AF65-F5344CB8AC3E}">
        <p14:creationId xmlns:p14="http://schemas.microsoft.com/office/powerpoint/2010/main" val="425039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Figure1: Time line of the rat and human experiments.</a:t>
            </a:r>
            <a:r>
              <a:rPr lang="en-US" baseline="0" dirty="0" smtClean="0"/>
              <a:t> A: rat were trained to start each trial by reaching the home base (HB, no reward). They were then given one guided trial (Trial 1, one blinking light, here 1 drop). Subsequent trials consisted in 2 simultaneously blinking lights. The end of a game was signaled by a sweeping tone, and a change of home base (and horizon). B: Human subjects were presented with a 2-bandit display of known horizon (here horizon 3). They were guided to the first bandit and obtained a visible reward (here 3 points). Subsequent trials consisted in simultaneously colored squares (Wilson et al. 2014).</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2: Probability of choosing the option </a:t>
            </a:r>
            <a:r>
              <a:rPr lang="en-US" baseline="0" dirty="0" smtClean="0"/>
              <a:t>with the </a:t>
            </a:r>
            <a:r>
              <a:rPr lang="en-US" baseline="0" dirty="0" smtClean="0"/>
              <a:t>highest reward after the guided trials. Left: In these experiments rodents were guided to the same feeder 3 times before the first choice was allowed (choice number 1). Two horizons were tested. Right: Human performance; same as for rats but with 4 different horizon conditions. N=1800 for all horizons (40 per human participant).</a:t>
            </a:r>
            <a:endParaRPr lang="en-US" dirty="0" smtClean="0"/>
          </a:p>
          <a:p>
            <a:endParaRPr lang="en-US" dirty="0" smtClean="0"/>
          </a:p>
          <a:p>
            <a:r>
              <a:rPr lang="en-US" dirty="0" smtClean="0"/>
              <a:t>REPLY: p(correct</a:t>
            </a:r>
            <a:r>
              <a:rPr lang="en-US" baseline="0" dirty="0" smtClean="0"/>
              <a:t>, H = 6) vs p(correct, H = 1), p = 0.023 *</a:t>
            </a:r>
          </a:p>
          <a:p>
            <a:r>
              <a:rPr lang="en-US" baseline="0" dirty="0" smtClean="0"/>
              <a:t>p(correct, trial 6, H6) vs p(correct, trial 1, H6), p = 5.89e-6 ***</a:t>
            </a:r>
          </a:p>
          <a:p>
            <a:endParaRPr lang="en-US" dirty="0" smtClean="0"/>
          </a:p>
          <a:p>
            <a:endParaRPr lang="en-US" dirty="0" smtClean="0"/>
          </a:p>
          <a:p>
            <a:endParaRPr lang="en-US" dirty="0" smtClean="0"/>
          </a:p>
          <a:p>
            <a:r>
              <a:rPr lang="en-US" dirty="0" smtClean="0"/>
              <a:t>Notes: If significant, Look at last 5 games Vs first game. If different -&gt; rats change its behavior as </a:t>
            </a:r>
            <a:r>
              <a:rPr lang="en-US" dirty="0" err="1" smtClean="0"/>
              <a:t>ft</a:t>
            </a:r>
            <a:r>
              <a:rPr lang="en-US" dirty="0" smtClean="0"/>
              <a:t> of H on 1</a:t>
            </a:r>
            <a:r>
              <a:rPr lang="en-US" baseline="30000" dirty="0" smtClean="0"/>
              <a:t>st</a:t>
            </a:r>
            <a:r>
              <a:rPr lang="en-US" dirty="0" smtClean="0"/>
              <a:t> trial</a:t>
            </a:r>
          </a:p>
          <a:p>
            <a:r>
              <a:rPr lang="en-US" dirty="0" smtClean="0"/>
              <a:t>Later: compare cases where the tone is played or not. (will do later)</a:t>
            </a:r>
          </a:p>
          <a:p>
            <a:r>
              <a:rPr lang="en-US" dirty="0" smtClean="0"/>
              <a:t>Plot trial1 only by R-guided value: Are there differences depending on H? Both rats and humans. (this is figure 2)</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2</a:t>
            </a:fld>
            <a:endParaRPr lang="en-US"/>
          </a:p>
        </p:txBody>
      </p:sp>
    </p:spTree>
    <p:extLst>
      <p:ext uri="{BB962C8B-B14F-4D97-AF65-F5344CB8AC3E}">
        <p14:creationId xmlns:p14="http://schemas.microsoft.com/office/powerpoint/2010/main" val="283155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Influence</a:t>
            </a:r>
            <a:r>
              <a:rPr lang="en-US" baseline="0" dirty="0" smtClean="0"/>
              <a:t> of reward size during guided trials. A: Probability of choosing the best option in the first choice trial after guidance. B: probability of choosing the best option after the last trial. Note that the curves for H=1 in rats and humans are identical in A and B, and are replotted to aid comparisons. Number of trials N are the same as in Figure 2</a:t>
            </a:r>
            <a:r>
              <a:rPr lang="en-US" baseline="0" dirty="0" smtClean="0"/>
              <a:t>. In Humans, statistical analyses were performed between H-1 and H=5 only. p&lt;0.05 (*), p=0.061 (+), p&lt;&lt;0.1 (***).</a:t>
            </a:r>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Note: the point pairs in panel A is not significant except for drop size 5 (p = 0.042)</a:t>
            </a:r>
            <a:endParaRPr lang="en-US" dirty="0" smtClean="0"/>
          </a:p>
          <a:p>
            <a:r>
              <a:rPr lang="en-US" dirty="0" smtClean="0"/>
              <a:t>The stars on the human</a:t>
            </a:r>
            <a:r>
              <a:rPr lang="en-US" baseline="0" dirty="0" smtClean="0"/>
              <a:t> plots are based on contrast between H = 1 and H = 5</a:t>
            </a:r>
          </a:p>
          <a:p>
            <a:endParaRPr lang="en-US" baseline="0" dirty="0" smtClean="0"/>
          </a:p>
          <a:p>
            <a:r>
              <a:rPr lang="en-US" baseline="0" dirty="0" smtClean="0"/>
              <a:t>P = 0.061  for the + sign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3</a:t>
            </a:fld>
            <a:endParaRPr lang="en-US"/>
          </a:p>
        </p:txBody>
      </p:sp>
    </p:spTree>
    <p:extLst>
      <p:ext uri="{BB962C8B-B14F-4D97-AF65-F5344CB8AC3E}">
        <p14:creationId xmlns:p14="http://schemas.microsoft.com/office/powerpoint/2010/main" val="33973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Probability of switching option immediately after the guided trials</a:t>
            </a:r>
            <a:r>
              <a:rPr lang="en-US" baseline="0" dirty="0" smtClean="0"/>
              <a:t> (1</a:t>
            </a:r>
            <a:r>
              <a:rPr lang="en-US" baseline="30000" dirty="0" smtClean="0"/>
              <a:t>st</a:t>
            </a:r>
            <a:r>
              <a:rPr lang="en-US" baseline="0" dirty="0" smtClean="0"/>
              <a:t> choice). Number of trials N are the same as in Figure 2.</a:t>
            </a:r>
          </a:p>
          <a:p>
            <a:endParaRPr lang="en-US" baseline="0" dirty="0" smtClean="0"/>
          </a:p>
        </p:txBody>
      </p:sp>
      <p:sp>
        <p:nvSpPr>
          <p:cNvPr id="4" name="Slide Number Placeholder 3"/>
          <p:cNvSpPr>
            <a:spLocks noGrp="1"/>
          </p:cNvSpPr>
          <p:nvPr>
            <p:ph type="sldNum" sz="quarter" idx="10"/>
          </p:nvPr>
        </p:nvSpPr>
        <p:spPr/>
        <p:txBody>
          <a:bodyPr/>
          <a:lstStyle/>
          <a:p>
            <a:fld id="{B971BC31-EBF3-4D1B-9138-565EA4644BAA}" type="slidenum">
              <a:rPr lang="en-US" smtClean="0"/>
              <a:t>4</a:t>
            </a:fld>
            <a:endParaRPr lang="en-US"/>
          </a:p>
        </p:txBody>
      </p:sp>
    </p:spTree>
    <p:extLst>
      <p:ext uri="{BB962C8B-B14F-4D97-AF65-F5344CB8AC3E}">
        <p14:creationId xmlns:p14="http://schemas.microsoft.com/office/powerpoint/2010/main" val="184337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5: Probability of switching to a different feeder during a game. H=1 and H=6 conditions are undistinguishable in the rat. </a:t>
            </a:r>
            <a:r>
              <a:rPr lang="en-US" baseline="0" dirty="0" smtClean="0"/>
              <a:t>Number of trials N are the same as in Figure 2. </a:t>
            </a:r>
            <a:r>
              <a:rPr lang="en-US" baseline="0" dirty="0" smtClean="0"/>
              <a:t>The first choice in rats is statistically significantly different from all other choice numbers.</a:t>
            </a:r>
            <a:endParaRPr lang="en-US" baseline="0" dirty="0" smtClean="0"/>
          </a:p>
          <a:p>
            <a:endParaRPr lang="en-US" baseline="0" dirty="0" smtClean="0"/>
          </a:p>
          <a:p>
            <a:r>
              <a:rPr lang="en-US" baseline="0" dirty="0" smtClean="0"/>
              <a:t>Note, choice number 1 is significantly different from the other data points here</a:t>
            </a:r>
            <a:r>
              <a:rPr lang="en-US" baseline="0" dirty="0" smtClean="0"/>
              <a:t>. JM: give stats</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5</a:t>
            </a:fld>
            <a:endParaRPr lang="en-US"/>
          </a:p>
        </p:txBody>
      </p:sp>
    </p:spTree>
    <p:extLst>
      <p:ext uri="{BB962C8B-B14F-4D97-AF65-F5344CB8AC3E}">
        <p14:creationId xmlns:p14="http://schemas.microsoft.com/office/powerpoint/2010/main" val="50061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 6:</a:t>
            </a:r>
            <a:r>
              <a:rPr lang="en-US" baseline="0" dirty="0" smtClean="0"/>
              <a:t> Reaction times. A: reaction time during the first choice after guided trials. Reaction times in rats is measure as the time needed to navigate from the Home Base to the chosen feeder. Reaction time in humans is measure as the time between previous reward delivery and next choice (key stroke). B: Reaction time within the games. Number of trials N are the same as in Figure 2. </a:t>
            </a:r>
          </a:p>
          <a:p>
            <a:endParaRPr lang="en-US" baseline="0" dirty="0" smtClean="0"/>
          </a:p>
          <a:p>
            <a:r>
              <a:rPr lang="en-US" baseline="0" dirty="0" smtClean="0"/>
              <a:t>Later: there is a trend that RT is faster in large H compared to small H in humans, rats show the same direction.</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6</a:t>
            </a:fld>
            <a:endParaRPr lang="en-US"/>
          </a:p>
        </p:txBody>
      </p:sp>
    </p:spTree>
    <p:extLst>
      <p:ext uri="{BB962C8B-B14F-4D97-AF65-F5344CB8AC3E}">
        <p14:creationId xmlns:p14="http://schemas.microsoft.com/office/powerpoint/2010/main" val="1140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7: At the start of a game, rats</a:t>
            </a:r>
            <a:r>
              <a:rPr lang="en-US" baseline="0" dirty="0" smtClean="0"/>
              <a:t> were given one forced guided trial (1 light blinking, Fig 1, Guided) or a free choice instead (not Guided). A: probability of choosing the correct feeder after the guided trials or after the first free choice for the 2 horizons tested. B: probability of switching to a different feeder than the one visited after the guided trials or after the first free choice for the 2 horizons tested. This figure included data from 2 rats</a:t>
            </a:r>
            <a:r>
              <a:rPr lang="en-US" baseline="0" dirty="0" smtClean="0"/>
              <a:t>. Statistical significance was assessed for </a:t>
            </a:r>
            <a:r>
              <a:rPr lang="en-US" baseline="0" smtClean="0"/>
              <a:t>H=6 only.</a:t>
            </a:r>
            <a:endParaRPr lang="en-US" baseline="0" dirty="0" smtClean="0"/>
          </a:p>
          <a:p>
            <a:endParaRPr lang="en-US" baseline="0" dirty="0" smtClean="0"/>
          </a:p>
          <a:p>
            <a:r>
              <a:rPr lang="en-US" baseline="0" dirty="0" smtClean="0"/>
              <a:t>Note: the star is comparing between guided vs not guided, in horizon 6 only.</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7</a:t>
            </a:fld>
            <a:endParaRPr lang="en-US"/>
          </a:p>
        </p:txBody>
      </p:sp>
    </p:spTree>
    <p:extLst>
      <p:ext uri="{BB962C8B-B14F-4D97-AF65-F5344CB8AC3E}">
        <p14:creationId xmlns:p14="http://schemas.microsoft.com/office/powerpoint/2010/main" val="409639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8: Influence of reward size during the first trials (Guided or not Guided, as in Figure 7). A: Probability of choosing the best feeder during the second</a:t>
            </a:r>
            <a:r>
              <a:rPr lang="en-US" baseline="0" dirty="0" smtClean="0"/>
              <a:t> trials (free choice). A: probability of switching to a different feeder than the one visited during the first trials (only the first free choice is considered). </a:t>
            </a:r>
            <a:r>
              <a:rPr lang="en-US" baseline="0" smtClean="0"/>
              <a:t>Number of trials N are the same as in Figure 7. </a:t>
            </a:r>
            <a:endParaRPr lang="en-US" baseline="0" dirty="0" smtClean="0"/>
          </a:p>
          <a:p>
            <a:endParaRPr lang="en-US" baseline="0" dirty="0" smtClean="0"/>
          </a:p>
          <a:p>
            <a:r>
              <a:rPr lang="en-US" baseline="0" dirty="0" smtClean="0"/>
              <a:t>Note: when they are not guided, the accuracy at 5 is higher because they on average explore less (panel B)</a:t>
            </a:r>
          </a:p>
          <a:p>
            <a:r>
              <a:rPr lang="en-US" baseline="0" dirty="0" smtClean="0"/>
              <a:t>The comparison is between guided vs non-guided here.</a:t>
            </a:r>
          </a:p>
          <a:p>
            <a:endParaRPr lang="en-US" baseline="0" dirty="0" smtClean="0"/>
          </a:p>
          <a:p>
            <a:r>
              <a:rPr lang="en-US" baseline="0" dirty="0" smtClean="0"/>
              <a:t>The difference between horizon 1 and horizon 6 is significant for nearly all pairs of points in either guided or non-guided respectively.</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8</a:t>
            </a:fld>
            <a:endParaRPr lang="en-US"/>
          </a:p>
        </p:txBody>
      </p:sp>
    </p:spTree>
    <p:extLst>
      <p:ext uri="{BB962C8B-B14F-4D97-AF65-F5344CB8AC3E}">
        <p14:creationId xmlns:p14="http://schemas.microsoft.com/office/powerpoint/2010/main" val="409000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09B3-8653-1C4C-8A65-E2AE8280A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56644D-4A26-6E47-A8B2-DE1227A92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BDF47E-157B-6847-8EAE-2FC58D21DDAC}"/>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B0AB2E3D-22B8-A346-8335-7E85A9DD4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D8E5-6908-8946-B2C1-0CA6EAB7DA5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35984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7E6F-68F1-6B4F-A9AB-AAD5F0879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00B7E-97E1-AA49-8689-E8B70F743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DA895-57F7-F848-A16F-5CB836E98A33}"/>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E7433F22-45D0-514E-9220-2A869E1A7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CF8CC-1832-134E-9327-947E0FB2C441}"/>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275641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C3ACD-A12B-8849-A7F2-A5E373D3F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FD9A3-1199-6546-ACB9-BDB736227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E4F3D-6F4D-AD4B-9AE2-4928CA9D84E0}"/>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D01294EA-7612-5240-8871-C136E2F03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C0426-E814-8945-A71E-09E61B3C303C}"/>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71828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8085-5715-4141-A5BD-EE91045A9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D9B26-2DD1-2940-9495-171109966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7B4AD-DC5B-E649-8C18-C0AAE79FF581}"/>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CC686883-158A-C840-B537-E6987D4C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9FCE-2027-814E-AA1C-0199F43DA990}"/>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2753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8C4-D6DF-AA44-835C-AF26DBC6E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EA3B5-833B-B241-8FE8-5D1396E33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14BED-1E00-3541-B103-229603817E91}"/>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75EB1BFA-2D37-2041-96B2-473508AE3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3302F-0305-6444-BFCA-1CA345BD0C1A}"/>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8236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52B-3BA9-A041-8137-FA7106139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69357-0293-8341-A47C-BFF401773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9D533-61ED-064E-968A-31ADA6A9DB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F95A1D-23F4-C34A-ADD1-67069815774F}"/>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6" name="Footer Placeholder 5">
            <a:extLst>
              <a:ext uri="{FF2B5EF4-FFF2-40B4-BE49-F238E27FC236}">
                <a16:creationId xmlns:a16="http://schemas.microsoft.com/office/drawing/2014/main" id="{C5F8B498-D780-DA4C-AC05-E6911C183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30FA9-A848-3547-BA1C-24F552465139}"/>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10787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E1EF-019E-4E4F-AB65-9227C4141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B771ED-4117-FE46-BC43-59F5401BF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7A295-BD13-2D45-A29F-E87D3F2F8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2653E7-3491-CC4F-B4C2-D159B32FF8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F4E60-21F7-1B4E-9630-A44D49B38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3B0D0-567F-DF45-99C2-CA7B9E3629AC}"/>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8" name="Footer Placeholder 7">
            <a:extLst>
              <a:ext uri="{FF2B5EF4-FFF2-40B4-BE49-F238E27FC236}">
                <a16:creationId xmlns:a16="http://schemas.microsoft.com/office/drawing/2014/main" id="{4BD0AFE7-1D80-B24C-A290-919BD1527D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24BD1-1278-694E-8AEE-7F1B65E0818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85352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D9B-C459-984B-83BE-8C7BED0D6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5E5ED-2C15-EB4F-93A0-7FAA384064B6}"/>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4" name="Footer Placeholder 3">
            <a:extLst>
              <a:ext uri="{FF2B5EF4-FFF2-40B4-BE49-F238E27FC236}">
                <a16:creationId xmlns:a16="http://schemas.microsoft.com/office/drawing/2014/main" id="{90F7CDBA-E087-CB4F-A226-B65A429C8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83D9D-5FF2-A04C-9693-69985236C8C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84312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B95EF-D4DE-2642-AE6E-111C697E1286}"/>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3" name="Footer Placeholder 2">
            <a:extLst>
              <a:ext uri="{FF2B5EF4-FFF2-40B4-BE49-F238E27FC236}">
                <a16:creationId xmlns:a16="http://schemas.microsoft.com/office/drawing/2014/main" id="{C91FFC7C-9E4B-FC40-BD2D-91AE47982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F082F-85B5-F84F-BB2E-E8F4F7AB299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6724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B462-DB49-BB46-926D-2E6381FD2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CA87C-0E14-3C49-81B1-5C898A109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3F577-4703-724D-AA16-C6C3AAA4C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B398-3BB4-8545-B25A-0385F576BE74}"/>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6" name="Footer Placeholder 5">
            <a:extLst>
              <a:ext uri="{FF2B5EF4-FFF2-40B4-BE49-F238E27FC236}">
                <a16:creationId xmlns:a16="http://schemas.microsoft.com/office/drawing/2014/main" id="{A4D9592C-8808-0341-A0A7-C12D92208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87269-63C1-8245-9434-E8B04967F4B5}"/>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58549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07E0-821A-CB4A-893A-95A33C434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BD591-36F7-1E4B-B59E-DE05B48B9A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424E22-CF2D-DD46-854C-6C243543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C83E6-FACF-754E-8030-9B6F304E949F}"/>
              </a:ext>
            </a:extLst>
          </p:cNvPr>
          <p:cNvSpPr>
            <a:spLocks noGrp="1"/>
          </p:cNvSpPr>
          <p:nvPr>
            <p:ph type="dt" sz="half" idx="10"/>
          </p:nvPr>
        </p:nvSpPr>
        <p:spPr/>
        <p:txBody>
          <a:bodyPr/>
          <a:lstStyle/>
          <a:p>
            <a:fld id="{72784E47-54CA-6849-A5D3-1DF4DBE7F4D5}" type="datetimeFigureOut">
              <a:rPr lang="en-US" smtClean="0"/>
              <a:t>8/3/2020</a:t>
            </a:fld>
            <a:endParaRPr lang="en-US"/>
          </a:p>
        </p:txBody>
      </p:sp>
      <p:sp>
        <p:nvSpPr>
          <p:cNvPr id="6" name="Footer Placeholder 5">
            <a:extLst>
              <a:ext uri="{FF2B5EF4-FFF2-40B4-BE49-F238E27FC236}">
                <a16:creationId xmlns:a16="http://schemas.microsoft.com/office/drawing/2014/main" id="{C28A4BF4-B803-6446-8D04-2A6037163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1B02E-6DBA-3342-91AB-CFB899AF4624}"/>
              </a:ext>
            </a:extLst>
          </p:cNvPr>
          <p:cNvSpPr>
            <a:spLocks noGrp="1"/>
          </p:cNvSpPr>
          <p:nvPr>
            <p:ph type="sldNum" sz="quarter" idx="12"/>
          </p:nvPr>
        </p:nvSpPr>
        <p:spPr/>
        <p:txBody>
          <a:bodyPr/>
          <a:lstStyle/>
          <a:p>
            <a:fld id="{4AC7375D-7EB0-B54C-8FBB-C843F1C54ECD}" type="slidenum">
              <a:rPr lang="en-US" smtClean="0"/>
              <a:t>‹#›</a:t>
            </a:fld>
            <a:endParaRPr lang="en-US"/>
          </a:p>
        </p:txBody>
      </p:sp>
    </p:spTree>
    <p:extLst>
      <p:ext uri="{BB962C8B-B14F-4D97-AF65-F5344CB8AC3E}">
        <p14:creationId xmlns:p14="http://schemas.microsoft.com/office/powerpoint/2010/main" val="193912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119EB-EF95-F940-BEB9-B5F984578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686CB-78A4-094B-9700-4BDFF5A55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FF628-BDEB-EB48-B3BC-1F5BE3B52D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4E47-54CA-6849-A5D3-1DF4DBE7F4D5}" type="datetimeFigureOut">
              <a:rPr lang="en-US" smtClean="0"/>
              <a:t>8/3/2020</a:t>
            </a:fld>
            <a:endParaRPr lang="en-US"/>
          </a:p>
        </p:txBody>
      </p:sp>
      <p:sp>
        <p:nvSpPr>
          <p:cNvPr id="5" name="Footer Placeholder 4">
            <a:extLst>
              <a:ext uri="{FF2B5EF4-FFF2-40B4-BE49-F238E27FC236}">
                <a16:creationId xmlns:a16="http://schemas.microsoft.com/office/drawing/2014/main" id="{FFC4D0C7-A7F3-5E4E-8D6B-3A04758BA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1517F-E8D4-4B42-B2A3-C64BA0D91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7375D-7EB0-B54C-8FBB-C843F1C54ECD}" type="slidenum">
              <a:rPr lang="en-US" smtClean="0"/>
              <a:t>‹#›</a:t>
            </a:fld>
            <a:endParaRPr lang="en-US"/>
          </a:p>
        </p:txBody>
      </p:sp>
    </p:spTree>
    <p:extLst>
      <p:ext uri="{BB962C8B-B14F-4D97-AF65-F5344CB8AC3E}">
        <p14:creationId xmlns:p14="http://schemas.microsoft.com/office/powerpoint/2010/main" val="49481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6750C1C5-58AB-DC4C-A57A-BFA6F3DACE0E}"/>
              </a:ext>
            </a:extLst>
          </p:cNvPr>
          <p:cNvCxnSpPr>
            <a:cxnSpLocks/>
          </p:cNvCxnSpPr>
          <p:nvPr/>
        </p:nvCxnSpPr>
        <p:spPr>
          <a:xfrm flipV="1">
            <a:off x="4212495" y="1862725"/>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6F1018D-CB7C-9849-B78F-A07A5AD77A5C}"/>
              </a:ext>
            </a:extLst>
          </p:cNvPr>
          <p:cNvSpPr txBox="1"/>
          <p:nvPr/>
        </p:nvSpPr>
        <p:spPr>
          <a:xfrm>
            <a:off x="2181819" y="552601"/>
            <a:ext cx="973401" cy="246221"/>
          </a:xfrm>
          <a:prstGeom prst="rect">
            <a:avLst/>
          </a:prstGeom>
          <a:noFill/>
        </p:spPr>
        <p:txBody>
          <a:bodyPr wrap="square" rtlCol="0">
            <a:spAutoFit/>
          </a:bodyPr>
          <a:lstStyle/>
          <a:p>
            <a:pPr algn="ctr"/>
            <a:r>
              <a:rPr lang="en-US" sz="1000" dirty="0">
                <a:latin typeface="Arial"/>
                <a:cs typeface="Arial"/>
              </a:rPr>
              <a:t>Trial 1 start</a:t>
            </a:r>
          </a:p>
        </p:txBody>
      </p:sp>
      <p:cxnSp>
        <p:nvCxnSpPr>
          <p:cNvPr id="45" name="Straight Arrow Connector 44">
            <a:extLst>
              <a:ext uri="{FF2B5EF4-FFF2-40B4-BE49-F238E27FC236}">
                <a16:creationId xmlns:a16="http://schemas.microsoft.com/office/drawing/2014/main" id="{3EDF3C69-385B-F544-A554-12DFE63BDC08}"/>
              </a:ext>
            </a:extLst>
          </p:cNvPr>
          <p:cNvCxnSpPr>
            <a:cxnSpLocks/>
          </p:cNvCxnSpPr>
          <p:nvPr/>
        </p:nvCxnSpPr>
        <p:spPr>
          <a:xfrm flipH="1" flipV="1">
            <a:off x="5452329" y="1468106"/>
            <a:ext cx="271258" cy="211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0C584E9-D913-0249-A281-C59AC0C34B15}"/>
              </a:ext>
            </a:extLst>
          </p:cNvPr>
          <p:cNvCxnSpPr>
            <a:cxnSpLocks/>
            <a:endCxn id="161" idx="0"/>
          </p:cNvCxnSpPr>
          <p:nvPr/>
        </p:nvCxnSpPr>
        <p:spPr>
          <a:xfrm>
            <a:off x="6974090" y="1360623"/>
            <a:ext cx="420839"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B95D354-ACF1-FF4C-B23C-C34DF12D328E}"/>
              </a:ext>
            </a:extLst>
          </p:cNvPr>
          <p:cNvSpPr txBox="1"/>
          <p:nvPr/>
        </p:nvSpPr>
        <p:spPr>
          <a:xfrm>
            <a:off x="6933318" y="551143"/>
            <a:ext cx="973401" cy="246221"/>
          </a:xfrm>
          <a:prstGeom prst="rect">
            <a:avLst/>
          </a:prstGeom>
          <a:noFill/>
        </p:spPr>
        <p:txBody>
          <a:bodyPr wrap="square" rtlCol="0">
            <a:spAutoFit/>
          </a:bodyPr>
          <a:lstStyle/>
          <a:p>
            <a:pPr algn="ctr"/>
            <a:r>
              <a:rPr lang="en-US" sz="1000" dirty="0">
                <a:latin typeface="Arial"/>
                <a:cs typeface="Arial"/>
              </a:rPr>
              <a:t>Trial 2 start</a:t>
            </a:r>
          </a:p>
        </p:txBody>
      </p:sp>
      <p:grpSp>
        <p:nvGrpSpPr>
          <p:cNvPr id="75" name="Group 74">
            <a:extLst>
              <a:ext uri="{FF2B5EF4-FFF2-40B4-BE49-F238E27FC236}">
                <a16:creationId xmlns:a16="http://schemas.microsoft.com/office/drawing/2014/main" id="{240C5BDE-A744-7746-95D8-F6399E9C8892}"/>
              </a:ext>
            </a:extLst>
          </p:cNvPr>
          <p:cNvGrpSpPr/>
          <p:nvPr/>
        </p:nvGrpSpPr>
        <p:grpSpPr>
          <a:xfrm>
            <a:off x="6741048" y="726916"/>
            <a:ext cx="1287930" cy="1749110"/>
            <a:chOff x="7793463" y="462124"/>
            <a:chExt cx="2060688" cy="2798576"/>
          </a:xfrm>
        </p:grpSpPr>
        <p:grpSp>
          <p:nvGrpSpPr>
            <p:cNvPr id="46" name="Group 45">
              <a:extLst>
                <a:ext uri="{FF2B5EF4-FFF2-40B4-BE49-F238E27FC236}">
                  <a16:creationId xmlns:a16="http://schemas.microsoft.com/office/drawing/2014/main" id="{56258A68-CDE1-6346-9947-3CD03120F919}"/>
                </a:ext>
              </a:extLst>
            </p:cNvPr>
            <p:cNvGrpSpPr/>
            <p:nvPr/>
          </p:nvGrpSpPr>
          <p:grpSpPr>
            <a:xfrm>
              <a:off x="7793463" y="881215"/>
              <a:ext cx="2060688" cy="1951409"/>
              <a:chOff x="1202724" y="1035838"/>
              <a:chExt cx="4893276" cy="4633783"/>
            </a:xfrm>
          </p:grpSpPr>
          <p:sp>
            <p:nvSpPr>
              <p:cNvPr id="47" name="Oval 46">
                <a:extLst>
                  <a:ext uri="{FF2B5EF4-FFF2-40B4-BE49-F238E27FC236}">
                    <a16:creationId xmlns:a16="http://schemas.microsoft.com/office/drawing/2014/main" id="{879AE153-CDDF-6A48-8EB3-EA518994CC1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8" name="Rectangle 47">
                <a:extLst>
                  <a:ext uri="{FF2B5EF4-FFF2-40B4-BE49-F238E27FC236}">
                    <a16:creationId xmlns:a16="http://schemas.microsoft.com/office/drawing/2014/main" id="{0C7B1747-28B3-8D4E-8D81-6AC73209C86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49" name="Rectangle 48">
                <a:extLst>
                  <a:ext uri="{FF2B5EF4-FFF2-40B4-BE49-F238E27FC236}">
                    <a16:creationId xmlns:a16="http://schemas.microsoft.com/office/drawing/2014/main" id="{75A8F8DE-AFF0-6447-BC7E-127981DA8CF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 name="Rectangle 67">
                <a:extLst>
                  <a:ext uri="{FF2B5EF4-FFF2-40B4-BE49-F238E27FC236}">
                    <a16:creationId xmlns:a16="http://schemas.microsoft.com/office/drawing/2014/main" id="{F7AEBF7D-3D1A-DE46-B537-7AE5B2606AEB}"/>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 name="Rectangle 68">
                <a:extLst>
                  <a:ext uri="{FF2B5EF4-FFF2-40B4-BE49-F238E27FC236}">
                    <a16:creationId xmlns:a16="http://schemas.microsoft.com/office/drawing/2014/main" id="{07C4051A-C0D3-4641-AC7E-EA37B390D9E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6" name="Picture 25">
              <a:extLst>
                <a:ext uri="{FF2B5EF4-FFF2-40B4-BE49-F238E27FC236}">
                  <a16:creationId xmlns:a16="http://schemas.microsoft.com/office/drawing/2014/main" id="{6B6F70B7-E64B-AB48-8F01-975F0D1CB78E}"/>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70" name="Picture 69">
              <a:extLst>
                <a:ext uri="{FF2B5EF4-FFF2-40B4-BE49-F238E27FC236}">
                  <a16:creationId xmlns:a16="http://schemas.microsoft.com/office/drawing/2014/main" id="{497CF04C-0C5E-2A4D-93CF-A19861C6063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71" name="Picture 70">
              <a:extLst>
                <a:ext uri="{FF2B5EF4-FFF2-40B4-BE49-F238E27FC236}">
                  <a16:creationId xmlns:a16="http://schemas.microsoft.com/office/drawing/2014/main" id="{60801088-61B8-174C-8EA0-734ABD0756B2}"/>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72" name="Picture 71">
              <a:extLst>
                <a:ext uri="{FF2B5EF4-FFF2-40B4-BE49-F238E27FC236}">
                  <a16:creationId xmlns:a16="http://schemas.microsoft.com/office/drawing/2014/main" id="{F807BDBD-A707-3648-AD8C-9DB58DB41DAC}"/>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73" name="Picture 72">
              <a:extLst>
                <a:ext uri="{FF2B5EF4-FFF2-40B4-BE49-F238E27FC236}">
                  <a16:creationId xmlns:a16="http://schemas.microsoft.com/office/drawing/2014/main" id="{52A2ECEA-98D5-BB41-BDC0-F90659B37B39}"/>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74" name="Picture 73">
              <a:extLst>
                <a:ext uri="{FF2B5EF4-FFF2-40B4-BE49-F238E27FC236}">
                  <a16:creationId xmlns:a16="http://schemas.microsoft.com/office/drawing/2014/main" id="{8DD400E9-D4D7-B847-8767-48D54482CB66}"/>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84" name="Oval 83">
            <a:extLst>
              <a:ext uri="{FF2B5EF4-FFF2-40B4-BE49-F238E27FC236}">
                <a16:creationId xmlns:a16="http://schemas.microsoft.com/office/drawing/2014/main" id="{DBF3B3E6-6135-2746-8871-2003DCFD222B}"/>
              </a:ext>
            </a:extLst>
          </p:cNvPr>
          <p:cNvSpPr/>
          <p:nvPr/>
        </p:nvSpPr>
        <p:spPr>
          <a:xfrm>
            <a:off x="2013405" y="994464"/>
            <a:ext cx="1287930" cy="121963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2471426" y="1865533"/>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2781259" y="1862767"/>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2461556" y="1019378"/>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2771389" y="1016612"/>
            <a:ext cx="71926" cy="34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2582183" y="732532"/>
            <a:ext cx="138976" cy="227633"/>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2049194" y="902795"/>
            <a:ext cx="138976" cy="227633"/>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3120169" y="902795"/>
            <a:ext cx="138976" cy="227633"/>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3122671" y="2055027"/>
            <a:ext cx="138976" cy="227633"/>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2052824" y="2057263"/>
            <a:ext cx="138976" cy="227633"/>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2582183" y="2254010"/>
            <a:ext cx="138976" cy="227633"/>
          </a:xfrm>
          <a:prstGeom prst="rect">
            <a:avLst/>
          </a:prstGeom>
        </p:spPr>
      </p:pic>
      <p:grpSp>
        <p:nvGrpSpPr>
          <p:cNvPr id="89" name="Group 88">
            <a:extLst>
              <a:ext uri="{FF2B5EF4-FFF2-40B4-BE49-F238E27FC236}">
                <a16:creationId xmlns:a16="http://schemas.microsoft.com/office/drawing/2014/main" id="{AEAC2C85-803B-5142-BE31-B5AD23B54700}"/>
              </a:ext>
            </a:extLst>
          </p:cNvPr>
          <p:cNvGrpSpPr/>
          <p:nvPr/>
        </p:nvGrpSpPr>
        <p:grpSpPr>
          <a:xfrm>
            <a:off x="3568530" y="729724"/>
            <a:ext cx="1287930" cy="1749110"/>
            <a:chOff x="7793463" y="462124"/>
            <a:chExt cx="2060688" cy="2798576"/>
          </a:xfrm>
        </p:grpSpPr>
        <p:grpSp>
          <p:nvGrpSpPr>
            <p:cNvPr id="90" name="Group 89">
              <a:extLst>
                <a:ext uri="{FF2B5EF4-FFF2-40B4-BE49-F238E27FC236}">
                  <a16:creationId xmlns:a16="http://schemas.microsoft.com/office/drawing/2014/main" id="{13022511-C1CC-5141-98B9-E8C4BA6885C7}"/>
                </a:ext>
              </a:extLst>
            </p:cNvPr>
            <p:cNvGrpSpPr/>
            <p:nvPr/>
          </p:nvGrpSpPr>
          <p:grpSpPr>
            <a:xfrm>
              <a:off x="7793463" y="881215"/>
              <a:ext cx="2060688" cy="1951409"/>
              <a:chOff x="1202724" y="1035838"/>
              <a:chExt cx="4893276" cy="4633783"/>
            </a:xfrm>
          </p:grpSpPr>
          <p:sp>
            <p:nvSpPr>
              <p:cNvPr id="97" name="Oval 96">
                <a:extLst>
                  <a:ext uri="{FF2B5EF4-FFF2-40B4-BE49-F238E27FC236}">
                    <a16:creationId xmlns:a16="http://schemas.microsoft.com/office/drawing/2014/main" id="{930C3B9B-69D1-DB43-A108-9313C72B4BB9}"/>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 name="Rectangle 97">
                <a:extLst>
                  <a:ext uri="{FF2B5EF4-FFF2-40B4-BE49-F238E27FC236}">
                    <a16:creationId xmlns:a16="http://schemas.microsoft.com/office/drawing/2014/main" id="{3B2E1C45-571D-C84C-AFD4-D28667226BF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 name="Rectangle 98">
                <a:extLst>
                  <a:ext uri="{FF2B5EF4-FFF2-40B4-BE49-F238E27FC236}">
                    <a16:creationId xmlns:a16="http://schemas.microsoft.com/office/drawing/2014/main" id="{26253A0E-9479-0A46-B61E-18446729D7C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 name="Rectangle 99">
                <a:extLst>
                  <a:ext uri="{FF2B5EF4-FFF2-40B4-BE49-F238E27FC236}">
                    <a16:creationId xmlns:a16="http://schemas.microsoft.com/office/drawing/2014/main" id="{656F7EEF-3850-9644-A4E0-5FF83B92C6B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 name="Rectangle 100">
                <a:extLst>
                  <a:ext uri="{FF2B5EF4-FFF2-40B4-BE49-F238E27FC236}">
                    <a16:creationId xmlns:a16="http://schemas.microsoft.com/office/drawing/2014/main" id="{EE9B2295-F5AD-CF4D-A654-32C0A58AB99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91" name="Picture 90">
              <a:extLst>
                <a:ext uri="{FF2B5EF4-FFF2-40B4-BE49-F238E27FC236}">
                  <a16:creationId xmlns:a16="http://schemas.microsoft.com/office/drawing/2014/main" id="{45DB05CC-A80C-684D-AF5E-6C403FA98D7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92" name="Picture 91">
              <a:extLst>
                <a:ext uri="{FF2B5EF4-FFF2-40B4-BE49-F238E27FC236}">
                  <a16:creationId xmlns:a16="http://schemas.microsoft.com/office/drawing/2014/main" id="{590F4D8B-E2E3-554B-BC79-F5707CE35F7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93" name="Picture 92">
              <a:extLst>
                <a:ext uri="{FF2B5EF4-FFF2-40B4-BE49-F238E27FC236}">
                  <a16:creationId xmlns:a16="http://schemas.microsoft.com/office/drawing/2014/main" id="{751195FF-CED5-FC4E-BF8D-451F789E2A80}"/>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94" name="Picture 93">
              <a:extLst>
                <a:ext uri="{FF2B5EF4-FFF2-40B4-BE49-F238E27FC236}">
                  <a16:creationId xmlns:a16="http://schemas.microsoft.com/office/drawing/2014/main" id="{FF6C0A65-EE3A-1042-8D8D-B30B63B1DB99}"/>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95" name="Picture 94">
              <a:extLst>
                <a:ext uri="{FF2B5EF4-FFF2-40B4-BE49-F238E27FC236}">
                  <a16:creationId xmlns:a16="http://schemas.microsoft.com/office/drawing/2014/main" id="{98B23FC9-6C30-744D-ABBF-8899492B9950}"/>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96" name="Picture 95">
              <a:extLst>
                <a:ext uri="{FF2B5EF4-FFF2-40B4-BE49-F238E27FC236}">
                  <a16:creationId xmlns:a16="http://schemas.microsoft.com/office/drawing/2014/main" id="{9A27AAF7-9641-CE49-AF04-C4725045D7D1}"/>
                </a:ext>
              </a:extLst>
            </p:cNvPr>
            <p:cNvPicPr>
              <a:picLocks noChangeAspect="1"/>
            </p:cNvPicPr>
            <p:nvPr/>
          </p:nvPicPr>
          <p:blipFill>
            <a:blip r:embed="rId3"/>
            <a:stretch>
              <a:fillRect/>
            </a:stretch>
          </p:blipFill>
          <p:spPr>
            <a:xfrm>
              <a:off x="8703507" y="2896488"/>
              <a:ext cx="222361" cy="364212"/>
            </a:xfrm>
            <a:prstGeom prst="rect">
              <a:avLst/>
            </a:prstGeom>
          </p:spPr>
        </p:pic>
      </p:grpSp>
      <p:grpSp>
        <p:nvGrpSpPr>
          <p:cNvPr id="102" name="Group 101">
            <a:extLst>
              <a:ext uri="{FF2B5EF4-FFF2-40B4-BE49-F238E27FC236}">
                <a16:creationId xmlns:a16="http://schemas.microsoft.com/office/drawing/2014/main" id="{47A90C48-DD8B-5045-A7FB-6D5802FB9E6E}"/>
              </a:ext>
            </a:extLst>
          </p:cNvPr>
          <p:cNvGrpSpPr/>
          <p:nvPr/>
        </p:nvGrpSpPr>
        <p:grpSpPr>
          <a:xfrm>
            <a:off x="5116335" y="726916"/>
            <a:ext cx="1287930" cy="1749110"/>
            <a:chOff x="7793463" y="462124"/>
            <a:chExt cx="2060688" cy="2798576"/>
          </a:xfrm>
        </p:grpSpPr>
        <p:grpSp>
          <p:nvGrpSpPr>
            <p:cNvPr id="103" name="Group 102">
              <a:extLst>
                <a:ext uri="{FF2B5EF4-FFF2-40B4-BE49-F238E27FC236}">
                  <a16:creationId xmlns:a16="http://schemas.microsoft.com/office/drawing/2014/main" id="{0E2CC1B2-6DB8-E446-9B31-89E15A6668AD}"/>
                </a:ext>
              </a:extLst>
            </p:cNvPr>
            <p:cNvGrpSpPr/>
            <p:nvPr/>
          </p:nvGrpSpPr>
          <p:grpSpPr>
            <a:xfrm>
              <a:off x="7793463" y="881215"/>
              <a:ext cx="2060688" cy="1951409"/>
              <a:chOff x="1202724" y="1035838"/>
              <a:chExt cx="4893276" cy="4633783"/>
            </a:xfrm>
          </p:grpSpPr>
          <p:sp>
            <p:nvSpPr>
              <p:cNvPr id="110" name="Oval 109">
                <a:extLst>
                  <a:ext uri="{FF2B5EF4-FFF2-40B4-BE49-F238E27FC236}">
                    <a16:creationId xmlns:a16="http://schemas.microsoft.com/office/drawing/2014/main" id="{B4E847A9-373A-2A45-84A5-DA51CCF8C2D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1" name="Rectangle 110">
                <a:extLst>
                  <a:ext uri="{FF2B5EF4-FFF2-40B4-BE49-F238E27FC236}">
                    <a16:creationId xmlns:a16="http://schemas.microsoft.com/office/drawing/2014/main" id="{7F92E51D-3F3D-6847-9A70-8A6E20EDA5A9}"/>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2" name="Rectangle 111">
                <a:extLst>
                  <a:ext uri="{FF2B5EF4-FFF2-40B4-BE49-F238E27FC236}">
                    <a16:creationId xmlns:a16="http://schemas.microsoft.com/office/drawing/2014/main" id="{B6D3FE65-FAAE-E84F-BC95-25842B70E784}"/>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3" name="Rectangle 112">
                <a:extLst>
                  <a:ext uri="{FF2B5EF4-FFF2-40B4-BE49-F238E27FC236}">
                    <a16:creationId xmlns:a16="http://schemas.microsoft.com/office/drawing/2014/main" id="{CB997706-BB71-F14E-819F-7CA62251049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14" name="Rectangle 113">
                <a:extLst>
                  <a:ext uri="{FF2B5EF4-FFF2-40B4-BE49-F238E27FC236}">
                    <a16:creationId xmlns:a16="http://schemas.microsoft.com/office/drawing/2014/main" id="{5B39E90F-6E06-6B41-A100-66DBE496BD3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04" name="Picture 103">
              <a:extLst>
                <a:ext uri="{FF2B5EF4-FFF2-40B4-BE49-F238E27FC236}">
                  <a16:creationId xmlns:a16="http://schemas.microsoft.com/office/drawing/2014/main" id="{1A07E24F-20BE-3643-8EEF-3F6ACEADAE07}"/>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05" name="Picture 104">
              <a:extLst>
                <a:ext uri="{FF2B5EF4-FFF2-40B4-BE49-F238E27FC236}">
                  <a16:creationId xmlns:a16="http://schemas.microsoft.com/office/drawing/2014/main" id="{1EF3C0F2-F7F8-8E4C-83F5-77A17676B0C1}"/>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06" name="Picture 105">
              <a:extLst>
                <a:ext uri="{FF2B5EF4-FFF2-40B4-BE49-F238E27FC236}">
                  <a16:creationId xmlns:a16="http://schemas.microsoft.com/office/drawing/2014/main" id="{33D76FD9-8472-C54B-AF6C-064A6EF9A517}"/>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07" name="Picture 106">
              <a:extLst>
                <a:ext uri="{FF2B5EF4-FFF2-40B4-BE49-F238E27FC236}">
                  <a16:creationId xmlns:a16="http://schemas.microsoft.com/office/drawing/2014/main" id="{A14E72A4-0291-6245-A9BB-467A0FA6065A}"/>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08" name="Picture 107">
              <a:extLst>
                <a:ext uri="{FF2B5EF4-FFF2-40B4-BE49-F238E27FC236}">
                  <a16:creationId xmlns:a16="http://schemas.microsoft.com/office/drawing/2014/main" id="{FF9D1326-FC4B-0E47-8089-E0376910414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09" name="Picture 108">
              <a:extLst>
                <a:ext uri="{FF2B5EF4-FFF2-40B4-BE49-F238E27FC236}">
                  <a16:creationId xmlns:a16="http://schemas.microsoft.com/office/drawing/2014/main" id="{2B5A5649-C641-5349-B77F-CC740D56E221}"/>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4"/>
          <a:stretch>
            <a:fillRect/>
          </a:stretch>
        </p:blipFill>
        <p:spPr>
          <a:xfrm>
            <a:off x="2556086" y="1947570"/>
            <a:ext cx="227651" cy="22765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2650993" y="1635729"/>
            <a:ext cx="5806"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5"/>
          <a:stretch>
            <a:fillRect/>
          </a:stretch>
        </p:blipFill>
        <p:spPr>
          <a:xfrm>
            <a:off x="2524727" y="2242850"/>
            <a:ext cx="227916" cy="273025"/>
          </a:xfrm>
          <a:prstGeom prst="rect">
            <a:avLst/>
          </a:prstGeom>
        </p:spPr>
      </p:pic>
      <p:pic>
        <p:nvPicPr>
          <p:cNvPr id="117" name="Picture 116">
            <a:extLst>
              <a:ext uri="{FF2B5EF4-FFF2-40B4-BE49-F238E27FC236}">
                <a16:creationId xmlns:a16="http://schemas.microsoft.com/office/drawing/2014/main" id="{4878D456-8768-A44C-946B-E3CD052E00DB}"/>
              </a:ext>
            </a:extLst>
          </p:cNvPr>
          <p:cNvPicPr>
            <a:picLocks noChangeAspect="1"/>
          </p:cNvPicPr>
          <p:nvPr/>
        </p:nvPicPr>
        <p:blipFill>
          <a:blip r:embed="rId5"/>
          <a:stretch>
            <a:fillRect/>
          </a:stretch>
        </p:blipFill>
        <p:spPr>
          <a:xfrm>
            <a:off x="3566065" y="843866"/>
            <a:ext cx="227916" cy="273025"/>
          </a:xfrm>
          <a:prstGeom prst="rect">
            <a:avLst/>
          </a:prstGeom>
        </p:spPr>
      </p:pic>
      <p:pic>
        <p:nvPicPr>
          <p:cNvPr id="119" name="Picture 118">
            <a:extLst>
              <a:ext uri="{FF2B5EF4-FFF2-40B4-BE49-F238E27FC236}">
                <a16:creationId xmlns:a16="http://schemas.microsoft.com/office/drawing/2014/main" id="{496A8A21-0CEC-1140-955C-37BE50CDA218}"/>
              </a:ext>
            </a:extLst>
          </p:cNvPr>
          <p:cNvPicPr>
            <a:picLocks noChangeAspect="1"/>
          </p:cNvPicPr>
          <p:nvPr/>
        </p:nvPicPr>
        <p:blipFill>
          <a:blip r:embed="rId4"/>
          <a:stretch>
            <a:fillRect/>
          </a:stretch>
        </p:blipFill>
        <p:spPr>
          <a:xfrm>
            <a:off x="4127697" y="1603648"/>
            <a:ext cx="227651" cy="227651"/>
          </a:xfrm>
          <a:prstGeom prst="rect">
            <a:avLst/>
          </a:prstGeom>
        </p:spPr>
      </p:pic>
      <p:pic>
        <p:nvPicPr>
          <p:cNvPr id="122" name="Picture 121">
            <a:extLst>
              <a:ext uri="{FF2B5EF4-FFF2-40B4-BE49-F238E27FC236}">
                <a16:creationId xmlns:a16="http://schemas.microsoft.com/office/drawing/2014/main" id="{52C6DB7F-E267-6749-8FEF-D7868F7E7FD1}"/>
              </a:ext>
            </a:extLst>
          </p:cNvPr>
          <p:cNvPicPr>
            <a:picLocks noChangeAspect="1"/>
          </p:cNvPicPr>
          <p:nvPr/>
        </p:nvPicPr>
        <p:blipFill>
          <a:blip r:embed="rId4"/>
          <a:stretch>
            <a:fillRect/>
          </a:stretch>
        </p:blipFill>
        <p:spPr>
          <a:xfrm>
            <a:off x="5238322" y="1265613"/>
            <a:ext cx="227651" cy="227651"/>
          </a:xfrm>
          <a:prstGeom prst="rect">
            <a:avLst/>
          </a:prstGeom>
        </p:spPr>
      </p:pic>
      <p:pic>
        <p:nvPicPr>
          <p:cNvPr id="124" name="Picture 123">
            <a:extLst>
              <a:ext uri="{FF2B5EF4-FFF2-40B4-BE49-F238E27FC236}">
                <a16:creationId xmlns:a16="http://schemas.microsoft.com/office/drawing/2014/main" id="{EBCBE717-FA69-544B-8D1A-438D08ED01DF}"/>
              </a:ext>
            </a:extLst>
          </p:cNvPr>
          <p:cNvPicPr>
            <a:picLocks noChangeAspect="1"/>
          </p:cNvPicPr>
          <p:nvPr/>
        </p:nvPicPr>
        <p:blipFill>
          <a:blip r:embed="rId5"/>
          <a:stretch>
            <a:fillRect/>
          </a:stretch>
        </p:blipFill>
        <p:spPr>
          <a:xfrm>
            <a:off x="7289121" y="2257486"/>
            <a:ext cx="227916" cy="273025"/>
          </a:xfrm>
          <a:prstGeom prst="rect">
            <a:avLst/>
          </a:prstGeom>
        </p:spPr>
      </p:pic>
      <p:sp>
        <p:nvSpPr>
          <p:cNvPr id="125" name="TextBox 124">
            <a:extLst>
              <a:ext uri="{FF2B5EF4-FFF2-40B4-BE49-F238E27FC236}">
                <a16:creationId xmlns:a16="http://schemas.microsoft.com/office/drawing/2014/main" id="{CD5C8A3F-D098-CE4C-B26E-0AF29DCEFEFA}"/>
              </a:ext>
            </a:extLst>
          </p:cNvPr>
          <p:cNvSpPr txBox="1"/>
          <p:nvPr/>
        </p:nvSpPr>
        <p:spPr>
          <a:xfrm>
            <a:off x="8510302" y="551143"/>
            <a:ext cx="973401" cy="246221"/>
          </a:xfrm>
          <a:prstGeom prst="rect">
            <a:avLst/>
          </a:prstGeom>
          <a:noFill/>
        </p:spPr>
        <p:txBody>
          <a:bodyPr wrap="square" rtlCol="0">
            <a:spAutoFit/>
          </a:bodyPr>
          <a:lstStyle/>
          <a:p>
            <a:pPr algn="ctr"/>
            <a:r>
              <a:rPr lang="en-US" sz="1000" dirty="0">
                <a:latin typeface="Arial"/>
                <a:cs typeface="Arial"/>
              </a:rPr>
              <a:t>Trial 2 cue</a:t>
            </a:r>
          </a:p>
        </p:txBody>
      </p:sp>
      <p:grpSp>
        <p:nvGrpSpPr>
          <p:cNvPr id="126" name="Group 125">
            <a:extLst>
              <a:ext uri="{FF2B5EF4-FFF2-40B4-BE49-F238E27FC236}">
                <a16:creationId xmlns:a16="http://schemas.microsoft.com/office/drawing/2014/main" id="{82F2F81D-63E8-154B-A592-42F7EF74D370}"/>
              </a:ext>
            </a:extLst>
          </p:cNvPr>
          <p:cNvGrpSpPr/>
          <p:nvPr/>
        </p:nvGrpSpPr>
        <p:grpSpPr>
          <a:xfrm>
            <a:off x="8364412" y="728266"/>
            <a:ext cx="1287930" cy="1749110"/>
            <a:chOff x="7793463" y="462124"/>
            <a:chExt cx="2060688" cy="2798576"/>
          </a:xfrm>
        </p:grpSpPr>
        <p:grpSp>
          <p:nvGrpSpPr>
            <p:cNvPr id="127" name="Group 126">
              <a:extLst>
                <a:ext uri="{FF2B5EF4-FFF2-40B4-BE49-F238E27FC236}">
                  <a16:creationId xmlns:a16="http://schemas.microsoft.com/office/drawing/2014/main" id="{3E7D450E-55DD-2643-BB45-5499096BA878}"/>
                </a:ext>
              </a:extLst>
            </p:cNvPr>
            <p:cNvGrpSpPr/>
            <p:nvPr/>
          </p:nvGrpSpPr>
          <p:grpSpPr>
            <a:xfrm>
              <a:off x="7793463" y="881215"/>
              <a:ext cx="2060688" cy="1951409"/>
              <a:chOff x="1202724" y="1035838"/>
              <a:chExt cx="4893276" cy="4633783"/>
            </a:xfrm>
          </p:grpSpPr>
          <p:sp>
            <p:nvSpPr>
              <p:cNvPr id="134" name="Oval 133">
                <a:extLst>
                  <a:ext uri="{FF2B5EF4-FFF2-40B4-BE49-F238E27FC236}">
                    <a16:creationId xmlns:a16="http://schemas.microsoft.com/office/drawing/2014/main" id="{1106A5B3-8DEA-F64B-ABEF-CE885940A61D}"/>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5" name="Rectangle 134">
                <a:extLst>
                  <a:ext uri="{FF2B5EF4-FFF2-40B4-BE49-F238E27FC236}">
                    <a16:creationId xmlns:a16="http://schemas.microsoft.com/office/drawing/2014/main" id="{FF1D36B2-1A82-2740-B441-D0816A263BD8}"/>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6" name="Rectangle 135">
                <a:extLst>
                  <a:ext uri="{FF2B5EF4-FFF2-40B4-BE49-F238E27FC236}">
                    <a16:creationId xmlns:a16="http://schemas.microsoft.com/office/drawing/2014/main" id="{E821A0CD-9D5A-4B44-BFAB-FE17D14AE680}"/>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7" name="Rectangle 136">
                <a:extLst>
                  <a:ext uri="{FF2B5EF4-FFF2-40B4-BE49-F238E27FC236}">
                    <a16:creationId xmlns:a16="http://schemas.microsoft.com/office/drawing/2014/main" id="{D62030F1-78E8-0F4D-84B0-C14E2ABDC03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8" name="Rectangle 137">
                <a:extLst>
                  <a:ext uri="{FF2B5EF4-FFF2-40B4-BE49-F238E27FC236}">
                    <a16:creationId xmlns:a16="http://schemas.microsoft.com/office/drawing/2014/main" id="{C99194DA-3323-984D-AD10-EB7E0D6AB2BC}"/>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28" name="Picture 127">
              <a:extLst>
                <a:ext uri="{FF2B5EF4-FFF2-40B4-BE49-F238E27FC236}">
                  <a16:creationId xmlns:a16="http://schemas.microsoft.com/office/drawing/2014/main" id="{183B4806-A3B2-B04F-AF70-2F29534070E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29" name="Picture 128">
              <a:extLst>
                <a:ext uri="{FF2B5EF4-FFF2-40B4-BE49-F238E27FC236}">
                  <a16:creationId xmlns:a16="http://schemas.microsoft.com/office/drawing/2014/main" id="{647DCD96-0417-9B41-A5C3-0808C7622B30}"/>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30" name="Picture 129">
              <a:extLst>
                <a:ext uri="{FF2B5EF4-FFF2-40B4-BE49-F238E27FC236}">
                  <a16:creationId xmlns:a16="http://schemas.microsoft.com/office/drawing/2014/main" id="{0DE0235E-52A5-3245-B416-A0F0C7FC6461}"/>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31" name="Picture 130">
              <a:extLst>
                <a:ext uri="{FF2B5EF4-FFF2-40B4-BE49-F238E27FC236}">
                  <a16:creationId xmlns:a16="http://schemas.microsoft.com/office/drawing/2014/main" id="{D18EAC0F-DA44-7346-83FE-55873B8765D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32" name="Picture 131">
              <a:extLst>
                <a:ext uri="{FF2B5EF4-FFF2-40B4-BE49-F238E27FC236}">
                  <a16:creationId xmlns:a16="http://schemas.microsoft.com/office/drawing/2014/main" id="{70C30772-8859-4B4C-97F6-C5ADD849679B}"/>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33" name="Picture 132">
              <a:extLst>
                <a:ext uri="{FF2B5EF4-FFF2-40B4-BE49-F238E27FC236}">
                  <a16:creationId xmlns:a16="http://schemas.microsoft.com/office/drawing/2014/main" id="{BAECBFCA-480D-7A41-B03F-EA2B4EF7B963}"/>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39" name="Picture 138">
            <a:extLst>
              <a:ext uri="{FF2B5EF4-FFF2-40B4-BE49-F238E27FC236}">
                <a16:creationId xmlns:a16="http://schemas.microsoft.com/office/drawing/2014/main" id="{286C7866-FA0A-424B-88DA-12477BA13095}"/>
              </a:ext>
            </a:extLst>
          </p:cNvPr>
          <p:cNvPicPr>
            <a:picLocks noChangeAspect="1"/>
          </p:cNvPicPr>
          <p:nvPr/>
        </p:nvPicPr>
        <p:blipFill>
          <a:blip r:embed="rId5"/>
          <a:stretch>
            <a:fillRect/>
          </a:stretch>
        </p:blipFill>
        <p:spPr>
          <a:xfrm>
            <a:off x="8342090" y="852335"/>
            <a:ext cx="227916" cy="273025"/>
          </a:xfrm>
          <a:prstGeom prst="rect">
            <a:avLst/>
          </a:prstGeom>
        </p:spPr>
      </p:pic>
      <p:pic>
        <p:nvPicPr>
          <p:cNvPr id="140" name="Picture 139">
            <a:extLst>
              <a:ext uri="{FF2B5EF4-FFF2-40B4-BE49-F238E27FC236}">
                <a16:creationId xmlns:a16="http://schemas.microsoft.com/office/drawing/2014/main" id="{AA881B82-39FC-3F4F-B21E-8FDFFC097ABE}"/>
              </a:ext>
            </a:extLst>
          </p:cNvPr>
          <p:cNvPicPr>
            <a:picLocks noChangeAspect="1"/>
          </p:cNvPicPr>
          <p:nvPr/>
        </p:nvPicPr>
        <p:blipFill>
          <a:blip r:embed="rId5"/>
          <a:stretch>
            <a:fillRect/>
          </a:stretch>
        </p:blipFill>
        <p:spPr>
          <a:xfrm>
            <a:off x="9463292" y="857952"/>
            <a:ext cx="227916" cy="273025"/>
          </a:xfrm>
          <a:prstGeom prst="rect">
            <a:avLst/>
          </a:prstGeom>
        </p:spPr>
      </p:pic>
      <p:cxnSp>
        <p:nvCxnSpPr>
          <p:cNvPr id="141" name="Straight Arrow Connector 140">
            <a:extLst>
              <a:ext uri="{FF2B5EF4-FFF2-40B4-BE49-F238E27FC236}">
                <a16:creationId xmlns:a16="http://schemas.microsoft.com/office/drawing/2014/main" id="{3F36BDF7-D4FB-3A47-B37E-68BFE7C558E8}"/>
              </a:ext>
            </a:extLst>
          </p:cNvPr>
          <p:cNvCxnSpPr>
            <a:cxnSpLocks/>
          </p:cNvCxnSpPr>
          <p:nvPr/>
        </p:nvCxnSpPr>
        <p:spPr>
          <a:xfrm flipV="1">
            <a:off x="8998603" y="1831526"/>
            <a:ext cx="5530" cy="256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0A4F9EC1-E54F-7F45-8A30-12FDBB7D668E}"/>
              </a:ext>
            </a:extLst>
          </p:cNvPr>
          <p:cNvPicPr>
            <a:picLocks noChangeAspect="1"/>
          </p:cNvPicPr>
          <p:nvPr/>
        </p:nvPicPr>
        <p:blipFill>
          <a:blip r:embed="rId4"/>
          <a:stretch>
            <a:fillRect/>
          </a:stretch>
        </p:blipFill>
        <p:spPr>
          <a:xfrm>
            <a:off x="8913804" y="1572449"/>
            <a:ext cx="227651" cy="227651"/>
          </a:xfrm>
          <a:prstGeom prst="rect">
            <a:avLst/>
          </a:prstGeom>
        </p:spPr>
      </p:pic>
      <p:sp>
        <p:nvSpPr>
          <p:cNvPr id="143" name="TextBox 142">
            <a:extLst>
              <a:ext uri="{FF2B5EF4-FFF2-40B4-BE49-F238E27FC236}">
                <a16:creationId xmlns:a16="http://schemas.microsoft.com/office/drawing/2014/main" id="{15CC7517-226E-E447-8302-AE0C39491ED3}"/>
              </a:ext>
            </a:extLst>
          </p:cNvPr>
          <p:cNvSpPr txBox="1"/>
          <p:nvPr/>
        </p:nvSpPr>
        <p:spPr>
          <a:xfrm>
            <a:off x="10117894" y="551143"/>
            <a:ext cx="973401" cy="246221"/>
          </a:xfrm>
          <a:prstGeom prst="rect">
            <a:avLst/>
          </a:prstGeom>
          <a:noFill/>
        </p:spPr>
        <p:txBody>
          <a:bodyPr wrap="square" rtlCol="0">
            <a:spAutoFit/>
          </a:bodyPr>
          <a:lstStyle/>
          <a:p>
            <a:pPr algn="ctr"/>
            <a:r>
              <a:rPr lang="en-US" sz="1000" dirty="0">
                <a:latin typeface="Arial"/>
                <a:cs typeface="Arial"/>
              </a:rPr>
              <a:t>Trial 2 </a:t>
            </a:r>
            <a:r>
              <a:rPr lang="en-US" sz="1000" dirty="0" smtClean="0">
                <a:latin typeface="Arial"/>
                <a:cs typeface="Arial"/>
              </a:rPr>
              <a:t>choice</a:t>
            </a:r>
            <a:endParaRPr lang="en-US" sz="1000" dirty="0">
              <a:latin typeface="Arial"/>
              <a:cs typeface="Arial"/>
            </a:endParaRPr>
          </a:p>
        </p:txBody>
      </p:sp>
      <p:grpSp>
        <p:nvGrpSpPr>
          <p:cNvPr id="144" name="Group 143">
            <a:extLst>
              <a:ext uri="{FF2B5EF4-FFF2-40B4-BE49-F238E27FC236}">
                <a16:creationId xmlns:a16="http://schemas.microsoft.com/office/drawing/2014/main" id="{BB07B166-29FE-C944-BDAE-14C4FD74A1F9}"/>
              </a:ext>
            </a:extLst>
          </p:cNvPr>
          <p:cNvGrpSpPr/>
          <p:nvPr/>
        </p:nvGrpSpPr>
        <p:grpSpPr>
          <a:xfrm>
            <a:off x="9933275" y="726916"/>
            <a:ext cx="1287930" cy="1749110"/>
            <a:chOff x="7793463" y="462124"/>
            <a:chExt cx="2060688" cy="2798576"/>
          </a:xfrm>
        </p:grpSpPr>
        <p:grpSp>
          <p:nvGrpSpPr>
            <p:cNvPr id="145" name="Group 144">
              <a:extLst>
                <a:ext uri="{FF2B5EF4-FFF2-40B4-BE49-F238E27FC236}">
                  <a16:creationId xmlns:a16="http://schemas.microsoft.com/office/drawing/2014/main" id="{096CD6FA-2016-7349-A7C5-A09622947C68}"/>
                </a:ext>
              </a:extLst>
            </p:cNvPr>
            <p:cNvGrpSpPr/>
            <p:nvPr/>
          </p:nvGrpSpPr>
          <p:grpSpPr>
            <a:xfrm>
              <a:off x="7793463" y="881215"/>
              <a:ext cx="2060688" cy="1951409"/>
              <a:chOff x="1202724" y="1035838"/>
              <a:chExt cx="4893276" cy="4633783"/>
            </a:xfrm>
          </p:grpSpPr>
          <p:sp>
            <p:nvSpPr>
              <p:cNvPr id="152" name="Oval 151">
                <a:extLst>
                  <a:ext uri="{FF2B5EF4-FFF2-40B4-BE49-F238E27FC236}">
                    <a16:creationId xmlns:a16="http://schemas.microsoft.com/office/drawing/2014/main" id="{B36BEC7F-85F5-4B45-852D-F8D0A2367B84}"/>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3" name="Rectangle 152">
                <a:extLst>
                  <a:ext uri="{FF2B5EF4-FFF2-40B4-BE49-F238E27FC236}">
                    <a16:creationId xmlns:a16="http://schemas.microsoft.com/office/drawing/2014/main" id="{B1F89564-DCB5-E64A-BD3F-C32D9F2B015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 name="Rectangle 153">
                <a:extLst>
                  <a:ext uri="{FF2B5EF4-FFF2-40B4-BE49-F238E27FC236}">
                    <a16:creationId xmlns:a16="http://schemas.microsoft.com/office/drawing/2014/main" id="{0E394506-FEC1-8B49-8644-E572E68B2823}"/>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 name="Rectangle 154">
                <a:extLst>
                  <a:ext uri="{FF2B5EF4-FFF2-40B4-BE49-F238E27FC236}">
                    <a16:creationId xmlns:a16="http://schemas.microsoft.com/office/drawing/2014/main" id="{FFC6BD01-A2D7-4C48-8B0C-CCB338FB1A72}"/>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6" name="Rectangle 155">
                <a:extLst>
                  <a:ext uri="{FF2B5EF4-FFF2-40B4-BE49-F238E27FC236}">
                    <a16:creationId xmlns:a16="http://schemas.microsoft.com/office/drawing/2014/main" id="{BA58B8B0-A3C5-774F-9CFC-E304F7C0BBFF}"/>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46" name="Picture 145">
              <a:extLst>
                <a:ext uri="{FF2B5EF4-FFF2-40B4-BE49-F238E27FC236}">
                  <a16:creationId xmlns:a16="http://schemas.microsoft.com/office/drawing/2014/main" id="{2B8205D0-F7C0-0F4F-A940-E96FA925B2F4}"/>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47" name="Picture 146">
              <a:extLst>
                <a:ext uri="{FF2B5EF4-FFF2-40B4-BE49-F238E27FC236}">
                  <a16:creationId xmlns:a16="http://schemas.microsoft.com/office/drawing/2014/main" id="{8B95F062-6A28-A24B-A892-2F8E31E963D9}"/>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48" name="Picture 147">
              <a:extLst>
                <a:ext uri="{FF2B5EF4-FFF2-40B4-BE49-F238E27FC236}">
                  <a16:creationId xmlns:a16="http://schemas.microsoft.com/office/drawing/2014/main" id="{5DD3A7E9-02AA-3640-B0DB-F8EC07BDFE8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49" name="Picture 148">
              <a:extLst>
                <a:ext uri="{FF2B5EF4-FFF2-40B4-BE49-F238E27FC236}">
                  <a16:creationId xmlns:a16="http://schemas.microsoft.com/office/drawing/2014/main" id="{EA8C6516-27B6-4E45-A641-9F08F0C3BAB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50" name="Picture 149">
              <a:extLst>
                <a:ext uri="{FF2B5EF4-FFF2-40B4-BE49-F238E27FC236}">
                  <a16:creationId xmlns:a16="http://schemas.microsoft.com/office/drawing/2014/main" id="{17CBB655-D4E6-CA43-810D-338B6EF4090C}"/>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51" name="Picture 150">
              <a:extLst>
                <a:ext uri="{FF2B5EF4-FFF2-40B4-BE49-F238E27FC236}">
                  <a16:creationId xmlns:a16="http://schemas.microsoft.com/office/drawing/2014/main" id="{55675AEF-654B-C840-96D9-9D7E9DEA8EAD}"/>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58" name="Picture 157">
            <a:extLst>
              <a:ext uri="{FF2B5EF4-FFF2-40B4-BE49-F238E27FC236}">
                <a16:creationId xmlns:a16="http://schemas.microsoft.com/office/drawing/2014/main" id="{55B8F8AF-988F-8E41-96B0-B7BE34CEF782}"/>
              </a:ext>
            </a:extLst>
          </p:cNvPr>
          <p:cNvPicPr>
            <a:picLocks noChangeAspect="1"/>
          </p:cNvPicPr>
          <p:nvPr/>
        </p:nvPicPr>
        <p:blipFill>
          <a:blip r:embed="rId4"/>
          <a:stretch>
            <a:fillRect/>
          </a:stretch>
        </p:blipFill>
        <p:spPr>
          <a:xfrm>
            <a:off x="10878370" y="1254115"/>
            <a:ext cx="227651" cy="227651"/>
          </a:xfrm>
          <a:prstGeom prst="rect">
            <a:avLst/>
          </a:prstGeom>
        </p:spPr>
      </p:pic>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6"/>
          <a:stretch>
            <a:fillRect/>
          </a:stretch>
        </p:blipFill>
        <p:spPr>
          <a:xfrm>
            <a:off x="5208837" y="1477381"/>
            <a:ext cx="164526" cy="227633"/>
          </a:xfrm>
          <a:prstGeom prst="rect">
            <a:avLst/>
          </a:prstGeom>
        </p:spPr>
      </p:pic>
      <p:pic>
        <p:nvPicPr>
          <p:cNvPr id="161" name="Picture 160">
            <a:extLst>
              <a:ext uri="{FF2B5EF4-FFF2-40B4-BE49-F238E27FC236}">
                <a16:creationId xmlns:a16="http://schemas.microsoft.com/office/drawing/2014/main" id="{0711F01E-6BAB-574C-BE2B-02CC7304AE81}"/>
              </a:ext>
            </a:extLst>
          </p:cNvPr>
          <p:cNvPicPr>
            <a:picLocks noChangeAspect="1"/>
          </p:cNvPicPr>
          <p:nvPr/>
        </p:nvPicPr>
        <p:blipFill>
          <a:blip r:embed="rId4"/>
          <a:stretch>
            <a:fillRect/>
          </a:stretch>
        </p:blipFill>
        <p:spPr>
          <a:xfrm>
            <a:off x="7281103" y="1953150"/>
            <a:ext cx="227651" cy="227651"/>
          </a:xfrm>
          <a:prstGeom prst="rect">
            <a:avLst/>
          </a:prstGeom>
        </p:spPr>
      </p:pic>
      <p:pic>
        <p:nvPicPr>
          <p:cNvPr id="165" name="Picture 164">
            <a:extLst>
              <a:ext uri="{FF2B5EF4-FFF2-40B4-BE49-F238E27FC236}">
                <a16:creationId xmlns:a16="http://schemas.microsoft.com/office/drawing/2014/main" id="{98923110-66B0-8741-9E7A-60561C24BF83}"/>
              </a:ext>
            </a:extLst>
          </p:cNvPr>
          <p:cNvPicPr>
            <a:picLocks noChangeAspect="1"/>
          </p:cNvPicPr>
          <p:nvPr/>
        </p:nvPicPr>
        <p:blipFill>
          <a:blip r:embed="rId6"/>
          <a:stretch>
            <a:fillRect/>
          </a:stretch>
        </p:blipFill>
        <p:spPr>
          <a:xfrm>
            <a:off x="10805358" y="1478093"/>
            <a:ext cx="164526" cy="227633"/>
          </a:xfrm>
          <a:prstGeom prst="rect">
            <a:avLst/>
          </a:prstGeom>
        </p:spPr>
      </p:pic>
      <p:pic>
        <p:nvPicPr>
          <p:cNvPr id="166" name="Picture 165">
            <a:extLst>
              <a:ext uri="{FF2B5EF4-FFF2-40B4-BE49-F238E27FC236}">
                <a16:creationId xmlns:a16="http://schemas.microsoft.com/office/drawing/2014/main" id="{67394A4F-B837-8140-BA53-99F5FE782DD8}"/>
              </a:ext>
            </a:extLst>
          </p:cNvPr>
          <p:cNvPicPr>
            <a:picLocks noChangeAspect="1"/>
          </p:cNvPicPr>
          <p:nvPr/>
        </p:nvPicPr>
        <p:blipFill>
          <a:blip r:embed="rId6"/>
          <a:stretch>
            <a:fillRect/>
          </a:stretch>
        </p:blipFill>
        <p:spPr>
          <a:xfrm>
            <a:off x="10957775" y="1477381"/>
            <a:ext cx="164526" cy="227633"/>
          </a:xfrm>
          <a:prstGeom prst="rect">
            <a:avLst/>
          </a:prstGeom>
        </p:spPr>
      </p:pic>
      <p:sp>
        <p:nvSpPr>
          <p:cNvPr id="167" name="TextBox 166">
            <a:extLst>
              <a:ext uri="{FF2B5EF4-FFF2-40B4-BE49-F238E27FC236}">
                <a16:creationId xmlns:a16="http://schemas.microsoft.com/office/drawing/2014/main" id="{5D573683-ECCD-944B-AD40-0D11F1F10025}"/>
              </a:ext>
            </a:extLst>
          </p:cNvPr>
          <p:cNvSpPr txBox="1"/>
          <p:nvPr/>
        </p:nvSpPr>
        <p:spPr>
          <a:xfrm>
            <a:off x="1727207" y="3385010"/>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68" name="TextBox 167">
            <a:extLst>
              <a:ext uri="{FF2B5EF4-FFF2-40B4-BE49-F238E27FC236}">
                <a16:creationId xmlns:a16="http://schemas.microsoft.com/office/drawing/2014/main" id="{55189CD0-7125-124F-A07C-C30D2DA87D0D}"/>
              </a:ext>
            </a:extLst>
          </p:cNvPr>
          <p:cNvSpPr txBox="1"/>
          <p:nvPr/>
        </p:nvSpPr>
        <p:spPr>
          <a:xfrm>
            <a:off x="3392547" y="2702831"/>
            <a:ext cx="973401" cy="230832"/>
          </a:xfrm>
          <a:prstGeom prst="rect">
            <a:avLst/>
          </a:prstGeom>
          <a:noFill/>
        </p:spPr>
        <p:txBody>
          <a:bodyPr wrap="square" rtlCol="0">
            <a:spAutoFit/>
          </a:bodyPr>
          <a:lstStyle/>
          <a:p>
            <a:pPr algn="ctr"/>
            <a:r>
              <a:rPr lang="en-US" sz="900" dirty="0">
                <a:latin typeface="Arial"/>
                <a:cs typeface="Arial"/>
              </a:rPr>
              <a:t>Trial N </a:t>
            </a:r>
            <a:r>
              <a:rPr lang="en-US" sz="900" dirty="0" smtClean="0">
                <a:latin typeface="Arial"/>
                <a:cs typeface="Arial"/>
              </a:rPr>
              <a:t>choice</a:t>
            </a:r>
            <a:endParaRPr lang="en-US" sz="900" dirty="0">
              <a:latin typeface="Arial"/>
              <a:cs typeface="Arial"/>
            </a:endParaRPr>
          </a:p>
        </p:txBody>
      </p:sp>
      <p:grpSp>
        <p:nvGrpSpPr>
          <p:cNvPr id="169" name="Group 168">
            <a:extLst>
              <a:ext uri="{FF2B5EF4-FFF2-40B4-BE49-F238E27FC236}">
                <a16:creationId xmlns:a16="http://schemas.microsoft.com/office/drawing/2014/main" id="{9C673C44-16FD-D641-996E-D7AD03CF7757}"/>
              </a:ext>
            </a:extLst>
          </p:cNvPr>
          <p:cNvGrpSpPr/>
          <p:nvPr/>
        </p:nvGrpSpPr>
        <p:grpSpPr>
          <a:xfrm>
            <a:off x="3207928" y="2878604"/>
            <a:ext cx="1287930" cy="1749110"/>
            <a:chOff x="7793463" y="462124"/>
            <a:chExt cx="2060688" cy="2798576"/>
          </a:xfrm>
        </p:grpSpPr>
        <p:grpSp>
          <p:nvGrpSpPr>
            <p:cNvPr id="170" name="Group 169">
              <a:extLst>
                <a:ext uri="{FF2B5EF4-FFF2-40B4-BE49-F238E27FC236}">
                  <a16:creationId xmlns:a16="http://schemas.microsoft.com/office/drawing/2014/main" id="{9BAC5C00-1093-FB4B-8C5E-0810479973A6}"/>
                </a:ext>
              </a:extLst>
            </p:cNvPr>
            <p:cNvGrpSpPr/>
            <p:nvPr/>
          </p:nvGrpSpPr>
          <p:grpSpPr>
            <a:xfrm>
              <a:off x="7793463" y="881215"/>
              <a:ext cx="2060688" cy="1951409"/>
              <a:chOff x="1202724" y="1035838"/>
              <a:chExt cx="4893276" cy="4633783"/>
            </a:xfrm>
          </p:grpSpPr>
          <p:sp>
            <p:nvSpPr>
              <p:cNvPr id="177" name="Oval 176">
                <a:extLst>
                  <a:ext uri="{FF2B5EF4-FFF2-40B4-BE49-F238E27FC236}">
                    <a16:creationId xmlns:a16="http://schemas.microsoft.com/office/drawing/2014/main" id="{64A2D3D5-A850-CB4B-B96C-1E5D1E0FEE65}"/>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 name="Rectangle 177">
                <a:extLst>
                  <a:ext uri="{FF2B5EF4-FFF2-40B4-BE49-F238E27FC236}">
                    <a16:creationId xmlns:a16="http://schemas.microsoft.com/office/drawing/2014/main" id="{8937BEA5-2874-1C4C-AB5B-4BBC9C8A8AFA}"/>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 name="Rectangle 178">
                <a:extLst>
                  <a:ext uri="{FF2B5EF4-FFF2-40B4-BE49-F238E27FC236}">
                    <a16:creationId xmlns:a16="http://schemas.microsoft.com/office/drawing/2014/main" id="{BEE80A7B-B5C4-864A-BAFF-B5999D7CD807}"/>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0" name="Rectangle 179">
                <a:extLst>
                  <a:ext uri="{FF2B5EF4-FFF2-40B4-BE49-F238E27FC236}">
                    <a16:creationId xmlns:a16="http://schemas.microsoft.com/office/drawing/2014/main" id="{49D87CD3-80DA-E446-A63A-5B3F630F1DFA}"/>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 name="Rectangle 180">
                <a:extLst>
                  <a:ext uri="{FF2B5EF4-FFF2-40B4-BE49-F238E27FC236}">
                    <a16:creationId xmlns:a16="http://schemas.microsoft.com/office/drawing/2014/main" id="{F361A191-E0FE-F14F-81BD-EB5E6F8B7701}"/>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71" name="Picture 170">
              <a:extLst>
                <a:ext uri="{FF2B5EF4-FFF2-40B4-BE49-F238E27FC236}">
                  <a16:creationId xmlns:a16="http://schemas.microsoft.com/office/drawing/2014/main" id="{2D092071-9751-AF4D-B4C0-6B4F6BDCBEB3}"/>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72" name="Picture 171">
              <a:extLst>
                <a:ext uri="{FF2B5EF4-FFF2-40B4-BE49-F238E27FC236}">
                  <a16:creationId xmlns:a16="http://schemas.microsoft.com/office/drawing/2014/main" id="{3CC0456F-68F2-F546-9826-884CB721F11D}"/>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73" name="Picture 172">
              <a:extLst>
                <a:ext uri="{FF2B5EF4-FFF2-40B4-BE49-F238E27FC236}">
                  <a16:creationId xmlns:a16="http://schemas.microsoft.com/office/drawing/2014/main" id="{CFD26274-FD7D-D84B-BABD-26222E73D36D}"/>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74" name="Picture 173">
              <a:extLst>
                <a:ext uri="{FF2B5EF4-FFF2-40B4-BE49-F238E27FC236}">
                  <a16:creationId xmlns:a16="http://schemas.microsoft.com/office/drawing/2014/main" id="{1C330B6E-AFC7-1541-A75C-395194342BD5}"/>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75" name="Picture 174">
              <a:extLst>
                <a:ext uri="{FF2B5EF4-FFF2-40B4-BE49-F238E27FC236}">
                  <a16:creationId xmlns:a16="http://schemas.microsoft.com/office/drawing/2014/main" id="{D2F5052D-5B45-D440-A73D-FEB18922F392}"/>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76" name="Picture 175">
              <a:extLst>
                <a:ext uri="{FF2B5EF4-FFF2-40B4-BE49-F238E27FC236}">
                  <a16:creationId xmlns:a16="http://schemas.microsoft.com/office/drawing/2014/main" id="{B259B26F-D269-6B4B-A6AB-3B751ACCC2A7}"/>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83" name="Picture 182">
            <a:extLst>
              <a:ext uri="{FF2B5EF4-FFF2-40B4-BE49-F238E27FC236}">
                <a16:creationId xmlns:a16="http://schemas.microsoft.com/office/drawing/2014/main" id="{6214BFB7-0CA5-3148-BEB3-528DA2087458}"/>
              </a:ext>
            </a:extLst>
          </p:cNvPr>
          <p:cNvPicPr>
            <a:picLocks noChangeAspect="1"/>
          </p:cNvPicPr>
          <p:nvPr/>
        </p:nvPicPr>
        <p:blipFill>
          <a:blip r:embed="rId4"/>
          <a:stretch>
            <a:fillRect/>
          </a:stretch>
        </p:blipFill>
        <p:spPr>
          <a:xfrm>
            <a:off x="4110850" y="3376027"/>
            <a:ext cx="227651" cy="227651"/>
          </a:xfrm>
          <a:prstGeom prst="rect">
            <a:avLst/>
          </a:prstGeom>
        </p:spPr>
      </p:pic>
      <p:pic>
        <p:nvPicPr>
          <p:cNvPr id="184" name="Picture 183">
            <a:extLst>
              <a:ext uri="{FF2B5EF4-FFF2-40B4-BE49-F238E27FC236}">
                <a16:creationId xmlns:a16="http://schemas.microsoft.com/office/drawing/2014/main" id="{09009DE4-6533-6942-A803-EC56D56F7C74}"/>
              </a:ext>
            </a:extLst>
          </p:cNvPr>
          <p:cNvPicPr>
            <a:picLocks noChangeAspect="1"/>
          </p:cNvPicPr>
          <p:nvPr/>
        </p:nvPicPr>
        <p:blipFill>
          <a:blip r:embed="rId6"/>
          <a:stretch>
            <a:fillRect/>
          </a:stretch>
        </p:blipFill>
        <p:spPr>
          <a:xfrm>
            <a:off x="4037838" y="3600004"/>
            <a:ext cx="164526" cy="227633"/>
          </a:xfrm>
          <a:prstGeom prst="rect">
            <a:avLst/>
          </a:prstGeom>
        </p:spPr>
      </p:pic>
      <p:pic>
        <p:nvPicPr>
          <p:cNvPr id="185" name="Picture 184">
            <a:extLst>
              <a:ext uri="{FF2B5EF4-FFF2-40B4-BE49-F238E27FC236}">
                <a16:creationId xmlns:a16="http://schemas.microsoft.com/office/drawing/2014/main" id="{9EF140BB-BEB3-F448-B05B-76EA9CB254B6}"/>
              </a:ext>
            </a:extLst>
          </p:cNvPr>
          <p:cNvPicPr>
            <a:picLocks noChangeAspect="1"/>
          </p:cNvPicPr>
          <p:nvPr/>
        </p:nvPicPr>
        <p:blipFill>
          <a:blip r:embed="rId6"/>
          <a:stretch>
            <a:fillRect/>
          </a:stretch>
        </p:blipFill>
        <p:spPr>
          <a:xfrm>
            <a:off x="4190255" y="3599293"/>
            <a:ext cx="164526" cy="227633"/>
          </a:xfrm>
          <a:prstGeom prst="rect">
            <a:avLst/>
          </a:prstGeom>
        </p:spPr>
      </p:pic>
      <p:grpSp>
        <p:nvGrpSpPr>
          <p:cNvPr id="186" name="Group 185">
            <a:extLst>
              <a:ext uri="{FF2B5EF4-FFF2-40B4-BE49-F238E27FC236}">
                <a16:creationId xmlns:a16="http://schemas.microsoft.com/office/drawing/2014/main" id="{7EC824D6-16DD-904F-9669-05CF0F482004}"/>
              </a:ext>
            </a:extLst>
          </p:cNvPr>
          <p:cNvGrpSpPr/>
          <p:nvPr/>
        </p:nvGrpSpPr>
        <p:grpSpPr>
          <a:xfrm>
            <a:off x="4832642" y="2887902"/>
            <a:ext cx="1287930" cy="1749110"/>
            <a:chOff x="7793463" y="462124"/>
            <a:chExt cx="2060688" cy="2798576"/>
          </a:xfrm>
        </p:grpSpPr>
        <p:grpSp>
          <p:nvGrpSpPr>
            <p:cNvPr id="187" name="Group 186">
              <a:extLst>
                <a:ext uri="{FF2B5EF4-FFF2-40B4-BE49-F238E27FC236}">
                  <a16:creationId xmlns:a16="http://schemas.microsoft.com/office/drawing/2014/main" id="{EC22F536-0F87-FC45-8CCF-90D7E78B8206}"/>
                </a:ext>
              </a:extLst>
            </p:cNvPr>
            <p:cNvGrpSpPr/>
            <p:nvPr/>
          </p:nvGrpSpPr>
          <p:grpSpPr>
            <a:xfrm>
              <a:off x="7793463" y="881215"/>
              <a:ext cx="2060688" cy="1951409"/>
              <a:chOff x="1202724" y="1035838"/>
              <a:chExt cx="4893276" cy="4633783"/>
            </a:xfrm>
          </p:grpSpPr>
          <p:sp>
            <p:nvSpPr>
              <p:cNvPr id="194" name="Oval 193">
                <a:extLst>
                  <a:ext uri="{FF2B5EF4-FFF2-40B4-BE49-F238E27FC236}">
                    <a16:creationId xmlns:a16="http://schemas.microsoft.com/office/drawing/2014/main" id="{6F56D053-2B46-1941-8A07-D2D5C1772756}"/>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 name="Rectangle 194">
                <a:extLst>
                  <a:ext uri="{FF2B5EF4-FFF2-40B4-BE49-F238E27FC236}">
                    <a16:creationId xmlns:a16="http://schemas.microsoft.com/office/drawing/2014/main" id="{EA621481-376D-464B-B4DA-59D4EFBAA12D}"/>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6" name="Rectangle 195">
                <a:extLst>
                  <a:ext uri="{FF2B5EF4-FFF2-40B4-BE49-F238E27FC236}">
                    <a16:creationId xmlns:a16="http://schemas.microsoft.com/office/drawing/2014/main" id="{9D648111-4D69-A04B-B24C-384C2FE91246}"/>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 name="Rectangle 196">
                <a:extLst>
                  <a:ext uri="{FF2B5EF4-FFF2-40B4-BE49-F238E27FC236}">
                    <a16:creationId xmlns:a16="http://schemas.microsoft.com/office/drawing/2014/main" id="{1F64C934-7D88-CD4E-9AAF-A60B848AA974}"/>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 name="Rectangle 197">
                <a:extLst>
                  <a:ext uri="{FF2B5EF4-FFF2-40B4-BE49-F238E27FC236}">
                    <a16:creationId xmlns:a16="http://schemas.microsoft.com/office/drawing/2014/main" id="{4C385E5B-3D02-0746-8448-32BDEB8EAE14}"/>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188" name="Picture 187">
              <a:extLst>
                <a:ext uri="{FF2B5EF4-FFF2-40B4-BE49-F238E27FC236}">
                  <a16:creationId xmlns:a16="http://schemas.microsoft.com/office/drawing/2014/main" id="{0CA2DBF3-B34E-884A-89EF-3267EFC4AE0B}"/>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189" name="Picture 188">
              <a:extLst>
                <a:ext uri="{FF2B5EF4-FFF2-40B4-BE49-F238E27FC236}">
                  <a16:creationId xmlns:a16="http://schemas.microsoft.com/office/drawing/2014/main" id="{5CCF6AD1-A9E8-3B41-AD9F-9EE90CC096B7}"/>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190" name="Picture 189">
              <a:extLst>
                <a:ext uri="{FF2B5EF4-FFF2-40B4-BE49-F238E27FC236}">
                  <a16:creationId xmlns:a16="http://schemas.microsoft.com/office/drawing/2014/main" id="{C43589F1-5AE8-5A4F-8627-39E7EC78EEF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191" name="Picture 190">
              <a:extLst>
                <a:ext uri="{FF2B5EF4-FFF2-40B4-BE49-F238E27FC236}">
                  <a16:creationId xmlns:a16="http://schemas.microsoft.com/office/drawing/2014/main" id="{A90DFA39-0BBD-C34A-A601-C0541AFA6A83}"/>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192" name="Picture 191">
              <a:extLst>
                <a:ext uri="{FF2B5EF4-FFF2-40B4-BE49-F238E27FC236}">
                  <a16:creationId xmlns:a16="http://schemas.microsoft.com/office/drawing/2014/main" id="{EE7BE77D-D848-7340-86FF-19972D8D5CCA}"/>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193" name="Picture 192">
              <a:extLst>
                <a:ext uri="{FF2B5EF4-FFF2-40B4-BE49-F238E27FC236}">
                  <a16:creationId xmlns:a16="http://schemas.microsoft.com/office/drawing/2014/main" id="{2A517702-A873-8C47-A032-B04C9F2E8A9C}"/>
                </a:ext>
              </a:extLst>
            </p:cNvPr>
            <p:cNvPicPr>
              <a:picLocks noChangeAspect="1"/>
            </p:cNvPicPr>
            <p:nvPr/>
          </p:nvPicPr>
          <p:blipFill>
            <a:blip r:embed="rId3"/>
            <a:stretch>
              <a:fillRect/>
            </a:stretch>
          </p:blipFill>
          <p:spPr>
            <a:xfrm>
              <a:off x="8703507" y="2896488"/>
              <a:ext cx="222361" cy="364212"/>
            </a:xfrm>
            <a:prstGeom prst="rect">
              <a:avLst/>
            </a:prstGeom>
          </p:spPr>
        </p:pic>
      </p:grpSp>
      <p:pic>
        <p:nvPicPr>
          <p:cNvPr id="199" name="Picture 198">
            <a:extLst>
              <a:ext uri="{FF2B5EF4-FFF2-40B4-BE49-F238E27FC236}">
                <a16:creationId xmlns:a16="http://schemas.microsoft.com/office/drawing/2014/main" id="{EAD0430D-FF71-444C-8A3E-468957C18259}"/>
              </a:ext>
            </a:extLst>
          </p:cNvPr>
          <p:cNvPicPr>
            <a:picLocks noChangeAspect="1"/>
          </p:cNvPicPr>
          <p:nvPr/>
        </p:nvPicPr>
        <p:blipFill>
          <a:blip r:embed="rId5"/>
          <a:stretch>
            <a:fillRect/>
          </a:stretch>
        </p:blipFill>
        <p:spPr>
          <a:xfrm>
            <a:off x="5380715" y="4418472"/>
            <a:ext cx="227916" cy="273025"/>
          </a:xfrm>
          <a:prstGeom prst="rect">
            <a:avLst/>
          </a:prstGeom>
        </p:spPr>
      </p:pic>
      <p:sp>
        <p:nvSpPr>
          <p:cNvPr id="200" name="TextBox 199">
            <a:extLst>
              <a:ext uri="{FF2B5EF4-FFF2-40B4-BE49-F238E27FC236}">
                <a16:creationId xmlns:a16="http://schemas.microsoft.com/office/drawing/2014/main" id="{20356474-6924-7644-A81D-F66275814DB7}"/>
              </a:ext>
            </a:extLst>
          </p:cNvPr>
          <p:cNvSpPr txBox="1"/>
          <p:nvPr/>
        </p:nvSpPr>
        <p:spPr>
          <a:xfrm>
            <a:off x="4987849" y="2703603"/>
            <a:ext cx="973401" cy="230832"/>
          </a:xfrm>
          <a:prstGeom prst="rect">
            <a:avLst/>
          </a:prstGeom>
          <a:noFill/>
        </p:spPr>
        <p:txBody>
          <a:bodyPr wrap="square" rtlCol="0">
            <a:spAutoFit/>
          </a:bodyPr>
          <a:lstStyle/>
          <a:p>
            <a:pPr algn="ctr"/>
            <a:r>
              <a:rPr lang="en-US" sz="900" dirty="0">
                <a:latin typeface="Arial"/>
                <a:cs typeface="Arial"/>
              </a:rPr>
              <a:t>Game 1 End</a:t>
            </a:r>
          </a:p>
        </p:txBody>
      </p:sp>
      <p:grpSp>
        <p:nvGrpSpPr>
          <p:cNvPr id="201" name="Group 200">
            <a:extLst>
              <a:ext uri="{FF2B5EF4-FFF2-40B4-BE49-F238E27FC236}">
                <a16:creationId xmlns:a16="http://schemas.microsoft.com/office/drawing/2014/main" id="{1D1021BB-A7AE-E64C-B6D5-5EE7A84C6A87}"/>
              </a:ext>
            </a:extLst>
          </p:cNvPr>
          <p:cNvGrpSpPr/>
          <p:nvPr/>
        </p:nvGrpSpPr>
        <p:grpSpPr>
          <a:xfrm>
            <a:off x="6979173" y="2883341"/>
            <a:ext cx="1287930" cy="1749110"/>
            <a:chOff x="7793463" y="462124"/>
            <a:chExt cx="2060688" cy="2798576"/>
          </a:xfrm>
        </p:grpSpPr>
        <p:grpSp>
          <p:nvGrpSpPr>
            <p:cNvPr id="202" name="Group 201">
              <a:extLst>
                <a:ext uri="{FF2B5EF4-FFF2-40B4-BE49-F238E27FC236}">
                  <a16:creationId xmlns:a16="http://schemas.microsoft.com/office/drawing/2014/main" id="{BD2C8930-118E-0248-90D7-E7AA3BE5EB3C}"/>
                </a:ext>
              </a:extLst>
            </p:cNvPr>
            <p:cNvGrpSpPr/>
            <p:nvPr/>
          </p:nvGrpSpPr>
          <p:grpSpPr>
            <a:xfrm>
              <a:off x="7793463" y="881215"/>
              <a:ext cx="2060688" cy="1951409"/>
              <a:chOff x="1202724" y="1035838"/>
              <a:chExt cx="4893276" cy="4633783"/>
            </a:xfrm>
          </p:grpSpPr>
          <p:sp>
            <p:nvSpPr>
              <p:cNvPr id="209" name="Oval 208">
                <a:extLst>
                  <a:ext uri="{FF2B5EF4-FFF2-40B4-BE49-F238E27FC236}">
                    <a16:creationId xmlns:a16="http://schemas.microsoft.com/office/drawing/2014/main" id="{286021C4-C22F-7D49-AF39-9A03D32F7193}"/>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0" name="Rectangle 209">
                <a:extLst>
                  <a:ext uri="{FF2B5EF4-FFF2-40B4-BE49-F238E27FC236}">
                    <a16:creationId xmlns:a16="http://schemas.microsoft.com/office/drawing/2014/main" id="{61238469-5B2D-C24C-9F62-3C4EFC6BAA97}"/>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1" name="Rectangle 210">
                <a:extLst>
                  <a:ext uri="{FF2B5EF4-FFF2-40B4-BE49-F238E27FC236}">
                    <a16:creationId xmlns:a16="http://schemas.microsoft.com/office/drawing/2014/main" id="{728087AF-8FB2-7845-A9F1-EC709C5096ED}"/>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2" name="Rectangle 211">
                <a:extLst>
                  <a:ext uri="{FF2B5EF4-FFF2-40B4-BE49-F238E27FC236}">
                    <a16:creationId xmlns:a16="http://schemas.microsoft.com/office/drawing/2014/main" id="{2DAA33F2-84B7-E843-9DDE-23B23EE0A72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13" name="Rectangle 212">
                <a:extLst>
                  <a:ext uri="{FF2B5EF4-FFF2-40B4-BE49-F238E27FC236}">
                    <a16:creationId xmlns:a16="http://schemas.microsoft.com/office/drawing/2014/main" id="{98E6134F-CC2D-054E-8043-0E2B855E81B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03" name="Picture 202">
              <a:extLst>
                <a:ext uri="{FF2B5EF4-FFF2-40B4-BE49-F238E27FC236}">
                  <a16:creationId xmlns:a16="http://schemas.microsoft.com/office/drawing/2014/main" id="{CB6FE3A5-0381-9A46-8178-81C598D8D6C8}"/>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04" name="Picture 203">
              <a:extLst>
                <a:ext uri="{FF2B5EF4-FFF2-40B4-BE49-F238E27FC236}">
                  <a16:creationId xmlns:a16="http://schemas.microsoft.com/office/drawing/2014/main" id="{81C6BD70-3BB2-9540-8865-5F768384D87C}"/>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05" name="Picture 204">
              <a:extLst>
                <a:ext uri="{FF2B5EF4-FFF2-40B4-BE49-F238E27FC236}">
                  <a16:creationId xmlns:a16="http://schemas.microsoft.com/office/drawing/2014/main" id="{BF6A1EAD-E79F-4E4F-B1FE-86012ED0C68B}"/>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06" name="Picture 205">
              <a:extLst>
                <a:ext uri="{FF2B5EF4-FFF2-40B4-BE49-F238E27FC236}">
                  <a16:creationId xmlns:a16="http://schemas.microsoft.com/office/drawing/2014/main" id="{9957DF90-FE6E-E346-9FFE-F4AC142AE338}"/>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07" name="Picture 206">
              <a:extLst>
                <a:ext uri="{FF2B5EF4-FFF2-40B4-BE49-F238E27FC236}">
                  <a16:creationId xmlns:a16="http://schemas.microsoft.com/office/drawing/2014/main" id="{01244894-10C7-5A44-AE7A-4C84118895F1}"/>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08" name="Picture 207">
              <a:extLst>
                <a:ext uri="{FF2B5EF4-FFF2-40B4-BE49-F238E27FC236}">
                  <a16:creationId xmlns:a16="http://schemas.microsoft.com/office/drawing/2014/main" id="{58FB82B7-A282-F348-A10B-AC621AB0480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14" name="TextBox 213">
            <a:extLst>
              <a:ext uri="{FF2B5EF4-FFF2-40B4-BE49-F238E27FC236}">
                <a16:creationId xmlns:a16="http://schemas.microsoft.com/office/drawing/2014/main" id="{C8C6B075-A1D2-6543-A665-3A96A40E4410}"/>
              </a:ext>
            </a:extLst>
          </p:cNvPr>
          <p:cNvSpPr txBox="1"/>
          <p:nvPr/>
        </p:nvSpPr>
        <p:spPr>
          <a:xfrm>
            <a:off x="7134380" y="2688836"/>
            <a:ext cx="973401" cy="230832"/>
          </a:xfrm>
          <a:prstGeom prst="rect">
            <a:avLst/>
          </a:prstGeom>
          <a:noFill/>
        </p:spPr>
        <p:txBody>
          <a:bodyPr wrap="square" rtlCol="0">
            <a:spAutoFit/>
          </a:bodyPr>
          <a:lstStyle/>
          <a:p>
            <a:pPr algn="ctr"/>
            <a:r>
              <a:rPr lang="en-US" sz="900" dirty="0">
                <a:latin typeface="Arial"/>
                <a:cs typeface="Arial"/>
              </a:rPr>
              <a:t>Trial 1 Start</a:t>
            </a:r>
          </a:p>
        </p:txBody>
      </p:sp>
      <p:sp>
        <p:nvSpPr>
          <p:cNvPr id="215" name="TextBox 214">
            <a:extLst>
              <a:ext uri="{FF2B5EF4-FFF2-40B4-BE49-F238E27FC236}">
                <a16:creationId xmlns:a16="http://schemas.microsoft.com/office/drawing/2014/main" id="{689D45E0-72CA-7341-80F5-0708878E0EF8}"/>
              </a:ext>
            </a:extLst>
          </p:cNvPr>
          <p:cNvSpPr txBox="1"/>
          <p:nvPr/>
        </p:nvSpPr>
        <p:spPr>
          <a:xfrm>
            <a:off x="2171613" y="417680"/>
            <a:ext cx="973401" cy="246221"/>
          </a:xfrm>
          <a:prstGeom prst="rect">
            <a:avLst/>
          </a:prstGeom>
          <a:noFill/>
        </p:spPr>
        <p:txBody>
          <a:bodyPr wrap="square" rtlCol="0">
            <a:spAutoFit/>
          </a:bodyPr>
          <a:lstStyle/>
          <a:p>
            <a:pPr algn="ctr"/>
            <a:r>
              <a:rPr lang="en-US" sz="1000" dirty="0">
                <a:latin typeface="Arial"/>
                <a:cs typeface="Arial"/>
              </a:rPr>
              <a:t>Game 1</a:t>
            </a:r>
          </a:p>
        </p:txBody>
      </p:sp>
      <p:sp>
        <p:nvSpPr>
          <p:cNvPr id="216" name="TextBox 215">
            <a:extLst>
              <a:ext uri="{FF2B5EF4-FFF2-40B4-BE49-F238E27FC236}">
                <a16:creationId xmlns:a16="http://schemas.microsoft.com/office/drawing/2014/main" id="{0A3CCFCC-50A6-6342-B446-B243543AED11}"/>
              </a:ext>
            </a:extLst>
          </p:cNvPr>
          <p:cNvSpPr txBox="1"/>
          <p:nvPr/>
        </p:nvSpPr>
        <p:spPr>
          <a:xfrm>
            <a:off x="7103425" y="2556600"/>
            <a:ext cx="973401" cy="230832"/>
          </a:xfrm>
          <a:prstGeom prst="rect">
            <a:avLst/>
          </a:prstGeom>
          <a:noFill/>
        </p:spPr>
        <p:txBody>
          <a:bodyPr wrap="square" rtlCol="0">
            <a:spAutoFit/>
          </a:bodyPr>
          <a:lstStyle/>
          <a:p>
            <a:pPr algn="ctr"/>
            <a:r>
              <a:rPr lang="en-US" sz="900" dirty="0">
                <a:latin typeface="Arial"/>
                <a:cs typeface="Arial"/>
              </a:rPr>
              <a:t>Game 2</a:t>
            </a:r>
          </a:p>
        </p:txBody>
      </p:sp>
      <p:pic>
        <p:nvPicPr>
          <p:cNvPr id="217" name="Picture 216">
            <a:extLst>
              <a:ext uri="{FF2B5EF4-FFF2-40B4-BE49-F238E27FC236}">
                <a16:creationId xmlns:a16="http://schemas.microsoft.com/office/drawing/2014/main" id="{B2736C37-85C8-A34F-88DA-5C8F0EA67A80}"/>
              </a:ext>
            </a:extLst>
          </p:cNvPr>
          <p:cNvPicPr>
            <a:picLocks noChangeAspect="1"/>
          </p:cNvPicPr>
          <p:nvPr/>
        </p:nvPicPr>
        <p:blipFill>
          <a:blip r:embed="rId5"/>
          <a:stretch>
            <a:fillRect/>
          </a:stretch>
        </p:blipFill>
        <p:spPr>
          <a:xfrm>
            <a:off x="7516185" y="2847775"/>
            <a:ext cx="227916" cy="273025"/>
          </a:xfrm>
          <a:prstGeom prst="rect">
            <a:avLst/>
          </a:prstGeom>
        </p:spPr>
      </p:pic>
      <p:pic>
        <p:nvPicPr>
          <p:cNvPr id="218" name="Picture 217">
            <a:extLst>
              <a:ext uri="{FF2B5EF4-FFF2-40B4-BE49-F238E27FC236}">
                <a16:creationId xmlns:a16="http://schemas.microsoft.com/office/drawing/2014/main" id="{37596428-0C4A-CB4F-AF9C-6BE0BBEE8D59}"/>
              </a:ext>
            </a:extLst>
          </p:cNvPr>
          <p:cNvPicPr>
            <a:picLocks noChangeAspect="1"/>
          </p:cNvPicPr>
          <p:nvPr/>
        </p:nvPicPr>
        <p:blipFill>
          <a:blip r:embed="rId4"/>
          <a:stretch>
            <a:fillRect/>
          </a:stretch>
        </p:blipFill>
        <p:spPr>
          <a:xfrm>
            <a:off x="5380982" y="4082657"/>
            <a:ext cx="227651" cy="227651"/>
          </a:xfrm>
          <a:prstGeom prst="rect">
            <a:avLst/>
          </a:prstGeom>
        </p:spPr>
      </p:pic>
      <p:cxnSp>
        <p:nvCxnSpPr>
          <p:cNvPr id="221" name="Straight Arrow Connector 220">
            <a:extLst>
              <a:ext uri="{FF2B5EF4-FFF2-40B4-BE49-F238E27FC236}">
                <a16:creationId xmlns:a16="http://schemas.microsoft.com/office/drawing/2014/main" id="{ED360514-821C-7548-AD2C-A5D43C5567E2}"/>
              </a:ext>
            </a:extLst>
          </p:cNvPr>
          <p:cNvCxnSpPr>
            <a:cxnSpLocks/>
          </p:cNvCxnSpPr>
          <p:nvPr/>
        </p:nvCxnSpPr>
        <p:spPr>
          <a:xfrm flipH="1">
            <a:off x="5446838" y="3443147"/>
            <a:ext cx="490512" cy="59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3" name="Picture 222">
            <a:extLst>
              <a:ext uri="{FF2B5EF4-FFF2-40B4-BE49-F238E27FC236}">
                <a16:creationId xmlns:a16="http://schemas.microsoft.com/office/drawing/2014/main" id="{1D5C6A7C-C646-5B46-A299-8F4ABC2F9AB4}"/>
              </a:ext>
            </a:extLst>
          </p:cNvPr>
          <p:cNvPicPr>
            <a:picLocks noChangeAspect="1"/>
          </p:cNvPicPr>
          <p:nvPr/>
        </p:nvPicPr>
        <p:blipFill>
          <a:blip r:embed="rId4"/>
          <a:stretch>
            <a:fillRect/>
          </a:stretch>
        </p:blipFill>
        <p:spPr>
          <a:xfrm>
            <a:off x="7517202" y="3197232"/>
            <a:ext cx="227651" cy="227651"/>
          </a:xfrm>
          <a:prstGeom prst="rect">
            <a:avLst/>
          </a:prstGeom>
        </p:spPr>
      </p:pic>
      <p:cxnSp>
        <p:nvCxnSpPr>
          <p:cNvPr id="224" name="Straight Arrow Connector 223">
            <a:extLst>
              <a:ext uri="{FF2B5EF4-FFF2-40B4-BE49-F238E27FC236}">
                <a16:creationId xmlns:a16="http://schemas.microsoft.com/office/drawing/2014/main" id="{31FCC1C5-F95E-474C-8843-CA0AED76D2B9}"/>
              </a:ext>
            </a:extLst>
          </p:cNvPr>
          <p:cNvCxnSpPr>
            <a:cxnSpLocks/>
          </p:cNvCxnSpPr>
          <p:nvPr/>
        </p:nvCxnSpPr>
        <p:spPr>
          <a:xfrm flipV="1">
            <a:off x="7614119" y="3475663"/>
            <a:ext cx="1" cy="63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2EE9BD6D-8FE1-DA4A-B9E8-95DD8EB7D87D}"/>
              </a:ext>
            </a:extLst>
          </p:cNvPr>
          <p:cNvCxnSpPr>
            <a:cxnSpLocks/>
          </p:cNvCxnSpPr>
          <p:nvPr/>
        </p:nvCxnSpPr>
        <p:spPr>
          <a:xfrm flipV="1">
            <a:off x="10608571" y="1451149"/>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2313C780-C264-1A4D-A40E-65A77ED2D6A5}"/>
              </a:ext>
            </a:extLst>
          </p:cNvPr>
          <p:cNvCxnSpPr>
            <a:cxnSpLocks/>
          </p:cNvCxnSpPr>
          <p:nvPr/>
        </p:nvCxnSpPr>
        <p:spPr>
          <a:xfrm flipV="1">
            <a:off x="3841051" y="3573061"/>
            <a:ext cx="246129" cy="18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26" name="Group 225">
            <a:extLst>
              <a:ext uri="{FF2B5EF4-FFF2-40B4-BE49-F238E27FC236}">
                <a16:creationId xmlns:a16="http://schemas.microsoft.com/office/drawing/2014/main" id="{8D6BEC05-3B15-414F-9F45-7273EB176FC6}"/>
              </a:ext>
            </a:extLst>
          </p:cNvPr>
          <p:cNvGrpSpPr/>
          <p:nvPr/>
        </p:nvGrpSpPr>
        <p:grpSpPr>
          <a:xfrm>
            <a:off x="8592763" y="2895779"/>
            <a:ext cx="1287930" cy="1749110"/>
            <a:chOff x="7793463" y="462124"/>
            <a:chExt cx="2060688" cy="2798576"/>
          </a:xfrm>
        </p:grpSpPr>
        <p:grpSp>
          <p:nvGrpSpPr>
            <p:cNvPr id="227" name="Group 226">
              <a:extLst>
                <a:ext uri="{FF2B5EF4-FFF2-40B4-BE49-F238E27FC236}">
                  <a16:creationId xmlns:a16="http://schemas.microsoft.com/office/drawing/2014/main" id="{F3543F93-D312-BD42-B877-255900C5EECD}"/>
                </a:ext>
              </a:extLst>
            </p:cNvPr>
            <p:cNvGrpSpPr/>
            <p:nvPr/>
          </p:nvGrpSpPr>
          <p:grpSpPr>
            <a:xfrm>
              <a:off x="7793463" y="881215"/>
              <a:ext cx="2060688" cy="1951409"/>
              <a:chOff x="1202724" y="1035838"/>
              <a:chExt cx="4893276" cy="4633783"/>
            </a:xfrm>
          </p:grpSpPr>
          <p:sp>
            <p:nvSpPr>
              <p:cNvPr id="234" name="Oval 233">
                <a:extLst>
                  <a:ext uri="{FF2B5EF4-FFF2-40B4-BE49-F238E27FC236}">
                    <a16:creationId xmlns:a16="http://schemas.microsoft.com/office/drawing/2014/main" id="{3A942AAE-20E4-E443-9A7F-BAB832B79DE7}"/>
                  </a:ext>
                </a:extLst>
              </p:cNvPr>
              <p:cNvSpPr/>
              <p:nvPr/>
            </p:nvSpPr>
            <p:spPr>
              <a:xfrm>
                <a:off x="1202724" y="1035838"/>
                <a:ext cx="4893276" cy="46337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5" name="Rectangle 234">
                <a:extLst>
                  <a:ext uri="{FF2B5EF4-FFF2-40B4-BE49-F238E27FC236}">
                    <a16:creationId xmlns:a16="http://schemas.microsoft.com/office/drawing/2014/main" id="{2F06E8B0-4FE1-D444-9E3E-A3A09B0A5554}"/>
                  </a:ext>
                </a:extLst>
              </p:cNvPr>
              <p:cNvSpPr/>
              <p:nvPr/>
            </p:nvSpPr>
            <p:spPr>
              <a:xfrm>
                <a:off x="2942897" y="434531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6" name="Rectangle 235">
                <a:extLst>
                  <a:ext uri="{FF2B5EF4-FFF2-40B4-BE49-F238E27FC236}">
                    <a16:creationId xmlns:a16="http://schemas.microsoft.com/office/drawing/2014/main" id="{FA96D940-F90B-DF4B-AF0D-C7003E77E878}"/>
                  </a:ext>
                </a:extLst>
              </p:cNvPr>
              <p:cNvSpPr/>
              <p:nvPr/>
            </p:nvSpPr>
            <p:spPr>
              <a:xfrm>
                <a:off x="4120057" y="4334808"/>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7" name="Rectangle 236">
                <a:extLst>
                  <a:ext uri="{FF2B5EF4-FFF2-40B4-BE49-F238E27FC236}">
                    <a16:creationId xmlns:a16="http://schemas.microsoft.com/office/drawing/2014/main" id="{41726973-DAA5-934A-812E-6210229A3F3D}"/>
                  </a:ext>
                </a:extLst>
              </p:cNvPr>
              <p:cNvSpPr/>
              <p:nvPr/>
            </p:nvSpPr>
            <p:spPr>
              <a:xfrm>
                <a:off x="2905398" y="113049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38" name="Rectangle 237">
                <a:extLst>
                  <a:ext uri="{FF2B5EF4-FFF2-40B4-BE49-F238E27FC236}">
                    <a16:creationId xmlns:a16="http://schemas.microsoft.com/office/drawing/2014/main" id="{8591366C-6843-A640-BB6B-16A69A4B7158}"/>
                  </a:ext>
                </a:extLst>
              </p:cNvPr>
              <p:cNvSpPr/>
              <p:nvPr/>
            </p:nvSpPr>
            <p:spPr>
              <a:xfrm>
                <a:off x="4082557" y="1119984"/>
                <a:ext cx="273269" cy="132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grpSp>
        <p:pic>
          <p:nvPicPr>
            <p:cNvPr id="228" name="Picture 227">
              <a:extLst>
                <a:ext uri="{FF2B5EF4-FFF2-40B4-BE49-F238E27FC236}">
                  <a16:creationId xmlns:a16="http://schemas.microsoft.com/office/drawing/2014/main" id="{80F264EE-FFA2-AF45-94FF-0D75F461B016}"/>
                </a:ext>
              </a:extLst>
            </p:cNvPr>
            <p:cNvPicPr>
              <a:picLocks noChangeAspect="1"/>
            </p:cNvPicPr>
            <p:nvPr/>
          </p:nvPicPr>
          <p:blipFill>
            <a:blip r:embed="rId3"/>
            <a:stretch>
              <a:fillRect/>
            </a:stretch>
          </p:blipFill>
          <p:spPr>
            <a:xfrm>
              <a:off x="8703508" y="462124"/>
              <a:ext cx="222361" cy="364212"/>
            </a:xfrm>
            <a:prstGeom prst="rect">
              <a:avLst/>
            </a:prstGeom>
          </p:spPr>
        </p:pic>
        <p:pic>
          <p:nvPicPr>
            <p:cNvPr id="229" name="Picture 228">
              <a:extLst>
                <a:ext uri="{FF2B5EF4-FFF2-40B4-BE49-F238E27FC236}">
                  <a16:creationId xmlns:a16="http://schemas.microsoft.com/office/drawing/2014/main" id="{5342DDB1-E922-DC4D-89F7-DD420F7A4B85}"/>
                </a:ext>
              </a:extLst>
            </p:cNvPr>
            <p:cNvPicPr>
              <a:picLocks noChangeAspect="1"/>
            </p:cNvPicPr>
            <p:nvPr/>
          </p:nvPicPr>
          <p:blipFill>
            <a:blip r:embed="rId3"/>
            <a:stretch>
              <a:fillRect/>
            </a:stretch>
          </p:blipFill>
          <p:spPr>
            <a:xfrm>
              <a:off x="7850726" y="734545"/>
              <a:ext cx="222361" cy="364212"/>
            </a:xfrm>
            <a:prstGeom prst="rect">
              <a:avLst/>
            </a:prstGeom>
          </p:spPr>
        </p:pic>
        <p:pic>
          <p:nvPicPr>
            <p:cNvPr id="230" name="Picture 229">
              <a:extLst>
                <a:ext uri="{FF2B5EF4-FFF2-40B4-BE49-F238E27FC236}">
                  <a16:creationId xmlns:a16="http://schemas.microsoft.com/office/drawing/2014/main" id="{7F36564F-66F7-2640-915A-FBC6C5B79F18}"/>
                </a:ext>
              </a:extLst>
            </p:cNvPr>
            <p:cNvPicPr>
              <a:picLocks noChangeAspect="1"/>
            </p:cNvPicPr>
            <p:nvPr/>
          </p:nvPicPr>
          <p:blipFill>
            <a:blip r:embed="rId3"/>
            <a:stretch>
              <a:fillRect/>
            </a:stretch>
          </p:blipFill>
          <p:spPr>
            <a:xfrm>
              <a:off x="9564285" y="734545"/>
              <a:ext cx="222361" cy="364212"/>
            </a:xfrm>
            <a:prstGeom prst="rect">
              <a:avLst/>
            </a:prstGeom>
          </p:spPr>
        </p:pic>
        <p:pic>
          <p:nvPicPr>
            <p:cNvPr id="231" name="Picture 230">
              <a:extLst>
                <a:ext uri="{FF2B5EF4-FFF2-40B4-BE49-F238E27FC236}">
                  <a16:creationId xmlns:a16="http://schemas.microsoft.com/office/drawing/2014/main" id="{54BE8A4F-8745-274B-92B9-CD049A521A32}"/>
                </a:ext>
              </a:extLst>
            </p:cNvPr>
            <p:cNvPicPr>
              <a:picLocks noChangeAspect="1"/>
            </p:cNvPicPr>
            <p:nvPr/>
          </p:nvPicPr>
          <p:blipFill>
            <a:blip r:embed="rId3"/>
            <a:stretch>
              <a:fillRect/>
            </a:stretch>
          </p:blipFill>
          <p:spPr>
            <a:xfrm>
              <a:off x="9568288" y="2578116"/>
              <a:ext cx="222361" cy="364212"/>
            </a:xfrm>
            <a:prstGeom prst="rect">
              <a:avLst/>
            </a:prstGeom>
          </p:spPr>
        </p:pic>
        <p:pic>
          <p:nvPicPr>
            <p:cNvPr id="232" name="Picture 231">
              <a:extLst>
                <a:ext uri="{FF2B5EF4-FFF2-40B4-BE49-F238E27FC236}">
                  <a16:creationId xmlns:a16="http://schemas.microsoft.com/office/drawing/2014/main" id="{C3958043-787A-744C-AAA6-7B6AC1560DBD}"/>
                </a:ext>
              </a:extLst>
            </p:cNvPr>
            <p:cNvPicPr>
              <a:picLocks noChangeAspect="1"/>
            </p:cNvPicPr>
            <p:nvPr/>
          </p:nvPicPr>
          <p:blipFill>
            <a:blip r:embed="rId3"/>
            <a:stretch>
              <a:fillRect/>
            </a:stretch>
          </p:blipFill>
          <p:spPr>
            <a:xfrm>
              <a:off x="7856533" y="2581693"/>
              <a:ext cx="222361" cy="364212"/>
            </a:xfrm>
            <a:prstGeom prst="rect">
              <a:avLst/>
            </a:prstGeom>
          </p:spPr>
        </p:pic>
        <p:pic>
          <p:nvPicPr>
            <p:cNvPr id="233" name="Picture 232">
              <a:extLst>
                <a:ext uri="{FF2B5EF4-FFF2-40B4-BE49-F238E27FC236}">
                  <a16:creationId xmlns:a16="http://schemas.microsoft.com/office/drawing/2014/main" id="{C430366B-471C-DA47-ACC8-4380E5D0E0D3}"/>
                </a:ext>
              </a:extLst>
            </p:cNvPr>
            <p:cNvPicPr>
              <a:picLocks noChangeAspect="1"/>
            </p:cNvPicPr>
            <p:nvPr/>
          </p:nvPicPr>
          <p:blipFill>
            <a:blip r:embed="rId3"/>
            <a:stretch>
              <a:fillRect/>
            </a:stretch>
          </p:blipFill>
          <p:spPr>
            <a:xfrm>
              <a:off x="8703507" y="2896488"/>
              <a:ext cx="222361" cy="364212"/>
            </a:xfrm>
            <a:prstGeom prst="rect">
              <a:avLst/>
            </a:prstGeom>
          </p:spPr>
        </p:pic>
      </p:grpSp>
      <p:sp>
        <p:nvSpPr>
          <p:cNvPr id="239" name="TextBox 238">
            <a:extLst>
              <a:ext uri="{FF2B5EF4-FFF2-40B4-BE49-F238E27FC236}">
                <a16:creationId xmlns:a16="http://schemas.microsoft.com/office/drawing/2014/main" id="{EBFF6B06-744F-254A-BF4B-76A66A157288}"/>
              </a:ext>
            </a:extLst>
          </p:cNvPr>
          <p:cNvSpPr txBox="1"/>
          <p:nvPr/>
        </p:nvSpPr>
        <p:spPr>
          <a:xfrm>
            <a:off x="8747970" y="2701274"/>
            <a:ext cx="973401" cy="369332"/>
          </a:xfrm>
          <a:prstGeom prst="rect">
            <a:avLst/>
          </a:prstGeom>
          <a:noFill/>
        </p:spPr>
        <p:txBody>
          <a:bodyPr wrap="square" rtlCol="0">
            <a:spAutoFit/>
          </a:bodyPr>
          <a:lstStyle/>
          <a:p>
            <a:pPr algn="ctr"/>
            <a:r>
              <a:rPr lang="en-US" sz="900" dirty="0">
                <a:latin typeface="Arial"/>
                <a:cs typeface="Arial"/>
              </a:rPr>
              <a:t>Trial 1 </a:t>
            </a:r>
            <a:r>
              <a:rPr lang="en-US" sz="900" dirty="0" smtClean="0">
                <a:latin typeface="Arial"/>
                <a:cs typeface="Arial"/>
              </a:rPr>
              <a:t>Cue</a:t>
            </a:r>
          </a:p>
          <a:p>
            <a:pPr algn="ctr"/>
            <a:r>
              <a:rPr lang="en-US" sz="900" dirty="0" smtClean="0">
                <a:latin typeface="Arial"/>
                <a:cs typeface="Arial"/>
              </a:rPr>
              <a:t>(guided)</a:t>
            </a:r>
            <a:endParaRPr lang="en-US" sz="900" dirty="0">
              <a:latin typeface="Arial"/>
              <a:cs typeface="Arial"/>
            </a:endParaRPr>
          </a:p>
        </p:txBody>
      </p:sp>
      <p:pic>
        <p:nvPicPr>
          <p:cNvPr id="240" name="Picture 239">
            <a:extLst>
              <a:ext uri="{FF2B5EF4-FFF2-40B4-BE49-F238E27FC236}">
                <a16:creationId xmlns:a16="http://schemas.microsoft.com/office/drawing/2014/main" id="{B1CAB43F-1E4B-9B42-8B68-12E18CD4229D}"/>
              </a:ext>
            </a:extLst>
          </p:cNvPr>
          <p:cNvPicPr>
            <a:picLocks noChangeAspect="1"/>
          </p:cNvPicPr>
          <p:nvPr/>
        </p:nvPicPr>
        <p:blipFill>
          <a:blip r:embed="rId5"/>
          <a:stretch>
            <a:fillRect/>
          </a:stretch>
        </p:blipFill>
        <p:spPr>
          <a:xfrm>
            <a:off x="8548877" y="4217585"/>
            <a:ext cx="227916" cy="273025"/>
          </a:xfrm>
          <a:prstGeom prst="rect">
            <a:avLst/>
          </a:prstGeom>
        </p:spPr>
      </p:pic>
      <p:pic>
        <p:nvPicPr>
          <p:cNvPr id="242" name="Picture 241">
            <a:extLst>
              <a:ext uri="{FF2B5EF4-FFF2-40B4-BE49-F238E27FC236}">
                <a16:creationId xmlns:a16="http://schemas.microsoft.com/office/drawing/2014/main" id="{6F102BD1-BD1D-AB4D-8144-C501E344FEBA}"/>
              </a:ext>
            </a:extLst>
          </p:cNvPr>
          <p:cNvPicPr>
            <a:picLocks noChangeAspect="1"/>
          </p:cNvPicPr>
          <p:nvPr/>
        </p:nvPicPr>
        <p:blipFill>
          <a:blip r:embed="rId4"/>
          <a:stretch>
            <a:fillRect/>
          </a:stretch>
        </p:blipFill>
        <p:spPr>
          <a:xfrm>
            <a:off x="9118795" y="3534808"/>
            <a:ext cx="227651" cy="227651"/>
          </a:xfrm>
          <a:prstGeom prst="rect">
            <a:avLst/>
          </a:prstGeom>
        </p:spPr>
      </p:pic>
      <p:cxnSp>
        <p:nvCxnSpPr>
          <p:cNvPr id="243" name="Straight Arrow Connector 242">
            <a:extLst>
              <a:ext uri="{FF2B5EF4-FFF2-40B4-BE49-F238E27FC236}">
                <a16:creationId xmlns:a16="http://schemas.microsoft.com/office/drawing/2014/main" id="{E6189F56-21DB-8C45-AD97-0972E335DA21}"/>
              </a:ext>
            </a:extLst>
          </p:cNvPr>
          <p:cNvCxnSpPr>
            <a:cxnSpLocks/>
          </p:cNvCxnSpPr>
          <p:nvPr/>
        </p:nvCxnSpPr>
        <p:spPr>
          <a:xfrm flipH="1">
            <a:off x="9231030" y="3233837"/>
            <a:ext cx="4099" cy="234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7088C328-1253-8B45-9F71-538B7ED526B6}"/>
              </a:ext>
            </a:extLst>
          </p:cNvPr>
          <p:cNvSpPr txBox="1"/>
          <p:nvPr/>
        </p:nvSpPr>
        <p:spPr>
          <a:xfrm>
            <a:off x="9649712" y="3424881"/>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246" name="TextBox 245">
            <a:extLst>
              <a:ext uri="{FF2B5EF4-FFF2-40B4-BE49-F238E27FC236}">
                <a16:creationId xmlns:a16="http://schemas.microsoft.com/office/drawing/2014/main" id="{BE132FE2-CFA8-2243-BBF8-EB69269054DE}"/>
              </a:ext>
            </a:extLst>
          </p:cNvPr>
          <p:cNvSpPr txBox="1"/>
          <p:nvPr/>
        </p:nvSpPr>
        <p:spPr>
          <a:xfrm>
            <a:off x="1554893" y="303514"/>
            <a:ext cx="369886" cy="461665"/>
          </a:xfrm>
          <a:prstGeom prst="rect">
            <a:avLst/>
          </a:prstGeom>
          <a:noFill/>
        </p:spPr>
        <p:txBody>
          <a:bodyPr wrap="square" rtlCol="0">
            <a:spAutoFit/>
          </a:bodyPr>
          <a:lstStyle/>
          <a:p>
            <a:r>
              <a:rPr lang="en-US" sz="2400" b="1" dirty="0">
                <a:latin typeface="Arial"/>
                <a:cs typeface="Arial"/>
              </a:rPr>
              <a:t>A</a:t>
            </a:r>
          </a:p>
        </p:txBody>
      </p:sp>
      <p:sp>
        <p:nvSpPr>
          <p:cNvPr id="247" name="TextBox 246">
            <a:extLst>
              <a:ext uri="{FF2B5EF4-FFF2-40B4-BE49-F238E27FC236}">
                <a16:creationId xmlns:a16="http://schemas.microsoft.com/office/drawing/2014/main" id="{98715FD2-12D8-3A4B-A86B-DE2D2C634767}"/>
              </a:ext>
            </a:extLst>
          </p:cNvPr>
          <p:cNvSpPr txBox="1"/>
          <p:nvPr/>
        </p:nvSpPr>
        <p:spPr>
          <a:xfrm>
            <a:off x="1554893" y="4619633"/>
            <a:ext cx="369886" cy="461665"/>
          </a:xfrm>
          <a:prstGeom prst="rect">
            <a:avLst/>
          </a:prstGeom>
          <a:noFill/>
        </p:spPr>
        <p:txBody>
          <a:bodyPr wrap="square" rtlCol="0">
            <a:spAutoFit/>
          </a:bodyPr>
          <a:lstStyle/>
          <a:p>
            <a:r>
              <a:rPr lang="en-US" sz="2400" b="1" dirty="0">
                <a:latin typeface="Arial"/>
                <a:cs typeface="Arial"/>
              </a:rPr>
              <a:t>B</a:t>
            </a:r>
          </a:p>
        </p:txBody>
      </p:sp>
      <p:sp>
        <p:nvSpPr>
          <p:cNvPr id="248" name="TextBox 247">
            <a:extLst>
              <a:ext uri="{FF2B5EF4-FFF2-40B4-BE49-F238E27FC236}">
                <a16:creationId xmlns:a16="http://schemas.microsoft.com/office/drawing/2014/main" id="{B602DE33-0875-4142-B103-8F3D2B299040}"/>
              </a:ext>
            </a:extLst>
          </p:cNvPr>
          <p:cNvSpPr txBox="1"/>
          <p:nvPr/>
        </p:nvSpPr>
        <p:spPr>
          <a:xfrm>
            <a:off x="3609006" y="578138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49" name="TextBox 248">
            <a:extLst>
              <a:ext uri="{FF2B5EF4-FFF2-40B4-BE49-F238E27FC236}">
                <a16:creationId xmlns:a16="http://schemas.microsoft.com/office/drawing/2014/main" id="{C1B184FD-B3FE-7C43-8073-C10935C66695}"/>
              </a:ext>
            </a:extLst>
          </p:cNvPr>
          <p:cNvSpPr txBox="1"/>
          <p:nvPr/>
        </p:nvSpPr>
        <p:spPr>
          <a:xfrm>
            <a:off x="8868044" y="5786940"/>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0" name="TextBox 249">
            <a:extLst>
              <a:ext uri="{FF2B5EF4-FFF2-40B4-BE49-F238E27FC236}">
                <a16:creationId xmlns:a16="http://schemas.microsoft.com/office/drawing/2014/main" id="{0ED79E37-1178-B647-AB55-46D076106D52}"/>
              </a:ext>
            </a:extLst>
          </p:cNvPr>
          <p:cNvSpPr txBox="1"/>
          <p:nvPr/>
        </p:nvSpPr>
        <p:spPr>
          <a:xfrm>
            <a:off x="5337669" y="5784403"/>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1" name="TextBox 250">
            <a:extLst>
              <a:ext uri="{FF2B5EF4-FFF2-40B4-BE49-F238E27FC236}">
                <a16:creationId xmlns:a16="http://schemas.microsoft.com/office/drawing/2014/main" id="{13618622-D386-B843-BD3A-FA232B0C3C04}"/>
              </a:ext>
            </a:extLst>
          </p:cNvPr>
          <p:cNvSpPr txBox="1"/>
          <p:nvPr/>
        </p:nvSpPr>
        <p:spPr>
          <a:xfrm>
            <a:off x="7107165" y="5811132"/>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253" name="TextBox 252">
            <a:extLst>
              <a:ext uri="{FF2B5EF4-FFF2-40B4-BE49-F238E27FC236}">
                <a16:creationId xmlns:a16="http://schemas.microsoft.com/office/drawing/2014/main" id="{D02B8057-E669-5C43-B32D-9CEDC42AB312}"/>
              </a:ext>
            </a:extLst>
          </p:cNvPr>
          <p:cNvSpPr txBox="1"/>
          <p:nvPr/>
        </p:nvSpPr>
        <p:spPr>
          <a:xfrm>
            <a:off x="2211484" y="4899135"/>
            <a:ext cx="1609353"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a:t>
            </a:r>
          </a:p>
          <a:p>
            <a:pPr algn="ctr"/>
            <a:r>
              <a:rPr lang="en-US" sz="1000" dirty="0" smtClean="0">
                <a:latin typeface="Arial"/>
                <a:cs typeface="Arial"/>
              </a:rPr>
              <a:t>(guided)</a:t>
            </a:r>
            <a:endParaRPr lang="en-US" sz="1000" dirty="0">
              <a:latin typeface="Arial"/>
              <a:cs typeface="Arial"/>
            </a:endParaRPr>
          </a:p>
        </p:txBody>
      </p:sp>
      <p:sp>
        <p:nvSpPr>
          <p:cNvPr id="254" name="TextBox 253">
            <a:extLst>
              <a:ext uri="{FF2B5EF4-FFF2-40B4-BE49-F238E27FC236}">
                <a16:creationId xmlns:a16="http://schemas.microsoft.com/office/drawing/2014/main" id="{1FB68FAA-666B-274F-8833-AB1A9EF601A8}"/>
              </a:ext>
            </a:extLst>
          </p:cNvPr>
          <p:cNvSpPr txBox="1"/>
          <p:nvPr/>
        </p:nvSpPr>
        <p:spPr>
          <a:xfrm>
            <a:off x="2886904" y="5756489"/>
            <a:ext cx="193553" cy="182487"/>
          </a:xfrm>
          <a:prstGeom prst="rect">
            <a:avLst/>
          </a:prstGeom>
          <a:noFill/>
        </p:spPr>
        <p:txBody>
          <a:bodyPr wrap="square" rtlCol="0">
            <a:spAutoFit/>
          </a:bodyPr>
          <a:lstStyle/>
          <a:p>
            <a:pPr algn="ctr"/>
            <a:r>
              <a:rPr lang="en-US" sz="586" dirty="0"/>
              <a:t>+</a:t>
            </a:r>
          </a:p>
        </p:txBody>
      </p:sp>
      <p:sp>
        <p:nvSpPr>
          <p:cNvPr id="255" name="Rounded Rectangle 234">
            <a:extLst>
              <a:ext uri="{FF2B5EF4-FFF2-40B4-BE49-F238E27FC236}">
                <a16:creationId xmlns:a16="http://schemas.microsoft.com/office/drawing/2014/main" id="{2401CFF1-D42D-764A-9EA1-1FAA6C3B5AAF}"/>
              </a:ext>
            </a:extLst>
          </p:cNvPr>
          <p:cNvSpPr/>
          <p:nvPr/>
        </p:nvSpPr>
        <p:spPr>
          <a:xfrm>
            <a:off x="2279519" y="5245240"/>
            <a:ext cx="1408323" cy="1392644"/>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56" name="TextBox 255">
            <a:extLst>
              <a:ext uri="{FF2B5EF4-FFF2-40B4-BE49-F238E27FC236}">
                <a16:creationId xmlns:a16="http://schemas.microsoft.com/office/drawing/2014/main" id="{83F38A7A-B872-0141-BFA9-D885AF96CD57}"/>
              </a:ext>
            </a:extLst>
          </p:cNvPr>
          <p:cNvSpPr txBox="1">
            <a:spLocks/>
          </p:cNvSpPr>
          <p:nvPr/>
        </p:nvSpPr>
        <p:spPr>
          <a:xfrm>
            <a:off x="2549431" y="539211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7" name="TextBox 256">
            <a:extLst>
              <a:ext uri="{FF2B5EF4-FFF2-40B4-BE49-F238E27FC236}">
                <a16:creationId xmlns:a16="http://schemas.microsoft.com/office/drawing/2014/main" id="{8CF83AAB-D912-5445-9856-CE37F5A5D38A}"/>
              </a:ext>
            </a:extLst>
          </p:cNvPr>
          <p:cNvSpPr txBox="1">
            <a:spLocks/>
          </p:cNvSpPr>
          <p:nvPr/>
        </p:nvSpPr>
        <p:spPr>
          <a:xfrm>
            <a:off x="2549431" y="599470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58" name="TextBox 257">
            <a:extLst>
              <a:ext uri="{FF2B5EF4-FFF2-40B4-BE49-F238E27FC236}">
                <a16:creationId xmlns:a16="http://schemas.microsoft.com/office/drawing/2014/main" id="{55416590-CB82-CB4A-96C9-B8E365D4CB1F}"/>
              </a:ext>
            </a:extLst>
          </p:cNvPr>
          <p:cNvSpPr txBox="1">
            <a:spLocks/>
          </p:cNvSpPr>
          <p:nvPr/>
        </p:nvSpPr>
        <p:spPr>
          <a:xfrm>
            <a:off x="2549431" y="5689514"/>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59" name="Group 258">
            <a:extLst>
              <a:ext uri="{FF2B5EF4-FFF2-40B4-BE49-F238E27FC236}">
                <a16:creationId xmlns:a16="http://schemas.microsoft.com/office/drawing/2014/main" id="{BFCEFFFC-B4A3-1547-9E07-6AACA46D55BF}"/>
              </a:ext>
            </a:extLst>
          </p:cNvPr>
          <p:cNvGrpSpPr/>
          <p:nvPr/>
        </p:nvGrpSpPr>
        <p:grpSpPr>
          <a:xfrm>
            <a:off x="3129354" y="5392118"/>
            <a:ext cx="292212" cy="897234"/>
            <a:chOff x="2046576" y="1165086"/>
            <a:chExt cx="548640" cy="1392223"/>
          </a:xfrm>
        </p:grpSpPr>
        <p:sp>
          <p:nvSpPr>
            <p:cNvPr id="266" name="TextBox 265">
              <a:extLst>
                <a:ext uri="{FF2B5EF4-FFF2-40B4-BE49-F238E27FC236}">
                  <a16:creationId xmlns:a16="http://schemas.microsoft.com/office/drawing/2014/main" id="{8C6B21A5-D04A-2944-B531-EC0C8332636F}"/>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7" name="TextBox 266">
              <a:extLst>
                <a:ext uri="{FF2B5EF4-FFF2-40B4-BE49-F238E27FC236}">
                  <a16:creationId xmlns:a16="http://schemas.microsoft.com/office/drawing/2014/main" id="{E60C8AE9-15D0-BA48-9D0E-7877335A1406}"/>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68" name="TextBox 267">
              <a:extLst>
                <a:ext uri="{FF2B5EF4-FFF2-40B4-BE49-F238E27FC236}">
                  <a16:creationId xmlns:a16="http://schemas.microsoft.com/office/drawing/2014/main" id="{FD50A499-7EAE-7045-B764-084A8D221A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60" name="Group 259">
            <a:extLst>
              <a:ext uri="{FF2B5EF4-FFF2-40B4-BE49-F238E27FC236}">
                <a16:creationId xmlns:a16="http://schemas.microsoft.com/office/drawing/2014/main" id="{86615773-F43B-C141-B3E9-09D7494A0ED3}"/>
              </a:ext>
            </a:extLst>
          </p:cNvPr>
          <p:cNvGrpSpPr/>
          <p:nvPr/>
        </p:nvGrpSpPr>
        <p:grpSpPr>
          <a:xfrm>
            <a:off x="2322600" y="5788692"/>
            <a:ext cx="1320180" cy="204847"/>
            <a:chOff x="5040442" y="4579632"/>
            <a:chExt cx="1161886" cy="148996"/>
          </a:xfrm>
        </p:grpSpPr>
        <p:sp>
          <p:nvSpPr>
            <p:cNvPr id="261" name="Oval 260">
              <a:extLst>
                <a:ext uri="{FF2B5EF4-FFF2-40B4-BE49-F238E27FC236}">
                  <a16:creationId xmlns:a16="http://schemas.microsoft.com/office/drawing/2014/main" id="{A1562277-7103-DE46-A8DF-083F8A168313}"/>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62" name="Straight Connector 261">
              <a:extLst>
                <a:ext uri="{FF2B5EF4-FFF2-40B4-BE49-F238E27FC236}">
                  <a16:creationId xmlns:a16="http://schemas.microsoft.com/office/drawing/2014/main" id="{788265CF-CB4A-174A-8602-07E605E89D1A}"/>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63" name="Group 262">
              <a:extLst>
                <a:ext uri="{FF2B5EF4-FFF2-40B4-BE49-F238E27FC236}">
                  <a16:creationId xmlns:a16="http://schemas.microsoft.com/office/drawing/2014/main" id="{266C3B6B-8137-7444-8018-10D75F2041DC}"/>
                </a:ext>
              </a:extLst>
            </p:cNvPr>
            <p:cNvGrpSpPr/>
            <p:nvPr/>
          </p:nvGrpSpPr>
          <p:grpSpPr>
            <a:xfrm>
              <a:off x="6000438" y="4579632"/>
              <a:ext cx="201890" cy="141683"/>
              <a:chOff x="6044051" y="1773957"/>
              <a:chExt cx="430699" cy="302256"/>
            </a:xfrm>
            <a:solidFill>
              <a:srgbClr val="000090"/>
            </a:solidFill>
          </p:grpSpPr>
          <p:cxnSp>
            <p:nvCxnSpPr>
              <p:cNvPr id="264" name="Straight Connector 263">
                <a:extLst>
                  <a:ext uri="{FF2B5EF4-FFF2-40B4-BE49-F238E27FC236}">
                    <a16:creationId xmlns:a16="http://schemas.microsoft.com/office/drawing/2014/main" id="{333A913D-52C6-CD47-9D94-1CD1E1E1B5F8}"/>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C4A04C6-F372-1149-AE08-BC6B2D080AE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70" name="TextBox 269">
            <a:extLst>
              <a:ext uri="{FF2B5EF4-FFF2-40B4-BE49-F238E27FC236}">
                <a16:creationId xmlns:a16="http://schemas.microsoft.com/office/drawing/2014/main" id="{67F6CC79-0987-2B41-90CD-7D532F953B04}"/>
              </a:ext>
            </a:extLst>
          </p:cNvPr>
          <p:cNvSpPr txBox="1"/>
          <p:nvPr/>
        </p:nvSpPr>
        <p:spPr>
          <a:xfrm>
            <a:off x="3894404" y="4906904"/>
            <a:ext cx="1609353" cy="246221"/>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271" name="TextBox 270">
            <a:extLst>
              <a:ext uri="{FF2B5EF4-FFF2-40B4-BE49-F238E27FC236}">
                <a16:creationId xmlns:a16="http://schemas.microsoft.com/office/drawing/2014/main" id="{4571C95B-E90F-0948-A1A3-DB1F1293564F}"/>
              </a:ext>
            </a:extLst>
          </p:cNvPr>
          <p:cNvSpPr txBox="1"/>
          <p:nvPr/>
        </p:nvSpPr>
        <p:spPr>
          <a:xfrm>
            <a:off x="4569824" y="5764257"/>
            <a:ext cx="193553" cy="182487"/>
          </a:xfrm>
          <a:prstGeom prst="rect">
            <a:avLst/>
          </a:prstGeom>
          <a:noFill/>
        </p:spPr>
        <p:txBody>
          <a:bodyPr wrap="square" rtlCol="0">
            <a:spAutoFit/>
          </a:bodyPr>
          <a:lstStyle/>
          <a:p>
            <a:pPr algn="ctr"/>
            <a:r>
              <a:rPr lang="en-US" sz="586" dirty="0"/>
              <a:t>+</a:t>
            </a:r>
          </a:p>
        </p:txBody>
      </p:sp>
      <p:sp>
        <p:nvSpPr>
          <p:cNvPr id="272" name="Rounded Rectangle 234">
            <a:extLst>
              <a:ext uri="{FF2B5EF4-FFF2-40B4-BE49-F238E27FC236}">
                <a16:creationId xmlns:a16="http://schemas.microsoft.com/office/drawing/2014/main" id="{800332D5-67A6-FA4F-B8A5-BB204B555DA5}"/>
              </a:ext>
            </a:extLst>
          </p:cNvPr>
          <p:cNvSpPr/>
          <p:nvPr/>
        </p:nvSpPr>
        <p:spPr>
          <a:xfrm>
            <a:off x="3962439" y="5253007"/>
            <a:ext cx="1408323" cy="135804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3" name="TextBox 272">
            <a:extLst>
              <a:ext uri="{FF2B5EF4-FFF2-40B4-BE49-F238E27FC236}">
                <a16:creationId xmlns:a16="http://schemas.microsoft.com/office/drawing/2014/main" id="{63E8C4A8-A797-9542-90CA-8D855212E42A}"/>
              </a:ext>
            </a:extLst>
          </p:cNvPr>
          <p:cNvSpPr txBox="1">
            <a:spLocks/>
          </p:cNvSpPr>
          <p:nvPr/>
        </p:nvSpPr>
        <p:spPr>
          <a:xfrm>
            <a:off x="4232351" y="5399886"/>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74" name="TextBox 273">
            <a:extLst>
              <a:ext uri="{FF2B5EF4-FFF2-40B4-BE49-F238E27FC236}">
                <a16:creationId xmlns:a16="http://schemas.microsoft.com/office/drawing/2014/main" id="{CBB05DDD-6314-9F44-BCE0-B7A29B62F8D1}"/>
              </a:ext>
            </a:extLst>
          </p:cNvPr>
          <p:cNvSpPr txBox="1">
            <a:spLocks/>
          </p:cNvSpPr>
          <p:nvPr/>
        </p:nvSpPr>
        <p:spPr>
          <a:xfrm>
            <a:off x="4232351" y="599255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75" name="TextBox 274">
            <a:extLst>
              <a:ext uri="{FF2B5EF4-FFF2-40B4-BE49-F238E27FC236}">
                <a16:creationId xmlns:a16="http://schemas.microsoft.com/office/drawing/2014/main" id="{090A84F7-3980-E845-AA3B-41FE1C5DB8DE}"/>
              </a:ext>
            </a:extLst>
          </p:cNvPr>
          <p:cNvSpPr txBox="1">
            <a:spLocks/>
          </p:cNvSpPr>
          <p:nvPr/>
        </p:nvSpPr>
        <p:spPr>
          <a:xfrm>
            <a:off x="4232351" y="569728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276" name="Group 275">
            <a:extLst>
              <a:ext uri="{FF2B5EF4-FFF2-40B4-BE49-F238E27FC236}">
                <a16:creationId xmlns:a16="http://schemas.microsoft.com/office/drawing/2014/main" id="{5D87C9F0-8F15-584C-866A-68E8871DBA8D}"/>
              </a:ext>
            </a:extLst>
          </p:cNvPr>
          <p:cNvGrpSpPr/>
          <p:nvPr/>
        </p:nvGrpSpPr>
        <p:grpSpPr>
          <a:xfrm>
            <a:off x="4812274" y="5399886"/>
            <a:ext cx="292212" cy="887311"/>
            <a:chOff x="2046576" y="1165086"/>
            <a:chExt cx="548640" cy="1376826"/>
          </a:xfrm>
        </p:grpSpPr>
        <p:sp>
          <p:nvSpPr>
            <p:cNvPr id="283" name="TextBox 282">
              <a:extLst>
                <a:ext uri="{FF2B5EF4-FFF2-40B4-BE49-F238E27FC236}">
                  <a16:creationId xmlns:a16="http://schemas.microsoft.com/office/drawing/2014/main" id="{E7E83059-D40F-934A-8BD9-0EA77DA597D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84" name="TextBox 283">
              <a:extLst>
                <a:ext uri="{FF2B5EF4-FFF2-40B4-BE49-F238E27FC236}">
                  <a16:creationId xmlns:a16="http://schemas.microsoft.com/office/drawing/2014/main" id="{CFD2CED6-3CAE-054E-84E8-0C52FE0278DD}"/>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285" name="TextBox 284">
              <a:extLst>
                <a:ext uri="{FF2B5EF4-FFF2-40B4-BE49-F238E27FC236}">
                  <a16:creationId xmlns:a16="http://schemas.microsoft.com/office/drawing/2014/main" id="{971B6787-A1CD-094F-B85E-4FC5D7172F02}"/>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277" name="Group 276">
            <a:extLst>
              <a:ext uri="{FF2B5EF4-FFF2-40B4-BE49-F238E27FC236}">
                <a16:creationId xmlns:a16="http://schemas.microsoft.com/office/drawing/2014/main" id="{59CB0255-9A19-F740-A52C-2F10CBB31E2F}"/>
              </a:ext>
            </a:extLst>
          </p:cNvPr>
          <p:cNvGrpSpPr/>
          <p:nvPr/>
        </p:nvGrpSpPr>
        <p:grpSpPr>
          <a:xfrm>
            <a:off x="4005520" y="5784700"/>
            <a:ext cx="4825506" cy="216608"/>
            <a:chOff x="5040442" y="4571078"/>
            <a:chExt cx="4246910" cy="157550"/>
          </a:xfrm>
        </p:grpSpPr>
        <p:sp>
          <p:nvSpPr>
            <p:cNvPr id="278" name="Oval 277">
              <a:extLst>
                <a:ext uri="{FF2B5EF4-FFF2-40B4-BE49-F238E27FC236}">
                  <a16:creationId xmlns:a16="http://schemas.microsoft.com/office/drawing/2014/main" id="{C3A48414-1CE8-534C-8BB9-8BFCCBCBFA6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79" name="Straight Connector 278">
              <a:extLst>
                <a:ext uri="{FF2B5EF4-FFF2-40B4-BE49-F238E27FC236}">
                  <a16:creationId xmlns:a16="http://schemas.microsoft.com/office/drawing/2014/main" id="{F7873C3E-C048-BE44-8BE9-A82EC0CD47F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80" name="Group 279">
              <a:extLst>
                <a:ext uri="{FF2B5EF4-FFF2-40B4-BE49-F238E27FC236}">
                  <a16:creationId xmlns:a16="http://schemas.microsoft.com/office/drawing/2014/main" id="{6EC18773-5493-1447-91A5-219DDF072E2A}"/>
                </a:ext>
              </a:extLst>
            </p:cNvPr>
            <p:cNvGrpSpPr/>
            <p:nvPr/>
          </p:nvGrpSpPr>
          <p:grpSpPr>
            <a:xfrm>
              <a:off x="9085465" y="4571078"/>
              <a:ext cx="201887" cy="141683"/>
              <a:chOff x="12625460" y="1755725"/>
              <a:chExt cx="430693" cy="302259"/>
            </a:xfrm>
            <a:solidFill>
              <a:srgbClr val="000090"/>
            </a:solidFill>
          </p:grpSpPr>
          <p:cxnSp>
            <p:nvCxnSpPr>
              <p:cNvPr id="281" name="Straight Connector 280">
                <a:extLst>
                  <a:ext uri="{FF2B5EF4-FFF2-40B4-BE49-F238E27FC236}">
                    <a16:creationId xmlns:a16="http://schemas.microsoft.com/office/drawing/2014/main" id="{2E7B7FEE-1225-B445-B56C-859CD79978D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82" name="Oval 281">
                <a:extLst>
                  <a:ext uri="{FF2B5EF4-FFF2-40B4-BE49-F238E27FC236}">
                    <a16:creationId xmlns:a16="http://schemas.microsoft.com/office/drawing/2014/main" id="{CD0EA752-54E6-3047-A857-52B6AAA758B4}"/>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87" name="TextBox 286">
            <a:extLst>
              <a:ext uri="{FF2B5EF4-FFF2-40B4-BE49-F238E27FC236}">
                <a16:creationId xmlns:a16="http://schemas.microsoft.com/office/drawing/2014/main" id="{4E34AA6B-3D71-3A4D-BED2-B99EA9B8BB0E}"/>
              </a:ext>
            </a:extLst>
          </p:cNvPr>
          <p:cNvSpPr txBox="1"/>
          <p:nvPr/>
        </p:nvSpPr>
        <p:spPr>
          <a:xfrm>
            <a:off x="5618463"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cue</a:t>
            </a:r>
            <a:endParaRPr lang="en-US" sz="1000" dirty="0">
              <a:latin typeface="Arial"/>
              <a:cs typeface="Arial"/>
            </a:endParaRPr>
          </a:p>
        </p:txBody>
      </p:sp>
      <p:sp>
        <p:nvSpPr>
          <p:cNvPr id="288" name="TextBox 287">
            <a:extLst>
              <a:ext uri="{FF2B5EF4-FFF2-40B4-BE49-F238E27FC236}">
                <a16:creationId xmlns:a16="http://schemas.microsoft.com/office/drawing/2014/main" id="{50FD2A50-CF4E-ED4E-90EC-914C98271CC8}"/>
              </a:ext>
            </a:extLst>
          </p:cNvPr>
          <p:cNvSpPr txBox="1"/>
          <p:nvPr/>
        </p:nvSpPr>
        <p:spPr>
          <a:xfrm>
            <a:off x="6293883" y="5756489"/>
            <a:ext cx="193553" cy="182487"/>
          </a:xfrm>
          <a:prstGeom prst="rect">
            <a:avLst/>
          </a:prstGeom>
          <a:noFill/>
        </p:spPr>
        <p:txBody>
          <a:bodyPr wrap="square" rtlCol="0">
            <a:spAutoFit/>
          </a:bodyPr>
          <a:lstStyle/>
          <a:p>
            <a:pPr algn="ctr"/>
            <a:r>
              <a:rPr lang="en-US" sz="586" dirty="0"/>
              <a:t>+</a:t>
            </a:r>
          </a:p>
        </p:txBody>
      </p:sp>
      <p:sp>
        <p:nvSpPr>
          <p:cNvPr id="289" name="Rounded Rectangle 234">
            <a:extLst>
              <a:ext uri="{FF2B5EF4-FFF2-40B4-BE49-F238E27FC236}">
                <a16:creationId xmlns:a16="http://schemas.microsoft.com/office/drawing/2014/main" id="{1EB0C301-AA76-8B46-9D39-F9EC84B3A1B2}"/>
              </a:ext>
            </a:extLst>
          </p:cNvPr>
          <p:cNvSpPr/>
          <p:nvPr/>
        </p:nvSpPr>
        <p:spPr>
          <a:xfrm>
            <a:off x="5686498" y="5245238"/>
            <a:ext cx="1408323" cy="1383289"/>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90" name="TextBox 289">
            <a:extLst>
              <a:ext uri="{FF2B5EF4-FFF2-40B4-BE49-F238E27FC236}">
                <a16:creationId xmlns:a16="http://schemas.microsoft.com/office/drawing/2014/main" id="{3F739F49-5292-A347-B094-61E08993A3D6}"/>
              </a:ext>
            </a:extLst>
          </p:cNvPr>
          <p:cNvSpPr txBox="1">
            <a:spLocks/>
          </p:cNvSpPr>
          <p:nvPr/>
        </p:nvSpPr>
        <p:spPr>
          <a:xfrm>
            <a:off x="5956410" y="539211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91" name="TextBox 290">
            <a:extLst>
              <a:ext uri="{FF2B5EF4-FFF2-40B4-BE49-F238E27FC236}">
                <a16:creationId xmlns:a16="http://schemas.microsoft.com/office/drawing/2014/main" id="{FF97A062-6FE0-BF46-A2C8-3CF3F4ED2279}"/>
              </a:ext>
            </a:extLst>
          </p:cNvPr>
          <p:cNvSpPr txBox="1">
            <a:spLocks/>
          </p:cNvSpPr>
          <p:nvPr/>
        </p:nvSpPr>
        <p:spPr>
          <a:xfrm>
            <a:off x="5956410" y="5981413"/>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2" name="TextBox 291">
            <a:extLst>
              <a:ext uri="{FF2B5EF4-FFF2-40B4-BE49-F238E27FC236}">
                <a16:creationId xmlns:a16="http://schemas.microsoft.com/office/drawing/2014/main" id="{45392303-2003-204B-89EF-80AAF3BE0E29}"/>
              </a:ext>
            </a:extLst>
          </p:cNvPr>
          <p:cNvSpPr txBox="1">
            <a:spLocks/>
          </p:cNvSpPr>
          <p:nvPr/>
        </p:nvSpPr>
        <p:spPr>
          <a:xfrm>
            <a:off x="5956410" y="568951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293" name="Group 292">
            <a:extLst>
              <a:ext uri="{FF2B5EF4-FFF2-40B4-BE49-F238E27FC236}">
                <a16:creationId xmlns:a16="http://schemas.microsoft.com/office/drawing/2014/main" id="{B9C08D62-76A3-584E-BE7F-8E7534388727}"/>
              </a:ext>
            </a:extLst>
          </p:cNvPr>
          <p:cNvGrpSpPr/>
          <p:nvPr/>
        </p:nvGrpSpPr>
        <p:grpSpPr>
          <a:xfrm>
            <a:off x="6536333" y="5392118"/>
            <a:ext cx="292212" cy="883943"/>
            <a:chOff x="2046576" y="1165086"/>
            <a:chExt cx="548640" cy="1371600"/>
          </a:xfrm>
        </p:grpSpPr>
        <p:sp>
          <p:nvSpPr>
            <p:cNvPr id="300" name="TextBox 299">
              <a:extLst>
                <a:ext uri="{FF2B5EF4-FFF2-40B4-BE49-F238E27FC236}">
                  <a16:creationId xmlns:a16="http://schemas.microsoft.com/office/drawing/2014/main" id="{2A4889FA-2399-2A48-A962-492312C73C2C}"/>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01" name="TextBox 300">
              <a:extLst>
                <a:ext uri="{FF2B5EF4-FFF2-40B4-BE49-F238E27FC236}">
                  <a16:creationId xmlns:a16="http://schemas.microsoft.com/office/drawing/2014/main" id="{F8B9C80E-B903-5A49-A76E-04CDF4E99417}"/>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02" name="TextBox 301">
              <a:extLst>
                <a:ext uri="{FF2B5EF4-FFF2-40B4-BE49-F238E27FC236}">
                  <a16:creationId xmlns:a16="http://schemas.microsoft.com/office/drawing/2014/main" id="{29B9D097-481E-244F-94A5-B8E851425A39}"/>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294" name="Group 293">
            <a:extLst>
              <a:ext uri="{FF2B5EF4-FFF2-40B4-BE49-F238E27FC236}">
                <a16:creationId xmlns:a16="http://schemas.microsoft.com/office/drawing/2014/main" id="{2E22A4FB-A0BF-B149-94F3-F1B6D1735EFE}"/>
              </a:ext>
            </a:extLst>
          </p:cNvPr>
          <p:cNvGrpSpPr/>
          <p:nvPr/>
        </p:nvGrpSpPr>
        <p:grpSpPr>
          <a:xfrm>
            <a:off x="5729579" y="5788692"/>
            <a:ext cx="1320180" cy="204847"/>
            <a:chOff x="5040442" y="4579632"/>
            <a:chExt cx="1161886" cy="148996"/>
          </a:xfrm>
        </p:grpSpPr>
        <p:sp>
          <p:nvSpPr>
            <p:cNvPr id="295" name="Oval 294">
              <a:extLst>
                <a:ext uri="{FF2B5EF4-FFF2-40B4-BE49-F238E27FC236}">
                  <a16:creationId xmlns:a16="http://schemas.microsoft.com/office/drawing/2014/main" id="{A748B381-2612-3043-9EB4-AF8A4378959B}"/>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96" name="Straight Connector 295">
              <a:extLst>
                <a:ext uri="{FF2B5EF4-FFF2-40B4-BE49-F238E27FC236}">
                  <a16:creationId xmlns:a16="http://schemas.microsoft.com/office/drawing/2014/main" id="{9F076622-4FEA-E84D-B2DE-12278BDFED83}"/>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97" name="Group 296">
              <a:extLst>
                <a:ext uri="{FF2B5EF4-FFF2-40B4-BE49-F238E27FC236}">
                  <a16:creationId xmlns:a16="http://schemas.microsoft.com/office/drawing/2014/main" id="{CC58F69A-54AF-D343-91FC-B53C2EEB713A}"/>
                </a:ext>
              </a:extLst>
            </p:cNvPr>
            <p:cNvGrpSpPr/>
            <p:nvPr/>
          </p:nvGrpSpPr>
          <p:grpSpPr>
            <a:xfrm>
              <a:off x="6000438" y="4579632"/>
              <a:ext cx="201890" cy="141683"/>
              <a:chOff x="6044051" y="1773957"/>
              <a:chExt cx="430699" cy="302256"/>
            </a:xfrm>
            <a:solidFill>
              <a:srgbClr val="000090"/>
            </a:solidFill>
          </p:grpSpPr>
          <p:cxnSp>
            <p:nvCxnSpPr>
              <p:cNvPr id="298" name="Straight Connector 297">
                <a:extLst>
                  <a:ext uri="{FF2B5EF4-FFF2-40B4-BE49-F238E27FC236}">
                    <a16:creationId xmlns:a16="http://schemas.microsoft.com/office/drawing/2014/main" id="{AF50690A-2743-1744-B3EB-BE9133D027DC}"/>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394D5323-6C95-6841-997A-51BF927295D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03" name="TextBox 302">
            <a:extLst>
              <a:ext uri="{FF2B5EF4-FFF2-40B4-BE49-F238E27FC236}">
                <a16:creationId xmlns:a16="http://schemas.microsoft.com/office/drawing/2014/main" id="{D85C633F-0514-AB4C-8E67-C2374501ECF2}"/>
              </a:ext>
            </a:extLst>
          </p:cNvPr>
          <p:cNvSpPr txBox="1"/>
          <p:nvPr/>
        </p:nvSpPr>
        <p:spPr>
          <a:xfrm>
            <a:off x="7389746" y="4899135"/>
            <a:ext cx="1609353" cy="246221"/>
          </a:xfrm>
          <a:prstGeom prst="rect">
            <a:avLst/>
          </a:prstGeom>
          <a:noFill/>
        </p:spPr>
        <p:txBody>
          <a:bodyPr wrap="square" rtlCol="0">
            <a:spAutoFit/>
          </a:bodyPr>
          <a:lstStyle/>
          <a:p>
            <a:pPr algn="ctr"/>
            <a:r>
              <a:rPr lang="en-US" sz="1000" dirty="0">
                <a:latin typeface="Arial"/>
                <a:cs typeface="Arial"/>
              </a:rPr>
              <a:t>Trial </a:t>
            </a:r>
            <a:r>
              <a:rPr lang="en-US" altLang="zh-TW" sz="1000" dirty="0">
                <a:latin typeface="Arial"/>
                <a:cs typeface="Arial"/>
              </a:rPr>
              <a:t>2 </a:t>
            </a:r>
            <a:r>
              <a:rPr lang="en-US" altLang="zh-TW" sz="1000" dirty="0" smtClean="0">
                <a:latin typeface="Arial"/>
                <a:cs typeface="Arial"/>
              </a:rPr>
              <a:t>choice</a:t>
            </a:r>
            <a:endParaRPr lang="en-US" sz="1000" dirty="0">
              <a:latin typeface="Arial"/>
              <a:cs typeface="Arial"/>
            </a:endParaRPr>
          </a:p>
        </p:txBody>
      </p:sp>
      <p:sp>
        <p:nvSpPr>
          <p:cNvPr id="304" name="TextBox 303">
            <a:extLst>
              <a:ext uri="{FF2B5EF4-FFF2-40B4-BE49-F238E27FC236}">
                <a16:creationId xmlns:a16="http://schemas.microsoft.com/office/drawing/2014/main" id="{74853E65-7F2D-F74B-8227-B0752C88DE49}"/>
              </a:ext>
            </a:extLst>
          </p:cNvPr>
          <p:cNvSpPr txBox="1"/>
          <p:nvPr/>
        </p:nvSpPr>
        <p:spPr>
          <a:xfrm>
            <a:off x="8065170" y="5756484"/>
            <a:ext cx="193553" cy="182487"/>
          </a:xfrm>
          <a:prstGeom prst="rect">
            <a:avLst/>
          </a:prstGeom>
          <a:noFill/>
        </p:spPr>
        <p:txBody>
          <a:bodyPr wrap="square" rtlCol="0">
            <a:spAutoFit/>
          </a:bodyPr>
          <a:lstStyle/>
          <a:p>
            <a:pPr algn="ctr"/>
            <a:r>
              <a:rPr lang="en-US" sz="586" dirty="0"/>
              <a:t>+</a:t>
            </a:r>
          </a:p>
        </p:txBody>
      </p:sp>
      <p:sp>
        <p:nvSpPr>
          <p:cNvPr id="305" name="Rounded Rectangle 234">
            <a:extLst>
              <a:ext uri="{FF2B5EF4-FFF2-40B4-BE49-F238E27FC236}">
                <a16:creationId xmlns:a16="http://schemas.microsoft.com/office/drawing/2014/main" id="{79BCAE21-3080-3245-937A-8BF5F15CC553}"/>
              </a:ext>
            </a:extLst>
          </p:cNvPr>
          <p:cNvSpPr/>
          <p:nvPr/>
        </p:nvSpPr>
        <p:spPr>
          <a:xfrm>
            <a:off x="7457781" y="5245235"/>
            <a:ext cx="1408323" cy="1392647"/>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06" name="TextBox 305">
            <a:extLst>
              <a:ext uri="{FF2B5EF4-FFF2-40B4-BE49-F238E27FC236}">
                <a16:creationId xmlns:a16="http://schemas.microsoft.com/office/drawing/2014/main" id="{E2479BFA-91A7-3841-BD25-8ED436E5DAFB}"/>
              </a:ext>
            </a:extLst>
          </p:cNvPr>
          <p:cNvSpPr txBox="1">
            <a:spLocks/>
          </p:cNvSpPr>
          <p:nvPr/>
        </p:nvSpPr>
        <p:spPr>
          <a:xfrm>
            <a:off x="7727697" y="539211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07" name="TextBox 306">
            <a:extLst>
              <a:ext uri="{FF2B5EF4-FFF2-40B4-BE49-F238E27FC236}">
                <a16:creationId xmlns:a16="http://schemas.microsoft.com/office/drawing/2014/main" id="{139639ED-7784-364B-BCD5-AEBFFD3756CC}"/>
              </a:ext>
            </a:extLst>
          </p:cNvPr>
          <p:cNvSpPr txBox="1">
            <a:spLocks/>
          </p:cNvSpPr>
          <p:nvPr/>
        </p:nvSpPr>
        <p:spPr>
          <a:xfrm>
            <a:off x="7727697" y="599469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08" name="TextBox 307">
            <a:extLst>
              <a:ext uri="{FF2B5EF4-FFF2-40B4-BE49-F238E27FC236}">
                <a16:creationId xmlns:a16="http://schemas.microsoft.com/office/drawing/2014/main" id="{F6271A55-3F4A-FD42-81A7-B4CCE5FA068E}"/>
              </a:ext>
            </a:extLst>
          </p:cNvPr>
          <p:cNvSpPr txBox="1">
            <a:spLocks/>
          </p:cNvSpPr>
          <p:nvPr/>
        </p:nvSpPr>
        <p:spPr>
          <a:xfrm>
            <a:off x="7727697" y="5689510"/>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309" name="Group 308">
            <a:extLst>
              <a:ext uri="{FF2B5EF4-FFF2-40B4-BE49-F238E27FC236}">
                <a16:creationId xmlns:a16="http://schemas.microsoft.com/office/drawing/2014/main" id="{75CC8FC8-3E99-7544-927F-94BBB5142C26}"/>
              </a:ext>
            </a:extLst>
          </p:cNvPr>
          <p:cNvGrpSpPr/>
          <p:nvPr/>
        </p:nvGrpSpPr>
        <p:grpSpPr>
          <a:xfrm>
            <a:off x="8307620" y="5392113"/>
            <a:ext cx="292212" cy="897234"/>
            <a:chOff x="2046576" y="1165086"/>
            <a:chExt cx="548640" cy="1392223"/>
          </a:xfrm>
        </p:grpSpPr>
        <p:sp>
          <p:nvSpPr>
            <p:cNvPr id="310" name="TextBox 309">
              <a:extLst>
                <a:ext uri="{FF2B5EF4-FFF2-40B4-BE49-F238E27FC236}">
                  <a16:creationId xmlns:a16="http://schemas.microsoft.com/office/drawing/2014/main" id="{BB4960CE-F77C-7C43-8D9F-2E902531D08F}"/>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11" name="TextBox 310">
              <a:extLst>
                <a:ext uri="{FF2B5EF4-FFF2-40B4-BE49-F238E27FC236}">
                  <a16:creationId xmlns:a16="http://schemas.microsoft.com/office/drawing/2014/main" id="{1760C6E3-22DB-4943-B90E-76EC49768CD5}"/>
                </a:ext>
              </a:extLst>
            </p:cNvPr>
            <p:cNvSpPr txBox="1">
              <a:spLocks/>
            </p:cNvSpPr>
            <p:nvPr/>
          </p:nvSpPr>
          <p:spPr>
            <a:xfrm>
              <a:off x="2046576" y="2100109"/>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12" name="TextBox 311">
              <a:extLst>
                <a:ext uri="{FF2B5EF4-FFF2-40B4-BE49-F238E27FC236}">
                  <a16:creationId xmlns:a16="http://schemas.microsoft.com/office/drawing/2014/main" id="{877C176F-08CA-3242-8FDA-B42D0A001E65}"/>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13" name="Group 312">
            <a:extLst>
              <a:ext uri="{FF2B5EF4-FFF2-40B4-BE49-F238E27FC236}">
                <a16:creationId xmlns:a16="http://schemas.microsoft.com/office/drawing/2014/main" id="{F8206642-1B72-4340-B7B3-30D964A660BB}"/>
              </a:ext>
            </a:extLst>
          </p:cNvPr>
          <p:cNvGrpSpPr/>
          <p:nvPr/>
        </p:nvGrpSpPr>
        <p:grpSpPr>
          <a:xfrm rot="17810112">
            <a:off x="7467036" y="5978439"/>
            <a:ext cx="277952" cy="162523"/>
            <a:chOff x="4945434" y="1021243"/>
            <a:chExt cx="202169" cy="143036"/>
          </a:xfrm>
        </p:grpSpPr>
        <p:sp>
          <p:nvSpPr>
            <p:cNvPr id="314" name="Oval 313">
              <a:extLst>
                <a:ext uri="{FF2B5EF4-FFF2-40B4-BE49-F238E27FC236}">
                  <a16:creationId xmlns:a16="http://schemas.microsoft.com/office/drawing/2014/main" id="{FCAA1C58-9818-9E47-B1B7-03813B27486C}"/>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15" name="Straight Connector 314">
              <a:extLst>
                <a:ext uri="{FF2B5EF4-FFF2-40B4-BE49-F238E27FC236}">
                  <a16:creationId xmlns:a16="http://schemas.microsoft.com/office/drawing/2014/main" id="{E4F98E93-7238-1342-9B40-2C87393EF74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316" name="Group 315">
            <a:extLst>
              <a:ext uri="{FF2B5EF4-FFF2-40B4-BE49-F238E27FC236}">
                <a16:creationId xmlns:a16="http://schemas.microsoft.com/office/drawing/2014/main" id="{93606BD9-C31E-8548-8972-E0DE297EB395}"/>
              </a:ext>
            </a:extLst>
          </p:cNvPr>
          <p:cNvGrpSpPr/>
          <p:nvPr/>
        </p:nvGrpSpPr>
        <p:grpSpPr>
          <a:xfrm rot="3758706">
            <a:off x="5088352" y="5994393"/>
            <a:ext cx="277568" cy="160986"/>
            <a:chOff x="6044051" y="1773957"/>
            <a:chExt cx="430699" cy="302256"/>
          </a:xfrm>
          <a:solidFill>
            <a:srgbClr val="000090"/>
          </a:solidFill>
        </p:grpSpPr>
        <p:cxnSp>
          <p:nvCxnSpPr>
            <p:cNvPr id="317" name="Straight Connector 316">
              <a:extLst>
                <a:ext uri="{FF2B5EF4-FFF2-40B4-BE49-F238E27FC236}">
                  <a16:creationId xmlns:a16="http://schemas.microsoft.com/office/drawing/2014/main" id="{775C1574-3C37-484D-98CF-CF0101664DE1}"/>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18" name="Oval 317">
              <a:extLst>
                <a:ext uri="{FF2B5EF4-FFF2-40B4-BE49-F238E27FC236}">
                  <a16:creationId xmlns:a16="http://schemas.microsoft.com/office/drawing/2014/main" id="{8609E184-7E0D-7642-929C-F9E29976367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320" name="TextBox 319">
            <a:extLst>
              <a:ext uri="{FF2B5EF4-FFF2-40B4-BE49-F238E27FC236}">
                <a16:creationId xmlns:a16="http://schemas.microsoft.com/office/drawing/2014/main" id="{B0919C60-B119-6548-8862-E49845C5CD0C}"/>
              </a:ext>
            </a:extLst>
          </p:cNvPr>
          <p:cNvSpPr txBox="1"/>
          <p:nvPr/>
        </p:nvSpPr>
        <p:spPr>
          <a:xfrm>
            <a:off x="9161029" y="4897940"/>
            <a:ext cx="1609353" cy="246221"/>
          </a:xfrm>
          <a:prstGeom prst="rect">
            <a:avLst/>
          </a:prstGeom>
          <a:noFill/>
        </p:spPr>
        <p:txBody>
          <a:bodyPr wrap="square" rtlCol="0">
            <a:spAutoFit/>
          </a:bodyPr>
          <a:lstStyle/>
          <a:p>
            <a:pPr algn="ctr"/>
            <a:r>
              <a:rPr lang="en-US" sz="1000" dirty="0">
                <a:latin typeface="Arial"/>
                <a:cs typeface="Arial"/>
              </a:rPr>
              <a:t>Trial </a:t>
            </a:r>
            <a:r>
              <a:rPr lang="en-US" sz="1000" dirty="0" smtClean="0">
                <a:latin typeface="Arial"/>
                <a:cs typeface="Arial"/>
              </a:rPr>
              <a:t>3</a:t>
            </a:r>
            <a:r>
              <a:rPr lang="en-US" altLang="zh-TW" sz="1000" dirty="0" smtClean="0">
                <a:latin typeface="Arial"/>
                <a:cs typeface="Arial"/>
              </a:rPr>
              <a:t> </a:t>
            </a:r>
            <a:r>
              <a:rPr lang="en-US" altLang="zh-TW" sz="1000" dirty="0">
                <a:latin typeface="Arial"/>
                <a:cs typeface="Arial"/>
              </a:rPr>
              <a:t>cue</a:t>
            </a:r>
            <a:endParaRPr lang="en-US" sz="1000" dirty="0">
              <a:latin typeface="Arial"/>
              <a:cs typeface="Arial"/>
            </a:endParaRPr>
          </a:p>
        </p:txBody>
      </p:sp>
      <p:sp>
        <p:nvSpPr>
          <p:cNvPr id="321" name="TextBox 320">
            <a:extLst>
              <a:ext uri="{FF2B5EF4-FFF2-40B4-BE49-F238E27FC236}">
                <a16:creationId xmlns:a16="http://schemas.microsoft.com/office/drawing/2014/main" id="{D45B753F-F58D-1D4C-8FE1-AB03C2F52948}"/>
              </a:ext>
            </a:extLst>
          </p:cNvPr>
          <p:cNvSpPr txBox="1"/>
          <p:nvPr/>
        </p:nvSpPr>
        <p:spPr>
          <a:xfrm>
            <a:off x="9836449" y="5755293"/>
            <a:ext cx="193553" cy="182487"/>
          </a:xfrm>
          <a:prstGeom prst="rect">
            <a:avLst/>
          </a:prstGeom>
          <a:noFill/>
        </p:spPr>
        <p:txBody>
          <a:bodyPr wrap="square" rtlCol="0">
            <a:spAutoFit/>
          </a:bodyPr>
          <a:lstStyle/>
          <a:p>
            <a:pPr algn="ctr"/>
            <a:r>
              <a:rPr lang="en-US" sz="586" dirty="0"/>
              <a:t>+</a:t>
            </a:r>
          </a:p>
        </p:txBody>
      </p:sp>
      <p:sp>
        <p:nvSpPr>
          <p:cNvPr id="322" name="Rounded Rectangle 234">
            <a:extLst>
              <a:ext uri="{FF2B5EF4-FFF2-40B4-BE49-F238E27FC236}">
                <a16:creationId xmlns:a16="http://schemas.microsoft.com/office/drawing/2014/main" id="{83820BAA-C521-C64E-8800-AD5190EBFF4F}"/>
              </a:ext>
            </a:extLst>
          </p:cNvPr>
          <p:cNvSpPr/>
          <p:nvPr/>
        </p:nvSpPr>
        <p:spPr>
          <a:xfrm>
            <a:off x="9229064" y="5244043"/>
            <a:ext cx="1408323" cy="140502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323" name="TextBox 322">
            <a:extLst>
              <a:ext uri="{FF2B5EF4-FFF2-40B4-BE49-F238E27FC236}">
                <a16:creationId xmlns:a16="http://schemas.microsoft.com/office/drawing/2014/main" id="{076C7E24-9076-FB45-AD9C-BB507EE4BAF5}"/>
              </a:ext>
            </a:extLst>
          </p:cNvPr>
          <p:cNvSpPr txBox="1">
            <a:spLocks/>
          </p:cNvSpPr>
          <p:nvPr/>
        </p:nvSpPr>
        <p:spPr>
          <a:xfrm>
            <a:off x="9498976" y="539092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324" name="TextBox 323">
            <a:extLst>
              <a:ext uri="{FF2B5EF4-FFF2-40B4-BE49-F238E27FC236}">
                <a16:creationId xmlns:a16="http://schemas.microsoft.com/office/drawing/2014/main" id="{2448E0B0-B84B-6440-92A6-178756909B30}"/>
              </a:ext>
            </a:extLst>
          </p:cNvPr>
          <p:cNvSpPr txBox="1">
            <a:spLocks/>
          </p:cNvSpPr>
          <p:nvPr/>
        </p:nvSpPr>
        <p:spPr>
          <a:xfrm>
            <a:off x="9498976" y="5993508"/>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325" name="TextBox 324">
            <a:extLst>
              <a:ext uri="{FF2B5EF4-FFF2-40B4-BE49-F238E27FC236}">
                <a16:creationId xmlns:a16="http://schemas.microsoft.com/office/drawing/2014/main" id="{19AACE9B-231A-E54C-99E1-4A9110A983BB}"/>
              </a:ext>
            </a:extLst>
          </p:cNvPr>
          <p:cNvSpPr txBox="1">
            <a:spLocks/>
          </p:cNvSpPr>
          <p:nvPr/>
        </p:nvSpPr>
        <p:spPr>
          <a:xfrm>
            <a:off x="9498976" y="568831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326" name="Group 325">
            <a:extLst>
              <a:ext uri="{FF2B5EF4-FFF2-40B4-BE49-F238E27FC236}">
                <a16:creationId xmlns:a16="http://schemas.microsoft.com/office/drawing/2014/main" id="{9F4436FA-4499-E746-B861-A90D89E8E1B1}"/>
              </a:ext>
            </a:extLst>
          </p:cNvPr>
          <p:cNvGrpSpPr/>
          <p:nvPr/>
        </p:nvGrpSpPr>
        <p:grpSpPr>
          <a:xfrm>
            <a:off x="10078899" y="5390923"/>
            <a:ext cx="292212" cy="897234"/>
            <a:chOff x="2046576" y="1165086"/>
            <a:chExt cx="548640" cy="1392223"/>
          </a:xfrm>
        </p:grpSpPr>
        <p:sp>
          <p:nvSpPr>
            <p:cNvPr id="333" name="TextBox 332">
              <a:extLst>
                <a:ext uri="{FF2B5EF4-FFF2-40B4-BE49-F238E27FC236}">
                  <a16:creationId xmlns:a16="http://schemas.microsoft.com/office/drawing/2014/main" id="{9C8A87B1-2E7C-6049-98F9-290D361FDA4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34" name="TextBox 333">
              <a:extLst>
                <a:ext uri="{FF2B5EF4-FFF2-40B4-BE49-F238E27FC236}">
                  <a16:creationId xmlns:a16="http://schemas.microsoft.com/office/drawing/2014/main" id="{BCB9999B-00F4-4E43-A3C6-061D699BBD16}"/>
                </a:ext>
              </a:extLst>
            </p:cNvPr>
            <p:cNvSpPr txBox="1">
              <a:spLocks/>
            </p:cNvSpPr>
            <p:nvPr/>
          </p:nvSpPr>
          <p:spPr>
            <a:xfrm>
              <a:off x="2046576" y="2100109"/>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5" name="TextBox 334">
              <a:extLst>
                <a:ext uri="{FF2B5EF4-FFF2-40B4-BE49-F238E27FC236}">
                  <a16:creationId xmlns:a16="http://schemas.microsoft.com/office/drawing/2014/main" id="{4138F5A4-7414-8F4E-B723-80A059641B0B}"/>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327" name="Group 326">
            <a:extLst>
              <a:ext uri="{FF2B5EF4-FFF2-40B4-BE49-F238E27FC236}">
                <a16:creationId xmlns:a16="http://schemas.microsoft.com/office/drawing/2014/main" id="{DABC5F72-2C63-B441-A95C-00712C3D0F6B}"/>
              </a:ext>
            </a:extLst>
          </p:cNvPr>
          <p:cNvGrpSpPr/>
          <p:nvPr/>
        </p:nvGrpSpPr>
        <p:grpSpPr>
          <a:xfrm>
            <a:off x="9272145" y="5787497"/>
            <a:ext cx="1320180" cy="204847"/>
            <a:chOff x="5040442" y="4579632"/>
            <a:chExt cx="1161886" cy="148996"/>
          </a:xfrm>
        </p:grpSpPr>
        <p:sp>
          <p:nvSpPr>
            <p:cNvPr id="328" name="Oval 327">
              <a:extLst>
                <a:ext uri="{FF2B5EF4-FFF2-40B4-BE49-F238E27FC236}">
                  <a16:creationId xmlns:a16="http://schemas.microsoft.com/office/drawing/2014/main" id="{F117AE67-7B98-1548-8B96-72ED0B3D512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29" name="Straight Connector 328">
              <a:extLst>
                <a:ext uri="{FF2B5EF4-FFF2-40B4-BE49-F238E27FC236}">
                  <a16:creationId xmlns:a16="http://schemas.microsoft.com/office/drawing/2014/main" id="{AF5D753E-8040-C845-8A16-205777167774}"/>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330" name="Group 329">
              <a:extLst>
                <a:ext uri="{FF2B5EF4-FFF2-40B4-BE49-F238E27FC236}">
                  <a16:creationId xmlns:a16="http://schemas.microsoft.com/office/drawing/2014/main" id="{D0630EE2-C48A-1842-8CD1-2A2674F8BA6D}"/>
                </a:ext>
              </a:extLst>
            </p:cNvPr>
            <p:cNvGrpSpPr/>
            <p:nvPr/>
          </p:nvGrpSpPr>
          <p:grpSpPr>
            <a:xfrm>
              <a:off x="6000438" y="4579632"/>
              <a:ext cx="201890" cy="141683"/>
              <a:chOff x="6044051" y="1773957"/>
              <a:chExt cx="430699" cy="302256"/>
            </a:xfrm>
            <a:solidFill>
              <a:srgbClr val="000090"/>
            </a:solidFill>
          </p:grpSpPr>
          <p:cxnSp>
            <p:nvCxnSpPr>
              <p:cNvPr id="331" name="Straight Connector 330">
                <a:extLst>
                  <a:ext uri="{FF2B5EF4-FFF2-40B4-BE49-F238E27FC236}">
                    <a16:creationId xmlns:a16="http://schemas.microsoft.com/office/drawing/2014/main" id="{04F3093A-2EC0-5F47-B9B4-3D2259BDAEC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CAFF91F0-0809-964B-84EB-18092FB4419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336" name="TextBox 335">
            <a:extLst>
              <a:ext uri="{FF2B5EF4-FFF2-40B4-BE49-F238E27FC236}">
                <a16:creationId xmlns:a16="http://schemas.microsoft.com/office/drawing/2014/main" id="{0ADB52D3-CF15-B142-8AF4-59BABADC2939}"/>
              </a:ext>
            </a:extLst>
          </p:cNvPr>
          <p:cNvSpPr txBox="1"/>
          <p:nvPr/>
        </p:nvSpPr>
        <p:spPr>
          <a:xfrm>
            <a:off x="10654045" y="5781377"/>
            <a:ext cx="420852" cy="236668"/>
          </a:xfrm>
          <a:prstGeom prst="rect">
            <a:avLst/>
          </a:prstGeom>
          <a:noFill/>
        </p:spPr>
        <p:txBody>
          <a:bodyPr wrap="square" rtlCol="0">
            <a:spAutoFit/>
          </a:bodyPr>
          <a:lstStyle/>
          <a:p>
            <a:pPr algn="ctr"/>
            <a:r>
              <a:rPr lang="en-US" sz="938" b="1" dirty="0">
                <a:latin typeface="Arial"/>
                <a:cs typeface="Arial"/>
              </a:rPr>
              <a:t>…</a:t>
            </a:r>
          </a:p>
        </p:txBody>
      </p:sp>
      <p:sp>
        <p:nvSpPr>
          <p:cNvPr id="38" name="TextBox 37">
            <a:extLst>
              <a:ext uri="{FF2B5EF4-FFF2-40B4-BE49-F238E27FC236}">
                <a16:creationId xmlns:a16="http://schemas.microsoft.com/office/drawing/2014/main" id="{04B30874-1E03-914D-A8F7-F21B4452560A}"/>
              </a:ext>
            </a:extLst>
          </p:cNvPr>
          <p:cNvSpPr txBox="1"/>
          <p:nvPr/>
        </p:nvSpPr>
        <p:spPr>
          <a:xfrm>
            <a:off x="3714420" y="552601"/>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cue (guided)</a:t>
            </a:r>
            <a:endParaRPr lang="en-US" sz="1000" dirty="0">
              <a:latin typeface="Arial"/>
              <a:cs typeface="Aria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503" y="3600004"/>
            <a:ext cx="416085" cy="352110"/>
          </a:xfrm>
          <a:prstGeom prst="rect">
            <a:avLst/>
          </a:prstGeom>
        </p:spPr>
      </p:pic>
      <p:sp>
        <p:nvSpPr>
          <p:cNvPr id="5" name="TextBox 4"/>
          <p:cNvSpPr txBox="1"/>
          <p:nvPr/>
        </p:nvSpPr>
        <p:spPr>
          <a:xfrm>
            <a:off x="2422050" y="2442775"/>
            <a:ext cx="453970" cy="369332"/>
          </a:xfrm>
          <a:prstGeom prst="rect">
            <a:avLst/>
          </a:prstGeom>
          <a:noFill/>
        </p:spPr>
        <p:txBody>
          <a:bodyPr wrap="none" rtlCol="0">
            <a:spAutoFit/>
          </a:bodyPr>
          <a:lstStyle/>
          <a:p>
            <a:r>
              <a:rPr lang="en-US" dirty="0" smtClean="0"/>
              <a:t>HB</a:t>
            </a:r>
            <a:endParaRPr lang="en-US" dirty="0"/>
          </a:p>
        </p:txBody>
      </p:sp>
      <p:sp>
        <p:nvSpPr>
          <p:cNvPr id="337" name="TextBox 336"/>
          <p:cNvSpPr txBox="1"/>
          <p:nvPr/>
        </p:nvSpPr>
        <p:spPr>
          <a:xfrm>
            <a:off x="7394095" y="2814928"/>
            <a:ext cx="453970" cy="369332"/>
          </a:xfrm>
          <a:prstGeom prst="rect">
            <a:avLst/>
          </a:prstGeom>
          <a:noFill/>
        </p:spPr>
        <p:txBody>
          <a:bodyPr wrap="none" rtlCol="0">
            <a:spAutoFit/>
          </a:bodyPr>
          <a:lstStyle/>
          <a:p>
            <a:r>
              <a:rPr lang="en-US" dirty="0" smtClean="0"/>
              <a:t>HB</a:t>
            </a:r>
            <a:endParaRPr lang="en-US" dirty="0"/>
          </a:p>
        </p:txBody>
      </p:sp>
      <p:sp>
        <p:nvSpPr>
          <p:cNvPr id="39" name="TextBox 38">
            <a:extLst>
              <a:ext uri="{FF2B5EF4-FFF2-40B4-BE49-F238E27FC236}">
                <a16:creationId xmlns:a16="http://schemas.microsoft.com/office/drawing/2014/main" id="{0481CD6B-CE1C-F24D-9935-CB88A80D2FF7}"/>
              </a:ext>
            </a:extLst>
          </p:cNvPr>
          <p:cNvSpPr txBox="1"/>
          <p:nvPr/>
        </p:nvSpPr>
        <p:spPr>
          <a:xfrm>
            <a:off x="5300954" y="551143"/>
            <a:ext cx="973401" cy="400110"/>
          </a:xfrm>
          <a:prstGeom prst="rect">
            <a:avLst/>
          </a:prstGeom>
          <a:noFill/>
        </p:spPr>
        <p:txBody>
          <a:bodyPr wrap="square" rtlCol="0">
            <a:spAutoFit/>
          </a:bodyPr>
          <a:lstStyle/>
          <a:p>
            <a:pPr algn="ctr"/>
            <a:r>
              <a:rPr lang="en-US" sz="1000" dirty="0">
                <a:latin typeface="Arial"/>
                <a:cs typeface="Arial"/>
              </a:rPr>
              <a:t>Trial 1 </a:t>
            </a:r>
            <a:r>
              <a:rPr lang="en-US" sz="1000" dirty="0" smtClean="0">
                <a:latin typeface="Arial"/>
                <a:cs typeface="Arial"/>
              </a:rPr>
              <a:t>response</a:t>
            </a:r>
            <a:endParaRPr lang="en-US" sz="1000" dirty="0">
              <a:latin typeface="Arial"/>
              <a:cs typeface="Arial"/>
            </a:endParaRPr>
          </a:p>
        </p:txBody>
      </p:sp>
      <p:sp>
        <p:nvSpPr>
          <p:cNvPr id="338" name="TextBox 337"/>
          <p:cNvSpPr txBox="1"/>
          <p:nvPr/>
        </p:nvSpPr>
        <p:spPr>
          <a:xfrm>
            <a:off x="90810" y="222911"/>
            <a:ext cx="936667" cy="369332"/>
          </a:xfrm>
          <a:prstGeom prst="rect">
            <a:avLst/>
          </a:prstGeom>
          <a:noFill/>
        </p:spPr>
        <p:txBody>
          <a:bodyPr wrap="none" rtlCol="0">
            <a:spAutoFit/>
          </a:bodyPr>
          <a:lstStyle/>
          <a:p>
            <a:r>
              <a:rPr lang="en-US" dirty="0" smtClean="0"/>
              <a:t>Figure 1</a:t>
            </a:r>
            <a:endParaRPr lang="en-US" dirty="0"/>
          </a:p>
        </p:txBody>
      </p:sp>
    </p:spTree>
    <p:extLst>
      <p:ext uri="{BB962C8B-B14F-4D97-AF65-F5344CB8AC3E}">
        <p14:creationId xmlns:p14="http://schemas.microsoft.com/office/powerpoint/2010/main" val="223888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856" y="316468"/>
            <a:ext cx="936667" cy="369332"/>
          </a:xfrm>
          <a:prstGeom prst="rect">
            <a:avLst/>
          </a:prstGeom>
          <a:noFill/>
        </p:spPr>
        <p:txBody>
          <a:bodyPr wrap="none" rtlCol="0">
            <a:spAutoFit/>
          </a:bodyPr>
          <a:lstStyle/>
          <a:p>
            <a:r>
              <a:rPr lang="en-US" dirty="0" smtClean="0"/>
              <a:t>Figure 2</a:t>
            </a:r>
            <a:endParaRPr lang="en-US" dirty="0"/>
          </a:p>
        </p:txBody>
      </p:sp>
      <p:sp>
        <p:nvSpPr>
          <p:cNvPr id="8" name="Line 6"/>
          <p:cNvSpPr>
            <a:spLocks noChangeShapeType="1"/>
          </p:cNvSpPr>
          <p:nvPr/>
        </p:nvSpPr>
        <p:spPr bwMode="auto">
          <a:xfrm>
            <a:off x="1408113" y="4956175"/>
            <a:ext cx="38623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17287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3733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301625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3660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43037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494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6827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2325688"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29702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3613150"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4257675"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900613" y="50768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822575"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20"/>
          <p:cNvSpPr>
            <a:spLocks noChangeShapeType="1"/>
          </p:cNvSpPr>
          <p:nvPr/>
        </p:nvSpPr>
        <p:spPr bwMode="auto">
          <a:xfrm flipV="1">
            <a:off x="140811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H="1">
            <a:off x="1368425" y="4956175"/>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flipH="1">
            <a:off x="1368425" y="43100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68425" y="366236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H="1">
            <a:off x="1368425" y="30162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368425" y="236855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1368425" y="1722438"/>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058863" y="48577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058863" y="42132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058863" y="35623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058863" y="2917825"/>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058863" y="2266950"/>
            <a:ext cx="3286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2"/>
          <p:cNvSpPr>
            <a:spLocks noChangeArrowheads="1"/>
          </p:cNvSpPr>
          <p:nvPr/>
        </p:nvSpPr>
        <p:spPr bwMode="auto">
          <a:xfrm>
            <a:off x="1212850" y="1622425"/>
            <a:ext cx="180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rot="16200000">
            <a:off x="838200" y="3527425"/>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4"/>
          <p:cNvSpPr>
            <a:spLocks noChangeArrowheads="1"/>
          </p:cNvSpPr>
          <p:nvPr/>
        </p:nvSpPr>
        <p:spPr bwMode="auto">
          <a:xfrm rot="16200000">
            <a:off x="862013" y="3444875"/>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rot="16200000">
            <a:off x="844550" y="3357563"/>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rot="16200000">
            <a:off x="838200" y="3244850"/>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rot="16200000">
            <a:off x="862013" y="315436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rot="16200000">
            <a:off x="862013" y="3084513"/>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rot="16200000">
            <a:off x="838200" y="2989263"/>
            <a:ext cx="2079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rot="16200000">
            <a:off x="844550" y="2882900"/>
            <a:ext cx="1952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rot="16200000">
            <a:off x="865188" y="2797175"/>
            <a:ext cx="1539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rot="16200000">
            <a:off x="862013" y="2736850"/>
            <a:ext cx="160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3224213" y="1452563"/>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R</a:t>
            </a:r>
            <a:r>
              <a:rPr kumimoji="0" lang="en-US" altLang="en-US" sz="1600" b="0" i="0" u="none" strike="noStrike" cap="none" normalizeH="0" baseline="0" dirty="0" smtClean="0">
                <a:ln>
                  <a:noFill/>
                </a:ln>
                <a:solidFill>
                  <a:srgbClr val="000000"/>
                </a:solidFill>
                <a:effectLst/>
                <a:latin typeface="Arial" panose="020B0604020202020204" pitchFamily="34" charset="0"/>
              </a:rPr>
              <a:t>ats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Line 44"/>
          <p:cNvSpPr>
            <a:spLocks noChangeShapeType="1"/>
          </p:cNvSpPr>
          <p:nvPr/>
        </p:nvSpPr>
        <p:spPr bwMode="auto">
          <a:xfrm>
            <a:off x="1728788" y="38147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flipV="1">
            <a:off x="1728788" y="3713163"/>
            <a:ext cx="0" cy="101600"/>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6"/>
          <p:cNvSpPr>
            <a:spLocks noChangeArrowheads="1"/>
          </p:cNvSpPr>
          <p:nvPr/>
        </p:nvSpPr>
        <p:spPr bwMode="auto">
          <a:xfrm>
            <a:off x="1701800" y="3786188"/>
            <a:ext cx="53975" cy="571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1679575" y="3762375"/>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1701800" y="39163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1701800" y="371316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1728788" y="3562350"/>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2373313" y="3440113"/>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a:off x="3016250" y="3198813"/>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660775" y="3108325"/>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4303713" y="3017838"/>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4948238" y="308133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flipV="1">
            <a:off x="1728788" y="3500438"/>
            <a:ext cx="0" cy="619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V="1">
            <a:off x="2373313" y="3367088"/>
            <a:ext cx="0" cy="730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016250" y="3108325"/>
            <a:ext cx="0" cy="904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9"/>
          <p:cNvSpPr>
            <a:spLocks noChangeShapeType="1"/>
          </p:cNvSpPr>
          <p:nvPr/>
        </p:nvSpPr>
        <p:spPr bwMode="auto">
          <a:xfrm flipV="1">
            <a:off x="3660775" y="2959100"/>
            <a:ext cx="0" cy="1492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0"/>
          <p:cNvSpPr>
            <a:spLocks noChangeShapeType="1"/>
          </p:cNvSpPr>
          <p:nvPr/>
        </p:nvSpPr>
        <p:spPr bwMode="auto">
          <a:xfrm flipV="1">
            <a:off x="4303713" y="2857500"/>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1"/>
          <p:cNvSpPr>
            <a:spLocks noChangeShapeType="1"/>
          </p:cNvSpPr>
          <p:nvPr/>
        </p:nvSpPr>
        <p:spPr bwMode="auto">
          <a:xfrm flipV="1">
            <a:off x="4948238" y="3024188"/>
            <a:ext cx="0" cy="571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1728788" y="3017838"/>
            <a:ext cx="3219450" cy="544513"/>
          </a:xfrm>
          <a:custGeom>
            <a:avLst/>
            <a:gdLst>
              <a:gd name="T0" fmla="*/ 0 w 2028"/>
              <a:gd name="T1" fmla="*/ 343 h 343"/>
              <a:gd name="T2" fmla="*/ 406 w 2028"/>
              <a:gd name="T3" fmla="*/ 266 h 343"/>
              <a:gd name="T4" fmla="*/ 811 w 2028"/>
              <a:gd name="T5" fmla="*/ 114 h 343"/>
              <a:gd name="T6" fmla="*/ 1217 w 2028"/>
              <a:gd name="T7" fmla="*/ 57 h 343"/>
              <a:gd name="T8" fmla="*/ 1622 w 2028"/>
              <a:gd name="T9" fmla="*/ 0 h 343"/>
              <a:gd name="T10" fmla="*/ 2028 w 2028"/>
              <a:gd name="T11" fmla="*/ 40 h 343"/>
            </a:gdLst>
            <a:ahLst/>
            <a:cxnLst>
              <a:cxn ang="0">
                <a:pos x="T0" y="T1"/>
              </a:cxn>
              <a:cxn ang="0">
                <a:pos x="T2" y="T3"/>
              </a:cxn>
              <a:cxn ang="0">
                <a:pos x="T4" y="T5"/>
              </a:cxn>
              <a:cxn ang="0">
                <a:pos x="T6" y="T7"/>
              </a:cxn>
              <a:cxn ang="0">
                <a:pos x="T8" y="T9"/>
              </a:cxn>
              <a:cxn ang="0">
                <a:pos x="T10" y="T11"/>
              </a:cxn>
            </a:cxnLst>
            <a:rect l="0" t="0" r="r" b="b"/>
            <a:pathLst>
              <a:path w="2028" h="343">
                <a:moveTo>
                  <a:pt x="0" y="343"/>
                </a:moveTo>
                <a:lnTo>
                  <a:pt x="406" y="266"/>
                </a:lnTo>
                <a:lnTo>
                  <a:pt x="811" y="114"/>
                </a:lnTo>
                <a:lnTo>
                  <a:pt x="1217" y="57"/>
                </a:lnTo>
                <a:lnTo>
                  <a:pt x="1622" y="0"/>
                </a:lnTo>
                <a:lnTo>
                  <a:pt x="2028" y="40"/>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3"/>
          <p:cNvSpPr>
            <a:spLocks noChangeArrowheads="1"/>
          </p:cNvSpPr>
          <p:nvPr/>
        </p:nvSpPr>
        <p:spPr bwMode="auto">
          <a:xfrm>
            <a:off x="1701800" y="3533775"/>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1679575" y="3509963"/>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65"/>
          <p:cNvSpPr>
            <a:spLocks noChangeArrowheads="1"/>
          </p:cNvSpPr>
          <p:nvPr/>
        </p:nvSpPr>
        <p:spPr bwMode="auto">
          <a:xfrm>
            <a:off x="2346325" y="34115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2324100" y="3387725"/>
            <a:ext cx="9842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989263" y="317023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2967038" y="3146425"/>
            <a:ext cx="100013"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3633788" y="3079750"/>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3611563" y="3055938"/>
            <a:ext cx="9842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71"/>
          <p:cNvSpPr>
            <a:spLocks noChangeArrowheads="1"/>
          </p:cNvSpPr>
          <p:nvPr/>
        </p:nvSpPr>
        <p:spPr bwMode="auto">
          <a:xfrm>
            <a:off x="4278313" y="2989263"/>
            <a:ext cx="52388"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4256088" y="29654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3"/>
          <p:cNvSpPr>
            <a:spLocks noChangeArrowheads="1"/>
          </p:cNvSpPr>
          <p:nvPr/>
        </p:nvSpPr>
        <p:spPr bwMode="auto">
          <a:xfrm>
            <a:off x="4921250" y="3052763"/>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899025" y="3028950"/>
            <a:ext cx="98425"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5"/>
          <p:cNvSpPr>
            <a:spLocks noChangeShapeType="1"/>
          </p:cNvSpPr>
          <p:nvPr/>
        </p:nvSpPr>
        <p:spPr bwMode="auto">
          <a:xfrm>
            <a:off x="1701800" y="3624263"/>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6"/>
          <p:cNvSpPr>
            <a:spLocks noChangeShapeType="1"/>
          </p:cNvSpPr>
          <p:nvPr/>
        </p:nvSpPr>
        <p:spPr bwMode="auto">
          <a:xfrm>
            <a:off x="2346325" y="35131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2989263" y="3289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633788" y="325755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4278313" y="3178175"/>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4921250" y="31384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1"/>
          <p:cNvSpPr>
            <a:spLocks noChangeShapeType="1"/>
          </p:cNvSpPr>
          <p:nvPr/>
        </p:nvSpPr>
        <p:spPr bwMode="auto">
          <a:xfrm>
            <a:off x="1701800" y="350043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2"/>
          <p:cNvSpPr>
            <a:spLocks noChangeShapeType="1"/>
          </p:cNvSpPr>
          <p:nvPr/>
        </p:nvSpPr>
        <p:spPr bwMode="auto">
          <a:xfrm>
            <a:off x="2346325" y="33670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3"/>
          <p:cNvSpPr>
            <a:spLocks noChangeShapeType="1"/>
          </p:cNvSpPr>
          <p:nvPr/>
        </p:nvSpPr>
        <p:spPr bwMode="auto">
          <a:xfrm>
            <a:off x="2989263" y="31083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633788" y="29591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4921250" y="3024188"/>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Rectangle 87"/>
          <p:cNvSpPr>
            <a:spLocks noChangeArrowheads="1"/>
          </p:cNvSpPr>
          <p:nvPr/>
        </p:nvSpPr>
        <p:spPr bwMode="auto">
          <a:xfrm>
            <a:off x="4133726" y="4165928"/>
            <a:ext cx="14683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1 (n=1856)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 name="Line 88"/>
          <p:cNvSpPr>
            <a:spLocks noChangeShapeType="1"/>
          </p:cNvSpPr>
          <p:nvPr/>
        </p:nvSpPr>
        <p:spPr bwMode="auto">
          <a:xfrm>
            <a:off x="3844801" y="4278641"/>
            <a:ext cx="2682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9"/>
          <p:cNvSpPr>
            <a:spLocks noChangeShapeType="1"/>
          </p:cNvSpPr>
          <p:nvPr/>
        </p:nvSpPr>
        <p:spPr bwMode="auto">
          <a:xfrm>
            <a:off x="3951164" y="4364366"/>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90"/>
          <p:cNvSpPr>
            <a:spLocks noChangeShapeType="1"/>
          </p:cNvSpPr>
          <p:nvPr/>
        </p:nvSpPr>
        <p:spPr bwMode="auto">
          <a:xfrm>
            <a:off x="3951164" y="4196091"/>
            <a:ext cx="53975"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1"/>
          <p:cNvSpPr>
            <a:spLocks noChangeShapeType="1"/>
          </p:cNvSpPr>
          <p:nvPr/>
        </p:nvSpPr>
        <p:spPr bwMode="auto">
          <a:xfrm flipV="1">
            <a:off x="3978151" y="4196091"/>
            <a:ext cx="0" cy="168275"/>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Oval 92"/>
          <p:cNvSpPr>
            <a:spLocks noChangeArrowheads="1"/>
          </p:cNvSpPr>
          <p:nvPr/>
        </p:nvSpPr>
        <p:spPr bwMode="auto">
          <a:xfrm>
            <a:off x="3951164" y="4251653"/>
            <a:ext cx="53975" cy="5556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3"/>
          <p:cNvSpPr>
            <a:spLocks noEditPoints="1"/>
          </p:cNvSpPr>
          <p:nvPr/>
        </p:nvSpPr>
        <p:spPr bwMode="auto">
          <a:xfrm>
            <a:off x="3943226" y="4242128"/>
            <a:ext cx="71438"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4"/>
          <p:cNvSpPr>
            <a:spLocks noChangeArrowheads="1"/>
          </p:cNvSpPr>
          <p:nvPr/>
        </p:nvSpPr>
        <p:spPr bwMode="auto">
          <a:xfrm>
            <a:off x="4133726" y="4435803"/>
            <a:ext cx="14683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anose="020B0604020202020204" pitchFamily="34" charset="0"/>
              </a:rPr>
              <a:t>H = 6 (n=1383)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a:off x="3844801" y="4550103"/>
            <a:ext cx="2682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6"/>
          <p:cNvSpPr>
            <a:spLocks noChangeShapeType="1"/>
          </p:cNvSpPr>
          <p:nvPr/>
        </p:nvSpPr>
        <p:spPr bwMode="auto">
          <a:xfrm>
            <a:off x="3951164" y="4634241"/>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7"/>
          <p:cNvSpPr>
            <a:spLocks noChangeShapeType="1"/>
          </p:cNvSpPr>
          <p:nvPr/>
        </p:nvSpPr>
        <p:spPr bwMode="auto">
          <a:xfrm>
            <a:off x="3951164" y="4465966"/>
            <a:ext cx="53975"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8"/>
          <p:cNvSpPr>
            <a:spLocks noChangeShapeType="1"/>
          </p:cNvSpPr>
          <p:nvPr/>
        </p:nvSpPr>
        <p:spPr bwMode="auto">
          <a:xfrm flipV="1">
            <a:off x="3978151" y="4465966"/>
            <a:ext cx="0" cy="168275"/>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Oval 99"/>
          <p:cNvSpPr>
            <a:spLocks noChangeArrowheads="1"/>
          </p:cNvSpPr>
          <p:nvPr/>
        </p:nvSpPr>
        <p:spPr bwMode="auto">
          <a:xfrm>
            <a:off x="3951164" y="4521528"/>
            <a:ext cx="53975" cy="571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100"/>
          <p:cNvSpPr>
            <a:spLocks noEditPoints="1"/>
          </p:cNvSpPr>
          <p:nvPr/>
        </p:nvSpPr>
        <p:spPr bwMode="auto">
          <a:xfrm>
            <a:off x="3943226" y="4512003"/>
            <a:ext cx="71438"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105"/>
          <p:cNvSpPr>
            <a:spLocks noChangeShapeType="1"/>
          </p:cNvSpPr>
          <p:nvPr/>
        </p:nvSpPr>
        <p:spPr bwMode="auto">
          <a:xfrm>
            <a:off x="6354763" y="4956175"/>
            <a:ext cx="40798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65817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703421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748823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794067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8394700"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88487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9301163"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9755188"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10207625" y="4956175"/>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5"/>
          <p:cNvSpPr>
            <a:spLocks noChangeArrowheads="1"/>
          </p:cNvSpPr>
          <p:nvPr/>
        </p:nvSpPr>
        <p:spPr bwMode="auto">
          <a:xfrm>
            <a:off x="65325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16"/>
          <p:cNvSpPr>
            <a:spLocks noChangeArrowheads="1"/>
          </p:cNvSpPr>
          <p:nvPr/>
        </p:nvSpPr>
        <p:spPr bwMode="auto">
          <a:xfrm>
            <a:off x="698500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17"/>
          <p:cNvSpPr>
            <a:spLocks noChangeArrowheads="1"/>
          </p:cNvSpPr>
          <p:nvPr/>
        </p:nvSpPr>
        <p:spPr bwMode="auto">
          <a:xfrm>
            <a:off x="74390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18"/>
          <p:cNvSpPr>
            <a:spLocks noChangeArrowheads="1"/>
          </p:cNvSpPr>
          <p:nvPr/>
        </p:nvSpPr>
        <p:spPr bwMode="auto">
          <a:xfrm>
            <a:off x="789146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19"/>
          <p:cNvSpPr>
            <a:spLocks noChangeArrowheads="1"/>
          </p:cNvSpPr>
          <p:nvPr/>
        </p:nvSpPr>
        <p:spPr bwMode="auto">
          <a:xfrm>
            <a:off x="83454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20"/>
          <p:cNvSpPr>
            <a:spLocks noChangeArrowheads="1"/>
          </p:cNvSpPr>
          <p:nvPr/>
        </p:nvSpPr>
        <p:spPr bwMode="auto">
          <a:xfrm>
            <a:off x="8797925"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21"/>
          <p:cNvSpPr>
            <a:spLocks noChangeArrowheads="1"/>
          </p:cNvSpPr>
          <p:nvPr/>
        </p:nvSpPr>
        <p:spPr bwMode="auto">
          <a:xfrm>
            <a:off x="9251950"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22"/>
          <p:cNvSpPr>
            <a:spLocks noChangeArrowheads="1"/>
          </p:cNvSpPr>
          <p:nvPr/>
        </p:nvSpPr>
        <p:spPr bwMode="auto">
          <a:xfrm>
            <a:off x="9704388"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23"/>
          <p:cNvSpPr>
            <a:spLocks noChangeArrowheads="1"/>
          </p:cNvSpPr>
          <p:nvPr/>
        </p:nvSpPr>
        <p:spPr bwMode="auto">
          <a:xfrm>
            <a:off x="10158413" y="50768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24"/>
          <p:cNvSpPr>
            <a:spLocks noChangeArrowheads="1"/>
          </p:cNvSpPr>
          <p:nvPr/>
        </p:nvSpPr>
        <p:spPr bwMode="auto">
          <a:xfrm>
            <a:off x="7848600" y="532447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latin typeface="Arial" panose="020B0604020202020204" pitchFamily="34" charset="0"/>
              </a:rPr>
              <a:t>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8" name="Line 125"/>
          <p:cNvSpPr>
            <a:spLocks noChangeShapeType="1"/>
          </p:cNvSpPr>
          <p:nvPr/>
        </p:nvSpPr>
        <p:spPr bwMode="auto">
          <a:xfrm flipV="1">
            <a:off x="6354763" y="1722438"/>
            <a:ext cx="0" cy="323373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6"/>
          <p:cNvSpPr>
            <a:spLocks noChangeShapeType="1"/>
          </p:cNvSpPr>
          <p:nvPr/>
        </p:nvSpPr>
        <p:spPr bwMode="auto">
          <a:xfrm flipH="1">
            <a:off x="6313488" y="4956175"/>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flipH="1">
            <a:off x="6313488" y="43100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flipH="1">
            <a:off x="6313488" y="366236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H="1">
            <a:off x="6313488" y="30162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30"/>
          <p:cNvSpPr>
            <a:spLocks noChangeShapeType="1"/>
          </p:cNvSpPr>
          <p:nvPr/>
        </p:nvSpPr>
        <p:spPr bwMode="auto">
          <a:xfrm flipH="1">
            <a:off x="6313488" y="236855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1"/>
          <p:cNvSpPr>
            <a:spLocks noChangeShapeType="1"/>
          </p:cNvSpPr>
          <p:nvPr/>
        </p:nvSpPr>
        <p:spPr bwMode="auto">
          <a:xfrm flipH="1">
            <a:off x="6313488" y="1722438"/>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2"/>
          <p:cNvSpPr>
            <a:spLocks noChangeArrowheads="1"/>
          </p:cNvSpPr>
          <p:nvPr/>
        </p:nvSpPr>
        <p:spPr bwMode="auto">
          <a:xfrm>
            <a:off x="5986463" y="48577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5986463" y="42132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7" name="Rectangle 134"/>
          <p:cNvSpPr>
            <a:spLocks noChangeArrowheads="1"/>
          </p:cNvSpPr>
          <p:nvPr/>
        </p:nvSpPr>
        <p:spPr bwMode="auto">
          <a:xfrm>
            <a:off x="5986463" y="35623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8" name="Rectangle 135"/>
          <p:cNvSpPr>
            <a:spLocks noChangeArrowheads="1"/>
          </p:cNvSpPr>
          <p:nvPr/>
        </p:nvSpPr>
        <p:spPr bwMode="auto">
          <a:xfrm>
            <a:off x="5986463" y="2917825"/>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9" name="Rectangle 136"/>
          <p:cNvSpPr>
            <a:spLocks noChangeArrowheads="1"/>
          </p:cNvSpPr>
          <p:nvPr/>
        </p:nvSpPr>
        <p:spPr bwMode="auto">
          <a:xfrm>
            <a:off x="5986463" y="2266950"/>
            <a:ext cx="347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0" name="Rectangle 137"/>
          <p:cNvSpPr>
            <a:spLocks noChangeArrowheads="1"/>
          </p:cNvSpPr>
          <p:nvPr/>
        </p:nvSpPr>
        <p:spPr bwMode="auto">
          <a:xfrm>
            <a:off x="6149975" y="1622425"/>
            <a:ext cx="190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1" name="Rectangle 138"/>
          <p:cNvSpPr>
            <a:spLocks noChangeArrowheads="1"/>
          </p:cNvSpPr>
          <p:nvPr/>
        </p:nvSpPr>
        <p:spPr bwMode="auto">
          <a:xfrm rot="16200000">
            <a:off x="5757863" y="3521075"/>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2" name="Rectangle 139"/>
          <p:cNvSpPr>
            <a:spLocks noChangeArrowheads="1"/>
          </p:cNvSpPr>
          <p:nvPr/>
        </p:nvSpPr>
        <p:spPr bwMode="auto">
          <a:xfrm rot="16200000">
            <a:off x="5781675" y="3438525"/>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3" name="Rectangle 140"/>
          <p:cNvSpPr>
            <a:spLocks noChangeArrowheads="1"/>
          </p:cNvSpPr>
          <p:nvPr/>
        </p:nvSpPr>
        <p:spPr bwMode="auto">
          <a:xfrm rot="16200000">
            <a:off x="5764213" y="3351213"/>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4" name="Rectangle 141"/>
          <p:cNvSpPr>
            <a:spLocks noChangeArrowheads="1"/>
          </p:cNvSpPr>
          <p:nvPr/>
        </p:nvSpPr>
        <p:spPr bwMode="auto">
          <a:xfrm rot="16200000">
            <a:off x="5757863" y="3238500"/>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2"/>
          <p:cNvSpPr>
            <a:spLocks noChangeArrowheads="1"/>
          </p:cNvSpPr>
          <p:nvPr/>
        </p:nvSpPr>
        <p:spPr bwMode="auto">
          <a:xfrm rot="16200000">
            <a:off x="5781675" y="314801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3"/>
          <p:cNvSpPr>
            <a:spLocks noChangeArrowheads="1"/>
          </p:cNvSpPr>
          <p:nvPr/>
        </p:nvSpPr>
        <p:spPr bwMode="auto">
          <a:xfrm rot="16200000">
            <a:off x="5781675" y="3078163"/>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4"/>
          <p:cNvSpPr>
            <a:spLocks noChangeArrowheads="1"/>
          </p:cNvSpPr>
          <p:nvPr/>
        </p:nvSpPr>
        <p:spPr bwMode="auto">
          <a:xfrm rot="16200000">
            <a:off x="5757863" y="2982913"/>
            <a:ext cx="2190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5"/>
          <p:cNvSpPr>
            <a:spLocks noChangeArrowheads="1"/>
          </p:cNvSpPr>
          <p:nvPr/>
        </p:nvSpPr>
        <p:spPr bwMode="auto">
          <a:xfrm rot="16200000">
            <a:off x="5764213" y="2876550"/>
            <a:ext cx="2047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6"/>
          <p:cNvSpPr>
            <a:spLocks noChangeArrowheads="1"/>
          </p:cNvSpPr>
          <p:nvPr/>
        </p:nvSpPr>
        <p:spPr bwMode="auto">
          <a:xfrm rot="16200000">
            <a:off x="5784850" y="2790825"/>
            <a:ext cx="1635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7"/>
          <p:cNvSpPr>
            <a:spLocks noChangeArrowheads="1"/>
          </p:cNvSpPr>
          <p:nvPr/>
        </p:nvSpPr>
        <p:spPr bwMode="auto">
          <a:xfrm rot="16200000">
            <a:off x="5781675" y="2730500"/>
            <a:ext cx="1698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8075613" y="1452563"/>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rPr>
              <a:t>H</a:t>
            </a:r>
            <a:r>
              <a:rPr kumimoji="0" lang="en-US" altLang="en-US" sz="1600" b="0" i="0" u="none" strike="noStrike" cap="none" normalizeH="0" baseline="0" dirty="0" smtClean="0">
                <a:ln>
                  <a:noFill/>
                </a:ln>
                <a:solidFill>
                  <a:srgbClr val="000000"/>
                </a:solidFill>
                <a:effectLst/>
                <a:latin typeface="Arial" panose="020B0604020202020204" pitchFamily="34" charset="0"/>
              </a:rPr>
              <a:t>umans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2" name="Line 149"/>
          <p:cNvSpPr>
            <a:spLocks noChangeShapeType="1"/>
          </p:cNvSpPr>
          <p:nvPr/>
        </p:nvSpPr>
        <p:spPr bwMode="auto">
          <a:xfrm>
            <a:off x="6581775" y="3363913"/>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0"/>
          <p:cNvSpPr>
            <a:spLocks noChangeShapeType="1"/>
          </p:cNvSpPr>
          <p:nvPr/>
        </p:nvSpPr>
        <p:spPr bwMode="auto">
          <a:xfrm flipV="1">
            <a:off x="6581775" y="3254375"/>
            <a:ext cx="0" cy="109538"/>
          </a:xfrm>
          <a:prstGeom prst="line">
            <a:avLst/>
          </a:prstGeom>
          <a:noFill/>
          <a:ln w="4762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Oval 151"/>
          <p:cNvSpPr>
            <a:spLocks noChangeArrowheads="1"/>
          </p:cNvSpPr>
          <p:nvPr/>
        </p:nvSpPr>
        <p:spPr bwMode="auto">
          <a:xfrm>
            <a:off x="6553200" y="3335338"/>
            <a:ext cx="57150" cy="571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52"/>
          <p:cNvSpPr>
            <a:spLocks noEditPoints="1"/>
          </p:cNvSpPr>
          <p:nvPr/>
        </p:nvSpPr>
        <p:spPr bwMode="auto">
          <a:xfrm>
            <a:off x="6529388" y="3311525"/>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53"/>
          <p:cNvSpPr>
            <a:spLocks noChangeShapeType="1"/>
          </p:cNvSpPr>
          <p:nvPr/>
        </p:nvSpPr>
        <p:spPr bwMode="auto">
          <a:xfrm>
            <a:off x="6553200" y="3473450"/>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4"/>
          <p:cNvSpPr>
            <a:spLocks noChangeShapeType="1"/>
          </p:cNvSpPr>
          <p:nvPr/>
        </p:nvSpPr>
        <p:spPr bwMode="auto">
          <a:xfrm>
            <a:off x="6553200" y="3254375"/>
            <a:ext cx="57150" cy="0"/>
          </a:xfrm>
          <a:prstGeom prst="line">
            <a:avLst/>
          </a:prstGeom>
          <a:noFill/>
          <a:ln w="4762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5"/>
          <p:cNvSpPr>
            <a:spLocks noChangeShapeType="1"/>
          </p:cNvSpPr>
          <p:nvPr/>
        </p:nvSpPr>
        <p:spPr bwMode="auto">
          <a:xfrm>
            <a:off x="6581775" y="3343275"/>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6"/>
          <p:cNvSpPr>
            <a:spLocks noChangeShapeType="1"/>
          </p:cNvSpPr>
          <p:nvPr/>
        </p:nvSpPr>
        <p:spPr bwMode="auto">
          <a:xfrm>
            <a:off x="7034213" y="2468563"/>
            <a:ext cx="0" cy="104775"/>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7"/>
          <p:cNvSpPr>
            <a:spLocks noChangeShapeType="1"/>
          </p:cNvSpPr>
          <p:nvPr/>
        </p:nvSpPr>
        <p:spPr bwMode="auto">
          <a:xfrm flipV="1">
            <a:off x="6581775" y="3249613"/>
            <a:ext cx="0" cy="9366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8"/>
          <p:cNvSpPr>
            <a:spLocks noChangeShapeType="1"/>
          </p:cNvSpPr>
          <p:nvPr/>
        </p:nvSpPr>
        <p:spPr bwMode="auto">
          <a:xfrm flipV="1">
            <a:off x="7034213" y="2365375"/>
            <a:ext cx="0" cy="103188"/>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9"/>
          <p:cNvSpPr>
            <a:spLocks noChangeShapeType="1"/>
          </p:cNvSpPr>
          <p:nvPr/>
        </p:nvSpPr>
        <p:spPr bwMode="auto">
          <a:xfrm flipV="1">
            <a:off x="6581775" y="2468563"/>
            <a:ext cx="452438" cy="874713"/>
          </a:xfrm>
          <a:prstGeom prst="line">
            <a:avLst/>
          </a:prstGeom>
          <a:noFill/>
          <a:ln w="4762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Oval 160"/>
          <p:cNvSpPr>
            <a:spLocks noChangeArrowheads="1"/>
          </p:cNvSpPr>
          <p:nvPr/>
        </p:nvSpPr>
        <p:spPr bwMode="auto">
          <a:xfrm>
            <a:off x="6553200" y="3314700"/>
            <a:ext cx="57150"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61"/>
          <p:cNvSpPr>
            <a:spLocks noEditPoints="1"/>
          </p:cNvSpPr>
          <p:nvPr/>
        </p:nvSpPr>
        <p:spPr bwMode="auto">
          <a:xfrm>
            <a:off x="6529388" y="3290888"/>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62"/>
          <p:cNvSpPr>
            <a:spLocks noChangeArrowheads="1"/>
          </p:cNvSpPr>
          <p:nvPr/>
        </p:nvSpPr>
        <p:spPr bwMode="auto">
          <a:xfrm>
            <a:off x="7007225" y="2439988"/>
            <a:ext cx="55563" cy="571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63"/>
          <p:cNvSpPr>
            <a:spLocks noEditPoints="1"/>
          </p:cNvSpPr>
          <p:nvPr/>
        </p:nvSpPr>
        <p:spPr bwMode="auto">
          <a:xfrm>
            <a:off x="6983413" y="2417763"/>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6553200" y="3436938"/>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7007225" y="2573338"/>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6553200" y="3249613"/>
            <a:ext cx="57150"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7007225" y="2365375"/>
            <a:ext cx="55563" cy="0"/>
          </a:xfrm>
          <a:prstGeom prst="line">
            <a:avLst/>
          </a:prstGeom>
          <a:noFill/>
          <a:ln w="4762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6581775" y="3446463"/>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169"/>
          <p:cNvSpPr>
            <a:spLocks noChangeShapeType="1"/>
          </p:cNvSpPr>
          <p:nvPr/>
        </p:nvSpPr>
        <p:spPr bwMode="auto">
          <a:xfrm>
            <a:off x="7034213" y="2311400"/>
            <a:ext cx="0" cy="793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170"/>
          <p:cNvSpPr>
            <a:spLocks noChangeShapeType="1"/>
          </p:cNvSpPr>
          <p:nvPr/>
        </p:nvSpPr>
        <p:spPr bwMode="auto">
          <a:xfrm>
            <a:off x="7488238" y="209391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940675" y="2058988"/>
            <a:ext cx="0" cy="936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8394700" y="20494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flipV="1">
            <a:off x="6581775" y="3365500"/>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flipV="1">
            <a:off x="7034213" y="2230438"/>
            <a:ext cx="0" cy="80963"/>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488238" y="2011363"/>
            <a:ext cx="0" cy="8255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7940675" y="1966913"/>
            <a:ext cx="0" cy="92075"/>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V="1">
            <a:off x="8394700" y="1960563"/>
            <a:ext cx="0" cy="88900"/>
          </a:xfrm>
          <a:prstGeom prst="line">
            <a:avLst/>
          </a:prstGeom>
          <a:noFill/>
          <a:ln w="4762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8"/>
          <p:cNvSpPr>
            <a:spLocks/>
          </p:cNvSpPr>
          <p:nvPr/>
        </p:nvSpPr>
        <p:spPr bwMode="auto">
          <a:xfrm>
            <a:off x="6581775" y="2049463"/>
            <a:ext cx="1812925" cy="1397000"/>
          </a:xfrm>
          <a:custGeom>
            <a:avLst/>
            <a:gdLst>
              <a:gd name="T0" fmla="*/ 0 w 1142"/>
              <a:gd name="T1" fmla="*/ 880 h 880"/>
              <a:gd name="T2" fmla="*/ 285 w 1142"/>
              <a:gd name="T3" fmla="*/ 165 h 880"/>
              <a:gd name="T4" fmla="*/ 571 w 1142"/>
              <a:gd name="T5" fmla="*/ 28 h 880"/>
              <a:gd name="T6" fmla="*/ 856 w 1142"/>
              <a:gd name="T7" fmla="*/ 6 h 880"/>
              <a:gd name="T8" fmla="*/ 1142 w 1142"/>
              <a:gd name="T9" fmla="*/ 0 h 880"/>
            </a:gdLst>
            <a:ahLst/>
            <a:cxnLst>
              <a:cxn ang="0">
                <a:pos x="T0" y="T1"/>
              </a:cxn>
              <a:cxn ang="0">
                <a:pos x="T2" y="T3"/>
              </a:cxn>
              <a:cxn ang="0">
                <a:pos x="T4" y="T5"/>
              </a:cxn>
              <a:cxn ang="0">
                <a:pos x="T6" y="T7"/>
              </a:cxn>
              <a:cxn ang="0">
                <a:pos x="T8" y="T9"/>
              </a:cxn>
            </a:cxnLst>
            <a:rect l="0" t="0" r="r" b="b"/>
            <a:pathLst>
              <a:path w="1142" h="880">
                <a:moveTo>
                  <a:pt x="0" y="880"/>
                </a:moveTo>
                <a:lnTo>
                  <a:pt x="285" y="165"/>
                </a:lnTo>
                <a:lnTo>
                  <a:pt x="571" y="28"/>
                </a:lnTo>
                <a:lnTo>
                  <a:pt x="856" y="6"/>
                </a:lnTo>
                <a:lnTo>
                  <a:pt x="1142" y="0"/>
                </a:lnTo>
              </a:path>
            </a:pathLst>
          </a:custGeom>
          <a:noFill/>
          <a:ln w="4762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Oval 179"/>
          <p:cNvSpPr>
            <a:spLocks noChangeArrowheads="1"/>
          </p:cNvSpPr>
          <p:nvPr/>
        </p:nvSpPr>
        <p:spPr bwMode="auto">
          <a:xfrm>
            <a:off x="6553200" y="3417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80"/>
          <p:cNvSpPr>
            <a:spLocks noEditPoints="1"/>
          </p:cNvSpPr>
          <p:nvPr/>
        </p:nvSpPr>
        <p:spPr bwMode="auto">
          <a:xfrm>
            <a:off x="6529388" y="3394075"/>
            <a:ext cx="104775"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81"/>
          <p:cNvSpPr>
            <a:spLocks noChangeArrowheads="1"/>
          </p:cNvSpPr>
          <p:nvPr/>
        </p:nvSpPr>
        <p:spPr bwMode="auto">
          <a:xfrm>
            <a:off x="7007225" y="2282825"/>
            <a:ext cx="55563"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82"/>
          <p:cNvSpPr>
            <a:spLocks noEditPoints="1"/>
          </p:cNvSpPr>
          <p:nvPr/>
        </p:nvSpPr>
        <p:spPr bwMode="auto">
          <a:xfrm>
            <a:off x="6983413" y="2259013"/>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83"/>
          <p:cNvSpPr>
            <a:spLocks noChangeArrowheads="1"/>
          </p:cNvSpPr>
          <p:nvPr/>
        </p:nvSpPr>
        <p:spPr bwMode="auto">
          <a:xfrm>
            <a:off x="7459663" y="206533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84"/>
          <p:cNvSpPr>
            <a:spLocks noEditPoints="1"/>
          </p:cNvSpPr>
          <p:nvPr/>
        </p:nvSpPr>
        <p:spPr bwMode="auto">
          <a:xfrm>
            <a:off x="7435850" y="2041525"/>
            <a:ext cx="104775" cy="1047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85"/>
          <p:cNvSpPr>
            <a:spLocks noChangeArrowheads="1"/>
          </p:cNvSpPr>
          <p:nvPr/>
        </p:nvSpPr>
        <p:spPr bwMode="auto">
          <a:xfrm>
            <a:off x="7913688" y="2032000"/>
            <a:ext cx="55563"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86"/>
          <p:cNvSpPr>
            <a:spLocks noEditPoints="1"/>
          </p:cNvSpPr>
          <p:nvPr/>
        </p:nvSpPr>
        <p:spPr bwMode="auto">
          <a:xfrm>
            <a:off x="7889875" y="2008188"/>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87"/>
          <p:cNvSpPr>
            <a:spLocks noChangeArrowheads="1"/>
          </p:cNvSpPr>
          <p:nvPr/>
        </p:nvSpPr>
        <p:spPr bwMode="auto">
          <a:xfrm>
            <a:off x="8366125" y="2020888"/>
            <a:ext cx="57150" cy="571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88"/>
          <p:cNvSpPr>
            <a:spLocks noEditPoints="1"/>
          </p:cNvSpPr>
          <p:nvPr/>
        </p:nvSpPr>
        <p:spPr bwMode="auto">
          <a:xfrm>
            <a:off x="8342313"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6553200" y="3527425"/>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7007225" y="2390775"/>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a:off x="7459663" y="21764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a:off x="7913688" y="2152650"/>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a:off x="8366125" y="2138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a:off x="6553200" y="3365500"/>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a:off x="7007225" y="2230438"/>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6"/>
          <p:cNvSpPr>
            <a:spLocks noChangeShapeType="1"/>
          </p:cNvSpPr>
          <p:nvPr/>
        </p:nvSpPr>
        <p:spPr bwMode="auto">
          <a:xfrm>
            <a:off x="7459663" y="20113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7"/>
          <p:cNvSpPr>
            <a:spLocks noChangeShapeType="1"/>
          </p:cNvSpPr>
          <p:nvPr/>
        </p:nvSpPr>
        <p:spPr bwMode="auto">
          <a:xfrm>
            <a:off x="7913688" y="1966913"/>
            <a:ext cx="55563"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8"/>
          <p:cNvSpPr>
            <a:spLocks noChangeShapeType="1"/>
          </p:cNvSpPr>
          <p:nvPr/>
        </p:nvSpPr>
        <p:spPr bwMode="auto">
          <a:xfrm>
            <a:off x="8366125" y="1960563"/>
            <a:ext cx="57150" cy="0"/>
          </a:xfrm>
          <a:prstGeom prst="line">
            <a:avLst/>
          </a:prstGeom>
          <a:noFill/>
          <a:ln w="4762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9"/>
          <p:cNvSpPr>
            <a:spLocks noChangeShapeType="1"/>
          </p:cNvSpPr>
          <p:nvPr/>
        </p:nvSpPr>
        <p:spPr bwMode="auto">
          <a:xfrm>
            <a:off x="6581775" y="3484563"/>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0"/>
          <p:cNvSpPr>
            <a:spLocks noChangeShapeType="1"/>
          </p:cNvSpPr>
          <p:nvPr/>
        </p:nvSpPr>
        <p:spPr bwMode="auto">
          <a:xfrm>
            <a:off x="7034213" y="2382838"/>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1"/>
          <p:cNvSpPr>
            <a:spLocks noChangeShapeType="1"/>
          </p:cNvSpPr>
          <p:nvPr/>
        </p:nvSpPr>
        <p:spPr bwMode="auto">
          <a:xfrm>
            <a:off x="7488238" y="215900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2"/>
          <p:cNvSpPr>
            <a:spLocks noChangeShapeType="1"/>
          </p:cNvSpPr>
          <p:nvPr/>
        </p:nvSpPr>
        <p:spPr bwMode="auto">
          <a:xfrm>
            <a:off x="7940675" y="2073275"/>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3"/>
          <p:cNvSpPr>
            <a:spLocks noChangeShapeType="1"/>
          </p:cNvSpPr>
          <p:nvPr/>
        </p:nvSpPr>
        <p:spPr bwMode="auto">
          <a:xfrm>
            <a:off x="8394700" y="2038350"/>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4"/>
          <p:cNvSpPr>
            <a:spLocks noChangeShapeType="1"/>
          </p:cNvSpPr>
          <p:nvPr/>
        </p:nvSpPr>
        <p:spPr bwMode="auto">
          <a:xfrm>
            <a:off x="8848725" y="2035175"/>
            <a:ext cx="0" cy="1016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5"/>
          <p:cNvSpPr>
            <a:spLocks noChangeShapeType="1"/>
          </p:cNvSpPr>
          <p:nvPr/>
        </p:nvSpPr>
        <p:spPr bwMode="auto">
          <a:xfrm>
            <a:off x="9301163" y="2035175"/>
            <a:ext cx="0" cy="1047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6"/>
          <p:cNvSpPr>
            <a:spLocks noChangeShapeType="1"/>
          </p:cNvSpPr>
          <p:nvPr/>
        </p:nvSpPr>
        <p:spPr bwMode="auto">
          <a:xfrm>
            <a:off x="9755188" y="2049463"/>
            <a:ext cx="0" cy="10953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10207625"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flipV="1">
            <a:off x="6581775" y="3371850"/>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flipV="1">
            <a:off x="7034213" y="2265363"/>
            <a:ext cx="0" cy="11747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488238" y="2046288"/>
            <a:ext cx="0" cy="1127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flipV="1">
            <a:off x="7940675" y="1962150"/>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flipV="1">
            <a:off x="8394700" y="1939925"/>
            <a:ext cx="0" cy="984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flipV="1">
            <a:off x="8848725" y="1935163"/>
            <a:ext cx="0" cy="100013"/>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flipV="1">
            <a:off x="9301163" y="1931988"/>
            <a:ext cx="0" cy="103188"/>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flipV="1">
            <a:off x="9755188" y="1938338"/>
            <a:ext cx="0" cy="111125"/>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10207625" y="1931988"/>
            <a:ext cx="0" cy="114300"/>
          </a:xfrm>
          <a:prstGeom prst="line">
            <a:avLst/>
          </a:prstGeom>
          <a:noFill/>
          <a:ln w="4762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217"/>
          <p:cNvSpPr>
            <a:spLocks/>
          </p:cNvSpPr>
          <p:nvPr/>
        </p:nvSpPr>
        <p:spPr bwMode="auto">
          <a:xfrm>
            <a:off x="6581775" y="2035175"/>
            <a:ext cx="3625850" cy="1449388"/>
          </a:xfrm>
          <a:custGeom>
            <a:avLst/>
            <a:gdLst>
              <a:gd name="T0" fmla="*/ 0 w 2284"/>
              <a:gd name="T1" fmla="*/ 913 h 913"/>
              <a:gd name="T2" fmla="*/ 285 w 2284"/>
              <a:gd name="T3" fmla="*/ 219 h 913"/>
              <a:gd name="T4" fmla="*/ 571 w 2284"/>
              <a:gd name="T5" fmla="*/ 78 h 913"/>
              <a:gd name="T6" fmla="*/ 856 w 2284"/>
              <a:gd name="T7" fmla="*/ 24 h 913"/>
              <a:gd name="T8" fmla="*/ 1142 w 2284"/>
              <a:gd name="T9" fmla="*/ 2 h 913"/>
              <a:gd name="T10" fmla="*/ 1428 w 2284"/>
              <a:gd name="T11" fmla="*/ 0 h 913"/>
              <a:gd name="T12" fmla="*/ 1713 w 2284"/>
              <a:gd name="T13" fmla="*/ 0 h 913"/>
              <a:gd name="T14" fmla="*/ 1999 w 2284"/>
              <a:gd name="T15" fmla="*/ 9 h 913"/>
              <a:gd name="T16" fmla="*/ 2284 w 2284"/>
              <a:gd name="T17" fmla="*/ 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4" h="913">
                <a:moveTo>
                  <a:pt x="0" y="913"/>
                </a:moveTo>
                <a:lnTo>
                  <a:pt x="285" y="219"/>
                </a:lnTo>
                <a:lnTo>
                  <a:pt x="571" y="78"/>
                </a:lnTo>
                <a:lnTo>
                  <a:pt x="856" y="24"/>
                </a:lnTo>
                <a:lnTo>
                  <a:pt x="1142" y="2"/>
                </a:lnTo>
                <a:lnTo>
                  <a:pt x="1428" y="0"/>
                </a:lnTo>
                <a:lnTo>
                  <a:pt x="1713" y="0"/>
                </a:lnTo>
                <a:lnTo>
                  <a:pt x="1999" y="9"/>
                </a:lnTo>
                <a:lnTo>
                  <a:pt x="2284" y="7"/>
                </a:lnTo>
              </a:path>
            </a:pathLst>
          </a:custGeom>
          <a:noFill/>
          <a:ln w="4762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218"/>
          <p:cNvSpPr>
            <a:spLocks noChangeArrowheads="1"/>
          </p:cNvSpPr>
          <p:nvPr/>
        </p:nvSpPr>
        <p:spPr bwMode="auto">
          <a:xfrm>
            <a:off x="6553200" y="3455988"/>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19"/>
          <p:cNvSpPr>
            <a:spLocks noEditPoints="1"/>
          </p:cNvSpPr>
          <p:nvPr/>
        </p:nvSpPr>
        <p:spPr bwMode="auto">
          <a:xfrm>
            <a:off x="6529388" y="34321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20"/>
          <p:cNvSpPr>
            <a:spLocks noChangeArrowheads="1"/>
          </p:cNvSpPr>
          <p:nvPr/>
        </p:nvSpPr>
        <p:spPr bwMode="auto">
          <a:xfrm>
            <a:off x="7007225" y="2354263"/>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221"/>
          <p:cNvSpPr>
            <a:spLocks noEditPoints="1"/>
          </p:cNvSpPr>
          <p:nvPr/>
        </p:nvSpPr>
        <p:spPr bwMode="auto">
          <a:xfrm>
            <a:off x="6983413" y="2332038"/>
            <a:ext cx="103188"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22"/>
          <p:cNvSpPr>
            <a:spLocks noChangeArrowheads="1"/>
          </p:cNvSpPr>
          <p:nvPr/>
        </p:nvSpPr>
        <p:spPr bwMode="auto">
          <a:xfrm>
            <a:off x="7459663" y="2130425"/>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23"/>
          <p:cNvSpPr>
            <a:spLocks noEditPoints="1"/>
          </p:cNvSpPr>
          <p:nvPr/>
        </p:nvSpPr>
        <p:spPr bwMode="auto">
          <a:xfrm>
            <a:off x="7435850" y="2108200"/>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224"/>
          <p:cNvSpPr>
            <a:spLocks noChangeArrowheads="1"/>
          </p:cNvSpPr>
          <p:nvPr/>
        </p:nvSpPr>
        <p:spPr bwMode="auto">
          <a:xfrm>
            <a:off x="7913688" y="20447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225"/>
          <p:cNvSpPr>
            <a:spLocks noEditPoints="1"/>
          </p:cNvSpPr>
          <p:nvPr/>
        </p:nvSpPr>
        <p:spPr bwMode="auto">
          <a:xfrm>
            <a:off x="7889875" y="2020888"/>
            <a:ext cx="103188" cy="1047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226"/>
          <p:cNvSpPr>
            <a:spLocks noChangeArrowheads="1"/>
          </p:cNvSpPr>
          <p:nvPr/>
        </p:nvSpPr>
        <p:spPr bwMode="auto">
          <a:xfrm>
            <a:off x="8366125" y="2011363"/>
            <a:ext cx="57150" cy="5556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227"/>
          <p:cNvSpPr>
            <a:spLocks noEditPoints="1"/>
          </p:cNvSpPr>
          <p:nvPr/>
        </p:nvSpPr>
        <p:spPr bwMode="auto">
          <a:xfrm>
            <a:off x="8342313" y="1987550"/>
            <a:ext cx="104775" cy="1031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228"/>
          <p:cNvSpPr>
            <a:spLocks noChangeArrowheads="1"/>
          </p:cNvSpPr>
          <p:nvPr/>
        </p:nvSpPr>
        <p:spPr bwMode="auto">
          <a:xfrm>
            <a:off x="8820150" y="2006600"/>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229"/>
          <p:cNvSpPr>
            <a:spLocks noEditPoints="1"/>
          </p:cNvSpPr>
          <p:nvPr/>
        </p:nvSpPr>
        <p:spPr bwMode="auto">
          <a:xfrm>
            <a:off x="8796338" y="1984375"/>
            <a:ext cx="103188"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230"/>
          <p:cNvSpPr>
            <a:spLocks noChangeArrowheads="1"/>
          </p:cNvSpPr>
          <p:nvPr/>
        </p:nvSpPr>
        <p:spPr bwMode="auto">
          <a:xfrm>
            <a:off x="9272588" y="2006600"/>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231"/>
          <p:cNvSpPr>
            <a:spLocks noEditPoints="1"/>
          </p:cNvSpPr>
          <p:nvPr/>
        </p:nvSpPr>
        <p:spPr bwMode="auto">
          <a:xfrm>
            <a:off x="9248775" y="1984375"/>
            <a:ext cx="104775" cy="1031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232"/>
          <p:cNvSpPr>
            <a:spLocks noChangeArrowheads="1"/>
          </p:cNvSpPr>
          <p:nvPr/>
        </p:nvSpPr>
        <p:spPr bwMode="auto">
          <a:xfrm>
            <a:off x="9726613" y="2020888"/>
            <a:ext cx="55563"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noEditPoints="1"/>
          </p:cNvSpPr>
          <p:nvPr/>
        </p:nvSpPr>
        <p:spPr bwMode="auto">
          <a:xfrm>
            <a:off x="9702800" y="1997075"/>
            <a:ext cx="104775" cy="1047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10179050" y="2017713"/>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10156825" y="1993900"/>
            <a:ext cx="103188" cy="1031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Line 236"/>
          <p:cNvSpPr>
            <a:spLocks noChangeShapeType="1"/>
          </p:cNvSpPr>
          <p:nvPr/>
        </p:nvSpPr>
        <p:spPr bwMode="auto">
          <a:xfrm>
            <a:off x="6553200" y="35956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7"/>
          <p:cNvSpPr>
            <a:spLocks noChangeShapeType="1"/>
          </p:cNvSpPr>
          <p:nvPr/>
        </p:nvSpPr>
        <p:spPr bwMode="auto">
          <a:xfrm>
            <a:off x="7007225" y="250031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8"/>
          <p:cNvSpPr>
            <a:spLocks noChangeShapeType="1"/>
          </p:cNvSpPr>
          <p:nvPr/>
        </p:nvSpPr>
        <p:spPr bwMode="auto">
          <a:xfrm>
            <a:off x="7459663" y="227171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9"/>
          <p:cNvSpPr>
            <a:spLocks noChangeShapeType="1"/>
          </p:cNvSpPr>
          <p:nvPr/>
        </p:nvSpPr>
        <p:spPr bwMode="auto">
          <a:xfrm>
            <a:off x="7913688" y="21844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0"/>
          <p:cNvSpPr>
            <a:spLocks noChangeShapeType="1"/>
          </p:cNvSpPr>
          <p:nvPr/>
        </p:nvSpPr>
        <p:spPr bwMode="auto">
          <a:xfrm>
            <a:off x="8366125" y="2138363"/>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1"/>
          <p:cNvSpPr>
            <a:spLocks noChangeShapeType="1"/>
          </p:cNvSpPr>
          <p:nvPr/>
        </p:nvSpPr>
        <p:spPr bwMode="auto">
          <a:xfrm>
            <a:off x="8820150" y="2136775"/>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2"/>
          <p:cNvSpPr>
            <a:spLocks noChangeShapeType="1"/>
          </p:cNvSpPr>
          <p:nvPr/>
        </p:nvSpPr>
        <p:spPr bwMode="auto">
          <a:xfrm>
            <a:off x="9272588" y="21399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3"/>
          <p:cNvSpPr>
            <a:spLocks noChangeShapeType="1"/>
          </p:cNvSpPr>
          <p:nvPr/>
        </p:nvSpPr>
        <p:spPr bwMode="auto">
          <a:xfrm>
            <a:off x="9726613" y="215900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4"/>
          <p:cNvSpPr>
            <a:spLocks noChangeShapeType="1"/>
          </p:cNvSpPr>
          <p:nvPr/>
        </p:nvSpPr>
        <p:spPr bwMode="auto">
          <a:xfrm>
            <a:off x="10179050" y="215900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5"/>
          <p:cNvSpPr>
            <a:spLocks noChangeShapeType="1"/>
          </p:cNvSpPr>
          <p:nvPr/>
        </p:nvSpPr>
        <p:spPr bwMode="auto">
          <a:xfrm>
            <a:off x="6553200" y="3371850"/>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007225" y="22653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7459663" y="20462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7913688" y="1962150"/>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8366125" y="1939925"/>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8820150" y="1935163"/>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9272588"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9726613" y="1938338"/>
            <a:ext cx="55563"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10179050" y="1931988"/>
            <a:ext cx="57150" cy="0"/>
          </a:xfrm>
          <a:prstGeom prst="line">
            <a:avLst/>
          </a:prstGeom>
          <a:noFill/>
          <a:ln w="4762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54"/>
          <p:cNvSpPr>
            <a:spLocks noChangeArrowheads="1"/>
          </p:cNvSpPr>
          <p:nvPr/>
        </p:nvSpPr>
        <p:spPr bwMode="auto">
          <a:xfrm>
            <a:off x="9605963" y="3709987"/>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5"/>
          <p:cNvSpPr>
            <a:spLocks noChangeShapeType="1"/>
          </p:cNvSpPr>
          <p:nvPr/>
        </p:nvSpPr>
        <p:spPr bwMode="auto">
          <a:xfrm>
            <a:off x="9302750" y="3822699"/>
            <a:ext cx="282575" cy="0"/>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9415463" y="3908424"/>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9415463" y="3738562"/>
            <a:ext cx="57150" cy="0"/>
          </a:xfrm>
          <a:prstGeom prst="line">
            <a:avLst/>
          </a:prstGeom>
          <a:noFill/>
          <a:ln w="190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flipV="1">
            <a:off x="9444038" y="3738562"/>
            <a:ext cx="0" cy="169863"/>
          </a:xfrm>
          <a:prstGeom prst="line">
            <a:avLst/>
          </a:prstGeom>
          <a:noFill/>
          <a:ln w="190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Oval 259"/>
          <p:cNvSpPr>
            <a:spLocks noChangeArrowheads="1"/>
          </p:cNvSpPr>
          <p:nvPr/>
        </p:nvSpPr>
        <p:spPr bwMode="auto">
          <a:xfrm>
            <a:off x="9415463" y="3795712"/>
            <a:ext cx="57150" cy="5556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260"/>
          <p:cNvSpPr>
            <a:spLocks noEditPoints="1"/>
          </p:cNvSpPr>
          <p:nvPr/>
        </p:nvSpPr>
        <p:spPr bwMode="auto">
          <a:xfrm>
            <a:off x="9405938" y="3786187"/>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Rectangle 261"/>
          <p:cNvSpPr>
            <a:spLocks noChangeArrowheads="1"/>
          </p:cNvSpPr>
          <p:nvPr/>
        </p:nvSpPr>
        <p:spPr bwMode="auto">
          <a:xfrm>
            <a:off x="9605963" y="3979862"/>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5" name="Line 262"/>
          <p:cNvSpPr>
            <a:spLocks noChangeShapeType="1"/>
          </p:cNvSpPr>
          <p:nvPr/>
        </p:nvSpPr>
        <p:spPr bwMode="auto">
          <a:xfrm>
            <a:off x="9302750" y="4095749"/>
            <a:ext cx="282575" cy="0"/>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9415463" y="4179887"/>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9415463" y="4010024"/>
            <a:ext cx="57150" cy="0"/>
          </a:xfrm>
          <a:prstGeom prst="line">
            <a:avLst/>
          </a:prstGeom>
          <a:noFill/>
          <a:ln w="190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9444038" y="4010024"/>
            <a:ext cx="0" cy="169863"/>
          </a:xfrm>
          <a:prstGeom prst="line">
            <a:avLst/>
          </a:prstGeom>
          <a:noFill/>
          <a:ln w="190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266"/>
          <p:cNvSpPr>
            <a:spLocks noChangeArrowheads="1"/>
          </p:cNvSpPr>
          <p:nvPr/>
        </p:nvSpPr>
        <p:spPr bwMode="auto">
          <a:xfrm>
            <a:off x="9415463" y="4067174"/>
            <a:ext cx="57150" cy="5556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267"/>
          <p:cNvSpPr>
            <a:spLocks noEditPoints="1"/>
          </p:cNvSpPr>
          <p:nvPr/>
        </p:nvSpPr>
        <p:spPr bwMode="auto">
          <a:xfrm>
            <a:off x="9405938" y="4057649"/>
            <a:ext cx="76200" cy="746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Rectangle 268"/>
          <p:cNvSpPr>
            <a:spLocks noChangeArrowheads="1"/>
          </p:cNvSpPr>
          <p:nvPr/>
        </p:nvSpPr>
        <p:spPr bwMode="auto">
          <a:xfrm>
            <a:off x="9605963" y="4254499"/>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 name="Line 269"/>
          <p:cNvSpPr>
            <a:spLocks noChangeShapeType="1"/>
          </p:cNvSpPr>
          <p:nvPr/>
        </p:nvSpPr>
        <p:spPr bwMode="auto">
          <a:xfrm>
            <a:off x="9302750" y="4367212"/>
            <a:ext cx="282575" cy="0"/>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9415463" y="4451349"/>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9415463" y="4281487"/>
            <a:ext cx="57150" cy="0"/>
          </a:xfrm>
          <a:prstGeom prst="line">
            <a:avLst/>
          </a:prstGeom>
          <a:noFill/>
          <a:ln w="190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2"/>
          <p:cNvSpPr>
            <a:spLocks noChangeShapeType="1"/>
          </p:cNvSpPr>
          <p:nvPr/>
        </p:nvSpPr>
        <p:spPr bwMode="auto">
          <a:xfrm flipV="1">
            <a:off x="9444038" y="4281487"/>
            <a:ext cx="0" cy="169863"/>
          </a:xfrm>
          <a:prstGeom prst="line">
            <a:avLst/>
          </a:prstGeom>
          <a:noFill/>
          <a:ln w="190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9415463" y="4338637"/>
            <a:ext cx="57150" cy="5556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9405938" y="4329112"/>
            <a:ext cx="76200" cy="762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275"/>
          <p:cNvSpPr>
            <a:spLocks noChangeArrowheads="1"/>
          </p:cNvSpPr>
          <p:nvPr/>
        </p:nvSpPr>
        <p:spPr bwMode="auto">
          <a:xfrm>
            <a:off x="9605963" y="4524374"/>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9" name="Line 276"/>
          <p:cNvSpPr>
            <a:spLocks noChangeShapeType="1"/>
          </p:cNvSpPr>
          <p:nvPr/>
        </p:nvSpPr>
        <p:spPr bwMode="auto">
          <a:xfrm>
            <a:off x="9302750" y="4638674"/>
            <a:ext cx="282575" cy="0"/>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277"/>
          <p:cNvSpPr>
            <a:spLocks noChangeShapeType="1"/>
          </p:cNvSpPr>
          <p:nvPr/>
        </p:nvSpPr>
        <p:spPr bwMode="auto">
          <a:xfrm>
            <a:off x="9415463" y="4722812"/>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278"/>
          <p:cNvSpPr>
            <a:spLocks noChangeShapeType="1"/>
          </p:cNvSpPr>
          <p:nvPr/>
        </p:nvSpPr>
        <p:spPr bwMode="auto">
          <a:xfrm>
            <a:off x="9415463" y="4552949"/>
            <a:ext cx="57150" cy="0"/>
          </a:xfrm>
          <a:prstGeom prst="line">
            <a:avLst/>
          </a:prstGeom>
          <a:noFill/>
          <a:ln w="190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79"/>
          <p:cNvSpPr>
            <a:spLocks noChangeShapeType="1"/>
          </p:cNvSpPr>
          <p:nvPr/>
        </p:nvSpPr>
        <p:spPr bwMode="auto">
          <a:xfrm flipV="1">
            <a:off x="9444038" y="4552949"/>
            <a:ext cx="0" cy="169863"/>
          </a:xfrm>
          <a:prstGeom prst="line">
            <a:avLst/>
          </a:prstGeom>
          <a:noFill/>
          <a:ln w="190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Oval 280"/>
          <p:cNvSpPr>
            <a:spLocks noChangeArrowheads="1"/>
          </p:cNvSpPr>
          <p:nvPr/>
        </p:nvSpPr>
        <p:spPr bwMode="auto">
          <a:xfrm>
            <a:off x="9415463" y="4610099"/>
            <a:ext cx="57150" cy="571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281"/>
          <p:cNvSpPr>
            <a:spLocks noEditPoints="1"/>
          </p:cNvSpPr>
          <p:nvPr/>
        </p:nvSpPr>
        <p:spPr bwMode="auto">
          <a:xfrm>
            <a:off x="9405938" y="4600574"/>
            <a:ext cx="76200" cy="762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TextBox 284"/>
          <p:cNvSpPr txBox="1"/>
          <p:nvPr/>
        </p:nvSpPr>
        <p:spPr>
          <a:xfrm>
            <a:off x="1577160" y="2999068"/>
            <a:ext cx="324128"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286" name="TextBox 285"/>
          <p:cNvSpPr txBox="1"/>
          <p:nvPr/>
        </p:nvSpPr>
        <p:spPr>
          <a:xfrm>
            <a:off x="3039855" y="2175997"/>
            <a:ext cx="603050"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grpSp>
        <p:nvGrpSpPr>
          <p:cNvPr id="107" name="Group 106"/>
          <p:cNvGrpSpPr/>
          <p:nvPr/>
        </p:nvGrpSpPr>
        <p:grpSpPr>
          <a:xfrm>
            <a:off x="1701800" y="2497138"/>
            <a:ext cx="3279160" cy="360362"/>
            <a:chOff x="1701800" y="2497138"/>
            <a:chExt cx="3279160" cy="360362"/>
          </a:xfrm>
        </p:grpSpPr>
        <p:sp>
          <p:nvSpPr>
            <p:cNvPr id="87" name="Line 85"/>
            <p:cNvSpPr>
              <a:spLocks noChangeShapeType="1"/>
            </p:cNvSpPr>
            <p:nvPr/>
          </p:nvSpPr>
          <p:spPr bwMode="auto">
            <a:xfrm>
              <a:off x="4278313" y="2857500"/>
              <a:ext cx="52388"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1701800" y="2497138"/>
              <a:ext cx="32734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701800" y="2497138"/>
              <a:ext cx="0" cy="1757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4980960" y="2497138"/>
              <a:ext cx="0" cy="1757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52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2856" y="316468"/>
            <a:ext cx="936667" cy="369332"/>
          </a:xfrm>
          <a:prstGeom prst="rect">
            <a:avLst/>
          </a:prstGeom>
          <a:noFill/>
        </p:spPr>
        <p:txBody>
          <a:bodyPr wrap="none" rtlCol="0">
            <a:spAutoFit/>
          </a:bodyPr>
          <a:lstStyle/>
          <a:p>
            <a:r>
              <a:rPr lang="en-US" dirty="0" smtClean="0"/>
              <a:t>Figure 3</a:t>
            </a:r>
            <a:endParaRPr lang="en-US" dirty="0"/>
          </a:p>
        </p:txBody>
      </p:sp>
      <p:sp>
        <p:nvSpPr>
          <p:cNvPr id="5" name="Rectangle 5"/>
          <p:cNvSpPr>
            <a:spLocks noChangeArrowheads="1"/>
          </p:cNvSpPr>
          <p:nvPr/>
        </p:nvSpPr>
        <p:spPr bwMode="auto">
          <a:xfrm>
            <a:off x="2813050" y="4041648"/>
            <a:ext cx="2646363" cy="209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a:off x="2813050"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303371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47503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391477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435610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47974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5238750"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03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4"/>
          <p:cNvSpPr>
            <a:spLocks noChangeArrowheads="1"/>
          </p:cNvSpPr>
          <p:nvPr/>
        </p:nvSpPr>
        <p:spPr bwMode="auto">
          <a:xfrm>
            <a:off x="34417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5"/>
          <p:cNvSpPr>
            <a:spLocks noChangeArrowheads="1"/>
          </p:cNvSpPr>
          <p:nvPr/>
        </p:nvSpPr>
        <p:spPr bwMode="auto">
          <a:xfrm>
            <a:off x="388302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6"/>
          <p:cNvSpPr>
            <a:spLocks noChangeArrowheads="1"/>
          </p:cNvSpPr>
          <p:nvPr/>
        </p:nvSpPr>
        <p:spPr bwMode="auto">
          <a:xfrm>
            <a:off x="43243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7"/>
          <p:cNvSpPr>
            <a:spLocks noChangeArrowheads="1"/>
          </p:cNvSpPr>
          <p:nvPr/>
        </p:nvSpPr>
        <p:spPr bwMode="auto">
          <a:xfrm>
            <a:off x="47656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8"/>
          <p:cNvSpPr>
            <a:spLocks noChangeArrowheads="1"/>
          </p:cNvSpPr>
          <p:nvPr/>
        </p:nvSpPr>
        <p:spPr bwMode="auto">
          <a:xfrm>
            <a:off x="520700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9"/>
          <p:cNvSpPr>
            <a:spLocks noChangeArrowheads="1"/>
          </p:cNvSpPr>
          <p:nvPr/>
        </p:nvSpPr>
        <p:spPr bwMode="auto">
          <a:xfrm>
            <a:off x="2903243" y="6411077"/>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25" name="Line 20"/>
          <p:cNvSpPr>
            <a:spLocks noChangeShapeType="1"/>
          </p:cNvSpPr>
          <p:nvPr/>
        </p:nvSpPr>
        <p:spPr bwMode="auto">
          <a:xfrm flipV="1">
            <a:off x="2813050"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a:off x="2786063"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H="1">
            <a:off x="2786063"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a:off x="2786063"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H="1">
            <a:off x="2786063"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a:off x="2786063"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H="1">
            <a:off x="2786063"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679700"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8"/>
          <p:cNvSpPr>
            <a:spLocks noChangeArrowheads="1"/>
          </p:cNvSpPr>
          <p:nvPr/>
        </p:nvSpPr>
        <p:spPr bwMode="auto">
          <a:xfrm>
            <a:off x="2573338"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29"/>
          <p:cNvSpPr>
            <a:spLocks noChangeArrowheads="1"/>
          </p:cNvSpPr>
          <p:nvPr/>
        </p:nvSpPr>
        <p:spPr bwMode="auto">
          <a:xfrm>
            <a:off x="2573338"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0"/>
          <p:cNvSpPr>
            <a:spLocks noChangeArrowheads="1"/>
          </p:cNvSpPr>
          <p:nvPr/>
        </p:nvSpPr>
        <p:spPr bwMode="auto">
          <a:xfrm>
            <a:off x="2573338"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1"/>
          <p:cNvSpPr>
            <a:spLocks noChangeArrowheads="1"/>
          </p:cNvSpPr>
          <p:nvPr/>
        </p:nvSpPr>
        <p:spPr bwMode="auto">
          <a:xfrm>
            <a:off x="2573338"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2"/>
          <p:cNvSpPr>
            <a:spLocks noChangeArrowheads="1"/>
          </p:cNvSpPr>
          <p:nvPr/>
        </p:nvSpPr>
        <p:spPr bwMode="auto">
          <a:xfrm>
            <a:off x="2679700"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3"/>
          <p:cNvSpPr>
            <a:spLocks noChangeArrowheads="1"/>
          </p:cNvSpPr>
          <p:nvPr/>
        </p:nvSpPr>
        <p:spPr bwMode="auto">
          <a:xfrm>
            <a:off x="3832225" y="820696"/>
            <a:ext cx="3686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R</a:t>
            </a:r>
            <a:r>
              <a:rPr kumimoji="0" lang="en-US" altLang="en-US" sz="1400" b="0" i="0" u="none" strike="noStrike" cap="none" normalizeH="0" baseline="0" dirty="0" smtClean="0">
                <a:ln>
                  <a:noFill/>
                </a:ln>
                <a:solidFill>
                  <a:srgbClr val="000000"/>
                </a:solidFill>
                <a:effectLst/>
              </a:rPr>
              <a:t>ats</a:t>
            </a:r>
            <a:endParaRPr kumimoji="0" lang="en-US" altLang="en-US" sz="1400" b="0" i="0" u="none" strike="noStrike" cap="none" normalizeH="0" baseline="0" dirty="0" smtClean="0">
              <a:ln>
                <a:noFill/>
              </a:ln>
              <a:solidFill>
                <a:schemeClr val="tx1"/>
              </a:solidFill>
              <a:effectLst/>
            </a:endParaRPr>
          </a:p>
        </p:txBody>
      </p:sp>
      <p:sp>
        <p:nvSpPr>
          <p:cNvPr id="49" name="Line 44"/>
          <p:cNvSpPr>
            <a:spLocks noChangeShapeType="1"/>
          </p:cNvSpPr>
          <p:nvPr/>
        </p:nvSpPr>
        <p:spPr bwMode="auto">
          <a:xfrm>
            <a:off x="3033713" y="4138486"/>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475038" y="49814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914775" y="5235448"/>
            <a:ext cx="0" cy="1428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356100" y="5032248"/>
            <a:ext cx="0" cy="4603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a:off x="4797425" y="5065586"/>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9"/>
          <p:cNvSpPr>
            <a:spLocks noChangeShapeType="1"/>
          </p:cNvSpPr>
          <p:nvPr/>
        </p:nvSpPr>
        <p:spPr bwMode="auto">
          <a:xfrm>
            <a:off x="5238750" y="4594098"/>
            <a:ext cx="0" cy="619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3033713" y="4109911"/>
            <a:ext cx="0" cy="2857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V="1">
            <a:off x="3475038" y="4943348"/>
            <a:ext cx="0" cy="381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3914775" y="5090986"/>
            <a:ext cx="0" cy="1444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V="1">
            <a:off x="4356100" y="4984623"/>
            <a:ext cx="0" cy="47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797425" y="4776661"/>
            <a:ext cx="0" cy="2889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5238750" y="4530598"/>
            <a:ext cx="0" cy="63500"/>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033713" y="4138486"/>
            <a:ext cx="2205038" cy="1096963"/>
          </a:xfrm>
          <a:custGeom>
            <a:avLst/>
            <a:gdLst>
              <a:gd name="T0" fmla="*/ 0 w 1389"/>
              <a:gd name="T1" fmla="*/ 0 h 691"/>
              <a:gd name="T2" fmla="*/ 278 w 1389"/>
              <a:gd name="T3" fmla="*/ 531 h 691"/>
              <a:gd name="T4" fmla="*/ 555 w 1389"/>
              <a:gd name="T5" fmla="*/ 691 h 691"/>
              <a:gd name="T6" fmla="*/ 833 w 1389"/>
              <a:gd name="T7" fmla="*/ 563 h 691"/>
              <a:gd name="T8" fmla="*/ 1111 w 1389"/>
              <a:gd name="T9" fmla="*/ 584 h 691"/>
              <a:gd name="T10" fmla="*/ 1389 w 1389"/>
              <a:gd name="T11" fmla="*/ 287 h 691"/>
            </a:gdLst>
            <a:ahLst/>
            <a:cxnLst>
              <a:cxn ang="0">
                <a:pos x="T0" y="T1"/>
              </a:cxn>
              <a:cxn ang="0">
                <a:pos x="T2" y="T3"/>
              </a:cxn>
              <a:cxn ang="0">
                <a:pos x="T4" y="T5"/>
              </a:cxn>
              <a:cxn ang="0">
                <a:pos x="T6" y="T7"/>
              </a:cxn>
              <a:cxn ang="0">
                <a:pos x="T8" y="T9"/>
              </a:cxn>
              <a:cxn ang="0">
                <a:pos x="T10" y="T11"/>
              </a:cxn>
            </a:cxnLst>
            <a:rect l="0" t="0" r="r" b="b"/>
            <a:pathLst>
              <a:path w="1389" h="691">
                <a:moveTo>
                  <a:pt x="0" y="0"/>
                </a:moveTo>
                <a:lnTo>
                  <a:pt x="278" y="531"/>
                </a:lnTo>
                <a:lnTo>
                  <a:pt x="555" y="691"/>
                </a:lnTo>
                <a:lnTo>
                  <a:pt x="833" y="563"/>
                </a:lnTo>
                <a:lnTo>
                  <a:pt x="1111" y="584"/>
                </a:lnTo>
                <a:lnTo>
                  <a:pt x="1389" y="287"/>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Oval 57"/>
          <p:cNvSpPr>
            <a:spLocks noChangeArrowheads="1"/>
          </p:cNvSpPr>
          <p:nvPr/>
        </p:nvSpPr>
        <p:spPr bwMode="auto">
          <a:xfrm>
            <a:off x="3014663" y="41194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noEditPoints="1"/>
          </p:cNvSpPr>
          <p:nvPr/>
        </p:nvSpPr>
        <p:spPr bwMode="auto">
          <a:xfrm>
            <a:off x="3000375" y="410514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59"/>
          <p:cNvSpPr>
            <a:spLocks noChangeArrowheads="1"/>
          </p:cNvSpPr>
          <p:nvPr/>
        </p:nvSpPr>
        <p:spPr bwMode="auto">
          <a:xfrm>
            <a:off x="3455988" y="4962398"/>
            <a:ext cx="36513" cy="381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noEditPoints="1"/>
          </p:cNvSpPr>
          <p:nvPr/>
        </p:nvSpPr>
        <p:spPr bwMode="auto">
          <a:xfrm>
            <a:off x="3440113" y="4948111"/>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1"/>
          <p:cNvSpPr>
            <a:spLocks noChangeArrowheads="1"/>
          </p:cNvSpPr>
          <p:nvPr/>
        </p:nvSpPr>
        <p:spPr bwMode="auto">
          <a:xfrm>
            <a:off x="3897313" y="52163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noEditPoints="1"/>
          </p:cNvSpPr>
          <p:nvPr/>
        </p:nvSpPr>
        <p:spPr bwMode="auto">
          <a:xfrm>
            <a:off x="3881438" y="5200523"/>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3"/>
          <p:cNvSpPr>
            <a:spLocks noChangeArrowheads="1"/>
          </p:cNvSpPr>
          <p:nvPr/>
        </p:nvSpPr>
        <p:spPr bwMode="auto">
          <a:xfrm>
            <a:off x="4338638" y="50131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noEditPoints="1"/>
          </p:cNvSpPr>
          <p:nvPr/>
        </p:nvSpPr>
        <p:spPr bwMode="auto">
          <a:xfrm>
            <a:off x="4322763" y="4998911"/>
            <a:ext cx="68263"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5"/>
          <p:cNvSpPr>
            <a:spLocks noChangeArrowheads="1"/>
          </p:cNvSpPr>
          <p:nvPr/>
        </p:nvSpPr>
        <p:spPr bwMode="auto">
          <a:xfrm>
            <a:off x="4779963" y="504653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noEditPoints="1"/>
          </p:cNvSpPr>
          <p:nvPr/>
        </p:nvSpPr>
        <p:spPr bwMode="auto">
          <a:xfrm>
            <a:off x="4764088" y="5032248"/>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67"/>
          <p:cNvSpPr>
            <a:spLocks noChangeArrowheads="1"/>
          </p:cNvSpPr>
          <p:nvPr/>
        </p:nvSpPr>
        <p:spPr bwMode="auto">
          <a:xfrm>
            <a:off x="5219700" y="4575048"/>
            <a:ext cx="38100"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noEditPoints="1"/>
          </p:cNvSpPr>
          <p:nvPr/>
        </p:nvSpPr>
        <p:spPr bwMode="auto">
          <a:xfrm>
            <a:off x="5205413" y="4559173"/>
            <a:ext cx="66675"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a:off x="3014663" y="41670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a:off x="3455988" y="50195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a:off x="3897313" y="53783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4338638" y="50782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4779963" y="53545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a:off x="5219700" y="4656011"/>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a:off x="3014663" y="410991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a:off x="3455988" y="4943348"/>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a:off x="3897313" y="5090986"/>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a:off x="4338638" y="498462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a:off x="4779963" y="477666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0"/>
          <p:cNvSpPr>
            <a:spLocks noChangeShapeType="1"/>
          </p:cNvSpPr>
          <p:nvPr/>
        </p:nvSpPr>
        <p:spPr bwMode="auto">
          <a:xfrm>
            <a:off x="5219700" y="4530598"/>
            <a:ext cx="38100"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1"/>
          <p:cNvSpPr>
            <a:spLocks noChangeShapeType="1"/>
          </p:cNvSpPr>
          <p:nvPr/>
        </p:nvSpPr>
        <p:spPr bwMode="auto">
          <a:xfrm>
            <a:off x="3033713" y="44194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2"/>
          <p:cNvSpPr>
            <a:spLocks noChangeShapeType="1"/>
          </p:cNvSpPr>
          <p:nvPr/>
        </p:nvSpPr>
        <p:spPr bwMode="auto">
          <a:xfrm>
            <a:off x="3475038" y="4554411"/>
            <a:ext cx="0" cy="349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3"/>
          <p:cNvSpPr>
            <a:spLocks noChangeShapeType="1"/>
          </p:cNvSpPr>
          <p:nvPr/>
        </p:nvSpPr>
        <p:spPr bwMode="auto">
          <a:xfrm>
            <a:off x="3914775" y="4724273"/>
            <a:ext cx="0" cy="1762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4"/>
          <p:cNvSpPr>
            <a:spLocks noChangeShapeType="1"/>
          </p:cNvSpPr>
          <p:nvPr/>
        </p:nvSpPr>
        <p:spPr bwMode="auto">
          <a:xfrm>
            <a:off x="4356100" y="4598861"/>
            <a:ext cx="0" cy="1381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5"/>
          <p:cNvSpPr>
            <a:spLocks noChangeShapeType="1"/>
          </p:cNvSpPr>
          <p:nvPr/>
        </p:nvSpPr>
        <p:spPr bwMode="auto">
          <a:xfrm>
            <a:off x="4797425" y="4479798"/>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6"/>
          <p:cNvSpPr>
            <a:spLocks noChangeShapeType="1"/>
          </p:cNvSpPr>
          <p:nvPr/>
        </p:nvSpPr>
        <p:spPr bwMode="auto">
          <a:xfrm>
            <a:off x="5238750" y="428453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7"/>
          <p:cNvSpPr>
            <a:spLocks noChangeShapeType="1"/>
          </p:cNvSpPr>
          <p:nvPr/>
        </p:nvSpPr>
        <p:spPr bwMode="auto">
          <a:xfrm flipV="1">
            <a:off x="3033713" y="4343273"/>
            <a:ext cx="0" cy="762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8"/>
          <p:cNvSpPr>
            <a:spLocks noChangeShapeType="1"/>
          </p:cNvSpPr>
          <p:nvPr/>
        </p:nvSpPr>
        <p:spPr bwMode="auto">
          <a:xfrm flipV="1">
            <a:off x="3475038" y="4521073"/>
            <a:ext cx="0" cy="3333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9"/>
          <p:cNvSpPr>
            <a:spLocks noChangeShapeType="1"/>
          </p:cNvSpPr>
          <p:nvPr/>
        </p:nvSpPr>
        <p:spPr bwMode="auto">
          <a:xfrm flipV="1">
            <a:off x="3914775" y="4546473"/>
            <a:ext cx="0" cy="17780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0"/>
          <p:cNvSpPr>
            <a:spLocks noChangeShapeType="1"/>
          </p:cNvSpPr>
          <p:nvPr/>
        </p:nvSpPr>
        <p:spPr bwMode="auto">
          <a:xfrm flipV="1">
            <a:off x="4356100" y="4462336"/>
            <a:ext cx="0" cy="1365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1"/>
          <p:cNvSpPr>
            <a:spLocks noChangeShapeType="1"/>
          </p:cNvSpPr>
          <p:nvPr/>
        </p:nvSpPr>
        <p:spPr bwMode="auto">
          <a:xfrm flipV="1">
            <a:off x="4797425" y="4424236"/>
            <a:ext cx="0" cy="555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2"/>
          <p:cNvSpPr>
            <a:spLocks noChangeShapeType="1"/>
          </p:cNvSpPr>
          <p:nvPr/>
        </p:nvSpPr>
        <p:spPr bwMode="auto">
          <a:xfrm flipV="1">
            <a:off x="5238750" y="4240086"/>
            <a:ext cx="0" cy="444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3033713" y="4284536"/>
            <a:ext cx="2205038" cy="439738"/>
          </a:xfrm>
          <a:custGeom>
            <a:avLst/>
            <a:gdLst>
              <a:gd name="T0" fmla="*/ 0 w 1389"/>
              <a:gd name="T1" fmla="*/ 85 h 277"/>
              <a:gd name="T2" fmla="*/ 278 w 1389"/>
              <a:gd name="T3" fmla="*/ 170 h 277"/>
              <a:gd name="T4" fmla="*/ 555 w 1389"/>
              <a:gd name="T5" fmla="*/ 277 h 277"/>
              <a:gd name="T6" fmla="*/ 833 w 1389"/>
              <a:gd name="T7" fmla="*/ 198 h 277"/>
              <a:gd name="T8" fmla="*/ 1111 w 1389"/>
              <a:gd name="T9" fmla="*/ 123 h 277"/>
              <a:gd name="T10" fmla="*/ 1389 w 1389"/>
              <a:gd name="T11" fmla="*/ 0 h 277"/>
            </a:gdLst>
            <a:ahLst/>
            <a:cxnLst>
              <a:cxn ang="0">
                <a:pos x="T0" y="T1"/>
              </a:cxn>
              <a:cxn ang="0">
                <a:pos x="T2" y="T3"/>
              </a:cxn>
              <a:cxn ang="0">
                <a:pos x="T4" y="T5"/>
              </a:cxn>
              <a:cxn ang="0">
                <a:pos x="T6" y="T7"/>
              </a:cxn>
              <a:cxn ang="0">
                <a:pos x="T8" y="T9"/>
              </a:cxn>
              <a:cxn ang="0">
                <a:pos x="T10" y="T11"/>
              </a:cxn>
            </a:cxnLst>
            <a:rect l="0" t="0" r="r" b="b"/>
            <a:pathLst>
              <a:path w="1389" h="277">
                <a:moveTo>
                  <a:pt x="0" y="85"/>
                </a:moveTo>
                <a:lnTo>
                  <a:pt x="278" y="170"/>
                </a:lnTo>
                <a:lnTo>
                  <a:pt x="555" y="277"/>
                </a:lnTo>
                <a:lnTo>
                  <a:pt x="833" y="198"/>
                </a:lnTo>
                <a:lnTo>
                  <a:pt x="1111" y="123"/>
                </a:lnTo>
                <a:lnTo>
                  <a:pt x="1389" y="0"/>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94"/>
          <p:cNvSpPr>
            <a:spLocks noChangeArrowheads="1"/>
          </p:cNvSpPr>
          <p:nvPr/>
        </p:nvSpPr>
        <p:spPr bwMode="auto">
          <a:xfrm>
            <a:off x="3014663" y="44004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5"/>
          <p:cNvSpPr>
            <a:spLocks noEditPoints="1"/>
          </p:cNvSpPr>
          <p:nvPr/>
        </p:nvSpPr>
        <p:spPr bwMode="auto">
          <a:xfrm>
            <a:off x="3000375" y="4386136"/>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6"/>
          <p:cNvSpPr>
            <a:spLocks noChangeArrowheads="1"/>
          </p:cNvSpPr>
          <p:nvPr/>
        </p:nvSpPr>
        <p:spPr bwMode="auto">
          <a:xfrm>
            <a:off x="3455988" y="4535361"/>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noEditPoints="1"/>
          </p:cNvSpPr>
          <p:nvPr/>
        </p:nvSpPr>
        <p:spPr bwMode="auto">
          <a:xfrm>
            <a:off x="3440113" y="4521073"/>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98"/>
          <p:cNvSpPr>
            <a:spLocks noChangeArrowheads="1"/>
          </p:cNvSpPr>
          <p:nvPr/>
        </p:nvSpPr>
        <p:spPr bwMode="auto">
          <a:xfrm>
            <a:off x="3897313" y="470522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noEditPoints="1"/>
          </p:cNvSpPr>
          <p:nvPr/>
        </p:nvSpPr>
        <p:spPr bwMode="auto">
          <a:xfrm>
            <a:off x="3881438" y="4689348"/>
            <a:ext cx="68263"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0"/>
          <p:cNvSpPr>
            <a:spLocks noChangeArrowheads="1"/>
          </p:cNvSpPr>
          <p:nvPr/>
        </p:nvSpPr>
        <p:spPr bwMode="auto">
          <a:xfrm>
            <a:off x="4338638" y="458139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noEditPoints="1"/>
          </p:cNvSpPr>
          <p:nvPr/>
        </p:nvSpPr>
        <p:spPr bwMode="auto">
          <a:xfrm>
            <a:off x="4322763" y="4565523"/>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2"/>
          <p:cNvSpPr>
            <a:spLocks noChangeArrowheads="1"/>
          </p:cNvSpPr>
          <p:nvPr/>
        </p:nvSpPr>
        <p:spPr bwMode="auto">
          <a:xfrm>
            <a:off x="4779963" y="4460748"/>
            <a:ext cx="36513" cy="381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noEditPoints="1"/>
          </p:cNvSpPr>
          <p:nvPr/>
        </p:nvSpPr>
        <p:spPr bwMode="auto">
          <a:xfrm>
            <a:off x="4764088" y="444646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04"/>
          <p:cNvSpPr>
            <a:spLocks noChangeArrowheads="1"/>
          </p:cNvSpPr>
          <p:nvPr/>
        </p:nvSpPr>
        <p:spPr bwMode="auto">
          <a:xfrm>
            <a:off x="5219700" y="4267073"/>
            <a:ext cx="38100"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5"/>
          <p:cNvSpPr>
            <a:spLocks noEditPoints="1"/>
          </p:cNvSpPr>
          <p:nvPr/>
        </p:nvSpPr>
        <p:spPr bwMode="auto">
          <a:xfrm>
            <a:off x="5205413" y="425119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6"/>
          <p:cNvSpPr>
            <a:spLocks noChangeShapeType="1"/>
          </p:cNvSpPr>
          <p:nvPr/>
        </p:nvSpPr>
        <p:spPr bwMode="auto">
          <a:xfrm>
            <a:off x="3014663" y="44956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7"/>
          <p:cNvSpPr>
            <a:spLocks noChangeShapeType="1"/>
          </p:cNvSpPr>
          <p:nvPr/>
        </p:nvSpPr>
        <p:spPr bwMode="auto">
          <a:xfrm>
            <a:off x="3455988" y="4589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8"/>
          <p:cNvSpPr>
            <a:spLocks noChangeShapeType="1"/>
          </p:cNvSpPr>
          <p:nvPr/>
        </p:nvSpPr>
        <p:spPr bwMode="auto">
          <a:xfrm>
            <a:off x="3897313" y="490048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9"/>
          <p:cNvSpPr>
            <a:spLocks noChangeShapeType="1"/>
          </p:cNvSpPr>
          <p:nvPr/>
        </p:nvSpPr>
        <p:spPr bwMode="auto">
          <a:xfrm>
            <a:off x="4338638" y="47369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0"/>
          <p:cNvSpPr>
            <a:spLocks noChangeShapeType="1"/>
          </p:cNvSpPr>
          <p:nvPr/>
        </p:nvSpPr>
        <p:spPr bwMode="auto">
          <a:xfrm>
            <a:off x="4779963" y="453536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1"/>
          <p:cNvSpPr>
            <a:spLocks noChangeShapeType="1"/>
          </p:cNvSpPr>
          <p:nvPr/>
        </p:nvSpPr>
        <p:spPr bwMode="auto">
          <a:xfrm>
            <a:off x="5219700" y="43289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2"/>
          <p:cNvSpPr>
            <a:spLocks noChangeShapeType="1"/>
          </p:cNvSpPr>
          <p:nvPr/>
        </p:nvSpPr>
        <p:spPr bwMode="auto">
          <a:xfrm>
            <a:off x="3014663" y="43432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3"/>
          <p:cNvSpPr>
            <a:spLocks noChangeShapeType="1"/>
          </p:cNvSpPr>
          <p:nvPr/>
        </p:nvSpPr>
        <p:spPr bwMode="auto">
          <a:xfrm>
            <a:off x="3455988" y="45210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4"/>
          <p:cNvSpPr>
            <a:spLocks noChangeShapeType="1"/>
          </p:cNvSpPr>
          <p:nvPr/>
        </p:nvSpPr>
        <p:spPr bwMode="auto">
          <a:xfrm>
            <a:off x="3897313" y="454647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5"/>
          <p:cNvSpPr>
            <a:spLocks noChangeShapeType="1"/>
          </p:cNvSpPr>
          <p:nvPr/>
        </p:nvSpPr>
        <p:spPr bwMode="auto">
          <a:xfrm>
            <a:off x="4338638" y="44623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6"/>
          <p:cNvSpPr>
            <a:spLocks noChangeShapeType="1"/>
          </p:cNvSpPr>
          <p:nvPr/>
        </p:nvSpPr>
        <p:spPr bwMode="auto">
          <a:xfrm>
            <a:off x="4779963" y="442423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7"/>
          <p:cNvSpPr>
            <a:spLocks noChangeShapeType="1"/>
          </p:cNvSpPr>
          <p:nvPr/>
        </p:nvSpPr>
        <p:spPr bwMode="auto">
          <a:xfrm>
            <a:off x="5219700" y="4240086"/>
            <a:ext cx="38100"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8"/>
          <p:cNvSpPr>
            <a:spLocks noChangeArrowheads="1"/>
          </p:cNvSpPr>
          <p:nvPr/>
        </p:nvSpPr>
        <p:spPr bwMode="auto">
          <a:xfrm>
            <a:off x="5045075" y="5746623"/>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rPr>
              <a:t>H = 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24" name="Line 119"/>
          <p:cNvSpPr>
            <a:spLocks noChangeShapeType="1"/>
          </p:cNvSpPr>
          <p:nvPr/>
        </p:nvSpPr>
        <p:spPr bwMode="auto">
          <a:xfrm>
            <a:off x="4848225" y="5818061"/>
            <a:ext cx="184150"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0"/>
          <p:cNvSpPr>
            <a:spLocks noChangeShapeType="1"/>
          </p:cNvSpPr>
          <p:nvPr/>
        </p:nvSpPr>
        <p:spPr bwMode="auto">
          <a:xfrm>
            <a:off x="4921250" y="5873623"/>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1"/>
          <p:cNvSpPr>
            <a:spLocks noChangeShapeType="1"/>
          </p:cNvSpPr>
          <p:nvPr/>
        </p:nvSpPr>
        <p:spPr bwMode="auto">
          <a:xfrm>
            <a:off x="4921250" y="576408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2"/>
          <p:cNvSpPr>
            <a:spLocks noChangeShapeType="1"/>
          </p:cNvSpPr>
          <p:nvPr/>
        </p:nvSpPr>
        <p:spPr bwMode="auto">
          <a:xfrm flipV="1">
            <a:off x="4940300" y="5764086"/>
            <a:ext cx="0" cy="109538"/>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Oval 123"/>
          <p:cNvSpPr>
            <a:spLocks noChangeArrowheads="1"/>
          </p:cNvSpPr>
          <p:nvPr/>
        </p:nvSpPr>
        <p:spPr bwMode="auto">
          <a:xfrm>
            <a:off x="4921250" y="580059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4"/>
          <p:cNvSpPr>
            <a:spLocks noEditPoints="1"/>
          </p:cNvSpPr>
          <p:nvPr/>
        </p:nvSpPr>
        <p:spPr bwMode="auto">
          <a:xfrm>
            <a:off x="4914900" y="5794248"/>
            <a:ext cx="49213" cy="4921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5"/>
          <p:cNvSpPr>
            <a:spLocks noChangeArrowheads="1"/>
          </p:cNvSpPr>
          <p:nvPr/>
        </p:nvSpPr>
        <p:spPr bwMode="auto">
          <a:xfrm>
            <a:off x="5045075" y="5919661"/>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6</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131" name="Line 126"/>
          <p:cNvSpPr>
            <a:spLocks noChangeShapeType="1"/>
          </p:cNvSpPr>
          <p:nvPr/>
        </p:nvSpPr>
        <p:spPr bwMode="auto">
          <a:xfrm>
            <a:off x="4848225" y="5994273"/>
            <a:ext cx="184150"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7"/>
          <p:cNvSpPr>
            <a:spLocks noChangeShapeType="1"/>
          </p:cNvSpPr>
          <p:nvPr/>
        </p:nvSpPr>
        <p:spPr bwMode="auto">
          <a:xfrm>
            <a:off x="4921250" y="6049836"/>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8"/>
          <p:cNvSpPr>
            <a:spLocks noChangeShapeType="1"/>
          </p:cNvSpPr>
          <p:nvPr/>
        </p:nvSpPr>
        <p:spPr bwMode="auto">
          <a:xfrm>
            <a:off x="4921250" y="5940298"/>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9"/>
          <p:cNvSpPr>
            <a:spLocks noChangeShapeType="1"/>
          </p:cNvSpPr>
          <p:nvPr/>
        </p:nvSpPr>
        <p:spPr bwMode="auto">
          <a:xfrm flipV="1">
            <a:off x="4940300" y="5940298"/>
            <a:ext cx="0" cy="109538"/>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30"/>
          <p:cNvSpPr>
            <a:spLocks noChangeArrowheads="1"/>
          </p:cNvSpPr>
          <p:nvPr/>
        </p:nvSpPr>
        <p:spPr bwMode="auto">
          <a:xfrm>
            <a:off x="4921250" y="597681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1"/>
          <p:cNvSpPr>
            <a:spLocks noEditPoints="1"/>
          </p:cNvSpPr>
          <p:nvPr/>
        </p:nvSpPr>
        <p:spPr bwMode="auto">
          <a:xfrm>
            <a:off x="4914900" y="5970461"/>
            <a:ext cx="49213"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Line 136"/>
          <p:cNvSpPr>
            <a:spLocks noChangeShapeType="1"/>
          </p:cNvSpPr>
          <p:nvPr/>
        </p:nvSpPr>
        <p:spPr bwMode="auto">
          <a:xfrm>
            <a:off x="6467475" y="6140323"/>
            <a:ext cx="264636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7"/>
          <p:cNvSpPr>
            <a:spLocks noChangeShapeType="1"/>
          </p:cNvSpPr>
          <p:nvPr/>
        </p:nvSpPr>
        <p:spPr bwMode="auto">
          <a:xfrm>
            <a:off x="67325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8"/>
          <p:cNvSpPr>
            <a:spLocks noChangeShapeType="1"/>
          </p:cNvSpPr>
          <p:nvPr/>
        </p:nvSpPr>
        <p:spPr bwMode="auto">
          <a:xfrm>
            <a:off x="72612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7789863"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8320088"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a:off x="8848725" y="6140323"/>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2"/>
          <p:cNvSpPr>
            <a:spLocks noChangeArrowheads="1"/>
          </p:cNvSpPr>
          <p:nvPr/>
        </p:nvSpPr>
        <p:spPr bwMode="auto">
          <a:xfrm>
            <a:off x="670083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3"/>
          <p:cNvSpPr>
            <a:spLocks noChangeArrowheads="1"/>
          </p:cNvSpPr>
          <p:nvPr/>
        </p:nvSpPr>
        <p:spPr bwMode="auto">
          <a:xfrm>
            <a:off x="7229475"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4"/>
          <p:cNvSpPr>
            <a:spLocks noChangeArrowheads="1"/>
          </p:cNvSpPr>
          <p:nvPr/>
        </p:nvSpPr>
        <p:spPr bwMode="auto">
          <a:xfrm>
            <a:off x="7758113"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9" name="Rectangle 145"/>
          <p:cNvSpPr>
            <a:spLocks noChangeArrowheads="1"/>
          </p:cNvSpPr>
          <p:nvPr/>
        </p:nvSpPr>
        <p:spPr bwMode="auto">
          <a:xfrm>
            <a:off x="8286750"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Rectangle 146"/>
          <p:cNvSpPr>
            <a:spLocks noChangeArrowheads="1"/>
          </p:cNvSpPr>
          <p:nvPr/>
        </p:nvSpPr>
        <p:spPr bwMode="auto">
          <a:xfrm>
            <a:off x="8815388" y="621969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2" name="Line 148"/>
          <p:cNvSpPr>
            <a:spLocks noChangeShapeType="1"/>
          </p:cNvSpPr>
          <p:nvPr/>
        </p:nvSpPr>
        <p:spPr bwMode="auto">
          <a:xfrm flipV="1">
            <a:off x="6467475" y="4041648"/>
            <a:ext cx="0" cy="209867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9"/>
          <p:cNvSpPr>
            <a:spLocks noChangeShapeType="1"/>
          </p:cNvSpPr>
          <p:nvPr/>
        </p:nvSpPr>
        <p:spPr bwMode="auto">
          <a:xfrm flipH="1">
            <a:off x="6440488" y="61403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0"/>
          <p:cNvSpPr>
            <a:spLocks noChangeShapeType="1"/>
          </p:cNvSpPr>
          <p:nvPr/>
        </p:nvSpPr>
        <p:spPr bwMode="auto">
          <a:xfrm flipH="1">
            <a:off x="6440488" y="57212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1"/>
          <p:cNvSpPr>
            <a:spLocks noChangeShapeType="1"/>
          </p:cNvSpPr>
          <p:nvPr/>
        </p:nvSpPr>
        <p:spPr bwMode="auto">
          <a:xfrm flipH="1">
            <a:off x="6440488" y="530212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2"/>
          <p:cNvSpPr>
            <a:spLocks noChangeShapeType="1"/>
          </p:cNvSpPr>
          <p:nvPr/>
        </p:nvSpPr>
        <p:spPr bwMode="auto">
          <a:xfrm flipH="1">
            <a:off x="6440488" y="48814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flipH="1">
            <a:off x="6440488" y="446233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flipH="1">
            <a:off x="6440488" y="404164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55"/>
          <p:cNvSpPr>
            <a:spLocks noChangeArrowheads="1"/>
          </p:cNvSpPr>
          <p:nvPr/>
        </p:nvSpPr>
        <p:spPr bwMode="auto">
          <a:xfrm>
            <a:off x="6334125" y="6076823"/>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6"/>
          <p:cNvSpPr>
            <a:spLocks noChangeArrowheads="1"/>
          </p:cNvSpPr>
          <p:nvPr/>
        </p:nvSpPr>
        <p:spPr bwMode="auto">
          <a:xfrm>
            <a:off x="6227763" y="565931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7"/>
          <p:cNvSpPr>
            <a:spLocks noChangeArrowheads="1"/>
          </p:cNvSpPr>
          <p:nvPr/>
        </p:nvSpPr>
        <p:spPr bwMode="auto">
          <a:xfrm>
            <a:off x="6227763" y="5237036"/>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58"/>
          <p:cNvSpPr>
            <a:spLocks noChangeArrowheads="1"/>
          </p:cNvSpPr>
          <p:nvPr/>
        </p:nvSpPr>
        <p:spPr bwMode="auto">
          <a:xfrm>
            <a:off x="6227763" y="4819523"/>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59"/>
          <p:cNvSpPr>
            <a:spLocks noChangeArrowheads="1"/>
          </p:cNvSpPr>
          <p:nvPr/>
        </p:nvSpPr>
        <p:spPr bwMode="auto">
          <a:xfrm>
            <a:off x="6227763" y="4395661"/>
            <a:ext cx="2349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160"/>
          <p:cNvSpPr>
            <a:spLocks noChangeArrowheads="1"/>
          </p:cNvSpPr>
          <p:nvPr/>
        </p:nvSpPr>
        <p:spPr bwMode="auto">
          <a:xfrm>
            <a:off x="6334125" y="3978148"/>
            <a:ext cx="1285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1"/>
          <p:cNvSpPr>
            <a:spLocks noChangeArrowheads="1"/>
          </p:cNvSpPr>
          <p:nvPr/>
        </p:nvSpPr>
        <p:spPr bwMode="auto">
          <a:xfrm>
            <a:off x="7358063" y="820696"/>
            <a:ext cx="6668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rPr>
              <a:t>H</a:t>
            </a:r>
            <a:r>
              <a:rPr kumimoji="0" lang="en-US" altLang="en-US" sz="1400" b="0" i="0" u="none" strike="noStrike" cap="none" normalizeH="0" baseline="0" dirty="0" smtClean="0">
                <a:ln>
                  <a:noFill/>
                </a:ln>
                <a:solidFill>
                  <a:srgbClr val="000000"/>
                </a:solidFill>
                <a:effectLst/>
              </a:rPr>
              <a:t>umans</a:t>
            </a:r>
            <a:endParaRPr kumimoji="0" lang="en-US" altLang="en-US" sz="1400" b="0" i="0" u="none" strike="noStrike" cap="none" normalizeH="0" baseline="0" dirty="0" smtClean="0">
              <a:ln>
                <a:noFill/>
              </a:ln>
              <a:solidFill>
                <a:schemeClr val="tx1"/>
              </a:solidFill>
              <a:effectLst/>
            </a:endParaRPr>
          </a:p>
        </p:txBody>
      </p:sp>
      <p:sp>
        <p:nvSpPr>
          <p:cNvPr id="176" name="Line 172"/>
          <p:cNvSpPr>
            <a:spLocks noChangeShapeType="1"/>
          </p:cNvSpPr>
          <p:nvPr/>
        </p:nvSpPr>
        <p:spPr bwMode="auto">
          <a:xfrm>
            <a:off x="6732588" y="4265486"/>
            <a:ext cx="0" cy="666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3"/>
          <p:cNvSpPr>
            <a:spLocks noChangeShapeType="1"/>
          </p:cNvSpPr>
          <p:nvPr/>
        </p:nvSpPr>
        <p:spPr bwMode="auto">
          <a:xfrm>
            <a:off x="7261225" y="4503611"/>
            <a:ext cx="0" cy="6191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4"/>
          <p:cNvSpPr>
            <a:spLocks noChangeShapeType="1"/>
          </p:cNvSpPr>
          <p:nvPr/>
        </p:nvSpPr>
        <p:spPr bwMode="auto">
          <a:xfrm>
            <a:off x="7789863" y="4736973"/>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5"/>
          <p:cNvSpPr>
            <a:spLocks noChangeShapeType="1"/>
          </p:cNvSpPr>
          <p:nvPr/>
        </p:nvSpPr>
        <p:spPr bwMode="auto">
          <a:xfrm>
            <a:off x="8320088" y="4843336"/>
            <a:ext cx="0" cy="920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6"/>
          <p:cNvSpPr>
            <a:spLocks noChangeShapeType="1"/>
          </p:cNvSpPr>
          <p:nvPr/>
        </p:nvSpPr>
        <p:spPr bwMode="auto">
          <a:xfrm>
            <a:off x="8848725" y="4427411"/>
            <a:ext cx="0" cy="777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7"/>
          <p:cNvSpPr>
            <a:spLocks noChangeShapeType="1"/>
          </p:cNvSpPr>
          <p:nvPr/>
        </p:nvSpPr>
        <p:spPr bwMode="auto">
          <a:xfrm flipV="1">
            <a:off x="6732588" y="4200398"/>
            <a:ext cx="0" cy="650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8"/>
          <p:cNvSpPr>
            <a:spLocks noChangeShapeType="1"/>
          </p:cNvSpPr>
          <p:nvPr/>
        </p:nvSpPr>
        <p:spPr bwMode="auto">
          <a:xfrm flipV="1">
            <a:off x="7261225" y="4443286"/>
            <a:ext cx="0" cy="6032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9"/>
          <p:cNvSpPr>
            <a:spLocks noChangeShapeType="1"/>
          </p:cNvSpPr>
          <p:nvPr/>
        </p:nvSpPr>
        <p:spPr bwMode="auto">
          <a:xfrm flipV="1">
            <a:off x="7789863" y="4656011"/>
            <a:ext cx="0" cy="80963"/>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0"/>
          <p:cNvSpPr>
            <a:spLocks noChangeShapeType="1"/>
          </p:cNvSpPr>
          <p:nvPr/>
        </p:nvSpPr>
        <p:spPr bwMode="auto">
          <a:xfrm flipV="1">
            <a:off x="8320088" y="4752848"/>
            <a:ext cx="0" cy="90488"/>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1"/>
          <p:cNvSpPr>
            <a:spLocks noChangeShapeType="1"/>
          </p:cNvSpPr>
          <p:nvPr/>
        </p:nvSpPr>
        <p:spPr bwMode="auto">
          <a:xfrm flipV="1">
            <a:off x="8848725" y="4348036"/>
            <a:ext cx="0" cy="79375"/>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2"/>
          <p:cNvSpPr>
            <a:spLocks/>
          </p:cNvSpPr>
          <p:nvPr/>
        </p:nvSpPr>
        <p:spPr bwMode="auto">
          <a:xfrm>
            <a:off x="6732588" y="4265486"/>
            <a:ext cx="2116138" cy="577850"/>
          </a:xfrm>
          <a:custGeom>
            <a:avLst/>
            <a:gdLst>
              <a:gd name="T0" fmla="*/ 0 w 1333"/>
              <a:gd name="T1" fmla="*/ 0 h 364"/>
              <a:gd name="T2" fmla="*/ 333 w 1333"/>
              <a:gd name="T3" fmla="*/ 150 h 364"/>
              <a:gd name="T4" fmla="*/ 666 w 1333"/>
              <a:gd name="T5" fmla="*/ 297 h 364"/>
              <a:gd name="T6" fmla="*/ 1000 w 1333"/>
              <a:gd name="T7" fmla="*/ 364 h 364"/>
              <a:gd name="T8" fmla="*/ 1333 w 1333"/>
              <a:gd name="T9" fmla="*/ 102 h 364"/>
            </a:gdLst>
            <a:ahLst/>
            <a:cxnLst>
              <a:cxn ang="0">
                <a:pos x="T0" y="T1"/>
              </a:cxn>
              <a:cxn ang="0">
                <a:pos x="T2" y="T3"/>
              </a:cxn>
              <a:cxn ang="0">
                <a:pos x="T4" y="T5"/>
              </a:cxn>
              <a:cxn ang="0">
                <a:pos x="T6" y="T7"/>
              </a:cxn>
              <a:cxn ang="0">
                <a:pos x="T8" y="T9"/>
              </a:cxn>
            </a:cxnLst>
            <a:rect l="0" t="0" r="r" b="b"/>
            <a:pathLst>
              <a:path w="1333" h="364">
                <a:moveTo>
                  <a:pt x="0" y="0"/>
                </a:moveTo>
                <a:lnTo>
                  <a:pt x="333" y="150"/>
                </a:lnTo>
                <a:lnTo>
                  <a:pt x="666" y="297"/>
                </a:lnTo>
                <a:lnTo>
                  <a:pt x="1000" y="364"/>
                </a:lnTo>
                <a:lnTo>
                  <a:pt x="1333" y="102"/>
                </a:lnTo>
              </a:path>
            </a:pathLst>
          </a:custGeom>
          <a:noFill/>
          <a:ln w="30163"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Oval 183"/>
          <p:cNvSpPr>
            <a:spLocks noChangeArrowheads="1"/>
          </p:cNvSpPr>
          <p:nvPr/>
        </p:nvSpPr>
        <p:spPr bwMode="auto">
          <a:xfrm>
            <a:off x="6713538" y="42480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4"/>
          <p:cNvSpPr>
            <a:spLocks noEditPoints="1"/>
          </p:cNvSpPr>
          <p:nvPr/>
        </p:nvSpPr>
        <p:spPr bwMode="auto">
          <a:xfrm>
            <a:off x="6697663" y="4232148"/>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5"/>
          <p:cNvSpPr>
            <a:spLocks noChangeArrowheads="1"/>
          </p:cNvSpPr>
          <p:nvPr/>
        </p:nvSpPr>
        <p:spPr bwMode="auto">
          <a:xfrm>
            <a:off x="7242175" y="4486148"/>
            <a:ext cx="38100"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6"/>
          <p:cNvSpPr>
            <a:spLocks noEditPoints="1"/>
          </p:cNvSpPr>
          <p:nvPr/>
        </p:nvSpPr>
        <p:spPr bwMode="auto">
          <a:xfrm>
            <a:off x="7227888" y="4470273"/>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7"/>
          <p:cNvSpPr>
            <a:spLocks noChangeArrowheads="1"/>
          </p:cNvSpPr>
          <p:nvPr/>
        </p:nvSpPr>
        <p:spPr bwMode="auto">
          <a:xfrm>
            <a:off x="7772400" y="471792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88"/>
          <p:cNvSpPr>
            <a:spLocks noEditPoints="1"/>
          </p:cNvSpPr>
          <p:nvPr/>
        </p:nvSpPr>
        <p:spPr bwMode="auto">
          <a:xfrm>
            <a:off x="7756525" y="4702048"/>
            <a:ext cx="68263"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89"/>
          <p:cNvSpPr>
            <a:spLocks noChangeArrowheads="1"/>
          </p:cNvSpPr>
          <p:nvPr/>
        </p:nvSpPr>
        <p:spPr bwMode="auto">
          <a:xfrm>
            <a:off x="8301038" y="4825873"/>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0"/>
          <p:cNvSpPr>
            <a:spLocks noEditPoints="1"/>
          </p:cNvSpPr>
          <p:nvPr/>
        </p:nvSpPr>
        <p:spPr bwMode="auto">
          <a:xfrm>
            <a:off x="8286750" y="4809998"/>
            <a:ext cx="66675" cy="68263"/>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91"/>
          <p:cNvSpPr>
            <a:spLocks noChangeArrowheads="1"/>
          </p:cNvSpPr>
          <p:nvPr/>
        </p:nvSpPr>
        <p:spPr bwMode="auto">
          <a:xfrm>
            <a:off x="8831263" y="4408361"/>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92"/>
          <p:cNvSpPr>
            <a:spLocks noEditPoints="1"/>
          </p:cNvSpPr>
          <p:nvPr/>
        </p:nvSpPr>
        <p:spPr bwMode="auto">
          <a:xfrm>
            <a:off x="8815388" y="4394073"/>
            <a:ext cx="66675"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193"/>
          <p:cNvSpPr>
            <a:spLocks noChangeShapeType="1"/>
          </p:cNvSpPr>
          <p:nvPr/>
        </p:nvSpPr>
        <p:spPr bwMode="auto">
          <a:xfrm>
            <a:off x="6713538" y="433216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4"/>
          <p:cNvSpPr>
            <a:spLocks noChangeShapeType="1"/>
          </p:cNvSpPr>
          <p:nvPr/>
        </p:nvSpPr>
        <p:spPr bwMode="auto">
          <a:xfrm>
            <a:off x="7242175" y="4565523"/>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5"/>
          <p:cNvSpPr>
            <a:spLocks noChangeShapeType="1"/>
          </p:cNvSpPr>
          <p:nvPr/>
        </p:nvSpPr>
        <p:spPr bwMode="auto">
          <a:xfrm>
            <a:off x="7772400" y="48163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6"/>
          <p:cNvSpPr>
            <a:spLocks noChangeShapeType="1"/>
          </p:cNvSpPr>
          <p:nvPr/>
        </p:nvSpPr>
        <p:spPr bwMode="auto">
          <a:xfrm>
            <a:off x="8301038" y="49354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7"/>
          <p:cNvSpPr>
            <a:spLocks noChangeShapeType="1"/>
          </p:cNvSpPr>
          <p:nvPr/>
        </p:nvSpPr>
        <p:spPr bwMode="auto">
          <a:xfrm>
            <a:off x="8831263" y="45051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98"/>
          <p:cNvSpPr>
            <a:spLocks noChangeShapeType="1"/>
          </p:cNvSpPr>
          <p:nvPr/>
        </p:nvSpPr>
        <p:spPr bwMode="auto">
          <a:xfrm>
            <a:off x="6713538" y="420039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99"/>
          <p:cNvSpPr>
            <a:spLocks noChangeShapeType="1"/>
          </p:cNvSpPr>
          <p:nvPr/>
        </p:nvSpPr>
        <p:spPr bwMode="auto">
          <a:xfrm>
            <a:off x="7242175" y="4443286"/>
            <a:ext cx="38100"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0"/>
          <p:cNvSpPr>
            <a:spLocks noChangeShapeType="1"/>
          </p:cNvSpPr>
          <p:nvPr/>
        </p:nvSpPr>
        <p:spPr bwMode="auto">
          <a:xfrm>
            <a:off x="7772400" y="4656011"/>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1"/>
          <p:cNvSpPr>
            <a:spLocks noChangeShapeType="1"/>
          </p:cNvSpPr>
          <p:nvPr/>
        </p:nvSpPr>
        <p:spPr bwMode="auto">
          <a:xfrm>
            <a:off x="8301038" y="4752848"/>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2"/>
          <p:cNvSpPr>
            <a:spLocks noChangeShapeType="1"/>
          </p:cNvSpPr>
          <p:nvPr/>
        </p:nvSpPr>
        <p:spPr bwMode="auto">
          <a:xfrm>
            <a:off x="8831263" y="4348036"/>
            <a:ext cx="36513"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3"/>
          <p:cNvSpPr>
            <a:spLocks noChangeShapeType="1"/>
          </p:cNvSpPr>
          <p:nvPr/>
        </p:nvSpPr>
        <p:spPr bwMode="auto">
          <a:xfrm>
            <a:off x="6732588" y="4240086"/>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4"/>
          <p:cNvSpPr>
            <a:spLocks noChangeShapeType="1"/>
          </p:cNvSpPr>
          <p:nvPr/>
        </p:nvSpPr>
        <p:spPr bwMode="auto">
          <a:xfrm>
            <a:off x="7261225" y="4322636"/>
            <a:ext cx="0" cy="6667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5"/>
          <p:cNvSpPr>
            <a:spLocks noChangeShapeType="1"/>
          </p:cNvSpPr>
          <p:nvPr/>
        </p:nvSpPr>
        <p:spPr bwMode="auto">
          <a:xfrm>
            <a:off x="7789863" y="436549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6"/>
          <p:cNvSpPr>
            <a:spLocks noChangeShapeType="1"/>
          </p:cNvSpPr>
          <p:nvPr/>
        </p:nvSpPr>
        <p:spPr bwMode="auto">
          <a:xfrm>
            <a:off x="8320088" y="439089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7"/>
          <p:cNvSpPr>
            <a:spLocks noChangeShapeType="1"/>
          </p:cNvSpPr>
          <p:nvPr/>
        </p:nvSpPr>
        <p:spPr bwMode="auto">
          <a:xfrm>
            <a:off x="8848725" y="40876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8"/>
          <p:cNvSpPr>
            <a:spLocks noChangeShapeType="1"/>
          </p:cNvSpPr>
          <p:nvPr/>
        </p:nvSpPr>
        <p:spPr bwMode="auto">
          <a:xfrm flipV="1">
            <a:off x="6732588" y="4181348"/>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09"/>
          <p:cNvSpPr>
            <a:spLocks noChangeShapeType="1"/>
          </p:cNvSpPr>
          <p:nvPr/>
        </p:nvSpPr>
        <p:spPr bwMode="auto">
          <a:xfrm flipV="1">
            <a:off x="7261225" y="4257548"/>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0"/>
          <p:cNvSpPr>
            <a:spLocks noChangeShapeType="1"/>
          </p:cNvSpPr>
          <p:nvPr/>
        </p:nvSpPr>
        <p:spPr bwMode="auto">
          <a:xfrm flipV="1">
            <a:off x="7789863" y="4300411"/>
            <a:ext cx="0" cy="6508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1"/>
          <p:cNvSpPr>
            <a:spLocks noChangeShapeType="1"/>
          </p:cNvSpPr>
          <p:nvPr/>
        </p:nvSpPr>
        <p:spPr bwMode="auto">
          <a:xfrm flipV="1">
            <a:off x="8320088" y="4332161"/>
            <a:ext cx="0" cy="58738"/>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2"/>
          <p:cNvSpPr>
            <a:spLocks noChangeShapeType="1"/>
          </p:cNvSpPr>
          <p:nvPr/>
        </p:nvSpPr>
        <p:spPr bwMode="auto">
          <a:xfrm flipV="1">
            <a:off x="8848725" y="4062286"/>
            <a:ext cx="0" cy="2540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213"/>
          <p:cNvSpPr>
            <a:spLocks/>
          </p:cNvSpPr>
          <p:nvPr/>
        </p:nvSpPr>
        <p:spPr bwMode="auto">
          <a:xfrm>
            <a:off x="6732588" y="4087686"/>
            <a:ext cx="2116138" cy="303213"/>
          </a:xfrm>
          <a:custGeom>
            <a:avLst/>
            <a:gdLst>
              <a:gd name="T0" fmla="*/ 0 w 1333"/>
              <a:gd name="T1" fmla="*/ 96 h 191"/>
              <a:gd name="T2" fmla="*/ 333 w 1333"/>
              <a:gd name="T3" fmla="*/ 148 h 191"/>
              <a:gd name="T4" fmla="*/ 666 w 1333"/>
              <a:gd name="T5" fmla="*/ 175 h 191"/>
              <a:gd name="T6" fmla="*/ 1000 w 1333"/>
              <a:gd name="T7" fmla="*/ 191 h 191"/>
              <a:gd name="T8" fmla="*/ 1333 w 1333"/>
              <a:gd name="T9" fmla="*/ 0 h 191"/>
            </a:gdLst>
            <a:ahLst/>
            <a:cxnLst>
              <a:cxn ang="0">
                <a:pos x="T0" y="T1"/>
              </a:cxn>
              <a:cxn ang="0">
                <a:pos x="T2" y="T3"/>
              </a:cxn>
              <a:cxn ang="0">
                <a:pos x="T4" y="T5"/>
              </a:cxn>
              <a:cxn ang="0">
                <a:pos x="T6" y="T7"/>
              </a:cxn>
              <a:cxn ang="0">
                <a:pos x="T8" y="T9"/>
              </a:cxn>
            </a:cxnLst>
            <a:rect l="0" t="0" r="r" b="b"/>
            <a:pathLst>
              <a:path w="1333" h="191">
                <a:moveTo>
                  <a:pt x="0" y="96"/>
                </a:moveTo>
                <a:lnTo>
                  <a:pt x="333" y="148"/>
                </a:lnTo>
                <a:lnTo>
                  <a:pt x="666" y="175"/>
                </a:lnTo>
                <a:lnTo>
                  <a:pt x="1000" y="191"/>
                </a:lnTo>
                <a:lnTo>
                  <a:pt x="1333" y="0"/>
                </a:lnTo>
              </a:path>
            </a:pathLst>
          </a:custGeom>
          <a:noFill/>
          <a:ln w="30163"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Oval 214"/>
          <p:cNvSpPr>
            <a:spLocks noChangeArrowheads="1"/>
          </p:cNvSpPr>
          <p:nvPr/>
        </p:nvSpPr>
        <p:spPr bwMode="auto">
          <a:xfrm>
            <a:off x="6713538" y="42226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5"/>
          <p:cNvSpPr>
            <a:spLocks noEditPoints="1"/>
          </p:cNvSpPr>
          <p:nvPr/>
        </p:nvSpPr>
        <p:spPr bwMode="auto">
          <a:xfrm>
            <a:off x="6697663" y="4206748"/>
            <a:ext cx="68263"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6"/>
          <p:cNvSpPr>
            <a:spLocks noChangeArrowheads="1"/>
          </p:cNvSpPr>
          <p:nvPr/>
        </p:nvSpPr>
        <p:spPr bwMode="auto">
          <a:xfrm>
            <a:off x="7242175" y="4305173"/>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7"/>
          <p:cNvSpPr>
            <a:spLocks noEditPoints="1"/>
          </p:cNvSpPr>
          <p:nvPr/>
        </p:nvSpPr>
        <p:spPr bwMode="auto">
          <a:xfrm>
            <a:off x="7227888" y="4289298"/>
            <a:ext cx="66675"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2"/>
                  <a:pt x="0" y="117"/>
                </a:cubicBezTo>
                <a:cubicBezTo>
                  <a:pt x="0" y="182"/>
                  <a:pt x="52"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18"/>
          <p:cNvSpPr>
            <a:spLocks noChangeArrowheads="1"/>
          </p:cNvSpPr>
          <p:nvPr/>
        </p:nvSpPr>
        <p:spPr bwMode="auto">
          <a:xfrm>
            <a:off x="7772400" y="4348036"/>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19"/>
          <p:cNvSpPr>
            <a:spLocks noEditPoints="1"/>
          </p:cNvSpPr>
          <p:nvPr/>
        </p:nvSpPr>
        <p:spPr bwMode="auto">
          <a:xfrm>
            <a:off x="7756525" y="4332161"/>
            <a:ext cx="68263"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0"/>
          <p:cNvSpPr>
            <a:spLocks noChangeArrowheads="1"/>
          </p:cNvSpPr>
          <p:nvPr/>
        </p:nvSpPr>
        <p:spPr bwMode="auto">
          <a:xfrm>
            <a:off x="8301038" y="4371848"/>
            <a:ext cx="36513"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1"/>
          <p:cNvSpPr>
            <a:spLocks noEditPoints="1"/>
          </p:cNvSpPr>
          <p:nvPr/>
        </p:nvSpPr>
        <p:spPr bwMode="auto">
          <a:xfrm>
            <a:off x="8286750" y="435756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222"/>
          <p:cNvSpPr>
            <a:spLocks noChangeArrowheads="1"/>
          </p:cNvSpPr>
          <p:nvPr/>
        </p:nvSpPr>
        <p:spPr bwMode="auto">
          <a:xfrm>
            <a:off x="8831263" y="4070223"/>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223"/>
          <p:cNvSpPr>
            <a:spLocks noEditPoints="1"/>
          </p:cNvSpPr>
          <p:nvPr/>
        </p:nvSpPr>
        <p:spPr bwMode="auto">
          <a:xfrm>
            <a:off x="8815388" y="4054348"/>
            <a:ext cx="66675" cy="68263"/>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Line 224"/>
          <p:cNvSpPr>
            <a:spLocks noChangeShapeType="1"/>
          </p:cNvSpPr>
          <p:nvPr/>
        </p:nvSpPr>
        <p:spPr bwMode="auto">
          <a:xfrm>
            <a:off x="6713538" y="4298823"/>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5"/>
          <p:cNvSpPr>
            <a:spLocks noChangeShapeType="1"/>
          </p:cNvSpPr>
          <p:nvPr/>
        </p:nvSpPr>
        <p:spPr bwMode="auto">
          <a:xfrm>
            <a:off x="7242175" y="4389311"/>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6"/>
          <p:cNvSpPr>
            <a:spLocks noChangeShapeType="1"/>
          </p:cNvSpPr>
          <p:nvPr/>
        </p:nvSpPr>
        <p:spPr bwMode="auto">
          <a:xfrm>
            <a:off x="7772400" y="44305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7"/>
          <p:cNvSpPr>
            <a:spLocks noChangeShapeType="1"/>
          </p:cNvSpPr>
          <p:nvPr/>
        </p:nvSpPr>
        <p:spPr bwMode="auto">
          <a:xfrm>
            <a:off x="8301038" y="444963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8"/>
          <p:cNvSpPr>
            <a:spLocks noChangeShapeType="1"/>
          </p:cNvSpPr>
          <p:nvPr/>
        </p:nvSpPr>
        <p:spPr bwMode="auto">
          <a:xfrm>
            <a:off x="8831263" y="41130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29"/>
          <p:cNvSpPr>
            <a:spLocks noChangeShapeType="1"/>
          </p:cNvSpPr>
          <p:nvPr/>
        </p:nvSpPr>
        <p:spPr bwMode="auto">
          <a:xfrm>
            <a:off x="6713538" y="4181348"/>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0"/>
          <p:cNvSpPr>
            <a:spLocks noChangeShapeType="1"/>
          </p:cNvSpPr>
          <p:nvPr/>
        </p:nvSpPr>
        <p:spPr bwMode="auto">
          <a:xfrm>
            <a:off x="7242175" y="4257548"/>
            <a:ext cx="38100"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1"/>
          <p:cNvSpPr>
            <a:spLocks noChangeShapeType="1"/>
          </p:cNvSpPr>
          <p:nvPr/>
        </p:nvSpPr>
        <p:spPr bwMode="auto">
          <a:xfrm>
            <a:off x="7772400" y="430041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2"/>
          <p:cNvSpPr>
            <a:spLocks noChangeShapeType="1"/>
          </p:cNvSpPr>
          <p:nvPr/>
        </p:nvSpPr>
        <p:spPr bwMode="auto">
          <a:xfrm>
            <a:off x="8301038" y="4332161"/>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3"/>
          <p:cNvSpPr>
            <a:spLocks noChangeShapeType="1"/>
          </p:cNvSpPr>
          <p:nvPr/>
        </p:nvSpPr>
        <p:spPr bwMode="auto">
          <a:xfrm>
            <a:off x="8831263" y="4062286"/>
            <a:ext cx="36513"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4"/>
          <p:cNvSpPr>
            <a:spLocks noChangeShapeType="1"/>
          </p:cNvSpPr>
          <p:nvPr/>
        </p:nvSpPr>
        <p:spPr bwMode="auto">
          <a:xfrm>
            <a:off x="6732588" y="4162298"/>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5"/>
          <p:cNvSpPr>
            <a:spLocks noChangeShapeType="1"/>
          </p:cNvSpPr>
          <p:nvPr/>
        </p:nvSpPr>
        <p:spPr bwMode="auto">
          <a:xfrm>
            <a:off x="7261225" y="4157536"/>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6"/>
          <p:cNvSpPr>
            <a:spLocks noChangeShapeType="1"/>
          </p:cNvSpPr>
          <p:nvPr/>
        </p:nvSpPr>
        <p:spPr bwMode="auto">
          <a:xfrm>
            <a:off x="7789863" y="4152773"/>
            <a:ext cx="0" cy="412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7"/>
          <p:cNvSpPr>
            <a:spLocks noChangeShapeType="1"/>
          </p:cNvSpPr>
          <p:nvPr/>
        </p:nvSpPr>
        <p:spPr bwMode="auto">
          <a:xfrm>
            <a:off x="8320088" y="42480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38"/>
          <p:cNvSpPr>
            <a:spLocks noChangeShapeType="1"/>
          </p:cNvSpPr>
          <p:nvPr/>
        </p:nvSpPr>
        <p:spPr bwMode="auto">
          <a:xfrm>
            <a:off x="8848725" y="409721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39"/>
          <p:cNvSpPr>
            <a:spLocks noChangeShapeType="1"/>
          </p:cNvSpPr>
          <p:nvPr/>
        </p:nvSpPr>
        <p:spPr bwMode="auto">
          <a:xfrm flipV="1">
            <a:off x="6732588" y="4103561"/>
            <a:ext cx="0" cy="5873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0"/>
          <p:cNvSpPr>
            <a:spLocks noChangeShapeType="1"/>
          </p:cNvSpPr>
          <p:nvPr/>
        </p:nvSpPr>
        <p:spPr bwMode="auto">
          <a:xfrm flipV="1">
            <a:off x="7261225" y="4109911"/>
            <a:ext cx="0" cy="476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1"/>
          <p:cNvSpPr>
            <a:spLocks noChangeShapeType="1"/>
          </p:cNvSpPr>
          <p:nvPr/>
        </p:nvSpPr>
        <p:spPr bwMode="auto">
          <a:xfrm flipV="1">
            <a:off x="7789863" y="4113086"/>
            <a:ext cx="0" cy="39688"/>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2"/>
          <p:cNvSpPr>
            <a:spLocks noChangeShapeType="1"/>
          </p:cNvSpPr>
          <p:nvPr/>
        </p:nvSpPr>
        <p:spPr bwMode="auto">
          <a:xfrm flipV="1">
            <a:off x="8320088" y="4184523"/>
            <a:ext cx="0" cy="635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3"/>
          <p:cNvSpPr>
            <a:spLocks noChangeShapeType="1"/>
          </p:cNvSpPr>
          <p:nvPr/>
        </p:nvSpPr>
        <p:spPr bwMode="auto">
          <a:xfrm flipV="1">
            <a:off x="8848725" y="4065461"/>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44"/>
          <p:cNvSpPr>
            <a:spLocks/>
          </p:cNvSpPr>
          <p:nvPr/>
        </p:nvSpPr>
        <p:spPr bwMode="auto">
          <a:xfrm>
            <a:off x="6732588" y="4097211"/>
            <a:ext cx="2116138" cy="150813"/>
          </a:xfrm>
          <a:custGeom>
            <a:avLst/>
            <a:gdLst>
              <a:gd name="T0" fmla="*/ 0 w 1333"/>
              <a:gd name="T1" fmla="*/ 41 h 95"/>
              <a:gd name="T2" fmla="*/ 333 w 1333"/>
              <a:gd name="T3" fmla="*/ 38 h 95"/>
              <a:gd name="T4" fmla="*/ 666 w 1333"/>
              <a:gd name="T5" fmla="*/ 35 h 95"/>
              <a:gd name="T6" fmla="*/ 1000 w 1333"/>
              <a:gd name="T7" fmla="*/ 95 h 95"/>
              <a:gd name="T8" fmla="*/ 1333 w 1333"/>
              <a:gd name="T9" fmla="*/ 0 h 95"/>
            </a:gdLst>
            <a:ahLst/>
            <a:cxnLst>
              <a:cxn ang="0">
                <a:pos x="T0" y="T1"/>
              </a:cxn>
              <a:cxn ang="0">
                <a:pos x="T2" y="T3"/>
              </a:cxn>
              <a:cxn ang="0">
                <a:pos x="T4" y="T5"/>
              </a:cxn>
              <a:cxn ang="0">
                <a:pos x="T6" y="T7"/>
              </a:cxn>
              <a:cxn ang="0">
                <a:pos x="T8" y="T9"/>
              </a:cxn>
            </a:cxnLst>
            <a:rect l="0" t="0" r="r" b="b"/>
            <a:pathLst>
              <a:path w="1333" h="95">
                <a:moveTo>
                  <a:pt x="0" y="41"/>
                </a:moveTo>
                <a:lnTo>
                  <a:pt x="333" y="38"/>
                </a:lnTo>
                <a:lnTo>
                  <a:pt x="666" y="35"/>
                </a:lnTo>
                <a:lnTo>
                  <a:pt x="1000" y="95"/>
                </a:lnTo>
                <a:lnTo>
                  <a:pt x="1333" y="0"/>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Oval 245"/>
          <p:cNvSpPr>
            <a:spLocks noChangeArrowheads="1"/>
          </p:cNvSpPr>
          <p:nvPr/>
        </p:nvSpPr>
        <p:spPr bwMode="auto">
          <a:xfrm>
            <a:off x="6713538" y="4143248"/>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6"/>
          <p:cNvSpPr>
            <a:spLocks noEditPoints="1"/>
          </p:cNvSpPr>
          <p:nvPr/>
        </p:nvSpPr>
        <p:spPr bwMode="auto">
          <a:xfrm>
            <a:off x="6697663" y="4128961"/>
            <a:ext cx="68263"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7"/>
          <p:cNvSpPr>
            <a:spLocks noChangeArrowheads="1"/>
          </p:cNvSpPr>
          <p:nvPr/>
        </p:nvSpPr>
        <p:spPr bwMode="auto">
          <a:xfrm>
            <a:off x="7242175" y="413848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8"/>
          <p:cNvSpPr>
            <a:spLocks noEditPoints="1"/>
          </p:cNvSpPr>
          <p:nvPr/>
        </p:nvSpPr>
        <p:spPr bwMode="auto">
          <a:xfrm>
            <a:off x="7227888" y="4124198"/>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1" y="128"/>
                  <a:pt x="107" y="123"/>
                  <a:pt x="107" y="117"/>
                </a:cubicBezTo>
                <a:cubicBezTo>
                  <a:pt x="107" y="111"/>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49"/>
          <p:cNvSpPr>
            <a:spLocks noChangeArrowheads="1"/>
          </p:cNvSpPr>
          <p:nvPr/>
        </p:nvSpPr>
        <p:spPr bwMode="auto">
          <a:xfrm>
            <a:off x="7772400" y="41353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0"/>
          <p:cNvSpPr>
            <a:spLocks noEditPoints="1"/>
          </p:cNvSpPr>
          <p:nvPr/>
        </p:nvSpPr>
        <p:spPr bwMode="auto">
          <a:xfrm>
            <a:off x="7756525" y="4119436"/>
            <a:ext cx="68263" cy="682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1"/>
          <p:cNvSpPr>
            <a:spLocks noChangeArrowheads="1"/>
          </p:cNvSpPr>
          <p:nvPr/>
        </p:nvSpPr>
        <p:spPr bwMode="auto">
          <a:xfrm>
            <a:off x="8301038" y="423056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2"/>
          <p:cNvSpPr>
            <a:spLocks noEditPoints="1"/>
          </p:cNvSpPr>
          <p:nvPr/>
        </p:nvSpPr>
        <p:spPr bwMode="auto">
          <a:xfrm>
            <a:off x="8286750" y="4214686"/>
            <a:ext cx="66675" cy="66675"/>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Oval 253"/>
          <p:cNvSpPr>
            <a:spLocks noChangeArrowheads="1"/>
          </p:cNvSpPr>
          <p:nvPr/>
        </p:nvSpPr>
        <p:spPr bwMode="auto">
          <a:xfrm>
            <a:off x="8831263" y="4078161"/>
            <a:ext cx="36513"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254"/>
          <p:cNvSpPr>
            <a:spLocks noEditPoints="1"/>
          </p:cNvSpPr>
          <p:nvPr/>
        </p:nvSpPr>
        <p:spPr bwMode="auto">
          <a:xfrm>
            <a:off x="8815388" y="4063873"/>
            <a:ext cx="66675" cy="66675"/>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Line 255"/>
          <p:cNvSpPr>
            <a:spLocks noChangeShapeType="1"/>
          </p:cNvSpPr>
          <p:nvPr/>
        </p:nvSpPr>
        <p:spPr bwMode="auto">
          <a:xfrm>
            <a:off x="6713538" y="422103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6"/>
          <p:cNvSpPr>
            <a:spLocks noChangeShapeType="1"/>
          </p:cNvSpPr>
          <p:nvPr/>
        </p:nvSpPr>
        <p:spPr bwMode="auto">
          <a:xfrm>
            <a:off x="7242175" y="420516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7"/>
          <p:cNvSpPr>
            <a:spLocks noChangeShapeType="1"/>
          </p:cNvSpPr>
          <p:nvPr/>
        </p:nvSpPr>
        <p:spPr bwMode="auto">
          <a:xfrm>
            <a:off x="7772400" y="4194048"/>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8"/>
          <p:cNvSpPr>
            <a:spLocks noChangeShapeType="1"/>
          </p:cNvSpPr>
          <p:nvPr/>
        </p:nvSpPr>
        <p:spPr bwMode="auto">
          <a:xfrm>
            <a:off x="8301038" y="4311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9"/>
          <p:cNvSpPr>
            <a:spLocks noChangeShapeType="1"/>
          </p:cNvSpPr>
          <p:nvPr/>
        </p:nvSpPr>
        <p:spPr bwMode="auto">
          <a:xfrm>
            <a:off x="8831263" y="41289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0"/>
          <p:cNvSpPr>
            <a:spLocks noChangeShapeType="1"/>
          </p:cNvSpPr>
          <p:nvPr/>
        </p:nvSpPr>
        <p:spPr bwMode="auto">
          <a:xfrm>
            <a:off x="6713538" y="41035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1"/>
          <p:cNvSpPr>
            <a:spLocks noChangeShapeType="1"/>
          </p:cNvSpPr>
          <p:nvPr/>
        </p:nvSpPr>
        <p:spPr bwMode="auto">
          <a:xfrm>
            <a:off x="7242175" y="4109911"/>
            <a:ext cx="38100"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2"/>
          <p:cNvSpPr>
            <a:spLocks noChangeShapeType="1"/>
          </p:cNvSpPr>
          <p:nvPr/>
        </p:nvSpPr>
        <p:spPr bwMode="auto">
          <a:xfrm>
            <a:off x="7772400" y="4113086"/>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3"/>
          <p:cNvSpPr>
            <a:spLocks noChangeShapeType="1"/>
          </p:cNvSpPr>
          <p:nvPr/>
        </p:nvSpPr>
        <p:spPr bwMode="auto">
          <a:xfrm>
            <a:off x="8301038" y="4184523"/>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4"/>
          <p:cNvSpPr>
            <a:spLocks noChangeShapeType="1"/>
          </p:cNvSpPr>
          <p:nvPr/>
        </p:nvSpPr>
        <p:spPr bwMode="auto">
          <a:xfrm>
            <a:off x="8831263" y="4065461"/>
            <a:ext cx="36513"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5"/>
          <p:cNvSpPr>
            <a:spLocks noChangeShapeType="1"/>
          </p:cNvSpPr>
          <p:nvPr/>
        </p:nvSpPr>
        <p:spPr bwMode="auto">
          <a:xfrm>
            <a:off x="6732588" y="4173411"/>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6"/>
          <p:cNvSpPr>
            <a:spLocks noChangeShapeType="1"/>
          </p:cNvSpPr>
          <p:nvPr/>
        </p:nvSpPr>
        <p:spPr bwMode="auto">
          <a:xfrm>
            <a:off x="7261225" y="4152773"/>
            <a:ext cx="0" cy="460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7"/>
          <p:cNvSpPr>
            <a:spLocks noChangeShapeType="1"/>
          </p:cNvSpPr>
          <p:nvPr/>
        </p:nvSpPr>
        <p:spPr bwMode="auto">
          <a:xfrm>
            <a:off x="7789863" y="4113086"/>
            <a:ext cx="0" cy="333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8"/>
          <p:cNvSpPr>
            <a:spLocks noChangeShapeType="1"/>
          </p:cNvSpPr>
          <p:nvPr/>
        </p:nvSpPr>
        <p:spPr bwMode="auto">
          <a:xfrm>
            <a:off x="8320088" y="4181348"/>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69"/>
          <p:cNvSpPr>
            <a:spLocks noChangeShapeType="1"/>
          </p:cNvSpPr>
          <p:nvPr/>
        </p:nvSpPr>
        <p:spPr bwMode="auto">
          <a:xfrm>
            <a:off x="8848725" y="4071811"/>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0"/>
          <p:cNvSpPr>
            <a:spLocks noChangeShapeType="1"/>
          </p:cNvSpPr>
          <p:nvPr/>
        </p:nvSpPr>
        <p:spPr bwMode="auto">
          <a:xfrm flipV="1">
            <a:off x="6732588" y="4113086"/>
            <a:ext cx="0" cy="603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1"/>
          <p:cNvSpPr>
            <a:spLocks noChangeShapeType="1"/>
          </p:cNvSpPr>
          <p:nvPr/>
        </p:nvSpPr>
        <p:spPr bwMode="auto">
          <a:xfrm flipV="1">
            <a:off x="7261225" y="4105148"/>
            <a:ext cx="0" cy="476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2"/>
          <p:cNvSpPr>
            <a:spLocks noChangeShapeType="1"/>
          </p:cNvSpPr>
          <p:nvPr/>
        </p:nvSpPr>
        <p:spPr bwMode="auto">
          <a:xfrm flipV="1">
            <a:off x="7789863" y="4081336"/>
            <a:ext cx="0" cy="317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3"/>
          <p:cNvSpPr>
            <a:spLocks noChangeShapeType="1"/>
          </p:cNvSpPr>
          <p:nvPr/>
        </p:nvSpPr>
        <p:spPr bwMode="auto">
          <a:xfrm flipV="1">
            <a:off x="8320088" y="4132136"/>
            <a:ext cx="0" cy="49213"/>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4"/>
          <p:cNvSpPr>
            <a:spLocks noChangeShapeType="1"/>
          </p:cNvSpPr>
          <p:nvPr/>
        </p:nvSpPr>
        <p:spPr bwMode="auto">
          <a:xfrm flipV="1">
            <a:off x="8848725" y="4051173"/>
            <a:ext cx="0" cy="20638"/>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275"/>
          <p:cNvSpPr>
            <a:spLocks/>
          </p:cNvSpPr>
          <p:nvPr/>
        </p:nvSpPr>
        <p:spPr bwMode="auto">
          <a:xfrm>
            <a:off x="6732588" y="4071811"/>
            <a:ext cx="2116138" cy="109538"/>
          </a:xfrm>
          <a:custGeom>
            <a:avLst/>
            <a:gdLst>
              <a:gd name="T0" fmla="*/ 0 w 1333"/>
              <a:gd name="T1" fmla="*/ 64 h 69"/>
              <a:gd name="T2" fmla="*/ 333 w 1333"/>
              <a:gd name="T3" fmla="*/ 51 h 69"/>
              <a:gd name="T4" fmla="*/ 666 w 1333"/>
              <a:gd name="T5" fmla="*/ 26 h 69"/>
              <a:gd name="T6" fmla="*/ 1000 w 1333"/>
              <a:gd name="T7" fmla="*/ 69 h 69"/>
              <a:gd name="T8" fmla="*/ 1333 w 1333"/>
              <a:gd name="T9" fmla="*/ 0 h 69"/>
            </a:gdLst>
            <a:ahLst/>
            <a:cxnLst>
              <a:cxn ang="0">
                <a:pos x="T0" y="T1"/>
              </a:cxn>
              <a:cxn ang="0">
                <a:pos x="T2" y="T3"/>
              </a:cxn>
              <a:cxn ang="0">
                <a:pos x="T4" y="T5"/>
              </a:cxn>
              <a:cxn ang="0">
                <a:pos x="T6" y="T7"/>
              </a:cxn>
              <a:cxn ang="0">
                <a:pos x="T8" y="T9"/>
              </a:cxn>
            </a:cxnLst>
            <a:rect l="0" t="0" r="r" b="b"/>
            <a:pathLst>
              <a:path w="1333" h="69">
                <a:moveTo>
                  <a:pt x="0" y="64"/>
                </a:moveTo>
                <a:lnTo>
                  <a:pt x="333" y="51"/>
                </a:lnTo>
                <a:lnTo>
                  <a:pt x="666" y="26"/>
                </a:lnTo>
                <a:lnTo>
                  <a:pt x="1000" y="69"/>
                </a:lnTo>
                <a:lnTo>
                  <a:pt x="1333" y="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6"/>
          <p:cNvSpPr>
            <a:spLocks noChangeArrowheads="1"/>
          </p:cNvSpPr>
          <p:nvPr/>
        </p:nvSpPr>
        <p:spPr bwMode="auto">
          <a:xfrm>
            <a:off x="6713538" y="4155948"/>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7"/>
          <p:cNvSpPr>
            <a:spLocks noEditPoints="1"/>
          </p:cNvSpPr>
          <p:nvPr/>
        </p:nvSpPr>
        <p:spPr bwMode="auto">
          <a:xfrm>
            <a:off x="6697663" y="4140073"/>
            <a:ext cx="68263" cy="66675"/>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8"/>
          <p:cNvSpPr>
            <a:spLocks noChangeArrowheads="1"/>
          </p:cNvSpPr>
          <p:nvPr/>
        </p:nvSpPr>
        <p:spPr bwMode="auto">
          <a:xfrm>
            <a:off x="7242175" y="4133723"/>
            <a:ext cx="38100"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79"/>
          <p:cNvSpPr>
            <a:spLocks noEditPoints="1"/>
          </p:cNvSpPr>
          <p:nvPr/>
        </p:nvSpPr>
        <p:spPr bwMode="auto">
          <a:xfrm>
            <a:off x="7227888" y="4117848"/>
            <a:ext cx="66675" cy="682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0"/>
          <p:cNvSpPr>
            <a:spLocks noChangeArrowheads="1"/>
          </p:cNvSpPr>
          <p:nvPr/>
        </p:nvSpPr>
        <p:spPr bwMode="auto">
          <a:xfrm>
            <a:off x="7772400" y="4095623"/>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1"/>
          <p:cNvSpPr>
            <a:spLocks noEditPoints="1"/>
          </p:cNvSpPr>
          <p:nvPr/>
        </p:nvSpPr>
        <p:spPr bwMode="auto">
          <a:xfrm>
            <a:off x="7756525" y="4079748"/>
            <a:ext cx="68263"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2"/>
          <p:cNvSpPr>
            <a:spLocks noChangeArrowheads="1"/>
          </p:cNvSpPr>
          <p:nvPr/>
        </p:nvSpPr>
        <p:spPr bwMode="auto">
          <a:xfrm>
            <a:off x="8301038" y="4163886"/>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3"/>
          <p:cNvSpPr>
            <a:spLocks noEditPoints="1"/>
          </p:cNvSpPr>
          <p:nvPr/>
        </p:nvSpPr>
        <p:spPr bwMode="auto">
          <a:xfrm>
            <a:off x="8286750" y="4148011"/>
            <a:ext cx="66675" cy="66675"/>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Oval 284"/>
          <p:cNvSpPr>
            <a:spLocks noChangeArrowheads="1"/>
          </p:cNvSpPr>
          <p:nvPr/>
        </p:nvSpPr>
        <p:spPr bwMode="auto">
          <a:xfrm>
            <a:off x="8831263" y="405276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285"/>
          <p:cNvSpPr>
            <a:spLocks noEditPoints="1"/>
          </p:cNvSpPr>
          <p:nvPr/>
        </p:nvSpPr>
        <p:spPr bwMode="auto">
          <a:xfrm>
            <a:off x="8815388" y="4038473"/>
            <a:ext cx="66675" cy="66675"/>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Line 286"/>
          <p:cNvSpPr>
            <a:spLocks noChangeShapeType="1"/>
          </p:cNvSpPr>
          <p:nvPr/>
        </p:nvSpPr>
        <p:spPr bwMode="auto">
          <a:xfrm>
            <a:off x="6713538" y="42337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7"/>
          <p:cNvSpPr>
            <a:spLocks noChangeShapeType="1"/>
          </p:cNvSpPr>
          <p:nvPr/>
        </p:nvSpPr>
        <p:spPr bwMode="auto">
          <a:xfrm>
            <a:off x="7242175" y="4198811"/>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8"/>
          <p:cNvSpPr>
            <a:spLocks noChangeShapeType="1"/>
          </p:cNvSpPr>
          <p:nvPr/>
        </p:nvSpPr>
        <p:spPr bwMode="auto">
          <a:xfrm>
            <a:off x="7772400" y="414642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9"/>
          <p:cNvSpPr>
            <a:spLocks noChangeShapeType="1"/>
          </p:cNvSpPr>
          <p:nvPr/>
        </p:nvSpPr>
        <p:spPr bwMode="auto">
          <a:xfrm>
            <a:off x="8301038" y="4230561"/>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0"/>
          <p:cNvSpPr>
            <a:spLocks noChangeShapeType="1"/>
          </p:cNvSpPr>
          <p:nvPr/>
        </p:nvSpPr>
        <p:spPr bwMode="auto">
          <a:xfrm>
            <a:off x="8831263" y="4092448"/>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1"/>
          <p:cNvSpPr>
            <a:spLocks noChangeShapeType="1"/>
          </p:cNvSpPr>
          <p:nvPr/>
        </p:nvSpPr>
        <p:spPr bwMode="auto">
          <a:xfrm>
            <a:off x="6713538" y="411308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2"/>
          <p:cNvSpPr>
            <a:spLocks noChangeShapeType="1"/>
          </p:cNvSpPr>
          <p:nvPr/>
        </p:nvSpPr>
        <p:spPr bwMode="auto">
          <a:xfrm>
            <a:off x="7242175" y="4105148"/>
            <a:ext cx="38100"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3"/>
          <p:cNvSpPr>
            <a:spLocks noChangeShapeType="1"/>
          </p:cNvSpPr>
          <p:nvPr/>
        </p:nvSpPr>
        <p:spPr bwMode="auto">
          <a:xfrm>
            <a:off x="7772400" y="40813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4"/>
          <p:cNvSpPr>
            <a:spLocks noChangeShapeType="1"/>
          </p:cNvSpPr>
          <p:nvPr/>
        </p:nvSpPr>
        <p:spPr bwMode="auto">
          <a:xfrm>
            <a:off x="8301038" y="4132136"/>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5"/>
          <p:cNvSpPr>
            <a:spLocks noChangeShapeType="1"/>
          </p:cNvSpPr>
          <p:nvPr/>
        </p:nvSpPr>
        <p:spPr bwMode="auto">
          <a:xfrm>
            <a:off x="8831263" y="4051173"/>
            <a:ext cx="36513"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296"/>
          <p:cNvSpPr>
            <a:spLocks noChangeArrowheads="1"/>
          </p:cNvSpPr>
          <p:nvPr/>
        </p:nvSpPr>
        <p:spPr bwMode="auto">
          <a:xfrm>
            <a:off x="8699500" y="5392611"/>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1</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301" name="Line 297"/>
          <p:cNvSpPr>
            <a:spLocks noChangeShapeType="1"/>
          </p:cNvSpPr>
          <p:nvPr/>
        </p:nvSpPr>
        <p:spPr bwMode="auto">
          <a:xfrm>
            <a:off x="8502650" y="5465636"/>
            <a:ext cx="18415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8"/>
          <p:cNvSpPr>
            <a:spLocks noChangeShapeType="1"/>
          </p:cNvSpPr>
          <p:nvPr/>
        </p:nvSpPr>
        <p:spPr bwMode="auto">
          <a:xfrm>
            <a:off x="8575675" y="5521198"/>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9"/>
          <p:cNvSpPr>
            <a:spLocks noChangeShapeType="1"/>
          </p:cNvSpPr>
          <p:nvPr/>
        </p:nvSpPr>
        <p:spPr bwMode="auto">
          <a:xfrm>
            <a:off x="8575675" y="5410073"/>
            <a:ext cx="36513"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00"/>
          <p:cNvSpPr>
            <a:spLocks noChangeShapeType="1"/>
          </p:cNvSpPr>
          <p:nvPr/>
        </p:nvSpPr>
        <p:spPr bwMode="auto">
          <a:xfrm flipV="1">
            <a:off x="8594725" y="5410073"/>
            <a:ext cx="0" cy="111125"/>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Oval 301"/>
          <p:cNvSpPr>
            <a:spLocks noChangeArrowheads="1"/>
          </p:cNvSpPr>
          <p:nvPr/>
        </p:nvSpPr>
        <p:spPr bwMode="auto">
          <a:xfrm>
            <a:off x="8575675" y="5446586"/>
            <a:ext cx="36513" cy="365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302"/>
          <p:cNvSpPr>
            <a:spLocks noEditPoints="1"/>
          </p:cNvSpPr>
          <p:nvPr/>
        </p:nvSpPr>
        <p:spPr bwMode="auto">
          <a:xfrm>
            <a:off x="8569325" y="5441823"/>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Rectangle 303"/>
          <p:cNvSpPr>
            <a:spLocks noChangeArrowheads="1"/>
          </p:cNvSpPr>
          <p:nvPr/>
        </p:nvSpPr>
        <p:spPr bwMode="auto">
          <a:xfrm>
            <a:off x="8699500" y="5567236"/>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rPr>
              <a:t>H = 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308" name="Line 304"/>
          <p:cNvSpPr>
            <a:spLocks noChangeShapeType="1"/>
          </p:cNvSpPr>
          <p:nvPr/>
        </p:nvSpPr>
        <p:spPr bwMode="auto">
          <a:xfrm>
            <a:off x="8502650" y="5641848"/>
            <a:ext cx="18415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5"/>
          <p:cNvSpPr>
            <a:spLocks noChangeShapeType="1"/>
          </p:cNvSpPr>
          <p:nvPr/>
        </p:nvSpPr>
        <p:spPr bwMode="auto">
          <a:xfrm>
            <a:off x="8575675" y="5697411"/>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306"/>
          <p:cNvSpPr>
            <a:spLocks noChangeShapeType="1"/>
          </p:cNvSpPr>
          <p:nvPr/>
        </p:nvSpPr>
        <p:spPr bwMode="auto">
          <a:xfrm>
            <a:off x="8575675" y="5586286"/>
            <a:ext cx="36513"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307"/>
          <p:cNvSpPr>
            <a:spLocks noChangeShapeType="1"/>
          </p:cNvSpPr>
          <p:nvPr/>
        </p:nvSpPr>
        <p:spPr bwMode="auto">
          <a:xfrm flipV="1">
            <a:off x="8594725" y="5586286"/>
            <a:ext cx="0" cy="111125"/>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Oval 308"/>
          <p:cNvSpPr>
            <a:spLocks noChangeArrowheads="1"/>
          </p:cNvSpPr>
          <p:nvPr/>
        </p:nvSpPr>
        <p:spPr bwMode="auto">
          <a:xfrm>
            <a:off x="8575675" y="5622798"/>
            <a:ext cx="36513"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9"/>
          <p:cNvSpPr>
            <a:spLocks noEditPoints="1"/>
          </p:cNvSpPr>
          <p:nvPr/>
        </p:nvSpPr>
        <p:spPr bwMode="auto">
          <a:xfrm>
            <a:off x="8569325" y="5618036"/>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Rectangle 310"/>
          <p:cNvSpPr>
            <a:spLocks noChangeArrowheads="1"/>
          </p:cNvSpPr>
          <p:nvPr/>
        </p:nvSpPr>
        <p:spPr bwMode="auto">
          <a:xfrm>
            <a:off x="8699500" y="5746623"/>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5</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315" name="Line 311"/>
          <p:cNvSpPr>
            <a:spLocks noChangeShapeType="1"/>
          </p:cNvSpPr>
          <p:nvPr/>
        </p:nvSpPr>
        <p:spPr bwMode="auto">
          <a:xfrm>
            <a:off x="8502650" y="5818061"/>
            <a:ext cx="18415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2"/>
          <p:cNvSpPr>
            <a:spLocks noChangeShapeType="1"/>
          </p:cNvSpPr>
          <p:nvPr/>
        </p:nvSpPr>
        <p:spPr bwMode="auto">
          <a:xfrm>
            <a:off x="8575675" y="5873623"/>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3"/>
          <p:cNvSpPr>
            <a:spLocks noChangeShapeType="1"/>
          </p:cNvSpPr>
          <p:nvPr/>
        </p:nvSpPr>
        <p:spPr bwMode="auto">
          <a:xfrm>
            <a:off x="8575675" y="5762498"/>
            <a:ext cx="36513"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4"/>
          <p:cNvSpPr>
            <a:spLocks noChangeShapeType="1"/>
          </p:cNvSpPr>
          <p:nvPr/>
        </p:nvSpPr>
        <p:spPr bwMode="auto">
          <a:xfrm flipV="1">
            <a:off x="8594725" y="5762498"/>
            <a:ext cx="0" cy="111125"/>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Oval 315"/>
          <p:cNvSpPr>
            <a:spLocks noChangeArrowheads="1"/>
          </p:cNvSpPr>
          <p:nvPr/>
        </p:nvSpPr>
        <p:spPr bwMode="auto">
          <a:xfrm>
            <a:off x="8575675" y="5799011"/>
            <a:ext cx="36513" cy="365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316"/>
          <p:cNvSpPr>
            <a:spLocks noEditPoints="1"/>
          </p:cNvSpPr>
          <p:nvPr/>
        </p:nvSpPr>
        <p:spPr bwMode="auto">
          <a:xfrm>
            <a:off x="8569325" y="5794248"/>
            <a:ext cx="49213"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Rectangle 317"/>
          <p:cNvSpPr>
            <a:spLocks noChangeArrowheads="1"/>
          </p:cNvSpPr>
          <p:nvPr/>
        </p:nvSpPr>
        <p:spPr bwMode="auto">
          <a:xfrm>
            <a:off x="8699500" y="5919661"/>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9</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322" name="Line 318"/>
          <p:cNvSpPr>
            <a:spLocks noChangeShapeType="1"/>
          </p:cNvSpPr>
          <p:nvPr/>
        </p:nvSpPr>
        <p:spPr bwMode="auto">
          <a:xfrm>
            <a:off x="8502650" y="5994273"/>
            <a:ext cx="18415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9"/>
          <p:cNvSpPr>
            <a:spLocks noChangeShapeType="1"/>
          </p:cNvSpPr>
          <p:nvPr/>
        </p:nvSpPr>
        <p:spPr bwMode="auto">
          <a:xfrm>
            <a:off x="8575675" y="6049836"/>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20"/>
          <p:cNvSpPr>
            <a:spLocks noChangeShapeType="1"/>
          </p:cNvSpPr>
          <p:nvPr/>
        </p:nvSpPr>
        <p:spPr bwMode="auto">
          <a:xfrm>
            <a:off x="8575675" y="5938711"/>
            <a:ext cx="36513"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21"/>
          <p:cNvSpPr>
            <a:spLocks noChangeShapeType="1"/>
          </p:cNvSpPr>
          <p:nvPr/>
        </p:nvSpPr>
        <p:spPr bwMode="auto">
          <a:xfrm flipV="1">
            <a:off x="8594725" y="5938711"/>
            <a:ext cx="0" cy="111125"/>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Oval 322"/>
          <p:cNvSpPr>
            <a:spLocks noChangeArrowheads="1"/>
          </p:cNvSpPr>
          <p:nvPr/>
        </p:nvSpPr>
        <p:spPr bwMode="auto">
          <a:xfrm>
            <a:off x="8575675" y="5976811"/>
            <a:ext cx="36513" cy="365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323"/>
          <p:cNvSpPr>
            <a:spLocks noEditPoints="1"/>
          </p:cNvSpPr>
          <p:nvPr/>
        </p:nvSpPr>
        <p:spPr bwMode="auto">
          <a:xfrm>
            <a:off x="8569325" y="5970461"/>
            <a:ext cx="49213"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8"/>
          <p:cNvSpPr>
            <a:spLocks noChangeShapeType="1"/>
          </p:cNvSpPr>
          <p:nvPr/>
        </p:nvSpPr>
        <p:spPr bwMode="auto">
          <a:xfrm flipH="1">
            <a:off x="2785305" y="6924034"/>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76"/>
          <p:cNvSpPr>
            <a:spLocks noChangeShapeType="1"/>
          </p:cNvSpPr>
          <p:nvPr/>
        </p:nvSpPr>
        <p:spPr bwMode="auto">
          <a:xfrm flipH="1">
            <a:off x="6437313" y="692137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TextBox 652"/>
          <p:cNvSpPr txBox="1"/>
          <p:nvPr/>
        </p:nvSpPr>
        <p:spPr>
          <a:xfrm rot="16200000">
            <a:off x="1828755" y="4882241"/>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6" name="TextBox 655"/>
          <p:cNvSpPr txBox="1"/>
          <p:nvPr/>
        </p:nvSpPr>
        <p:spPr>
          <a:xfrm rot="16200000">
            <a:off x="5536519" y="4878359"/>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7" name="Rectangle 19"/>
          <p:cNvSpPr>
            <a:spLocks noChangeArrowheads="1"/>
          </p:cNvSpPr>
          <p:nvPr/>
        </p:nvSpPr>
        <p:spPr bwMode="auto">
          <a:xfrm>
            <a:off x="6618140" y="6411077"/>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331" name="Line 328"/>
          <p:cNvSpPr>
            <a:spLocks noChangeShapeType="1"/>
          </p:cNvSpPr>
          <p:nvPr/>
        </p:nvSpPr>
        <p:spPr bwMode="auto">
          <a:xfrm>
            <a:off x="2813163" y="3172685"/>
            <a:ext cx="266785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9"/>
          <p:cNvSpPr>
            <a:spLocks noChangeShapeType="1"/>
          </p:cNvSpPr>
          <p:nvPr/>
        </p:nvSpPr>
        <p:spPr bwMode="auto">
          <a:xfrm>
            <a:off x="30343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30"/>
          <p:cNvSpPr>
            <a:spLocks noChangeShapeType="1"/>
          </p:cNvSpPr>
          <p:nvPr/>
        </p:nvSpPr>
        <p:spPr bwMode="auto">
          <a:xfrm>
            <a:off x="3480128"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31"/>
          <p:cNvSpPr>
            <a:spLocks noChangeShapeType="1"/>
          </p:cNvSpPr>
          <p:nvPr/>
        </p:nvSpPr>
        <p:spPr bwMode="auto">
          <a:xfrm>
            <a:off x="3924224"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32"/>
          <p:cNvSpPr>
            <a:spLocks noChangeShapeType="1"/>
          </p:cNvSpPr>
          <p:nvPr/>
        </p:nvSpPr>
        <p:spPr bwMode="auto">
          <a:xfrm>
            <a:off x="4369960"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33"/>
          <p:cNvSpPr>
            <a:spLocks noChangeShapeType="1"/>
          </p:cNvSpPr>
          <p:nvPr/>
        </p:nvSpPr>
        <p:spPr bwMode="auto">
          <a:xfrm>
            <a:off x="4814057"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4"/>
          <p:cNvSpPr>
            <a:spLocks noChangeShapeType="1"/>
          </p:cNvSpPr>
          <p:nvPr/>
        </p:nvSpPr>
        <p:spPr bwMode="auto">
          <a:xfrm>
            <a:off x="5259792" y="3172685"/>
            <a:ext cx="0" cy="28455"/>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Rectangle 335"/>
          <p:cNvSpPr>
            <a:spLocks noChangeArrowheads="1"/>
          </p:cNvSpPr>
          <p:nvPr/>
        </p:nvSpPr>
        <p:spPr bwMode="auto">
          <a:xfrm>
            <a:off x="3001617"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9" name="Rectangle 336"/>
          <p:cNvSpPr>
            <a:spLocks noChangeArrowheads="1"/>
          </p:cNvSpPr>
          <p:nvPr/>
        </p:nvSpPr>
        <p:spPr bwMode="auto">
          <a:xfrm>
            <a:off x="3447353"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0" name="Rectangle 337"/>
          <p:cNvSpPr>
            <a:spLocks noChangeArrowheads="1"/>
          </p:cNvSpPr>
          <p:nvPr/>
        </p:nvSpPr>
        <p:spPr bwMode="auto">
          <a:xfrm>
            <a:off x="3891449"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 name="Rectangle 338"/>
          <p:cNvSpPr>
            <a:spLocks noChangeArrowheads="1"/>
          </p:cNvSpPr>
          <p:nvPr/>
        </p:nvSpPr>
        <p:spPr bwMode="auto">
          <a:xfrm>
            <a:off x="4337185"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 name="Rectangle 339"/>
          <p:cNvSpPr>
            <a:spLocks noChangeArrowheads="1"/>
          </p:cNvSpPr>
          <p:nvPr/>
        </p:nvSpPr>
        <p:spPr bwMode="auto">
          <a:xfrm>
            <a:off x="4781282"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3" name="Rectangle 340"/>
          <p:cNvSpPr>
            <a:spLocks noChangeArrowheads="1"/>
          </p:cNvSpPr>
          <p:nvPr/>
        </p:nvSpPr>
        <p:spPr bwMode="auto">
          <a:xfrm>
            <a:off x="5227018" y="3253027"/>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 name="Line 342"/>
          <p:cNvSpPr>
            <a:spLocks noChangeShapeType="1"/>
          </p:cNvSpPr>
          <p:nvPr/>
        </p:nvSpPr>
        <p:spPr bwMode="auto">
          <a:xfrm flipV="1">
            <a:off x="2813163" y="1011812"/>
            <a:ext cx="0" cy="216087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343"/>
          <p:cNvSpPr>
            <a:spLocks noChangeShapeType="1"/>
          </p:cNvSpPr>
          <p:nvPr/>
        </p:nvSpPr>
        <p:spPr bwMode="auto">
          <a:xfrm flipH="1">
            <a:off x="2785305" y="317268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344"/>
          <p:cNvSpPr>
            <a:spLocks noChangeShapeType="1"/>
          </p:cNvSpPr>
          <p:nvPr/>
        </p:nvSpPr>
        <p:spPr bwMode="auto">
          <a:xfrm flipH="1">
            <a:off x="2785305" y="274084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345"/>
          <p:cNvSpPr>
            <a:spLocks noChangeShapeType="1"/>
          </p:cNvSpPr>
          <p:nvPr/>
        </p:nvSpPr>
        <p:spPr bwMode="auto">
          <a:xfrm flipH="1">
            <a:off x="2785305" y="2309005"/>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346"/>
          <p:cNvSpPr>
            <a:spLocks noChangeShapeType="1"/>
          </p:cNvSpPr>
          <p:nvPr/>
        </p:nvSpPr>
        <p:spPr bwMode="auto">
          <a:xfrm flipH="1">
            <a:off x="2785305" y="1877166"/>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347"/>
          <p:cNvSpPr>
            <a:spLocks noChangeShapeType="1"/>
          </p:cNvSpPr>
          <p:nvPr/>
        </p:nvSpPr>
        <p:spPr bwMode="auto">
          <a:xfrm flipH="1">
            <a:off x="2785305" y="1443652"/>
            <a:ext cx="27859"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Rectangle 349"/>
          <p:cNvSpPr>
            <a:spLocks noChangeArrowheads="1"/>
          </p:cNvSpPr>
          <p:nvPr/>
        </p:nvSpPr>
        <p:spPr bwMode="auto">
          <a:xfrm>
            <a:off x="2678786" y="3107406"/>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3" name="Rectangle 350"/>
          <p:cNvSpPr>
            <a:spLocks noChangeArrowheads="1"/>
          </p:cNvSpPr>
          <p:nvPr/>
        </p:nvSpPr>
        <p:spPr bwMode="auto">
          <a:xfrm>
            <a:off x="2570630" y="267556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4" name="Rectangle 351"/>
          <p:cNvSpPr>
            <a:spLocks noChangeArrowheads="1"/>
          </p:cNvSpPr>
          <p:nvPr/>
        </p:nvSpPr>
        <p:spPr bwMode="auto">
          <a:xfrm>
            <a:off x="2570630" y="2242053"/>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5" name="Rectangle 352"/>
          <p:cNvSpPr>
            <a:spLocks noChangeArrowheads="1"/>
          </p:cNvSpPr>
          <p:nvPr/>
        </p:nvSpPr>
        <p:spPr bwMode="auto">
          <a:xfrm>
            <a:off x="2570630" y="1810214"/>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6" name="Rectangle 353"/>
          <p:cNvSpPr>
            <a:spLocks noChangeArrowheads="1"/>
          </p:cNvSpPr>
          <p:nvPr/>
        </p:nvSpPr>
        <p:spPr bwMode="auto">
          <a:xfrm>
            <a:off x="2570630" y="1375026"/>
            <a:ext cx="235978"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7" name="Rectangle 354"/>
          <p:cNvSpPr>
            <a:spLocks noChangeArrowheads="1"/>
          </p:cNvSpPr>
          <p:nvPr/>
        </p:nvSpPr>
        <p:spPr bwMode="auto">
          <a:xfrm>
            <a:off x="2678786" y="944860"/>
            <a:ext cx="129460" cy="17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 name="Line 366"/>
          <p:cNvSpPr>
            <a:spLocks noChangeShapeType="1"/>
          </p:cNvSpPr>
          <p:nvPr/>
        </p:nvSpPr>
        <p:spPr bwMode="auto">
          <a:xfrm>
            <a:off x="3034392" y="1110566"/>
            <a:ext cx="0" cy="3012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7"/>
          <p:cNvSpPr>
            <a:spLocks noChangeShapeType="1"/>
          </p:cNvSpPr>
          <p:nvPr/>
        </p:nvSpPr>
        <p:spPr bwMode="auto">
          <a:xfrm>
            <a:off x="3480128" y="1979267"/>
            <a:ext cx="0" cy="4017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8"/>
          <p:cNvSpPr>
            <a:spLocks noChangeShapeType="1"/>
          </p:cNvSpPr>
          <p:nvPr/>
        </p:nvSpPr>
        <p:spPr bwMode="auto">
          <a:xfrm>
            <a:off x="3924224" y="2240379"/>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9"/>
          <p:cNvSpPr>
            <a:spLocks noChangeShapeType="1"/>
          </p:cNvSpPr>
          <p:nvPr/>
        </p:nvSpPr>
        <p:spPr bwMode="auto">
          <a:xfrm>
            <a:off x="4369960" y="2031155"/>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370"/>
          <p:cNvSpPr>
            <a:spLocks noChangeShapeType="1"/>
          </p:cNvSpPr>
          <p:nvPr/>
        </p:nvSpPr>
        <p:spPr bwMode="auto">
          <a:xfrm>
            <a:off x="4814057" y="2066304"/>
            <a:ext cx="0" cy="29626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371"/>
          <p:cNvSpPr>
            <a:spLocks noChangeShapeType="1"/>
          </p:cNvSpPr>
          <p:nvPr/>
        </p:nvSpPr>
        <p:spPr bwMode="auto">
          <a:xfrm>
            <a:off x="5259792" y="1579230"/>
            <a:ext cx="0" cy="65279"/>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372"/>
          <p:cNvSpPr>
            <a:spLocks noChangeShapeType="1"/>
          </p:cNvSpPr>
          <p:nvPr/>
        </p:nvSpPr>
        <p:spPr bwMode="auto">
          <a:xfrm flipV="1">
            <a:off x="3034392" y="1082111"/>
            <a:ext cx="0" cy="2845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373"/>
          <p:cNvSpPr>
            <a:spLocks noChangeShapeType="1"/>
          </p:cNvSpPr>
          <p:nvPr/>
        </p:nvSpPr>
        <p:spPr bwMode="auto">
          <a:xfrm flipV="1">
            <a:off x="3480128" y="1940770"/>
            <a:ext cx="0" cy="38498"/>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374"/>
          <p:cNvSpPr>
            <a:spLocks noChangeShapeType="1"/>
          </p:cNvSpPr>
          <p:nvPr/>
        </p:nvSpPr>
        <p:spPr bwMode="auto">
          <a:xfrm flipV="1">
            <a:off x="3924224" y="2093085"/>
            <a:ext cx="0" cy="14729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375"/>
          <p:cNvSpPr>
            <a:spLocks noChangeShapeType="1"/>
          </p:cNvSpPr>
          <p:nvPr/>
        </p:nvSpPr>
        <p:spPr bwMode="auto">
          <a:xfrm flipV="1">
            <a:off x="4369960" y="1982614"/>
            <a:ext cx="0" cy="48541"/>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376"/>
          <p:cNvSpPr>
            <a:spLocks noChangeShapeType="1"/>
          </p:cNvSpPr>
          <p:nvPr/>
        </p:nvSpPr>
        <p:spPr bwMode="auto">
          <a:xfrm flipV="1">
            <a:off x="4814057" y="1768368"/>
            <a:ext cx="0" cy="297936"/>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377"/>
          <p:cNvSpPr>
            <a:spLocks noChangeShapeType="1"/>
          </p:cNvSpPr>
          <p:nvPr/>
        </p:nvSpPr>
        <p:spPr bwMode="auto">
          <a:xfrm flipV="1">
            <a:off x="5259792" y="1515625"/>
            <a:ext cx="0" cy="63604"/>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Freeform 378"/>
          <p:cNvSpPr>
            <a:spLocks/>
          </p:cNvSpPr>
          <p:nvPr/>
        </p:nvSpPr>
        <p:spPr bwMode="auto">
          <a:xfrm>
            <a:off x="3034392" y="1110566"/>
            <a:ext cx="2225400" cy="1129814"/>
          </a:xfrm>
          <a:custGeom>
            <a:avLst/>
            <a:gdLst>
              <a:gd name="T0" fmla="*/ 0 w 1358"/>
              <a:gd name="T1" fmla="*/ 0 h 675"/>
              <a:gd name="T2" fmla="*/ 272 w 1358"/>
              <a:gd name="T3" fmla="*/ 519 h 675"/>
              <a:gd name="T4" fmla="*/ 543 w 1358"/>
              <a:gd name="T5" fmla="*/ 675 h 675"/>
              <a:gd name="T6" fmla="*/ 815 w 1358"/>
              <a:gd name="T7" fmla="*/ 550 h 675"/>
              <a:gd name="T8" fmla="*/ 1086 w 1358"/>
              <a:gd name="T9" fmla="*/ 571 h 675"/>
              <a:gd name="T10" fmla="*/ 1358 w 1358"/>
              <a:gd name="T11" fmla="*/ 280 h 675"/>
            </a:gdLst>
            <a:ahLst/>
            <a:cxnLst>
              <a:cxn ang="0">
                <a:pos x="T0" y="T1"/>
              </a:cxn>
              <a:cxn ang="0">
                <a:pos x="T2" y="T3"/>
              </a:cxn>
              <a:cxn ang="0">
                <a:pos x="T4" y="T5"/>
              </a:cxn>
              <a:cxn ang="0">
                <a:pos x="T6" y="T7"/>
              </a:cxn>
              <a:cxn ang="0">
                <a:pos x="T8" y="T9"/>
              </a:cxn>
              <a:cxn ang="0">
                <a:pos x="T10" y="T11"/>
              </a:cxn>
            </a:cxnLst>
            <a:rect l="0" t="0" r="r" b="b"/>
            <a:pathLst>
              <a:path w="1358" h="675">
                <a:moveTo>
                  <a:pt x="0" y="0"/>
                </a:moveTo>
                <a:lnTo>
                  <a:pt x="272" y="519"/>
                </a:lnTo>
                <a:lnTo>
                  <a:pt x="543" y="675"/>
                </a:lnTo>
                <a:lnTo>
                  <a:pt x="815" y="550"/>
                </a:lnTo>
                <a:lnTo>
                  <a:pt x="1086" y="571"/>
                </a:lnTo>
                <a:lnTo>
                  <a:pt x="1358" y="280"/>
                </a:lnTo>
              </a:path>
            </a:pathLst>
          </a:custGeom>
          <a:noFill/>
          <a:ln w="301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Oval 379"/>
          <p:cNvSpPr>
            <a:spLocks noChangeArrowheads="1"/>
          </p:cNvSpPr>
          <p:nvPr/>
        </p:nvSpPr>
        <p:spPr bwMode="auto">
          <a:xfrm>
            <a:off x="3016366" y="1092154"/>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80"/>
          <p:cNvSpPr>
            <a:spLocks noEditPoints="1"/>
          </p:cNvSpPr>
          <p:nvPr/>
        </p:nvSpPr>
        <p:spPr bwMode="auto">
          <a:xfrm>
            <a:off x="3001617" y="1077091"/>
            <a:ext cx="67189"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Oval 381"/>
          <p:cNvSpPr>
            <a:spLocks noChangeArrowheads="1"/>
          </p:cNvSpPr>
          <p:nvPr/>
        </p:nvSpPr>
        <p:spPr bwMode="auto">
          <a:xfrm>
            <a:off x="3460463" y="1960855"/>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382"/>
          <p:cNvSpPr>
            <a:spLocks noEditPoints="1"/>
          </p:cNvSpPr>
          <p:nvPr/>
        </p:nvSpPr>
        <p:spPr bwMode="auto">
          <a:xfrm>
            <a:off x="3445714" y="1944117"/>
            <a:ext cx="68827" cy="70299"/>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Oval 383"/>
          <p:cNvSpPr>
            <a:spLocks noChangeArrowheads="1"/>
          </p:cNvSpPr>
          <p:nvPr/>
        </p:nvSpPr>
        <p:spPr bwMode="auto">
          <a:xfrm>
            <a:off x="3906198" y="2221968"/>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384"/>
          <p:cNvSpPr>
            <a:spLocks noEditPoints="1"/>
          </p:cNvSpPr>
          <p:nvPr/>
        </p:nvSpPr>
        <p:spPr bwMode="auto">
          <a:xfrm>
            <a:off x="3891449" y="2205230"/>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Oval 385"/>
          <p:cNvSpPr>
            <a:spLocks noChangeArrowheads="1"/>
          </p:cNvSpPr>
          <p:nvPr/>
        </p:nvSpPr>
        <p:spPr bwMode="auto">
          <a:xfrm>
            <a:off x="4350295" y="2012743"/>
            <a:ext cx="37691" cy="36824"/>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386"/>
          <p:cNvSpPr>
            <a:spLocks noEditPoints="1"/>
          </p:cNvSpPr>
          <p:nvPr/>
        </p:nvSpPr>
        <p:spPr bwMode="auto">
          <a:xfrm>
            <a:off x="4335547" y="1996005"/>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Oval 387"/>
          <p:cNvSpPr>
            <a:spLocks noChangeArrowheads="1"/>
          </p:cNvSpPr>
          <p:nvPr/>
        </p:nvSpPr>
        <p:spPr bwMode="auto">
          <a:xfrm>
            <a:off x="4796030" y="2046219"/>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388"/>
          <p:cNvSpPr>
            <a:spLocks noEditPoints="1"/>
          </p:cNvSpPr>
          <p:nvPr/>
        </p:nvSpPr>
        <p:spPr bwMode="auto">
          <a:xfrm>
            <a:off x="4779643" y="2031155"/>
            <a:ext cx="68827" cy="68626"/>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389"/>
          <p:cNvSpPr>
            <a:spLocks noChangeArrowheads="1"/>
          </p:cNvSpPr>
          <p:nvPr/>
        </p:nvSpPr>
        <p:spPr bwMode="auto">
          <a:xfrm>
            <a:off x="5240128" y="1560817"/>
            <a:ext cx="37691"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390"/>
          <p:cNvSpPr>
            <a:spLocks noEditPoints="1"/>
          </p:cNvSpPr>
          <p:nvPr/>
        </p:nvSpPr>
        <p:spPr bwMode="auto">
          <a:xfrm>
            <a:off x="5225379" y="1544079"/>
            <a:ext cx="68827"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Line 391"/>
          <p:cNvSpPr>
            <a:spLocks noChangeShapeType="1"/>
          </p:cNvSpPr>
          <p:nvPr/>
        </p:nvSpPr>
        <p:spPr bwMode="auto">
          <a:xfrm>
            <a:off x="3016366" y="1140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92"/>
          <p:cNvSpPr>
            <a:spLocks noChangeShapeType="1"/>
          </p:cNvSpPr>
          <p:nvPr/>
        </p:nvSpPr>
        <p:spPr bwMode="auto">
          <a:xfrm>
            <a:off x="3460463" y="2019438"/>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93"/>
          <p:cNvSpPr>
            <a:spLocks noChangeShapeType="1"/>
          </p:cNvSpPr>
          <p:nvPr/>
        </p:nvSpPr>
        <p:spPr bwMode="auto">
          <a:xfrm>
            <a:off x="3906198" y="2387673"/>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394"/>
          <p:cNvSpPr>
            <a:spLocks noChangeShapeType="1"/>
          </p:cNvSpPr>
          <p:nvPr/>
        </p:nvSpPr>
        <p:spPr bwMode="auto">
          <a:xfrm>
            <a:off x="4350295" y="207969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5"/>
          <p:cNvSpPr>
            <a:spLocks noChangeShapeType="1"/>
          </p:cNvSpPr>
          <p:nvPr/>
        </p:nvSpPr>
        <p:spPr bwMode="auto">
          <a:xfrm>
            <a:off x="4796030" y="2362567"/>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396"/>
          <p:cNvSpPr>
            <a:spLocks noChangeShapeType="1"/>
          </p:cNvSpPr>
          <p:nvPr/>
        </p:nvSpPr>
        <p:spPr bwMode="auto">
          <a:xfrm>
            <a:off x="5240128" y="1644507"/>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397"/>
          <p:cNvSpPr>
            <a:spLocks noChangeShapeType="1"/>
          </p:cNvSpPr>
          <p:nvPr/>
        </p:nvSpPr>
        <p:spPr bwMode="auto">
          <a:xfrm>
            <a:off x="3016366" y="1082111"/>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398"/>
          <p:cNvSpPr>
            <a:spLocks noChangeShapeType="1"/>
          </p:cNvSpPr>
          <p:nvPr/>
        </p:nvSpPr>
        <p:spPr bwMode="auto">
          <a:xfrm>
            <a:off x="3460463" y="1940770"/>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399"/>
          <p:cNvSpPr>
            <a:spLocks noChangeShapeType="1"/>
          </p:cNvSpPr>
          <p:nvPr/>
        </p:nvSpPr>
        <p:spPr bwMode="auto">
          <a:xfrm>
            <a:off x="3906198" y="209308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400"/>
          <p:cNvSpPr>
            <a:spLocks noChangeShapeType="1"/>
          </p:cNvSpPr>
          <p:nvPr/>
        </p:nvSpPr>
        <p:spPr bwMode="auto">
          <a:xfrm>
            <a:off x="4350295" y="1982614"/>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401"/>
          <p:cNvSpPr>
            <a:spLocks noChangeShapeType="1"/>
          </p:cNvSpPr>
          <p:nvPr/>
        </p:nvSpPr>
        <p:spPr bwMode="auto">
          <a:xfrm>
            <a:off x="4796030" y="1768368"/>
            <a:ext cx="36052"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402"/>
          <p:cNvSpPr>
            <a:spLocks noChangeShapeType="1"/>
          </p:cNvSpPr>
          <p:nvPr/>
        </p:nvSpPr>
        <p:spPr bwMode="auto">
          <a:xfrm>
            <a:off x="5240128" y="1515625"/>
            <a:ext cx="37691"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403"/>
          <p:cNvSpPr>
            <a:spLocks noChangeShapeType="1"/>
          </p:cNvSpPr>
          <p:nvPr/>
        </p:nvSpPr>
        <p:spPr bwMode="auto">
          <a:xfrm>
            <a:off x="3034392" y="1110566"/>
            <a:ext cx="0" cy="4184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404"/>
          <p:cNvSpPr>
            <a:spLocks noChangeShapeType="1"/>
          </p:cNvSpPr>
          <p:nvPr/>
        </p:nvSpPr>
        <p:spPr bwMode="auto">
          <a:xfrm>
            <a:off x="3480128" y="1875491"/>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405"/>
          <p:cNvSpPr>
            <a:spLocks noChangeShapeType="1"/>
          </p:cNvSpPr>
          <p:nvPr/>
        </p:nvSpPr>
        <p:spPr bwMode="auto">
          <a:xfrm>
            <a:off x="3924224" y="1880513"/>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406"/>
          <p:cNvSpPr>
            <a:spLocks noChangeShapeType="1"/>
          </p:cNvSpPr>
          <p:nvPr/>
        </p:nvSpPr>
        <p:spPr bwMode="auto">
          <a:xfrm>
            <a:off x="4369960" y="1935748"/>
            <a:ext cx="0" cy="5523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7"/>
          <p:cNvSpPr>
            <a:spLocks noChangeShapeType="1"/>
          </p:cNvSpPr>
          <p:nvPr/>
        </p:nvSpPr>
        <p:spPr bwMode="auto">
          <a:xfrm>
            <a:off x="4814057" y="1716481"/>
            <a:ext cx="0" cy="313001"/>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8"/>
          <p:cNvSpPr>
            <a:spLocks noChangeShapeType="1"/>
          </p:cNvSpPr>
          <p:nvPr/>
        </p:nvSpPr>
        <p:spPr bwMode="auto">
          <a:xfrm>
            <a:off x="5259792" y="1426914"/>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9"/>
          <p:cNvSpPr>
            <a:spLocks noChangeShapeType="1"/>
          </p:cNvSpPr>
          <p:nvPr/>
        </p:nvSpPr>
        <p:spPr bwMode="auto">
          <a:xfrm flipV="1">
            <a:off x="3034392" y="1067048"/>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410"/>
          <p:cNvSpPr>
            <a:spLocks noChangeShapeType="1"/>
          </p:cNvSpPr>
          <p:nvPr/>
        </p:nvSpPr>
        <p:spPr bwMode="auto">
          <a:xfrm flipV="1">
            <a:off x="3480128" y="1836994"/>
            <a:ext cx="0" cy="3849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411"/>
          <p:cNvSpPr>
            <a:spLocks noChangeShapeType="1"/>
          </p:cNvSpPr>
          <p:nvPr/>
        </p:nvSpPr>
        <p:spPr bwMode="auto">
          <a:xfrm flipV="1">
            <a:off x="3924224" y="1798497"/>
            <a:ext cx="0" cy="82017"/>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412"/>
          <p:cNvSpPr>
            <a:spLocks noChangeShapeType="1"/>
          </p:cNvSpPr>
          <p:nvPr/>
        </p:nvSpPr>
        <p:spPr bwMode="auto">
          <a:xfrm flipV="1">
            <a:off x="4369960" y="1878839"/>
            <a:ext cx="0" cy="5690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413"/>
          <p:cNvSpPr>
            <a:spLocks noChangeShapeType="1"/>
          </p:cNvSpPr>
          <p:nvPr/>
        </p:nvSpPr>
        <p:spPr bwMode="auto">
          <a:xfrm flipV="1">
            <a:off x="4814057" y="1405155"/>
            <a:ext cx="0" cy="311326"/>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4"/>
          <p:cNvSpPr>
            <a:spLocks noChangeShapeType="1"/>
          </p:cNvSpPr>
          <p:nvPr/>
        </p:nvSpPr>
        <p:spPr bwMode="auto">
          <a:xfrm flipV="1">
            <a:off x="5259792" y="1383395"/>
            <a:ext cx="0" cy="43519"/>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415"/>
          <p:cNvSpPr>
            <a:spLocks/>
          </p:cNvSpPr>
          <p:nvPr/>
        </p:nvSpPr>
        <p:spPr bwMode="auto">
          <a:xfrm>
            <a:off x="3034392" y="1110566"/>
            <a:ext cx="2225400" cy="825183"/>
          </a:xfrm>
          <a:custGeom>
            <a:avLst/>
            <a:gdLst>
              <a:gd name="T0" fmla="*/ 0 w 1358"/>
              <a:gd name="T1" fmla="*/ 0 h 493"/>
              <a:gd name="T2" fmla="*/ 272 w 1358"/>
              <a:gd name="T3" fmla="*/ 457 h 493"/>
              <a:gd name="T4" fmla="*/ 543 w 1358"/>
              <a:gd name="T5" fmla="*/ 460 h 493"/>
              <a:gd name="T6" fmla="*/ 815 w 1358"/>
              <a:gd name="T7" fmla="*/ 493 h 493"/>
              <a:gd name="T8" fmla="*/ 1086 w 1358"/>
              <a:gd name="T9" fmla="*/ 362 h 493"/>
              <a:gd name="T10" fmla="*/ 1358 w 1358"/>
              <a:gd name="T11" fmla="*/ 189 h 493"/>
            </a:gdLst>
            <a:ahLst/>
            <a:cxnLst>
              <a:cxn ang="0">
                <a:pos x="T0" y="T1"/>
              </a:cxn>
              <a:cxn ang="0">
                <a:pos x="T2" y="T3"/>
              </a:cxn>
              <a:cxn ang="0">
                <a:pos x="T4" y="T5"/>
              </a:cxn>
              <a:cxn ang="0">
                <a:pos x="T6" y="T7"/>
              </a:cxn>
              <a:cxn ang="0">
                <a:pos x="T8" y="T9"/>
              </a:cxn>
              <a:cxn ang="0">
                <a:pos x="T10" y="T11"/>
              </a:cxn>
            </a:cxnLst>
            <a:rect l="0" t="0" r="r" b="b"/>
            <a:pathLst>
              <a:path w="1358" h="493">
                <a:moveTo>
                  <a:pt x="0" y="0"/>
                </a:moveTo>
                <a:lnTo>
                  <a:pt x="272" y="457"/>
                </a:lnTo>
                <a:lnTo>
                  <a:pt x="543" y="460"/>
                </a:lnTo>
                <a:lnTo>
                  <a:pt x="815" y="493"/>
                </a:lnTo>
                <a:lnTo>
                  <a:pt x="1086" y="362"/>
                </a:lnTo>
                <a:lnTo>
                  <a:pt x="1358" y="189"/>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Oval 416"/>
          <p:cNvSpPr>
            <a:spLocks noChangeArrowheads="1"/>
          </p:cNvSpPr>
          <p:nvPr/>
        </p:nvSpPr>
        <p:spPr bwMode="auto">
          <a:xfrm>
            <a:off x="3016366" y="1092154"/>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417"/>
          <p:cNvSpPr>
            <a:spLocks noEditPoints="1"/>
          </p:cNvSpPr>
          <p:nvPr/>
        </p:nvSpPr>
        <p:spPr bwMode="auto">
          <a:xfrm>
            <a:off x="3001617" y="1075416"/>
            <a:ext cx="67189"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Oval 418"/>
          <p:cNvSpPr>
            <a:spLocks noChangeArrowheads="1"/>
          </p:cNvSpPr>
          <p:nvPr/>
        </p:nvSpPr>
        <p:spPr bwMode="auto">
          <a:xfrm>
            <a:off x="3460463" y="1857080"/>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419"/>
          <p:cNvSpPr>
            <a:spLocks noEditPoints="1"/>
          </p:cNvSpPr>
          <p:nvPr/>
        </p:nvSpPr>
        <p:spPr bwMode="auto">
          <a:xfrm>
            <a:off x="3445714" y="1840342"/>
            <a:ext cx="68827" cy="70299"/>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420"/>
          <p:cNvSpPr>
            <a:spLocks noChangeArrowheads="1"/>
          </p:cNvSpPr>
          <p:nvPr/>
        </p:nvSpPr>
        <p:spPr bwMode="auto">
          <a:xfrm>
            <a:off x="3906198" y="1862101"/>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421"/>
          <p:cNvSpPr>
            <a:spLocks noEditPoints="1"/>
          </p:cNvSpPr>
          <p:nvPr/>
        </p:nvSpPr>
        <p:spPr bwMode="auto">
          <a:xfrm>
            <a:off x="3891449" y="1845363"/>
            <a:ext cx="67189" cy="70299"/>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422"/>
          <p:cNvSpPr>
            <a:spLocks noChangeArrowheads="1"/>
          </p:cNvSpPr>
          <p:nvPr/>
        </p:nvSpPr>
        <p:spPr bwMode="auto">
          <a:xfrm>
            <a:off x="4350295" y="1915662"/>
            <a:ext cx="37691"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423"/>
          <p:cNvSpPr>
            <a:spLocks noEditPoints="1"/>
          </p:cNvSpPr>
          <p:nvPr/>
        </p:nvSpPr>
        <p:spPr bwMode="auto">
          <a:xfrm>
            <a:off x="4335547" y="1900599"/>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424"/>
          <p:cNvSpPr>
            <a:spLocks noChangeArrowheads="1"/>
          </p:cNvSpPr>
          <p:nvPr/>
        </p:nvSpPr>
        <p:spPr bwMode="auto">
          <a:xfrm>
            <a:off x="4796030" y="1698069"/>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425"/>
          <p:cNvSpPr>
            <a:spLocks noEditPoints="1"/>
          </p:cNvSpPr>
          <p:nvPr/>
        </p:nvSpPr>
        <p:spPr bwMode="auto">
          <a:xfrm>
            <a:off x="4779643" y="1683005"/>
            <a:ext cx="68827" cy="68626"/>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426"/>
          <p:cNvSpPr>
            <a:spLocks noChangeArrowheads="1"/>
          </p:cNvSpPr>
          <p:nvPr/>
        </p:nvSpPr>
        <p:spPr bwMode="auto">
          <a:xfrm>
            <a:off x="5240128" y="1408502"/>
            <a:ext cx="37691" cy="36824"/>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427"/>
          <p:cNvSpPr>
            <a:spLocks noEditPoints="1"/>
          </p:cNvSpPr>
          <p:nvPr/>
        </p:nvSpPr>
        <p:spPr bwMode="auto">
          <a:xfrm>
            <a:off x="5225379" y="1393438"/>
            <a:ext cx="68827" cy="68626"/>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428"/>
          <p:cNvSpPr>
            <a:spLocks noChangeShapeType="1"/>
          </p:cNvSpPr>
          <p:nvPr/>
        </p:nvSpPr>
        <p:spPr bwMode="auto">
          <a:xfrm>
            <a:off x="3016366" y="1152411"/>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29"/>
          <p:cNvSpPr>
            <a:spLocks noChangeShapeType="1"/>
          </p:cNvSpPr>
          <p:nvPr/>
        </p:nvSpPr>
        <p:spPr bwMode="auto">
          <a:xfrm>
            <a:off x="3460463" y="191398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30"/>
          <p:cNvSpPr>
            <a:spLocks noChangeShapeType="1"/>
          </p:cNvSpPr>
          <p:nvPr/>
        </p:nvSpPr>
        <p:spPr bwMode="auto">
          <a:xfrm>
            <a:off x="3906198" y="196252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431"/>
          <p:cNvSpPr>
            <a:spLocks noChangeShapeType="1"/>
          </p:cNvSpPr>
          <p:nvPr/>
        </p:nvSpPr>
        <p:spPr bwMode="auto">
          <a:xfrm>
            <a:off x="4350295" y="199098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432"/>
          <p:cNvSpPr>
            <a:spLocks noChangeShapeType="1"/>
          </p:cNvSpPr>
          <p:nvPr/>
        </p:nvSpPr>
        <p:spPr bwMode="auto">
          <a:xfrm>
            <a:off x="4796030" y="2029481"/>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33"/>
          <p:cNvSpPr>
            <a:spLocks noChangeShapeType="1"/>
          </p:cNvSpPr>
          <p:nvPr/>
        </p:nvSpPr>
        <p:spPr bwMode="auto">
          <a:xfrm>
            <a:off x="5240128" y="1470432"/>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434"/>
          <p:cNvSpPr>
            <a:spLocks noChangeShapeType="1"/>
          </p:cNvSpPr>
          <p:nvPr/>
        </p:nvSpPr>
        <p:spPr bwMode="auto">
          <a:xfrm>
            <a:off x="3016366" y="1067048"/>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435"/>
          <p:cNvSpPr>
            <a:spLocks noChangeShapeType="1"/>
          </p:cNvSpPr>
          <p:nvPr/>
        </p:nvSpPr>
        <p:spPr bwMode="auto">
          <a:xfrm>
            <a:off x="3460463" y="1836994"/>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36"/>
          <p:cNvSpPr>
            <a:spLocks noChangeShapeType="1"/>
          </p:cNvSpPr>
          <p:nvPr/>
        </p:nvSpPr>
        <p:spPr bwMode="auto">
          <a:xfrm>
            <a:off x="3906198" y="1798497"/>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37"/>
          <p:cNvSpPr>
            <a:spLocks noChangeShapeType="1"/>
          </p:cNvSpPr>
          <p:nvPr/>
        </p:nvSpPr>
        <p:spPr bwMode="auto">
          <a:xfrm>
            <a:off x="4350295" y="1878839"/>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38"/>
          <p:cNvSpPr>
            <a:spLocks noChangeShapeType="1"/>
          </p:cNvSpPr>
          <p:nvPr/>
        </p:nvSpPr>
        <p:spPr bwMode="auto">
          <a:xfrm>
            <a:off x="4796030" y="1405155"/>
            <a:ext cx="36052"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39"/>
          <p:cNvSpPr>
            <a:spLocks noChangeShapeType="1"/>
          </p:cNvSpPr>
          <p:nvPr/>
        </p:nvSpPr>
        <p:spPr bwMode="auto">
          <a:xfrm>
            <a:off x="5240128" y="1383395"/>
            <a:ext cx="37691"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40"/>
          <p:cNvSpPr>
            <a:spLocks noChangeArrowheads="1"/>
          </p:cNvSpPr>
          <p:nvPr/>
        </p:nvSpPr>
        <p:spPr bwMode="auto">
          <a:xfrm>
            <a:off x="5064783" y="2765951"/>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rPr>
              <a:t>H = 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44" name="Line 441"/>
          <p:cNvSpPr>
            <a:spLocks noChangeShapeType="1"/>
          </p:cNvSpPr>
          <p:nvPr/>
        </p:nvSpPr>
        <p:spPr bwMode="auto">
          <a:xfrm>
            <a:off x="4864857" y="2841273"/>
            <a:ext cx="185177"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42"/>
          <p:cNvSpPr>
            <a:spLocks noChangeShapeType="1"/>
          </p:cNvSpPr>
          <p:nvPr/>
        </p:nvSpPr>
        <p:spPr bwMode="auto">
          <a:xfrm>
            <a:off x="4940239" y="2898182"/>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43"/>
          <p:cNvSpPr>
            <a:spLocks noChangeShapeType="1"/>
          </p:cNvSpPr>
          <p:nvPr/>
        </p:nvSpPr>
        <p:spPr bwMode="auto">
          <a:xfrm>
            <a:off x="4940239" y="2786037"/>
            <a:ext cx="36052"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44"/>
          <p:cNvSpPr>
            <a:spLocks noChangeShapeType="1"/>
          </p:cNvSpPr>
          <p:nvPr/>
        </p:nvSpPr>
        <p:spPr bwMode="auto">
          <a:xfrm flipV="1">
            <a:off x="4958265" y="2786037"/>
            <a:ext cx="0" cy="112145"/>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Oval 445"/>
          <p:cNvSpPr>
            <a:spLocks noChangeArrowheads="1"/>
          </p:cNvSpPr>
          <p:nvPr/>
        </p:nvSpPr>
        <p:spPr bwMode="auto">
          <a:xfrm>
            <a:off x="4940239" y="2822860"/>
            <a:ext cx="36052" cy="3849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446"/>
          <p:cNvSpPr>
            <a:spLocks noEditPoints="1"/>
          </p:cNvSpPr>
          <p:nvPr/>
        </p:nvSpPr>
        <p:spPr bwMode="auto">
          <a:xfrm>
            <a:off x="4933684" y="2816165"/>
            <a:ext cx="49162" cy="50214"/>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Rectangle 447"/>
          <p:cNvSpPr>
            <a:spLocks noChangeArrowheads="1"/>
          </p:cNvSpPr>
          <p:nvPr/>
        </p:nvSpPr>
        <p:spPr bwMode="auto">
          <a:xfrm>
            <a:off x="5064783" y="2946721"/>
            <a:ext cx="3718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6</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451" name="Line 448"/>
          <p:cNvSpPr>
            <a:spLocks noChangeShapeType="1"/>
          </p:cNvSpPr>
          <p:nvPr/>
        </p:nvSpPr>
        <p:spPr bwMode="auto">
          <a:xfrm>
            <a:off x="4864857" y="3022043"/>
            <a:ext cx="185177"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49"/>
          <p:cNvSpPr>
            <a:spLocks noChangeShapeType="1"/>
          </p:cNvSpPr>
          <p:nvPr/>
        </p:nvSpPr>
        <p:spPr bwMode="auto">
          <a:xfrm>
            <a:off x="4940239" y="3078952"/>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450"/>
          <p:cNvSpPr>
            <a:spLocks noChangeShapeType="1"/>
          </p:cNvSpPr>
          <p:nvPr/>
        </p:nvSpPr>
        <p:spPr bwMode="auto">
          <a:xfrm>
            <a:off x="4940239" y="2966807"/>
            <a:ext cx="36052"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451"/>
          <p:cNvSpPr>
            <a:spLocks noChangeShapeType="1"/>
          </p:cNvSpPr>
          <p:nvPr/>
        </p:nvSpPr>
        <p:spPr bwMode="auto">
          <a:xfrm flipV="1">
            <a:off x="4958265" y="2966807"/>
            <a:ext cx="0" cy="112145"/>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Oval 452"/>
          <p:cNvSpPr>
            <a:spLocks noChangeArrowheads="1"/>
          </p:cNvSpPr>
          <p:nvPr/>
        </p:nvSpPr>
        <p:spPr bwMode="auto">
          <a:xfrm>
            <a:off x="4940239" y="3003631"/>
            <a:ext cx="36052" cy="3849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453"/>
          <p:cNvSpPr>
            <a:spLocks noEditPoints="1"/>
          </p:cNvSpPr>
          <p:nvPr/>
        </p:nvSpPr>
        <p:spPr bwMode="auto">
          <a:xfrm>
            <a:off x="4933684" y="2996935"/>
            <a:ext cx="49162" cy="50214"/>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Rectangle 457"/>
          <p:cNvSpPr>
            <a:spLocks noChangeArrowheads="1"/>
          </p:cNvSpPr>
          <p:nvPr/>
        </p:nvSpPr>
        <p:spPr bwMode="auto">
          <a:xfrm>
            <a:off x="6464300" y="1009151"/>
            <a:ext cx="2730500" cy="2163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Line 458"/>
          <p:cNvSpPr>
            <a:spLocks noChangeShapeType="1"/>
          </p:cNvSpPr>
          <p:nvPr/>
        </p:nvSpPr>
        <p:spPr bwMode="auto">
          <a:xfrm>
            <a:off x="6464300" y="3172914"/>
            <a:ext cx="27305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59"/>
          <p:cNvSpPr>
            <a:spLocks noChangeShapeType="1"/>
          </p:cNvSpPr>
          <p:nvPr/>
        </p:nvSpPr>
        <p:spPr bwMode="auto">
          <a:xfrm>
            <a:off x="67373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60"/>
          <p:cNvSpPr>
            <a:spLocks noChangeShapeType="1"/>
          </p:cNvSpPr>
          <p:nvPr/>
        </p:nvSpPr>
        <p:spPr bwMode="auto">
          <a:xfrm>
            <a:off x="72834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61"/>
          <p:cNvSpPr>
            <a:spLocks noChangeShapeType="1"/>
          </p:cNvSpPr>
          <p:nvPr/>
        </p:nvSpPr>
        <p:spPr bwMode="auto">
          <a:xfrm>
            <a:off x="78295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62"/>
          <p:cNvSpPr>
            <a:spLocks noChangeShapeType="1"/>
          </p:cNvSpPr>
          <p:nvPr/>
        </p:nvSpPr>
        <p:spPr bwMode="auto">
          <a:xfrm>
            <a:off x="83756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63"/>
          <p:cNvSpPr>
            <a:spLocks noChangeShapeType="1"/>
          </p:cNvSpPr>
          <p:nvPr/>
        </p:nvSpPr>
        <p:spPr bwMode="auto">
          <a:xfrm>
            <a:off x="8921750" y="3172914"/>
            <a:ext cx="0" cy="26988"/>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Rectangle 464"/>
          <p:cNvSpPr>
            <a:spLocks noChangeArrowheads="1"/>
          </p:cNvSpPr>
          <p:nvPr/>
        </p:nvSpPr>
        <p:spPr bwMode="auto">
          <a:xfrm>
            <a:off x="6705600"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7" name="Rectangle 465"/>
          <p:cNvSpPr>
            <a:spLocks noChangeArrowheads="1"/>
          </p:cNvSpPr>
          <p:nvPr/>
        </p:nvSpPr>
        <p:spPr bwMode="auto">
          <a:xfrm>
            <a:off x="72501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8" name="Rectangle 466"/>
          <p:cNvSpPr>
            <a:spLocks noChangeArrowheads="1"/>
          </p:cNvSpPr>
          <p:nvPr/>
        </p:nvSpPr>
        <p:spPr bwMode="auto">
          <a:xfrm>
            <a:off x="7796213"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9" name="Rectangle 467"/>
          <p:cNvSpPr>
            <a:spLocks noChangeArrowheads="1"/>
          </p:cNvSpPr>
          <p:nvPr/>
        </p:nvSpPr>
        <p:spPr bwMode="auto">
          <a:xfrm>
            <a:off x="8340725"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0" name="Rectangle 468"/>
          <p:cNvSpPr>
            <a:spLocks noChangeArrowheads="1"/>
          </p:cNvSpPr>
          <p:nvPr/>
        </p:nvSpPr>
        <p:spPr bwMode="auto">
          <a:xfrm>
            <a:off x="8885238" y="325228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2" name="Line 470"/>
          <p:cNvSpPr>
            <a:spLocks noChangeShapeType="1"/>
          </p:cNvSpPr>
          <p:nvPr/>
        </p:nvSpPr>
        <p:spPr bwMode="auto">
          <a:xfrm flipV="1">
            <a:off x="6464300" y="1009151"/>
            <a:ext cx="0" cy="2163763"/>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71"/>
          <p:cNvSpPr>
            <a:spLocks noChangeShapeType="1"/>
          </p:cNvSpPr>
          <p:nvPr/>
        </p:nvSpPr>
        <p:spPr bwMode="auto">
          <a:xfrm flipH="1">
            <a:off x="6437313" y="3172914"/>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72"/>
          <p:cNvSpPr>
            <a:spLocks noChangeShapeType="1"/>
          </p:cNvSpPr>
          <p:nvPr/>
        </p:nvSpPr>
        <p:spPr bwMode="auto">
          <a:xfrm flipH="1">
            <a:off x="6437313" y="27395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73"/>
          <p:cNvSpPr>
            <a:spLocks noChangeShapeType="1"/>
          </p:cNvSpPr>
          <p:nvPr/>
        </p:nvSpPr>
        <p:spPr bwMode="auto">
          <a:xfrm flipH="1">
            <a:off x="6437313" y="230772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74"/>
          <p:cNvSpPr>
            <a:spLocks noChangeShapeType="1"/>
          </p:cNvSpPr>
          <p:nvPr/>
        </p:nvSpPr>
        <p:spPr bwMode="auto">
          <a:xfrm flipH="1">
            <a:off x="6437313" y="18743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75"/>
          <p:cNvSpPr>
            <a:spLocks noChangeShapeType="1"/>
          </p:cNvSpPr>
          <p:nvPr/>
        </p:nvSpPr>
        <p:spPr bwMode="auto">
          <a:xfrm flipH="1">
            <a:off x="6437313" y="1442539"/>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477"/>
          <p:cNvSpPr>
            <a:spLocks noChangeArrowheads="1"/>
          </p:cNvSpPr>
          <p:nvPr/>
        </p:nvSpPr>
        <p:spPr bwMode="auto">
          <a:xfrm>
            <a:off x="6326188" y="3106239"/>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478"/>
          <p:cNvSpPr>
            <a:spLocks noChangeArrowheads="1"/>
          </p:cNvSpPr>
          <p:nvPr/>
        </p:nvSpPr>
        <p:spPr bwMode="auto">
          <a:xfrm>
            <a:off x="6218238" y="267443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479"/>
          <p:cNvSpPr>
            <a:spLocks noChangeArrowheads="1"/>
          </p:cNvSpPr>
          <p:nvPr/>
        </p:nvSpPr>
        <p:spPr bwMode="auto">
          <a:xfrm>
            <a:off x="6218238" y="2239464"/>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480"/>
          <p:cNvSpPr>
            <a:spLocks noChangeArrowheads="1"/>
          </p:cNvSpPr>
          <p:nvPr/>
        </p:nvSpPr>
        <p:spPr bwMode="auto">
          <a:xfrm>
            <a:off x="6218238" y="1809251"/>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481"/>
          <p:cNvSpPr>
            <a:spLocks noChangeArrowheads="1"/>
          </p:cNvSpPr>
          <p:nvPr/>
        </p:nvSpPr>
        <p:spPr bwMode="auto">
          <a:xfrm>
            <a:off x="6218238" y="1372689"/>
            <a:ext cx="25558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482"/>
          <p:cNvSpPr>
            <a:spLocks noChangeArrowheads="1"/>
          </p:cNvSpPr>
          <p:nvPr/>
        </p:nvSpPr>
        <p:spPr bwMode="auto">
          <a:xfrm>
            <a:off x="6326188" y="942476"/>
            <a:ext cx="1381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Line 494"/>
          <p:cNvSpPr>
            <a:spLocks noChangeShapeType="1"/>
          </p:cNvSpPr>
          <p:nvPr/>
        </p:nvSpPr>
        <p:spPr bwMode="auto">
          <a:xfrm>
            <a:off x="6737350" y="1239339"/>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95"/>
          <p:cNvSpPr>
            <a:spLocks noChangeShapeType="1"/>
          </p:cNvSpPr>
          <p:nvPr/>
        </p:nvSpPr>
        <p:spPr bwMode="auto">
          <a:xfrm>
            <a:off x="7283450" y="1485401"/>
            <a:ext cx="0" cy="6350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96"/>
          <p:cNvSpPr>
            <a:spLocks noChangeShapeType="1"/>
          </p:cNvSpPr>
          <p:nvPr/>
        </p:nvSpPr>
        <p:spPr bwMode="auto">
          <a:xfrm>
            <a:off x="7829550" y="1725114"/>
            <a:ext cx="0" cy="825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97"/>
          <p:cNvSpPr>
            <a:spLocks noChangeShapeType="1"/>
          </p:cNvSpPr>
          <p:nvPr/>
        </p:nvSpPr>
        <p:spPr bwMode="auto">
          <a:xfrm>
            <a:off x="8375650" y="1836239"/>
            <a:ext cx="0" cy="936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498"/>
          <p:cNvSpPr>
            <a:spLocks noChangeShapeType="1"/>
          </p:cNvSpPr>
          <p:nvPr/>
        </p:nvSpPr>
        <p:spPr bwMode="auto">
          <a:xfrm>
            <a:off x="8921750" y="1406026"/>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499"/>
          <p:cNvSpPr>
            <a:spLocks noChangeShapeType="1"/>
          </p:cNvSpPr>
          <p:nvPr/>
        </p:nvSpPr>
        <p:spPr bwMode="auto">
          <a:xfrm flipV="1">
            <a:off x="6737350" y="1171076"/>
            <a:ext cx="0" cy="682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500"/>
          <p:cNvSpPr>
            <a:spLocks noChangeShapeType="1"/>
          </p:cNvSpPr>
          <p:nvPr/>
        </p:nvSpPr>
        <p:spPr bwMode="auto">
          <a:xfrm flipV="1">
            <a:off x="7283450" y="1423489"/>
            <a:ext cx="0" cy="6191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501"/>
          <p:cNvSpPr>
            <a:spLocks noChangeShapeType="1"/>
          </p:cNvSpPr>
          <p:nvPr/>
        </p:nvSpPr>
        <p:spPr bwMode="auto">
          <a:xfrm flipV="1">
            <a:off x="7829550" y="1640976"/>
            <a:ext cx="0" cy="84138"/>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502"/>
          <p:cNvSpPr>
            <a:spLocks noChangeShapeType="1"/>
          </p:cNvSpPr>
          <p:nvPr/>
        </p:nvSpPr>
        <p:spPr bwMode="auto">
          <a:xfrm flipV="1">
            <a:off x="8375650" y="1740989"/>
            <a:ext cx="0" cy="95250"/>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503"/>
          <p:cNvSpPr>
            <a:spLocks noChangeShapeType="1"/>
          </p:cNvSpPr>
          <p:nvPr/>
        </p:nvSpPr>
        <p:spPr bwMode="auto">
          <a:xfrm flipV="1">
            <a:off x="8921750" y="1325064"/>
            <a:ext cx="0" cy="80963"/>
          </a:xfrm>
          <a:prstGeom prst="line">
            <a:avLst/>
          </a:prstGeom>
          <a:noFill/>
          <a:ln w="3175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504"/>
          <p:cNvSpPr>
            <a:spLocks/>
          </p:cNvSpPr>
          <p:nvPr/>
        </p:nvSpPr>
        <p:spPr bwMode="auto">
          <a:xfrm>
            <a:off x="6737350" y="1239339"/>
            <a:ext cx="2184400" cy="596900"/>
          </a:xfrm>
          <a:custGeom>
            <a:avLst/>
            <a:gdLst>
              <a:gd name="T0" fmla="*/ 0 w 1376"/>
              <a:gd name="T1" fmla="*/ 0 h 376"/>
              <a:gd name="T2" fmla="*/ 344 w 1376"/>
              <a:gd name="T3" fmla="*/ 155 h 376"/>
              <a:gd name="T4" fmla="*/ 688 w 1376"/>
              <a:gd name="T5" fmla="*/ 306 h 376"/>
              <a:gd name="T6" fmla="*/ 1032 w 1376"/>
              <a:gd name="T7" fmla="*/ 376 h 376"/>
              <a:gd name="T8" fmla="*/ 1376 w 1376"/>
              <a:gd name="T9" fmla="*/ 105 h 376"/>
            </a:gdLst>
            <a:ahLst/>
            <a:cxnLst>
              <a:cxn ang="0">
                <a:pos x="T0" y="T1"/>
              </a:cxn>
              <a:cxn ang="0">
                <a:pos x="T2" y="T3"/>
              </a:cxn>
              <a:cxn ang="0">
                <a:pos x="T4" y="T5"/>
              </a:cxn>
              <a:cxn ang="0">
                <a:pos x="T6" y="T7"/>
              </a:cxn>
              <a:cxn ang="0">
                <a:pos x="T8" y="T9"/>
              </a:cxn>
            </a:cxnLst>
            <a:rect l="0" t="0" r="r" b="b"/>
            <a:pathLst>
              <a:path w="1376" h="376">
                <a:moveTo>
                  <a:pt x="0" y="0"/>
                </a:moveTo>
                <a:lnTo>
                  <a:pt x="344" y="155"/>
                </a:lnTo>
                <a:lnTo>
                  <a:pt x="688" y="306"/>
                </a:lnTo>
                <a:lnTo>
                  <a:pt x="1032" y="376"/>
                </a:lnTo>
                <a:lnTo>
                  <a:pt x="1376" y="105"/>
                </a:lnTo>
              </a:path>
            </a:pathLst>
          </a:custGeom>
          <a:noFill/>
          <a:ln w="3175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Oval 505"/>
          <p:cNvSpPr>
            <a:spLocks noChangeArrowheads="1"/>
          </p:cNvSpPr>
          <p:nvPr/>
        </p:nvSpPr>
        <p:spPr bwMode="auto">
          <a:xfrm>
            <a:off x="6718300" y="12202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Freeform 506"/>
          <p:cNvSpPr>
            <a:spLocks noEditPoints="1"/>
          </p:cNvSpPr>
          <p:nvPr/>
        </p:nvSpPr>
        <p:spPr bwMode="auto">
          <a:xfrm>
            <a:off x="6702425" y="1206001"/>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9" name="Oval 507"/>
          <p:cNvSpPr>
            <a:spLocks noChangeArrowheads="1"/>
          </p:cNvSpPr>
          <p:nvPr/>
        </p:nvSpPr>
        <p:spPr bwMode="auto">
          <a:xfrm>
            <a:off x="7264400" y="14663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0" name="Freeform 508"/>
          <p:cNvSpPr>
            <a:spLocks noEditPoints="1"/>
          </p:cNvSpPr>
          <p:nvPr/>
        </p:nvSpPr>
        <p:spPr bwMode="auto">
          <a:xfrm>
            <a:off x="7248525" y="145047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1" name="Oval 509"/>
          <p:cNvSpPr>
            <a:spLocks noChangeArrowheads="1"/>
          </p:cNvSpPr>
          <p:nvPr/>
        </p:nvSpPr>
        <p:spPr bwMode="auto">
          <a:xfrm>
            <a:off x="7810500" y="1706064"/>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510"/>
          <p:cNvSpPr>
            <a:spLocks noEditPoints="1"/>
          </p:cNvSpPr>
          <p:nvPr/>
        </p:nvSpPr>
        <p:spPr bwMode="auto">
          <a:xfrm>
            <a:off x="7794625" y="1690189"/>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Oval 511"/>
          <p:cNvSpPr>
            <a:spLocks noChangeArrowheads="1"/>
          </p:cNvSpPr>
          <p:nvPr/>
        </p:nvSpPr>
        <p:spPr bwMode="auto">
          <a:xfrm>
            <a:off x="8356600" y="1817189"/>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512"/>
          <p:cNvSpPr>
            <a:spLocks noEditPoints="1"/>
          </p:cNvSpPr>
          <p:nvPr/>
        </p:nvSpPr>
        <p:spPr bwMode="auto">
          <a:xfrm>
            <a:off x="8340725" y="1801314"/>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Oval 513"/>
          <p:cNvSpPr>
            <a:spLocks noChangeArrowheads="1"/>
          </p:cNvSpPr>
          <p:nvPr/>
        </p:nvSpPr>
        <p:spPr bwMode="auto">
          <a:xfrm>
            <a:off x="8902700" y="1386976"/>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514"/>
          <p:cNvSpPr>
            <a:spLocks noEditPoints="1"/>
          </p:cNvSpPr>
          <p:nvPr/>
        </p:nvSpPr>
        <p:spPr bwMode="auto">
          <a:xfrm>
            <a:off x="8886825" y="1371101"/>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3"/>
                  <a:pt x="52" y="235"/>
                  <a:pt x="117" y="235"/>
                </a:cubicBezTo>
                <a:cubicBezTo>
                  <a:pt x="182" y="235"/>
                  <a:pt x="234" y="183"/>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7" name="Line 515"/>
          <p:cNvSpPr>
            <a:spLocks noChangeShapeType="1"/>
          </p:cNvSpPr>
          <p:nvPr/>
        </p:nvSpPr>
        <p:spPr bwMode="auto">
          <a:xfrm>
            <a:off x="6718300" y="13076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516"/>
          <p:cNvSpPr>
            <a:spLocks noChangeShapeType="1"/>
          </p:cNvSpPr>
          <p:nvPr/>
        </p:nvSpPr>
        <p:spPr bwMode="auto">
          <a:xfrm>
            <a:off x="7264400" y="1548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17"/>
          <p:cNvSpPr>
            <a:spLocks noChangeShapeType="1"/>
          </p:cNvSpPr>
          <p:nvPr/>
        </p:nvSpPr>
        <p:spPr bwMode="auto">
          <a:xfrm>
            <a:off x="7810500" y="18076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18"/>
          <p:cNvSpPr>
            <a:spLocks noChangeShapeType="1"/>
          </p:cNvSpPr>
          <p:nvPr/>
        </p:nvSpPr>
        <p:spPr bwMode="auto">
          <a:xfrm>
            <a:off x="8356600" y="1929901"/>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519"/>
          <p:cNvSpPr>
            <a:spLocks noChangeShapeType="1"/>
          </p:cNvSpPr>
          <p:nvPr/>
        </p:nvSpPr>
        <p:spPr bwMode="auto">
          <a:xfrm>
            <a:off x="8902700" y="1486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520"/>
          <p:cNvSpPr>
            <a:spLocks noChangeShapeType="1"/>
          </p:cNvSpPr>
          <p:nvPr/>
        </p:nvSpPr>
        <p:spPr bwMode="auto">
          <a:xfrm>
            <a:off x="6718300" y="11710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21"/>
          <p:cNvSpPr>
            <a:spLocks noChangeShapeType="1"/>
          </p:cNvSpPr>
          <p:nvPr/>
        </p:nvSpPr>
        <p:spPr bwMode="auto">
          <a:xfrm>
            <a:off x="7264400" y="14234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22"/>
          <p:cNvSpPr>
            <a:spLocks noChangeShapeType="1"/>
          </p:cNvSpPr>
          <p:nvPr/>
        </p:nvSpPr>
        <p:spPr bwMode="auto">
          <a:xfrm>
            <a:off x="7810500" y="1640976"/>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23"/>
          <p:cNvSpPr>
            <a:spLocks noChangeShapeType="1"/>
          </p:cNvSpPr>
          <p:nvPr/>
        </p:nvSpPr>
        <p:spPr bwMode="auto">
          <a:xfrm>
            <a:off x="8356600" y="1740989"/>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24"/>
          <p:cNvSpPr>
            <a:spLocks noChangeShapeType="1"/>
          </p:cNvSpPr>
          <p:nvPr/>
        </p:nvSpPr>
        <p:spPr bwMode="auto">
          <a:xfrm>
            <a:off x="8902700" y="1325064"/>
            <a:ext cx="38100" cy="0"/>
          </a:xfrm>
          <a:prstGeom prst="line">
            <a:avLst/>
          </a:prstGeom>
          <a:noFill/>
          <a:ln w="3175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25"/>
          <p:cNvSpPr>
            <a:spLocks noChangeShapeType="1"/>
          </p:cNvSpPr>
          <p:nvPr/>
        </p:nvSpPr>
        <p:spPr bwMode="auto">
          <a:xfrm>
            <a:off x="6737350" y="1204414"/>
            <a:ext cx="0" cy="650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26"/>
          <p:cNvSpPr>
            <a:spLocks noChangeShapeType="1"/>
          </p:cNvSpPr>
          <p:nvPr/>
        </p:nvSpPr>
        <p:spPr bwMode="auto">
          <a:xfrm>
            <a:off x="7283450" y="1572714"/>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27"/>
          <p:cNvSpPr>
            <a:spLocks noChangeShapeType="1"/>
          </p:cNvSpPr>
          <p:nvPr/>
        </p:nvSpPr>
        <p:spPr bwMode="auto">
          <a:xfrm>
            <a:off x="7829550" y="1880689"/>
            <a:ext cx="0" cy="762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28"/>
          <p:cNvSpPr>
            <a:spLocks noChangeShapeType="1"/>
          </p:cNvSpPr>
          <p:nvPr/>
        </p:nvSpPr>
        <p:spPr bwMode="auto">
          <a:xfrm>
            <a:off x="8375650" y="179972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29"/>
          <p:cNvSpPr>
            <a:spLocks noChangeShapeType="1"/>
          </p:cNvSpPr>
          <p:nvPr/>
        </p:nvSpPr>
        <p:spPr bwMode="auto">
          <a:xfrm>
            <a:off x="8921750" y="1321889"/>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30"/>
          <p:cNvSpPr>
            <a:spLocks noChangeShapeType="1"/>
          </p:cNvSpPr>
          <p:nvPr/>
        </p:nvSpPr>
        <p:spPr bwMode="auto">
          <a:xfrm flipV="1">
            <a:off x="6737350" y="1140914"/>
            <a:ext cx="0" cy="6350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31"/>
          <p:cNvSpPr>
            <a:spLocks noChangeShapeType="1"/>
          </p:cNvSpPr>
          <p:nvPr/>
        </p:nvSpPr>
        <p:spPr bwMode="auto">
          <a:xfrm flipV="1">
            <a:off x="7283450" y="1501276"/>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532"/>
          <p:cNvSpPr>
            <a:spLocks noChangeShapeType="1"/>
          </p:cNvSpPr>
          <p:nvPr/>
        </p:nvSpPr>
        <p:spPr bwMode="auto">
          <a:xfrm flipV="1">
            <a:off x="7829550" y="1802901"/>
            <a:ext cx="0" cy="7778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533"/>
          <p:cNvSpPr>
            <a:spLocks noChangeShapeType="1"/>
          </p:cNvSpPr>
          <p:nvPr/>
        </p:nvSpPr>
        <p:spPr bwMode="auto">
          <a:xfrm flipV="1">
            <a:off x="8375650" y="1717176"/>
            <a:ext cx="0" cy="82550"/>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534"/>
          <p:cNvSpPr>
            <a:spLocks noChangeShapeType="1"/>
          </p:cNvSpPr>
          <p:nvPr/>
        </p:nvSpPr>
        <p:spPr bwMode="auto">
          <a:xfrm flipV="1">
            <a:off x="8921750" y="1250451"/>
            <a:ext cx="0" cy="71438"/>
          </a:xfrm>
          <a:prstGeom prst="line">
            <a:avLst/>
          </a:prstGeom>
          <a:noFill/>
          <a:ln w="3175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Freeform 535"/>
          <p:cNvSpPr>
            <a:spLocks/>
          </p:cNvSpPr>
          <p:nvPr/>
        </p:nvSpPr>
        <p:spPr bwMode="auto">
          <a:xfrm>
            <a:off x="6737350" y="1204414"/>
            <a:ext cx="2184400" cy="676275"/>
          </a:xfrm>
          <a:custGeom>
            <a:avLst/>
            <a:gdLst>
              <a:gd name="T0" fmla="*/ 0 w 1376"/>
              <a:gd name="T1" fmla="*/ 0 h 426"/>
              <a:gd name="T2" fmla="*/ 344 w 1376"/>
              <a:gd name="T3" fmla="*/ 232 h 426"/>
              <a:gd name="T4" fmla="*/ 688 w 1376"/>
              <a:gd name="T5" fmla="*/ 426 h 426"/>
              <a:gd name="T6" fmla="*/ 1032 w 1376"/>
              <a:gd name="T7" fmla="*/ 375 h 426"/>
              <a:gd name="T8" fmla="*/ 1376 w 1376"/>
              <a:gd name="T9" fmla="*/ 74 h 426"/>
            </a:gdLst>
            <a:ahLst/>
            <a:cxnLst>
              <a:cxn ang="0">
                <a:pos x="T0" y="T1"/>
              </a:cxn>
              <a:cxn ang="0">
                <a:pos x="T2" y="T3"/>
              </a:cxn>
              <a:cxn ang="0">
                <a:pos x="T4" y="T5"/>
              </a:cxn>
              <a:cxn ang="0">
                <a:pos x="T6" y="T7"/>
              </a:cxn>
              <a:cxn ang="0">
                <a:pos x="T8" y="T9"/>
              </a:cxn>
            </a:cxnLst>
            <a:rect l="0" t="0" r="r" b="b"/>
            <a:pathLst>
              <a:path w="1376" h="426">
                <a:moveTo>
                  <a:pt x="0" y="0"/>
                </a:moveTo>
                <a:lnTo>
                  <a:pt x="344" y="232"/>
                </a:lnTo>
                <a:lnTo>
                  <a:pt x="688" y="426"/>
                </a:lnTo>
                <a:lnTo>
                  <a:pt x="1032" y="375"/>
                </a:lnTo>
                <a:lnTo>
                  <a:pt x="1376" y="74"/>
                </a:lnTo>
              </a:path>
            </a:pathLst>
          </a:custGeom>
          <a:noFill/>
          <a:ln w="3175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Oval 536"/>
          <p:cNvSpPr>
            <a:spLocks noChangeArrowheads="1"/>
          </p:cNvSpPr>
          <p:nvPr/>
        </p:nvSpPr>
        <p:spPr bwMode="auto">
          <a:xfrm>
            <a:off x="6718300" y="11853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537"/>
          <p:cNvSpPr>
            <a:spLocks noEditPoints="1"/>
          </p:cNvSpPr>
          <p:nvPr/>
        </p:nvSpPr>
        <p:spPr bwMode="auto">
          <a:xfrm>
            <a:off x="6702425" y="1169489"/>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538"/>
          <p:cNvSpPr>
            <a:spLocks noChangeArrowheads="1"/>
          </p:cNvSpPr>
          <p:nvPr/>
        </p:nvSpPr>
        <p:spPr bwMode="auto">
          <a:xfrm>
            <a:off x="7264400" y="155366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539"/>
          <p:cNvSpPr>
            <a:spLocks noEditPoints="1"/>
          </p:cNvSpPr>
          <p:nvPr/>
        </p:nvSpPr>
        <p:spPr bwMode="auto">
          <a:xfrm>
            <a:off x="7248525" y="1537789"/>
            <a:ext cx="69850" cy="698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540"/>
          <p:cNvSpPr>
            <a:spLocks noChangeArrowheads="1"/>
          </p:cNvSpPr>
          <p:nvPr/>
        </p:nvSpPr>
        <p:spPr bwMode="auto">
          <a:xfrm>
            <a:off x="7810500" y="1861639"/>
            <a:ext cx="38100" cy="365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541"/>
          <p:cNvSpPr>
            <a:spLocks noEditPoints="1"/>
          </p:cNvSpPr>
          <p:nvPr/>
        </p:nvSpPr>
        <p:spPr bwMode="auto">
          <a:xfrm>
            <a:off x="7794625" y="1845764"/>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542"/>
          <p:cNvSpPr>
            <a:spLocks noChangeArrowheads="1"/>
          </p:cNvSpPr>
          <p:nvPr/>
        </p:nvSpPr>
        <p:spPr bwMode="auto">
          <a:xfrm>
            <a:off x="8356600" y="1780676"/>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543"/>
          <p:cNvSpPr>
            <a:spLocks noEditPoints="1"/>
          </p:cNvSpPr>
          <p:nvPr/>
        </p:nvSpPr>
        <p:spPr bwMode="auto">
          <a:xfrm>
            <a:off x="8340725" y="1764801"/>
            <a:ext cx="69850" cy="698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544"/>
          <p:cNvSpPr>
            <a:spLocks noChangeArrowheads="1"/>
          </p:cNvSpPr>
          <p:nvPr/>
        </p:nvSpPr>
        <p:spPr bwMode="auto">
          <a:xfrm>
            <a:off x="8902700" y="1302839"/>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545"/>
          <p:cNvSpPr>
            <a:spLocks noEditPoints="1"/>
          </p:cNvSpPr>
          <p:nvPr/>
        </p:nvSpPr>
        <p:spPr bwMode="auto">
          <a:xfrm>
            <a:off x="8886825" y="12869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546"/>
          <p:cNvSpPr>
            <a:spLocks noChangeShapeType="1"/>
          </p:cNvSpPr>
          <p:nvPr/>
        </p:nvSpPr>
        <p:spPr bwMode="auto">
          <a:xfrm>
            <a:off x="6718300" y="12695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547"/>
          <p:cNvSpPr>
            <a:spLocks noChangeShapeType="1"/>
          </p:cNvSpPr>
          <p:nvPr/>
        </p:nvSpPr>
        <p:spPr bwMode="auto">
          <a:xfrm>
            <a:off x="7264400" y="16441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548"/>
          <p:cNvSpPr>
            <a:spLocks noChangeShapeType="1"/>
          </p:cNvSpPr>
          <p:nvPr/>
        </p:nvSpPr>
        <p:spPr bwMode="auto">
          <a:xfrm>
            <a:off x="7810500" y="1956889"/>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549"/>
          <p:cNvSpPr>
            <a:spLocks noChangeShapeType="1"/>
          </p:cNvSpPr>
          <p:nvPr/>
        </p:nvSpPr>
        <p:spPr bwMode="auto">
          <a:xfrm>
            <a:off x="8356600" y="1882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550"/>
          <p:cNvSpPr>
            <a:spLocks noChangeShapeType="1"/>
          </p:cNvSpPr>
          <p:nvPr/>
        </p:nvSpPr>
        <p:spPr bwMode="auto">
          <a:xfrm>
            <a:off x="8902700" y="139332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551"/>
          <p:cNvSpPr>
            <a:spLocks noChangeShapeType="1"/>
          </p:cNvSpPr>
          <p:nvPr/>
        </p:nvSpPr>
        <p:spPr bwMode="auto">
          <a:xfrm>
            <a:off x="6718300" y="1140914"/>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552"/>
          <p:cNvSpPr>
            <a:spLocks noChangeShapeType="1"/>
          </p:cNvSpPr>
          <p:nvPr/>
        </p:nvSpPr>
        <p:spPr bwMode="auto">
          <a:xfrm>
            <a:off x="7264400" y="15012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553"/>
          <p:cNvSpPr>
            <a:spLocks noChangeShapeType="1"/>
          </p:cNvSpPr>
          <p:nvPr/>
        </p:nvSpPr>
        <p:spPr bwMode="auto">
          <a:xfrm>
            <a:off x="7810500" y="180290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554"/>
          <p:cNvSpPr>
            <a:spLocks noChangeShapeType="1"/>
          </p:cNvSpPr>
          <p:nvPr/>
        </p:nvSpPr>
        <p:spPr bwMode="auto">
          <a:xfrm>
            <a:off x="8356600" y="1717176"/>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555"/>
          <p:cNvSpPr>
            <a:spLocks noChangeShapeType="1"/>
          </p:cNvSpPr>
          <p:nvPr/>
        </p:nvSpPr>
        <p:spPr bwMode="auto">
          <a:xfrm>
            <a:off x="8902700" y="1250451"/>
            <a:ext cx="38100" cy="0"/>
          </a:xfrm>
          <a:prstGeom prst="line">
            <a:avLst/>
          </a:prstGeom>
          <a:noFill/>
          <a:ln w="3175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556"/>
          <p:cNvSpPr>
            <a:spLocks noChangeShapeType="1"/>
          </p:cNvSpPr>
          <p:nvPr/>
        </p:nvSpPr>
        <p:spPr bwMode="auto">
          <a:xfrm>
            <a:off x="6737350" y="1207589"/>
            <a:ext cx="0" cy="619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557"/>
          <p:cNvSpPr>
            <a:spLocks noChangeShapeType="1"/>
          </p:cNvSpPr>
          <p:nvPr/>
        </p:nvSpPr>
        <p:spPr bwMode="auto">
          <a:xfrm>
            <a:off x="7283450" y="1550489"/>
            <a:ext cx="0" cy="587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558"/>
          <p:cNvSpPr>
            <a:spLocks noChangeShapeType="1"/>
          </p:cNvSpPr>
          <p:nvPr/>
        </p:nvSpPr>
        <p:spPr bwMode="auto">
          <a:xfrm>
            <a:off x="7829550" y="1894976"/>
            <a:ext cx="0" cy="762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Line 559"/>
          <p:cNvSpPr>
            <a:spLocks noChangeShapeType="1"/>
          </p:cNvSpPr>
          <p:nvPr/>
        </p:nvSpPr>
        <p:spPr bwMode="auto">
          <a:xfrm>
            <a:off x="8375650" y="1999751"/>
            <a:ext cx="0" cy="84138"/>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560"/>
          <p:cNvSpPr>
            <a:spLocks noChangeShapeType="1"/>
          </p:cNvSpPr>
          <p:nvPr/>
        </p:nvSpPr>
        <p:spPr bwMode="auto">
          <a:xfrm>
            <a:off x="8921750" y="1409201"/>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561"/>
          <p:cNvSpPr>
            <a:spLocks noChangeShapeType="1"/>
          </p:cNvSpPr>
          <p:nvPr/>
        </p:nvSpPr>
        <p:spPr bwMode="auto">
          <a:xfrm flipV="1">
            <a:off x="6737350" y="1144089"/>
            <a:ext cx="0" cy="6350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562"/>
          <p:cNvSpPr>
            <a:spLocks noChangeShapeType="1"/>
          </p:cNvSpPr>
          <p:nvPr/>
        </p:nvSpPr>
        <p:spPr bwMode="auto">
          <a:xfrm flipV="1">
            <a:off x="7283450" y="1490164"/>
            <a:ext cx="0" cy="6032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Line 563"/>
          <p:cNvSpPr>
            <a:spLocks noChangeShapeType="1"/>
          </p:cNvSpPr>
          <p:nvPr/>
        </p:nvSpPr>
        <p:spPr bwMode="auto">
          <a:xfrm flipV="1">
            <a:off x="7829550" y="1820364"/>
            <a:ext cx="0" cy="74613"/>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 name="Line 564"/>
          <p:cNvSpPr>
            <a:spLocks noChangeShapeType="1"/>
          </p:cNvSpPr>
          <p:nvPr/>
        </p:nvSpPr>
        <p:spPr bwMode="auto">
          <a:xfrm flipV="1">
            <a:off x="8375650" y="1917201"/>
            <a:ext cx="0" cy="82550"/>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565"/>
          <p:cNvSpPr>
            <a:spLocks noChangeShapeType="1"/>
          </p:cNvSpPr>
          <p:nvPr/>
        </p:nvSpPr>
        <p:spPr bwMode="auto">
          <a:xfrm flipV="1">
            <a:off x="8921750" y="1317126"/>
            <a:ext cx="0" cy="92075"/>
          </a:xfrm>
          <a:prstGeom prst="line">
            <a:avLst/>
          </a:prstGeom>
          <a:noFill/>
          <a:ln w="3175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Freeform 566"/>
          <p:cNvSpPr>
            <a:spLocks/>
          </p:cNvSpPr>
          <p:nvPr/>
        </p:nvSpPr>
        <p:spPr bwMode="auto">
          <a:xfrm>
            <a:off x="6737350" y="1207589"/>
            <a:ext cx="2184400" cy="792163"/>
          </a:xfrm>
          <a:custGeom>
            <a:avLst/>
            <a:gdLst>
              <a:gd name="T0" fmla="*/ 0 w 1376"/>
              <a:gd name="T1" fmla="*/ 0 h 499"/>
              <a:gd name="T2" fmla="*/ 344 w 1376"/>
              <a:gd name="T3" fmla="*/ 216 h 499"/>
              <a:gd name="T4" fmla="*/ 688 w 1376"/>
              <a:gd name="T5" fmla="*/ 433 h 499"/>
              <a:gd name="T6" fmla="*/ 1032 w 1376"/>
              <a:gd name="T7" fmla="*/ 499 h 499"/>
              <a:gd name="T8" fmla="*/ 1376 w 1376"/>
              <a:gd name="T9" fmla="*/ 127 h 499"/>
            </a:gdLst>
            <a:ahLst/>
            <a:cxnLst>
              <a:cxn ang="0">
                <a:pos x="T0" y="T1"/>
              </a:cxn>
              <a:cxn ang="0">
                <a:pos x="T2" y="T3"/>
              </a:cxn>
              <a:cxn ang="0">
                <a:pos x="T4" y="T5"/>
              </a:cxn>
              <a:cxn ang="0">
                <a:pos x="T6" y="T7"/>
              </a:cxn>
              <a:cxn ang="0">
                <a:pos x="T8" y="T9"/>
              </a:cxn>
            </a:cxnLst>
            <a:rect l="0" t="0" r="r" b="b"/>
            <a:pathLst>
              <a:path w="1376" h="499">
                <a:moveTo>
                  <a:pt x="0" y="0"/>
                </a:moveTo>
                <a:lnTo>
                  <a:pt x="344" y="216"/>
                </a:lnTo>
                <a:lnTo>
                  <a:pt x="688" y="433"/>
                </a:lnTo>
                <a:lnTo>
                  <a:pt x="1032" y="499"/>
                </a:lnTo>
                <a:lnTo>
                  <a:pt x="1376" y="127"/>
                </a:lnTo>
              </a:path>
            </a:pathLst>
          </a:custGeom>
          <a:noFill/>
          <a:ln w="3175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Oval 567"/>
          <p:cNvSpPr>
            <a:spLocks noChangeArrowheads="1"/>
          </p:cNvSpPr>
          <p:nvPr/>
        </p:nvSpPr>
        <p:spPr bwMode="auto">
          <a:xfrm>
            <a:off x="6718300" y="11885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568"/>
          <p:cNvSpPr>
            <a:spLocks noEditPoints="1"/>
          </p:cNvSpPr>
          <p:nvPr/>
        </p:nvSpPr>
        <p:spPr bwMode="auto">
          <a:xfrm>
            <a:off x="6702425" y="1172664"/>
            <a:ext cx="69850" cy="68263"/>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Oval 569"/>
          <p:cNvSpPr>
            <a:spLocks noChangeArrowheads="1"/>
          </p:cNvSpPr>
          <p:nvPr/>
        </p:nvSpPr>
        <p:spPr bwMode="auto">
          <a:xfrm>
            <a:off x="7264400" y="153143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570"/>
          <p:cNvSpPr>
            <a:spLocks noEditPoints="1"/>
          </p:cNvSpPr>
          <p:nvPr/>
        </p:nvSpPr>
        <p:spPr bwMode="auto">
          <a:xfrm>
            <a:off x="7248525" y="1515564"/>
            <a:ext cx="69850" cy="682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Oval 571"/>
          <p:cNvSpPr>
            <a:spLocks noChangeArrowheads="1"/>
          </p:cNvSpPr>
          <p:nvPr/>
        </p:nvSpPr>
        <p:spPr bwMode="auto">
          <a:xfrm>
            <a:off x="7810500" y="1875926"/>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4" name="Freeform 572"/>
          <p:cNvSpPr>
            <a:spLocks noEditPoints="1"/>
          </p:cNvSpPr>
          <p:nvPr/>
        </p:nvSpPr>
        <p:spPr bwMode="auto">
          <a:xfrm>
            <a:off x="7794625" y="1860051"/>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5" name="Oval 573"/>
          <p:cNvSpPr>
            <a:spLocks noChangeArrowheads="1"/>
          </p:cNvSpPr>
          <p:nvPr/>
        </p:nvSpPr>
        <p:spPr bwMode="auto">
          <a:xfrm>
            <a:off x="8356600" y="198070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574"/>
          <p:cNvSpPr>
            <a:spLocks noEditPoints="1"/>
          </p:cNvSpPr>
          <p:nvPr/>
        </p:nvSpPr>
        <p:spPr bwMode="auto">
          <a:xfrm>
            <a:off x="8340725" y="1964826"/>
            <a:ext cx="69850" cy="698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Oval 575"/>
          <p:cNvSpPr>
            <a:spLocks noChangeArrowheads="1"/>
          </p:cNvSpPr>
          <p:nvPr/>
        </p:nvSpPr>
        <p:spPr bwMode="auto">
          <a:xfrm>
            <a:off x="8902700" y="1390151"/>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576"/>
          <p:cNvSpPr>
            <a:spLocks noEditPoints="1"/>
          </p:cNvSpPr>
          <p:nvPr/>
        </p:nvSpPr>
        <p:spPr bwMode="auto">
          <a:xfrm>
            <a:off x="8886825" y="1374276"/>
            <a:ext cx="69850" cy="698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Line 577"/>
          <p:cNvSpPr>
            <a:spLocks noChangeShapeType="1"/>
          </p:cNvSpPr>
          <p:nvPr/>
        </p:nvSpPr>
        <p:spPr bwMode="auto">
          <a:xfrm>
            <a:off x="6718300" y="12695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578"/>
          <p:cNvSpPr>
            <a:spLocks noChangeShapeType="1"/>
          </p:cNvSpPr>
          <p:nvPr/>
        </p:nvSpPr>
        <p:spPr bwMode="auto">
          <a:xfrm>
            <a:off x="7264400" y="16092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579"/>
          <p:cNvSpPr>
            <a:spLocks noChangeShapeType="1"/>
          </p:cNvSpPr>
          <p:nvPr/>
        </p:nvSpPr>
        <p:spPr bwMode="auto">
          <a:xfrm>
            <a:off x="7810500" y="19711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580"/>
          <p:cNvSpPr>
            <a:spLocks noChangeShapeType="1"/>
          </p:cNvSpPr>
          <p:nvPr/>
        </p:nvSpPr>
        <p:spPr bwMode="auto">
          <a:xfrm>
            <a:off x="8356600" y="20838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581"/>
          <p:cNvSpPr>
            <a:spLocks noChangeShapeType="1"/>
          </p:cNvSpPr>
          <p:nvPr/>
        </p:nvSpPr>
        <p:spPr bwMode="auto">
          <a:xfrm>
            <a:off x="8902700" y="150127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582"/>
          <p:cNvSpPr>
            <a:spLocks noChangeShapeType="1"/>
          </p:cNvSpPr>
          <p:nvPr/>
        </p:nvSpPr>
        <p:spPr bwMode="auto">
          <a:xfrm>
            <a:off x="6718300" y="1144089"/>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583"/>
          <p:cNvSpPr>
            <a:spLocks noChangeShapeType="1"/>
          </p:cNvSpPr>
          <p:nvPr/>
        </p:nvSpPr>
        <p:spPr bwMode="auto">
          <a:xfrm>
            <a:off x="7264400" y="14901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584"/>
          <p:cNvSpPr>
            <a:spLocks noChangeShapeType="1"/>
          </p:cNvSpPr>
          <p:nvPr/>
        </p:nvSpPr>
        <p:spPr bwMode="auto">
          <a:xfrm>
            <a:off x="7810500" y="1820364"/>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585"/>
          <p:cNvSpPr>
            <a:spLocks noChangeShapeType="1"/>
          </p:cNvSpPr>
          <p:nvPr/>
        </p:nvSpPr>
        <p:spPr bwMode="auto">
          <a:xfrm>
            <a:off x="8356600" y="1917201"/>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586"/>
          <p:cNvSpPr>
            <a:spLocks noChangeShapeType="1"/>
          </p:cNvSpPr>
          <p:nvPr/>
        </p:nvSpPr>
        <p:spPr bwMode="auto">
          <a:xfrm>
            <a:off x="8902700" y="1317126"/>
            <a:ext cx="38100" cy="0"/>
          </a:xfrm>
          <a:prstGeom prst="line">
            <a:avLst/>
          </a:prstGeom>
          <a:noFill/>
          <a:ln w="3175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587"/>
          <p:cNvSpPr>
            <a:spLocks noChangeShapeType="1"/>
          </p:cNvSpPr>
          <p:nvPr/>
        </p:nvSpPr>
        <p:spPr bwMode="auto">
          <a:xfrm>
            <a:off x="6737350" y="121393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588"/>
          <p:cNvSpPr>
            <a:spLocks noChangeShapeType="1"/>
          </p:cNvSpPr>
          <p:nvPr/>
        </p:nvSpPr>
        <p:spPr bwMode="auto">
          <a:xfrm>
            <a:off x="7283450" y="1542551"/>
            <a:ext cx="0" cy="6350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589"/>
          <p:cNvSpPr>
            <a:spLocks noChangeShapeType="1"/>
          </p:cNvSpPr>
          <p:nvPr/>
        </p:nvSpPr>
        <p:spPr bwMode="auto">
          <a:xfrm>
            <a:off x="7829550" y="1845764"/>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590"/>
          <p:cNvSpPr>
            <a:spLocks noChangeShapeType="1"/>
          </p:cNvSpPr>
          <p:nvPr/>
        </p:nvSpPr>
        <p:spPr bwMode="auto">
          <a:xfrm>
            <a:off x="8375650" y="1888626"/>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591"/>
          <p:cNvSpPr>
            <a:spLocks noChangeShapeType="1"/>
          </p:cNvSpPr>
          <p:nvPr/>
        </p:nvSpPr>
        <p:spPr bwMode="auto">
          <a:xfrm>
            <a:off x="8921750" y="1309189"/>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Line 592"/>
          <p:cNvSpPr>
            <a:spLocks noChangeShapeType="1"/>
          </p:cNvSpPr>
          <p:nvPr/>
        </p:nvSpPr>
        <p:spPr bwMode="auto">
          <a:xfrm flipV="1">
            <a:off x="6737350" y="1156789"/>
            <a:ext cx="0" cy="57150"/>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 name="Line 593"/>
          <p:cNvSpPr>
            <a:spLocks noChangeShapeType="1"/>
          </p:cNvSpPr>
          <p:nvPr/>
        </p:nvSpPr>
        <p:spPr bwMode="auto">
          <a:xfrm flipV="1">
            <a:off x="7283450" y="1480639"/>
            <a:ext cx="0" cy="61913"/>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594"/>
          <p:cNvSpPr>
            <a:spLocks noChangeShapeType="1"/>
          </p:cNvSpPr>
          <p:nvPr/>
        </p:nvSpPr>
        <p:spPr bwMode="auto">
          <a:xfrm flipV="1">
            <a:off x="7829550" y="1755276"/>
            <a:ext cx="0" cy="90488"/>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595"/>
          <p:cNvSpPr>
            <a:spLocks noChangeShapeType="1"/>
          </p:cNvSpPr>
          <p:nvPr/>
        </p:nvSpPr>
        <p:spPr bwMode="auto">
          <a:xfrm flipV="1">
            <a:off x="8375650" y="1815601"/>
            <a:ext cx="0" cy="7302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596"/>
          <p:cNvSpPr>
            <a:spLocks noChangeShapeType="1"/>
          </p:cNvSpPr>
          <p:nvPr/>
        </p:nvSpPr>
        <p:spPr bwMode="auto">
          <a:xfrm flipV="1">
            <a:off x="8921750" y="1229814"/>
            <a:ext cx="0" cy="79375"/>
          </a:xfrm>
          <a:prstGeom prst="line">
            <a:avLst/>
          </a:prstGeom>
          <a:noFill/>
          <a:ln w="3175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Freeform 597"/>
          <p:cNvSpPr>
            <a:spLocks/>
          </p:cNvSpPr>
          <p:nvPr/>
        </p:nvSpPr>
        <p:spPr bwMode="auto">
          <a:xfrm>
            <a:off x="6737350" y="1213939"/>
            <a:ext cx="2184400" cy="674688"/>
          </a:xfrm>
          <a:custGeom>
            <a:avLst/>
            <a:gdLst>
              <a:gd name="T0" fmla="*/ 0 w 1376"/>
              <a:gd name="T1" fmla="*/ 0 h 425"/>
              <a:gd name="T2" fmla="*/ 344 w 1376"/>
              <a:gd name="T3" fmla="*/ 207 h 425"/>
              <a:gd name="T4" fmla="*/ 688 w 1376"/>
              <a:gd name="T5" fmla="*/ 398 h 425"/>
              <a:gd name="T6" fmla="*/ 1032 w 1376"/>
              <a:gd name="T7" fmla="*/ 425 h 425"/>
              <a:gd name="T8" fmla="*/ 1376 w 1376"/>
              <a:gd name="T9" fmla="*/ 60 h 425"/>
            </a:gdLst>
            <a:ahLst/>
            <a:cxnLst>
              <a:cxn ang="0">
                <a:pos x="T0" y="T1"/>
              </a:cxn>
              <a:cxn ang="0">
                <a:pos x="T2" y="T3"/>
              </a:cxn>
              <a:cxn ang="0">
                <a:pos x="T4" y="T5"/>
              </a:cxn>
              <a:cxn ang="0">
                <a:pos x="T6" y="T7"/>
              </a:cxn>
              <a:cxn ang="0">
                <a:pos x="T8" y="T9"/>
              </a:cxn>
            </a:cxnLst>
            <a:rect l="0" t="0" r="r" b="b"/>
            <a:pathLst>
              <a:path w="1376" h="425">
                <a:moveTo>
                  <a:pt x="0" y="0"/>
                </a:moveTo>
                <a:lnTo>
                  <a:pt x="344" y="207"/>
                </a:lnTo>
                <a:lnTo>
                  <a:pt x="688" y="398"/>
                </a:lnTo>
                <a:lnTo>
                  <a:pt x="1032" y="425"/>
                </a:lnTo>
                <a:lnTo>
                  <a:pt x="1376" y="60"/>
                </a:lnTo>
              </a:path>
            </a:pathLst>
          </a:custGeom>
          <a:noFill/>
          <a:ln w="3175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Oval 598"/>
          <p:cNvSpPr>
            <a:spLocks noChangeArrowheads="1"/>
          </p:cNvSpPr>
          <p:nvPr/>
        </p:nvSpPr>
        <p:spPr bwMode="auto">
          <a:xfrm>
            <a:off x="6718300" y="119488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599"/>
          <p:cNvSpPr>
            <a:spLocks noEditPoints="1"/>
          </p:cNvSpPr>
          <p:nvPr/>
        </p:nvSpPr>
        <p:spPr bwMode="auto">
          <a:xfrm>
            <a:off x="6702425" y="117901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Oval 600"/>
          <p:cNvSpPr>
            <a:spLocks noChangeArrowheads="1"/>
          </p:cNvSpPr>
          <p:nvPr/>
        </p:nvSpPr>
        <p:spPr bwMode="auto">
          <a:xfrm>
            <a:off x="7264400" y="152350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601"/>
          <p:cNvSpPr>
            <a:spLocks noEditPoints="1"/>
          </p:cNvSpPr>
          <p:nvPr/>
        </p:nvSpPr>
        <p:spPr bwMode="auto">
          <a:xfrm>
            <a:off x="7248525" y="1507626"/>
            <a:ext cx="69850" cy="698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Oval 602"/>
          <p:cNvSpPr>
            <a:spLocks noChangeArrowheads="1"/>
          </p:cNvSpPr>
          <p:nvPr/>
        </p:nvSpPr>
        <p:spPr bwMode="auto">
          <a:xfrm>
            <a:off x="7810500" y="1826714"/>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603"/>
          <p:cNvSpPr>
            <a:spLocks noEditPoints="1"/>
          </p:cNvSpPr>
          <p:nvPr/>
        </p:nvSpPr>
        <p:spPr bwMode="auto">
          <a:xfrm>
            <a:off x="7794625" y="1810839"/>
            <a:ext cx="69850" cy="698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Oval 604"/>
          <p:cNvSpPr>
            <a:spLocks noChangeArrowheads="1"/>
          </p:cNvSpPr>
          <p:nvPr/>
        </p:nvSpPr>
        <p:spPr bwMode="auto">
          <a:xfrm>
            <a:off x="8356600" y="1869576"/>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605"/>
          <p:cNvSpPr>
            <a:spLocks noEditPoints="1"/>
          </p:cNvSpPr>
          <p:nvPr/>
        </p:nvSpPr>
        <p:spPr bwMode="auto">
          <a:xfrm>
            <a:off x="8340725" y="1853701"/>
            <a:ext cx="69850" cy="698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Oval 606"/>
          <p:cNvSpPr>
            <a:spLocks noChangeArrowheads="1"/>
          </p:cNvSpPr>
          <p:nvPr/>
        </p:nvSpPr>
        <p:spPr bwMode="auto">
          <a:xfrm>
            <a:off x="8902700" y="1290139"/>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607"/>
          <p:cNvSpPr>
            <a:spLocks noEditPoints="1"/>
          </p:cNvSpPr>
          <p:nvPr/>
        </p:nvSpPr>
        <p:spPr bwMode="auto">
          <a:xfrm>
            <a:off x="8886825" y="1274264"/>
            <a:ext cx="69850" cy="698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Line 608"/>
          <p:cNvSpPr>
            <a:spLocks noChangeShapeType="1"/>
          </p:cNvSpPr>
          <p:nvPr/>
        </p:nvSpPr>
        <p:spPr bwMode="auto">
          <a:xfrm>
            <a:off x="6718300" y="12710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609"/>
          <p:cNvSpPr>
            <a:spLocks noChangeShapeType="1"/>
          </p:cNvSpPr>
          <p:nvPr/>
        </p:nvSpPr>
        <p:spPr bwMode="auto">
          <a:xfrm>
            <a:off x="7264400" y="16060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610"/>
          <p:cNvSpPr>
            <a:spLocks noChangeShapeType="1"/>
          </p:cNvSpPr>
          <p:nvPr/>
        </p:nvSpPr>
        <p:spPr bwMode="auto">
          <a:xfrm>
            <a:off x="7810500" y="19362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611"/>
          <p:cNvSpPr>
            <a:spLocks noChangeShapeType="1"/>
          </p:cNvSpPr>
          <p:nvPr/>
        </p:nvSpPr>
        <p:spPr bwMode="auto">
          <a:xfrm>
            <a:off x="8356600" y="196165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612"/>
          <p:cNvSpPr>
            <a:spLocks noChangeShapeType="1"/>
          </p:cNvSpPr>
          <p:nvPr/>
        </p:nvSpPr>
        <p:spPr bwMode="auto">
          <a:xfrm>
            <a:off x="8902700" y="138856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613"/>
          <p:cNvSpPr>
            <a:spLocks noChangeShapeType="1"/>
          </p:cNvSpPr>
          <p:nvPr/>
        </p:nvSpPr>
        <p:spPr bwMode="auto">
          <a:xfrm>
            <a:off x="6718300" y="115678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614"/>
          <p:cNvSpPr>
            <a:spLocks noChangeShapeType="1"/>
          </p:cNvSpPr>
          <p:nvPr/>
        </p:nvSpPr>
        <p:spPr bwMode="auto">
          <a:xfrm>
            <a:off x="7264400" y="1480639"/>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615"/>
          <p:cNvSpPr>
            <a:spLocks noChangeShapeType="1"/>
          </p:cNvSpPr>
          <p:nvPr/>
        </p:nvSpPr>
        <p:spPr bwMode="auto">
          <a:xfrm>
            <a:off x="7810500" y="1755276"/>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616"/>
          <p:cNvSpPr>
            <a:spLocks noChangeShapeType="1"/>
          </p:cNvSpPr>
          <p:nvPr/>
        </p:nvSpPr>
        <p:spPr bwMode="auto">
          <a:xfrm>
            <a:off x="8356600" y="1815601"/>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617"/>
          <p:cNvSpPr>
            <a:spLocks noChangeShapeType="1"/>
          </p:cNvSpPr>
          <p:nvPr/>
        </p:nvSpPr>
        <p:spPr bwMode="auto">
          <a:xfrm>
            <a:off x="8902700" y="1229814"/>
            <a:ext cx="38100" cy="0"/>
          </a:xfrm>
          <a:prstGeom prst="line">
            <a:avLst/>
          </a:prstGeom>
          <a:noFill/>
          <a:ln w="3175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Rectangle 618"/>
          <p:cNvSpPr>
            <a:spLocks noChangeArrowheads="1"/>
          </p:cNvSpPr>
          <p:nvPr/>
        </p:nvSpPr>
        <p:spPr bwMode="auto">
          <a:xfrm>
            <a:off x="8767763" y="2399801"/>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1" name="Line 619"/>
          <p:cNvSpPr>
            <a:spLocks noChangeShapeType="1"/>
          </p:cNvSpPr>
          <p:nvPr/>
        </p:nvSpPr>
        <p:spPr bwMode="auto">
          <a:xfrm>
            <a:off x="8562975" y="2476001"/>
            <a:ext cx="1905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Line 620"/>
          <p:cNvSpPr>
            <a:spLocks noChangeShapeType="1"/>
          </p:cNvSpPr>
          <p:nvPr/>
        </p:nvSpPr>
        <p:spPr bwMode="auto">
          <a:xfrm>
            <a:off x="8639175" y="2533151"/>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Line 621"/>
          <p:cNvSpPr>
            <a:spLocks noChangeShapeType="1"/>
          </p:cNvSpPr>
          <p:nvPr/>
        </p:nvSpPr>
        <p:spPr bwMode="auto">
          <a:xfrm>
            <a:off x="8639175" y="2420439"/>
            <a:ext cx="38100"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 name="Line 622"/>
          <p:cNvSpPr>
            <a:spLocks noChangeShapeType="1"/>
          </p:cNvSpPr>
          <p:nvPr/>
        </p:nvSpPr>
        <p:spPr bwMode="auto">
          <a:xfrm flipV="1">
            <a:off x="8658225" y="2420439"/>
            <a:ext cx="0" cy="112713"/>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Oval 623"/>
          <p:cNvSpPr>
            <a:spLocks noChangeArrowheads="1"/>
          </p:cNvSpPr>
          <p:nvPr/>
        </p:nvSpPr>
        <p:spPr bwMode="auto">
          <a:xfrm>
            <a:off x="8639175" y="2456951"/>
            <a:ext cx="38100" cy="3810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624"/>
          <p:cNvSpPr>
            <a:spLocks noEditPoints="1"/>
          </p:cNvSpPr>
          <p:nvPr/>
        </p:nvSpPr>
        <p:spPr bwMode="auto">
          <a:xfrm>
            <a:off x="8632825" y="2450601"/>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Rectangle 625"/>
          <p:cNvSpPr>
            <a:spLocks noChangeArrowheads="1"/>
          </p:cNvSpPr>
          <p:nvPr/>
        </p:nvSpPr>
        <p:spPr bwMode="auto">
          <a:xfrm>
            <a:off x="8767763" y="258077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rPr>
              <a:t>H = 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8" name="Line 626"/>
          <p:cNvSpPr>
            <a:spLocks noChangeShapeType="1"/>
          </p:cNvSpPr>
          <p:nvPr/>
        </p:nvSpPr>
        <p:spPr bwMode="auto">
          <a:xfrm>
            <a:off x="8562975" y="2658564"/>
            <a:ext cx="1905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627"/>
          <p:cNvSpPr>
            <a:spLocks noChangeShapeType="1"/>
          </p:cNvSpPr>
          <p:nvPr/>
        </p:nvSpPr>
        <p:spPr bwMode="auto">
          <a:xfrm>
            <a:off x="8639175" y="27157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628"/>
          <p:cNvSpPr>
            <a:spLocks noChangeShapeType="1"/>
          </p:cNvSpPr>
          <p:nvPr/>
        </p:nvSpPr>
        <p:spPr bwMode="auto">
          <a:xfrm>
            <a:off x="8639175" y="2601414"/>
            <a:ext cx="38100"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Line 629"/>
          <p:cNvSpPr>
            <a:spLocks noChangeShapeType="1"/>
          </p:cNvSpPr>
          <p:nvPr/>
        </p:nvSpPr>
        <p:spPr bwMode="auto">
          <a:xfrm flipV="1">
            <a:off x="8658225" y="2601414"/>
            <a:ext cx="0" cy="11430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Oval 630"/>
          <p:cNvSpPr>
            <a:spLocks noChangeArrowheads="1"/>
          </p:cNvSpPr>
          <p:nvPr/>
        </p:nvSpPr>
        <p:spPr bwMode="auto">
          <a:xfrm>
            <a:off x="8639175" y="2639514"/>
            <a:ext cx="38100" cy="381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631"/>
          <p:cNvSpPr>
            <a:spLocks noEditPoints="1"/>
          </p:cNvSpPr>
          <p:nvPr/>
        </p:nvSpPr>
        <p:spPr bwMode="auto">
          <a:xfrm>
            <a:off x="8632825" y="2633164"/>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Rectangle 632"/>
          <p:cNvSpPr>
            <a:spLocks noChangeArrowheads="1"/>
          </p:cNvSpPr>
          <p:nvPr/>
        </p:nvSpPr>
        <p:spPr bwMode="auto">
          <a:xfrm>
            <a:off x="8767763" y="2764926"/>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5" name="Line 633"/>
          <p:cNvSpPr>
            <a:spLocks noChangeShapeType="1"/>
          </p:cNvSpPr>
          <p:nvPr/>
        </p:nvSpPr>
        <p:spPr bwMode="auto">
          <a:xfrm>
            <a:off x="8562975" y="2839539"/>
            <a:ext cx="1905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634"/>
          <p:cNvSpPr>
            <a:spLocks noChangeShapeType="1"/>
          </p:cNvSpPr>
          <p:nvPr/>
        </p:nvSpPr>
        <p:spPr bwMode="auto">
          <a:xfrm>
            <a:off x="8639175" y="2896689"/>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635"/>
          <p:cNvSpPr>
            <a:spLocks noChangeShapeType="1"/>
          </p:cNvSpPr>
          <p:nvPr/>
        </p:nvSpPr>
        <p:spPr bwMode="auto">
          <a:xfrm>
            <a:off x="8639175" y="2783976"/>
            <a:ext cx="38100"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636"/>
          <p:cNvSpPr>
            <a:spLocks noChangeShapeType="1"/>
          </p:cNvSpPr>
          <p:nvPr/>
        </p:nvSpPr>
        <p:spPr bwMode="auto">
          <a:xfrm flipV="1">
            <a:off x="8658225" y="2783976"/>
            <a:ext cx="0" cy="112713"/>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637"/>
          <p:cNvSpPr>
            <a:spLocks noChangeArrowheads="1"/>
          </p:cNvSpPr>
          <p:nvPr/>
        </p:nvSpPr>
        <p:spPr bwMode="auto">
          <a:xfrm>
            <a:off x="8639175" y="2820489"/>
            <a:ext cx="38100" cy="3810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638"/>
          <p:cNvSpPr>
            <a:spLocks noEditPoints="1"/>
          </p:cNvSpPr>
          <p:nvPr/>
        </p:nvSpPr>
        <p:spPr bwMode="auto">
          <a:xfrm>
            <a:off x="8632825" y="2814139"/>
            <a:ext cx="50800" cy="5080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Rectangle 639"/>
          <p:cNvSpPr>
            <a:spLocks noChangeArrowheads="1"/>
          </p:cNvSpPr>
          <p:nvPr/>
        </p:nvSpPr>
        <p:spPr bwMode="auto">
          <a:xfrm>
            <a:off x="8767763" y="2944314"/>
            <a:ext cx="431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2" name="Line 640"/>
          <p:cNvSpPr>
            <a:spLocks noChangeShapeType="1"/>
          </p:cNvSpPr>
          <p:nvPr/>
        </p:nvSpPr>
        <p:spPr bwMode="auto">
          <a:xfrm>
            <a:off x="8562975" y="3022101"/>
            <a:ext cx="1905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Line 641"/>
          <p:cNvSpPr>
            <a:spLocks noChangeShapeType="1"/>
          </p:cNvSpPr>
          <p:nvPr/>
        </p:nvSpPr>
        <p:spPr bwMode="auto">
          <a:xfrm>
            <a:off x="8639175" y="3077664"/>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642"/>
          <p:cNvSpPr>
            <a:spLocks noChangeShapeType="1"/>
          </p:cNvSpPr>
          <p:nvPr/>
        </p:nvSpPr>
        <p:spPr bwMode="auto">
          <a:xfrm>
            <a:off x="8639175" y="2964951"/>
            <a:ext cx="38100"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643"/>
          <p:cNvSpPr>
            <a:spLocks noChangeShapeType="1"/>
          </p:cNvSpPr>
          <p:nvPr/>
        </p:nvSpPr>
        <p:spPr bwMode="auto">
          <a:xfrm flipV="1">
            <a:off x="8658225" y="2964951"/>
            <a:ext cx="0" cy="112713"/>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Oval 644"/>
          <p:cNvSpPr>
            <a:spLocks noChangeArrowheads="1"/>
          </p:cNvSpPr>
          <p:nvPr/>
        </p:nvSpPr>
        <p:spPr bwMode="auto">
          <a:xfrm>
            <a:off x="8639175" y="3003051"/>
            <a:ext cx="38100" cy="381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645"/>
          <p:cNvSpPr>
            <a:spLocks noEditPoints="1"/>
          </p:cNvSpPr>
          <p:nvPr/>
        </p:nvSpPr>
        <p:spPr bwMode="auto">
          <a:xfrm>
            <a:off x="8632825" y="2996701"/>
            <a:ext cx="50800" cy="5080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TextBox 653"/>
          <p:cNvSpPr txBox="1"/>
          <p:nvPr/>
        </p:nvSpPr>
        <p:spPr>
          <a:xfrm rot="16200000">
            <a:off x="1828756" y="1962457"/>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5" name="TextBox 654"/>
          <p:cNvSpPr txBox="1"/>
          <p:nvPr/>
        </p:nvSpPr>
        <p:spPr>
          <a:xfrm rot="16200000">
            <a:off x="5536519" y="1912415"/>
            <a:ext cx="970137"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P(correct)</a:t>
            </a:r>
            <a:endParaRPr lang="en-US" sz="1400" dirty="0">
              <a:latin typeface="Arial" panose="020B0604020202020204" pitchFamily="34" charset="0"/>
              <a:cs typeface="Arial" panose="020B0604020202020204" pitchFamily="34" charset="0"/>
            </a:endParaRPr>
          </a:p>
        </p:txBody>
      </p:sp>
      <p:sp>
        <p:nvSpPr>
          <p:cNvPr id="658" name="Rectangle 19"/>
          <p:cNvSpPr>
            <a:spLocks noChangeArrowheads="1"/>
          </p:cNvSpPr>
          <p:nvPr/>
        </p:nvSpPr>
        <p:spPr bwMode="auto">
          <a:xfrm>
            <a:off x="2894266" y="3441058"/>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659" name="Rectangle 19"/>
          <p:cNvSpPr>
            <a:spLocks noChangeArrowheads="1"/>
          </p:cNvSpPr>
          <p:nvPr/>
        </p:nvSpPr>
        <p:spPr bwMode="auto">
          <a:xfrm>
            <a:off x="6571192" y="3441058"/>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
        <p:nvSpPr>
          <p:cNvPr id="660" name="TextBox 659"/>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661" name="TextBox 660"/>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648" name="TextBox 647"/>
          <p:cNvSpPr txBox="1"/>
          <p:nvPr/>
        </p:nvSpPr>
        <p:spPr>
          <a:xfrm>
            <a:off x="5122047" y="1130037"/>
            <a:ext cx="300082" cy="369332"/>
          </a:xfrm>
          <a:prstGeom prst="rect">
            <a:avLst/>
          </a:prstGeom>
          <a:noFill/>
        </p:spPr>
        <p:txBody>
          <a:bodyPr wrap="none" rtlCol="0">
            <a:spAutoFit/>
          </a:bodyPr>
          <a:lstStyle/>
          <a:p>
            <a:r>
              <a:rPr lang="en-US" dirty="0" smtClean="0"/>
              <a:t>*</a:t>
            </a:r>
            <a:endParaRPr lang="en-US" dirty="0"/>
          </a:p>
        </p:txBody>
      </p:sp>
      <p:sp>
        <p:nvSpPr>
          <p:cNvPr id="649" name="TextBox 648"/>
          <p:cNvSpPr txBox="1"/>
          <p:nvPr/>
        </p:nvSpPr>
        <p:spPr>
          <a:xfrm>
            <a:off x="2788941" y="3852408"/>
            <a:ext cx="530915" cy="369332"/>
          </a:xfrm>
          <a:prstGeom prst="rect">
            <a:avLst/>
          </a:prstGeom>
          <a:noFill/>
        </p:spPr>
        <p:txBody>
          <a:bodyPr wrap="none" rtlCol="0">
            <a:spAutoFit/>
          </a:bodyPr>
          <a:lstStyle/>
          <a:p>
            <a:r>
              <a:rPr lang="en-US" dirty="0" smtClean="0"/>
              <a:t>***</a:t>
            </a:r>
            <a:endParaRPr lang="en-US" dirty="0"/>
          </a:p>
        </p:txBody>
      </p:sp>
      <p:sp>
        <p:nvSpPr>
          <p:cNvPr id="650" name="TextBox 649"/>
          <p:cNvSpPr txBox="1"/>
          <p:nvPr/>
        </p:nvSpPr>
        <p:spPr>
          <a:xfrm>
            <a:off x="3230562" y="4232565"/>
            <a:ext cx="530915" cy="369332"/>
          </a:xfrm>
          <a:prstGeom prst="rect">
            <a:avLst/>
          </a:prstGeom>
          <a:noFill/>
        </p:spPr>
        <p:txBody>
          <a:bodyPr wrap="none" rtlCol="0">
            <a:spAutoFit/>
          </a:bodyPr>
          <a:lstStyle/>
          <a:p>
            <a:r>
              <a:rPr lang="en-US" dirty="0" smtClean="0"/>
              <a:t>***</a:t>
            </a:r>
            <a:endParaRPr lang="en-US" dirty="0"/>
          </a:p>
        </p:txBody>
      </p:sp>
      <p:sp>
        <p:nvSpPr>
          <p:cNvPr id="651" name="TextBox 650"/>
          <p:cNvSpPr txBox="1"/>
          <p:nvPr/>
        </p:nvSpPr>
        <p:spPr>
          <a:xfrm>
            <a:off x="3773300" y="4285002"/>
            <a:ext cx="300082" cy="369332"/>
          </a:xfrm>
          <a:prstGeom prst="rect">
            <a:avLst/>
          </a:prstGeom>
          <a:noFill/>
        </p:spPr>
        <p:txBody>
          <a:bodyPr wrap="none" rtlCol="0">
            <a:spAutoFit/>
          </a:bodyPr>
          <a:lstStyle/>
          <a:p>
            <a:r>
              <a:rPr lang="en-US" dirty="0" smtClean="0"/>
              <a:t>*</a:t>
            </a:r>
            <a:endParaRPr lang="en-US" dirty="0"/>
          </a:p>
        </p:txBody>
      </p:sp>
      <p:sp>
        <p:nvSpPr>
          <p:cNvPr id="652" name="TextBox 651"/>
          <p:cNvSpPr txBox="1"/>
          <p:nvPr/>
        </p:nvSpPr>
        <p:spPr>
          <a:xfrm>
            <a:off x="4092070" y="4192461"/>
            <a:ext cx="530915" cy="369332"/>
          </a:xfrm>
          <a:prstGeom prst="rect">
            <a:avLst/>
          </a:prstGeom>
          <a:noFill/>
        </p:spPr>
        <p:txBody>
          <a:bodyPr wrap="none" rtlCol="0">
            <a:spAutoFit/>
          </a:bodyPr>
          <a:lstStyle/>
          <a:p>
            <a:r>
              <a:rPr lang="en-US" dirty="0" smtClean="0"/>
              <a:t>***</a:t>
            </a:r>
            <a:endParaRPr lang="en-US" dirty="0"/>
          </a:p>
        </p:txBody>
      </p:sp>
      <p:sp>
        <p:nvSpPr>
          <p:cNvPr id="662" name="TextBox 661"/>
          <p:cNvSpPr txBox="1"/>
          <p:nvPr/>
        </p:nvSpPr>
        <p:spPr>
          <a:xfrm>
            <a:off x="4965615" y="3987157"/>
            <a:ext cx="530915" cy="369332"/>
          </a:xfrm>
          <a:prstGeom prst="rect">
            <a:avLst/>
          </a:prstGeom>
          <a:noFill/>
        </p:spPr>
        <p:txBody>
          <a:bodyPr wrap="none" rtlCol="0">
            <a:spAutoFit/>
          </a:bodyPr>
          <a:lstStyle/>
          <a:p>
            <a:r>
              <a:rPr lang="en-US" dirty="0" smtClean="0"/>
              <a:t>***</a:t>
            </a:r>
            <a:endParaRPr lang="en-US" dirty="0"/>
          </a:p>
        </p:txBody>
      </p:sp>
      <p:sp>
        <p:nvSpPr>
          <p:cNvPr id="663" name="TextBox 662"/>
          <p:cNvSpPr txBox="1"/>
          <p:nvPr/>
        </p:nvSpPr>
        <p:spPr>
          <a:xfrm>
            <a:off x="8231959" y="1387572"/>
            <a:ext cx="300082" cy="369332"/>
          </a:xfrm>
          <a:prstGeom prst="rect">
            <a:avLst/>
          </a:prstGeom>
          <a:noFill/>
        </p:spPr>
        <p:txBody>
          <a:bodyPr wrap="none" rtlCol="0">
            <a:spAutoFit/>
          </a:bodyPr>
          <a:lstStyle/>
          <a:p>
            <a:r>
              <a:rPr lang="en-US" dirty="0" smtClean="0"/>
              <a:t>+</a:t>
            </a:r>
            <a:endParaRPr lang="en-US" dirty="0"/>
          </a:p>
        </p:txBody>
      </p:sp>
      <p:sp>
        <p:nvSpPr>
          <p:cNvPr id="664" name="TextBox 663"/>
          <p:cNvSpPr txBox="1"/>
          <p:nvPr/>
        </p:nvSpPr>
        <p:spPr>
          <a:xfrm>
            <a:off x="7689034" y="1386976"/>
            <a:ext cx="300082" cy="369332"/>
          </a:xfrm>
          <a:prstGeom prst="rect">
            <a:avLst/>
          </a:prstGeom>
          <a:noFill/>
        </p:spPr>
        <p:txBody>
          <a:bodyPr wrap="none" rtlCol="0">
            <a:spAutoFit/>
          </a:bodyPr>
          <a:lstStyle/>
          <a:p>
            <a:r>
              <a:rPr lang="en-US" dirty="0" smtClean="0"/>
              <a:t>*</a:t>
            </a:r>
            <a:endParaRPr lang="en-US" dirty="0"/>
          </a:p>
        </p:txBody>
      </p:sp>
      <p:sp>
        <p:nvSpPr>
          <p:cNvPr id="665" name="TextBox 664"/>
          <p:cNvSpPr txBox="1"/>
          <p:nvPr/>
        </p:nvSpPr>
        <p:spPr>
          <a:xfrm>
            <a:off x="8047177" y="3853291"/>
            <a:ext cx="530915" cy="369332"/>
          </a:xfrm>
          <a:prstGeom prst="rect">
            <a:avLst/>
          </a:prstGeom>
          <a:noFill/>
        </p:spPr>
        <p:txBody>
          <a:bodyPr wrap="none" rtlCol="0">
            <a:spAutoFit/>
          </a:bodyPr>
          <a:lstStyle/>
          <a:p>
            <a:r>
              <a:rPr lang="en-US" dirty="0" smtClean="0"/>
              <a:t>***</a:t>
            </a:r>
            <a:endParaRPr lang="en-US" dirty="0"/>
          </a:p>
        </p:txBody>
      </p:sp>
      <p:sp>
        <p:nvSpPr>
          <p:cNvPr id="666" name="TextBox 665"/>
          <p:cNvSpPr txBox="1"/>
          <p:nvPr/>
        </p:nvSpPr>
        <p:spPr>
          <a:xfrm>
            <a:off x="6505334" y="3842973"/>
            <a:ext cx="530915" cy="369332"/>
          </a:xfrm>
          <a:prstGeom prst="rect">
            <a:avLst/>
          </a:prstGeom>
          <a:noFill/>
        </p:spPr>
        <p:txBody>
          <a:bodyPr wrap="none" rtlCol="0">
            <a:spAutoFit/>
          </a:bodyPr>
          <a:lstStyle/>
          <a:p>
            <a:r>
              <a:rPr lang="en-US" dirty="0" smtClean="0"/>
              <a:t>***</a:t>
            </a:r>
            <a:endParaRPr lang="en-US" dirty="0"/>
          </a:p>
        </p:txBody>
      </p:sp>
      <p:sp>
        <p:nvSpPr>
          <p:cNvPr id="667" name="TextBox 666"/>
          <p:cNvSpPr txBox="1"/>
          <p:nvPr/>
        </p:nvSpPr>
        <p:spPr>
          <a:xfrm>
            <a:off x="6998045" y="3822257"/>
            <a:ext cx="530915" cy="369332"/>
          </a:xfrm>
          <a:prstGeom prst="rect">
            <a:avLst/>
          </a:prstGeom>
          <a:noFill/>
        </p:spPr>
        <p:txBody>
          <a:bodyPr wrap="none" rtlCol="0">
            <a:spAutoFit/>
          </a:bodyPr>
          <a:lstStyle/>
          <a:p>
            <a:r>
              <a:rPr lang="en-US" dirty="0" smtClean="0"/>
              <a:t>***</a:t>
            </a:r>
            <a:endParaRPr lang="en-US" dirty="0"/>
          </a:p>
        </p:txBody>
      </p:sp>
      <p:sp>
        <p:nvSpPr>
          <p:cNvPr id="668" name="TextBox 667"/>
          <p:cNvSpPr txBox="1"/>
          <p:nvPr/>
        </p:nvSpPr>
        <p:spPr>
          <a:xfrm>
            <a:off x="7512120" y="3822257"/>
            <a:ext cx="530915" cy="369332"/>
          </a:xfrm>
          <a:prstGeom prst="rect">
            <a:avLst/>
          </a:prstGeom>
          <a:noFill/>
        </p:spPr>
        <p:txBody>
          <a:bodyPr wrap="none" rtlCol="0">
            <a:spAutoFit/>
          </a:bodyPr>
          <a:lstStyle/>
          <a:p>
            <a:r>
              <a:rPr lang="en-US" dirty="0" smtClean="0"/>
              <a:t>***</a:t>
            </a:r>
            <a:endParaRPr lang="en-US" dirty="0"/>
          </a:p>
        </p:txBody>
      </p:sp>
      <p:sp>
        <p:nvSpPr>
          <p:cNvPr id="669" name="TextBox 668"/>
          <p:cNvSpPr txBox="1"/>
          <p:nvPr/>
        </p:nvSpPr>
        <p:spPr>
          <a:xfrm>
            <a:off x="8580233" y="3822257"/>
            <a:ext cx="530915" cy="369332"/>
          </a:xfrm>
          <a:prstGeom prst="rect">
            <a:avLst/>
          </a:prstGeom>
          <a:noFill/>
        </p:spPr>
        <p:txBody>
          <a:bodyPr wrap="none" rtlCol="0">
            <a:spAutoFit/>
          </a:bodyPr>
          <a:lstStyle/>
          <a:p>
            <a:r>
              <a:rPr lang="en-US" dirty="0" smtClean="0"/>
              <a:t>***</a:t>
            </a:r>
            <a:endParaRPr lang="en-US" dirty="0"/>
          </a:p>
        </p:txBody>
      </p:sp>
      <p:sp>
        <p:nvSpPr>
          <p:cNvPr id="670" name="TextBox 669"/>
          <p:cNvSpPr txBox="1"/>
          <p:nvPr/>
        </p:nvSpPr>
        <p:spPr>
          <a:xfrm>
            <a:off x="4657681" y="4151741"/>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48513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856" y="316468"/>
            <a:ext cx="936667" cy="369332"/>
          </a:xfrm>
          <a:prstGeom prst="rect">
            <a:avLst/>
          </a:prstGeom>
          <a:noFill/>
        </p:spPr>
        <p:txBody>
          <a:bodyPr wrap="none" rtlCol="0">
            <a:spAutoFit/>
          </a:bodyPr>
          <a:lstStyle/>
          <a:p>
            <a:r>
              <a:rPr lang="en-US" dirty="0" smtClean="0"/>
              <a:t>Figure 4</a:t>
            </a:r>
            <a:endParaRPr lang="en-US" dirty="0"/>
          </a:p>
        </p:txBody>
      </p:sp>
      <p:sp>
        <p:nvSpPr>
          <p:cNvPr id="7" name="TextBox 6"/>
          <p:cNvSpPr txBox="1"/>
          <p:nvPr/>
        </p:nvSpPr>
        <p:spPr>
          <a:xfrm rot="16200000">
            <a:off x="1349949"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9" name="Line 6"/>
          <p:cNvSpPr>
            <a:spLocks noChangeShapeType="1"/>
          </p:cNvSpPr>
          <p:nvPr/>
        </p:nvSpPr>
        <p:spPr bwMode="auto">
          <a:xfrm>
            <a:off x="2381251" y="4376738"/>
            <a:ext cx="317817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64636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176588"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706813"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23545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765676"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5295901" y="4376738"/>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60826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3138488"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366712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4197351"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4727576"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5256213" y="447198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Line 20"/>
          <p:cNvSpPr>
            <a:spLocks noChangeShapeType="1"/>
          </p:cNvSpPr>
          <p:nvPr/>
        </p:nvSpPr>
        <p:spPr bwMode="auto">
          <a:xfrm flipV="1">
            <a:off x="2381251" y="1857375"/>
            <a:ext cx="0" cy="25193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H="1">
            <a:off x="2349501" y="43767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H="1">
            <a:off x="2349501" y="3873500"/>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H="1">
            <a:off x="2349501" y="337026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H="1">
            <a:off x="2349501" y="2865438"/>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H="1">
            <a:off x="2349501" y="2360613"/>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flipH="1">
            <a:off x="2349501" y="1857375"/>
            <a:ext cx="3175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222501" y="4300538"/>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2095501" y="3798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2095501" y="329088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2095501" y="2789238"/>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2095501" y="2282825"/>
            <a:ext cx="280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2222501" y="1781175"/>
            <a:ext cx="1539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Line 44"/>
          <p:cNvSpPr>
            <a:spLocks noChangeShapeType="1"/>
          </p:cNvSpPr>
          <p:nvPr/>
        </p:nvSpPr>
        <p:spPr bwMode="auto">
          <a:xfrm>
            <a:off x="2646363" y="1973263"/>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5"/>
          <p:cNvSpPr>
            <a:spLocks noChangeShapeType="1"/>
          </p:cNvSpPr>
          <p:nvPr/>
        </p:nvSpPr>
        <p:spPr bwMode="auto">
          <a:xfrm>
            <a:off x="3176588" y="2374900"/>
            <a:ext cx="0" cy="920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6"/>
          <p:cNvSpPr>
            <a:spLocks noChangeShapeType="1"/>
          </p:cNvSpPr>
          <p:nvPr/>
        </p:nvSpPr>
        <p:spPr bwMode="auto">
          <a:xfrm>
            <a:off x="3706813" y="2819400"/>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7"/>
          <p:cNvSpPr>
            <a:spLocks noChangeShapeType="1"/>
          </p:cNvSpPr>
          <p:nvPr/>
        </p:nvSpPr>
        <p:spPr bwMode="auto">
          <a:xfrm>
            <a:off x="4235451" y="3340100"/>
            <a:ext cx="0" cy="1270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8"/>
          <p:cNvSpPr>
            <a:spLocks noChangeShapeType="1"/>
          </p:cNvSpPr>
          <p:nvPr/>
        </p:nvSpPr>
        <p:spPr bwMode="auto">
          <a:xfrm>
            <a:off x="4765676" y="3762375"/>
            <a:ext cx="0" cy="14287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9"/>
          <p:cNvSpPr>
            <a:spLocks noChangeShapeType="1"/>
          </p:cNvSpPr>
          <p:nvPr/>
        </p:nvSpPr>
        <p:spPr bwMode="auto">
          <a:xfrm>
            <a:off x="5295901" y="3716338"/>
            <a:ext cx="0" cy="74612"/>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0"/>
          <p:cNvSpPr>
            <a:spLocks noChangeShapeType="1"/>
          </p:cNvSpPr>
          <p:nvPr/>
        </p:nvSpPr>
        <p:spPr bwMode="auto">
          <a:xfrm flipV="1">
            <a:off x="2646363" y="1938338"/>
            <a:ext cx="0" cy="34925"/>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1"/>
          <p:cNvSpPr>
            <a:spLocks noChangeShapeType="1"/>
          </p:cNvSpPr>
          <p:nvPr/>
        </p:nvSpPr>
        <p:spPr bwMode="auto">
          <a:xfrm flipV="1">
            <a:off x="3176588" y="2284413"/>
            <a:ext cx="0" cy="904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2"/>
          <p:cNvSpPr>
            <a:spLocks noChangeShapeType="1"/>
          </p:cNvSpPr>
          <p:nvPr/>
        </p:nvSpPr>
        <p:spPr bwMode="auto">
          <a:xfrm flipV="1">
            <a:off x="3706813" y="2773363"/>
            <a:ext cx="0" cy="4603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3"/>
          <p:cNvSpPr>
            <a:spLocks noChangeShapeType="1"/>
          </p:cNvSpPr>
          <p:nvPr/>
        </p:nvSpPr>
        <p:spPr bwMode="auto">
          <a:xfrm flipV="1">
            <a:off x="4235451" y="3211513"/>
            <a:ext cx="0" cy="1285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4"/>
          <p:cNvSpPr>
            <a:spLocks noChangeShapeType="1"/>
          </p:cNvSpPr>
          <p:nvPr/>
        </p:nvSpPr>
        <p:spPr bwMode="auto">
          <a:xfrm flipV="1">
            <a:off x="4765676" y="3621088"/>
            <a:ext cx="0" cy="141287"/>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5"/>
          <p:cNvSpPr>
            <a:spLocks noChangeShapeType="1"/>
          </p:cNvSpPr>
          <p:nvPr/>
        </p:nvSpPr>
        <p:spPr bwMode="auto">
          <a:xfrm flipV="1">
            <a:off x="5295901" y="3640138"/>
            <a:ext cx="0" cy="76200"/>
          </a:xfrm>
          <a:prstGeom prst="line">
            <a:avLst/>
          </a:prstGeom>
          <a:noFill/>
          <a:ln w="365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p:cNvSpPr>
            <a:spLocks/>
          </p:cNvSpPr>
          <p:nvPr/>
        </p:nvSpPr>
        <p:spPr bwMode="auto">
          <a:xfrm>
            <a:off x="2646363" y="1973263"/>
            <a:ext cx="2649538" cy="1789112"/>
          </a:xfrm>
          <a:custGeom>
            <a:avLst/>
            <a:gdLst>
              <a:gd name="T0" fmla="*/ 0 w 1669"/>
              <a:gd name="T1" fmla="*/ 0 h 1127"/>
              <a:gd name="T2" fmla="*/ 334 w 1669"/>
              <a:gd name="T3" fmla="*/ 253 h 1127"/>
              <a:gd name="T4" fmla="*/ 668 w 1669"/>
              <a:gd name="T5" fmla="*/ 533 h 1127"/>
              <a:gd name="T6" fmla="*/ 1001 w 1669"/>
              <a:gd name="T7" fmla="*/ 861 h 1127"/>
              <a:gd name="T8" fmla="*/ 1335 w 1669"/>
              <a:gd name="T9" fmla="*/ 1127 h 1127"/>
              <a:gd name="T10" fmla="*/ 1669 w 1669"/>
              <a:gd name="T11" fmla="*/ 1098 h 1127"/>
            </a:gdLst>
            <a:ahLst/>
            <a:cxnLst>
              <a:cxn ang="0">
                <a:pos x="T0" y="T1"/>
              </a:cxn>
              <a:cxn ang="0">
                <a:pos x="T2" y="T3"/>
              </a:cxn>
              <a:cxn ang="0">
                <a:pos x="T4" y="T5"/>
              </a:cxn>
              <a:cxn ang="0">
                <a:pos x="T6" y="T7"/>
              </a:cxn>
              <a:cxn ang="0">
                <a:pos x="T8" y="T9"/>
              </a:cxn>
              <a:cxn ang="0">
                <a:pos x="T10" y="T11"/>
              </a:cxn>
            </a:cxnLst>
            <a:rect l="0" t="0" r="r" b="b"/>
            <a:pathLst>
              <a:path w="1669" h="1127">
                <a:moveTo>
                  <a:pt x="0" y="0"/>
                </a:moveTo>
                <a:lnTo>
                  <a:pt x="334" y="253"/>
                </a:lnTo>
                <a:lnTo>
                  <a:pt x="668" y="533"/>
                </a:lnTo>
                <a:lnTo>
                  <a:pt x="1001" y="861"/>
                </a:lnTo>
                <a:lnTo>
                  <a:pt x="1335" y="1127"/>
                </a:lnTo>
                <a:lnTo>
                  <a:pt x="1669" y="1098"/>
                </a:lnTo>
              </a:path>
            </a:pathLst>
          </a:custGeom>
          <a:noFill/>
          <a:ln w="3651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57"/>
          <p:cNvSpPr>
            <a:spLocks noChangeArrowheads="1"/>
          </p:cNvSpPr>
          <p:nvPr/>
        </p:nvSpPr>
        <p:spPr bwMode="auto">
          <a:xfrm>
            <a:off x="2624138" y="19510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p:cNvSpPr>
            <a:spLocks noEditPoints="1"/>
          </p:cNvSpPr>
          <p:nvPr/>
        </p:nvSpPr>
        <p:spPr bwMode="auto">
          <a:xfrm>
            <a:off x="2606676" y="1931988"/>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59"/>
          <p:cNvSpPr>
            <a:spLocks noChangeArrowheads="1"/>
          </p:cNvSpPr>
          <p:nvPr/>
        </p:nvSpPr>
        <p:spPr bwMode="auto">
          <a:xfrm>
            <a:off x="3154363" y="2354263"/>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p:cNvSpPr>
            <a:spLocks noEditPoints="1"/>
          </p:cNvSpPr>
          <p:nvPr/>
        </p:nvSpPr>
        <p:spPr bwMode="auto">
          <a:xfrm>
            <a:off x="3135313" y="23352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1"/>
          <p:cNvSpPr>
            <a:spLocks noChangeArrowheads="1"/>
          </p:cNvSpPr>
          <p:nvPr/>
        </p:nvSpPr>
        <p:spPr bwMode="auto">
          <a:xfrm>
            <a:off x="3684588" y="2797175"/>
            <a:ext cx="42863"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p:cNvSpPr>
            <a:spLocks noEditPoints="1"/>
          </p:cNvSpPr>
          <p:nvPr/>
        </p:nvSpPr>
        <p:spPr bwMode="auto">
          <a:xfrm>
            <a:off x="3665538" y="277971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3"/>
          <p:cNvSpPr>
            <a:spLocks noChangeArrowheads="1"/>
          </p:cNvSpPr>
          <p:nvPr/>
        </p:nvSpPr>
        <p:spPr bwMode="auto">
          <a:xfrm>
            <a:off x="4213226" y="3317875"/>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p:cNvSpPr>
            <a:spLocks noEditPoints="1"/>
          </p:cNvSpPr>
          <p:nvPr/>
        </p:nvSpPr>
        <p:spPr bwMode="auto">
          <a:xfrm>
            <a:off x="4195763" y="32988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65"/>
          <p:cNvSpPr>
            <a:spLocks noChangeArrowheads="1"/>
          </p:cNvSpPr>
          <p:nvPr/>
        </p:nvSpPr>
        <p:spPr bwMode="auto">
          <a:xfrm>
            <a:off x="4743451" y="3741738"/>
            <a:ext cx="44450"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p:cNvSpPr>
            <a:spLocks noEditPoints="1"/>
          </p:cNvSpPr>
          <p:nvPr/>
        </p:nvSpPr>
        <p:spPr bwMode="auto">
          <a:xfrm>
            <a:off x="4724401" y="3722688"/>
            <a:ext cx="82550"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7"/>
          <p:cNvSpPr>
            <a:spLocks noChangeArrowheads="1"/>
          </p:cNvSpPr>
          <p:nvPr/>
        </p:nvSpPr>
        <p:spPr bwMode="auto">
          <a:xfrm>
            <a:off x="5273676" y="3694113"/>
            <a:ext cx="42863" cy="42862"/>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p:cNvSpPr>
            <a:spLocks noEditPoints="1"/>
          </p:cNvSpPr>
          <p:nvPr/>
        </p:nvSpPr>
        <p:spPr bwMode="auto">
          <a:xfrm>
            <a:off x="5254626" y="3675063"/>
            <a:ext cx="80963" cy="80962"/>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9"/>
          <p:cNvSpPr>
            <a:spLocks noChangeShapeType="1"/>
          </p:cNvSpPr>
          <p:nvPr/>
        </p:nvSpPr>
        <p:spPr bwMode="auto">
          <a:xfrm>
            <a:off x="2624138" y="20081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0"/>
          <p:cNvSpPr>
            <a:spLocks noChangeShapeType="1"/>
          </p:cNvSpPr>
          <p:nvPr/>
        </p:nvSpPr>
        <p:spPr bwMode="auto">
          <a:xfrm>
            <a:off x="3154363" y="2466975"/>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1"/>
          <p:cNvSpPr>
            <a:spLocks noChangeShapeType="1"/>
          </p:cNvSpPr>
          <p:nvPr/>
        </p:nvSpPr>
        <p:spPr bwMode="auto">
          <a:xfrm>
            <a:off x="3684588" y="28654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2"/>
          <p:cNvSpPr>
            <a:spLocks noChangeShapeType="1"/>
          </p:cNvSpPr>
          <p:nvPr/>
        </p:nvSpPr>
        <p:spPr bwMode="auto">
          <a:xfrm>
            <a:off x="4213226" y="346710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3"/>
          <p:cNvSpPr>
            <a:spLocks noChangeShapeType="1"/>
          </p:cNvSpPr>
          <p:nvPr/>
        </p:nvSpPr>
        <p:spPr bwMode="auto">
          <a:xfrm>
            <a:off x="4743451" y="3905250"/>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4"/>
          <p:cNvSpPr>
            <a:spLocks noChangeShapeType="1"/>
          </p:cNvSpPr>
          <p:nvPr/>
        </p:nvSpPr>
        <p:spPr bwMode="auto">
          <a:xfrm>
            <a:off x="5273676" y="3790950"/>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5"/>
          <p:cNvSpPr>
            <a:spLocks noChangeShapeType="1"/>
          </p:cNvSpPr>
          <p:nvPr/>
        </p:nvSpPr>
        <p:spPr bwMode="auto">
          <a:xfrm>
            <a:off x="2624138" y="193833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6"/>
          <p:cNvSpPr>
            <a:spLocks noChangeShapeType="1"/>
          </p:cNvSpPr>
          <p:nvPr/>
        </p:nvSpPr>
        <p:spPr bwMode="auto">
          <a:xfrm>
            <a:off x="3154363" y="22844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7"/>
          <p:cNvSpPr>
            <a:spLocks noChangeShapeType="1"/>
          </p:cNvSpPr>
          <p:nvPr/>
        </p:nvSpPr>
        <p:spPr bwMode="auto">
          <a:xfrm>
            <a:off x="3684588" y="2773363"/>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8"/>
          <p:cNvSpPr>
            <a:spLocks noChangeShapeType="1"/>
          </p:cNvSpPr>
          <p:nvPr/>
        </p:nvSpPr>
        <p:spPr bwMode="auto">
          <a:xfrm>
            <a:off x="4213226" y="3211513"/>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9"/>
          <p:cNvSpPr>
            <a:spLocks noChangeShapeType="1"/>
          </p:cNvSpPr>
          <p:nvPr/>
        </p:nvSpPr>
        <p:spPr bwMode="auto">
          <a:xfrm>
            <a:off x="4743451" y="3621088"/>
            <a:ext cx="44450"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0"/>
          <p:cNvSpPr>
            <a:spLocks noChangeShapeType="1"/>
          </p:cNvSpPr>
          <p:nvPr/>
        </p:nvSpPr>
        <p:spPr bwMode="auto">
          <a:xfrm>
            <a:off x="5273676" y="3640138"/>
            <a:ext cx="42863" cy="0"/>
          </a:xfrm>
          <a:prstGeom prst="line">
            <a:avLst/>
          </a:prstGeom>
          <a:noFill/>
          <a:ln w="365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1"/>
          <p:cNvSpPr>
            <a:spLocks noChangeShapeType="1"/>
          </p:cNvSpPr>
          <p:nvPr/>
        </p:nvSpPr>
        <p:spPr bwMode="auto">
          <a:xfrm>
            <a:off x="2646363" y="1971675"/>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2"/>
          <p:cNvSpPr>
            <a:spLocks noChangeShapeType="1"/>
          </p:cNvSpPr>
          <p:nvPr/>
        </p:nvSpPr>
        <p:spPr bwMode="auto">
          <a:xfrm>
            <a:off x="3176588" y="2360613"/>
            <a:ext cx="0" cy="9366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3"/>
          <p:cNvSpPr>
            <a:spLocks noChangeShapeType="1"/>
          </p:cNvSpPr>
          <p:nvPr/>
        </p:nvSpPr>
        <p:spPr bwMode="auto">
          <a:xfrm>
            <a:off x="3706813" y="3065463"/>
            <a:ext cx="0" cy="4048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4"/>
          <p:cNvSpPr>
            <a:spLocks noChangeShapeType="1"/>
          </p:cNvSpPr>
          <p:nvPr/>
        </p:nvSpPr>
        <p:spPr bwMode="auto">
          <a:xfrm>
            <a:off x="4235451" y="3503613"/>
            <a:ext cx="0" cy="873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5"/>
          <p:cNvSpPr>
            <a:spLocks noChangeShapeType="1"/>
          </p:cNvSpPr>
          <p:nvPr/>
        </p:nvSpPr>
        <p:spPr bwMode="auto">
          <a:xfrm>
            <a:off x="4765676" y="38179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p:cNvSpPr>
            <a:spLocks noChangeShapeType="1"/>
          </p:cNvSpPr>
          <p:nvPr/>
        </p:nvSpPr>
        <p:spPr bwMode="auto">
          <a:xfrm>
            <a:off x="5295901" y="3894138"/>
            <a:ext cx="0" cy="508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7"/>
          <p:cNvSpPr>
            <a:spLocks noChangeShapeType="1"/>
          </p:cNvSpPr>
          <p:nvPr/>
        </p:nvSpPr>
        <p:spPr bwMode="auto">
          <a:xfrm flipV="1">
            <a:off x="2646363" y="1922463"/>
            <a:ext cx="0" cy="49212"/>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8"/>
          <p:cNvSpPr>
            <a:spLocks noChangeShapeType="1"/>
          </p:cNvSpPr>
          <p:nvPr/>
        </p:nvSpPr>
        <p:spPr bwMode="auto">
          <a:xfrm flipV="1">
            <a:off x="3176588" y="2268538"/>
            <a:ext cx="0" cy="92075"/>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9"/>
          <p:cNvSpPr>
            <a:spLocks noChangeShapeType="1"/>
          </p:cNvSpPr>
          <p:nvPr/>
        </p:nvSpPr>
        <p:spPr bwMode="auto">
          <a:xfrm flipV="1">
            <a:off x="3706813" y="2659063"/>
            <a:ext cx="0" cy="4064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0"/>
          <p:cNvSpPr>
            <a:spLocks noChangeShapeType="1"/>
          </p:cNvSpPr>
          <p:nvPr/>
        </p:nvSpPr>
        <p:spPr bwMode="auto">
          <a:xfrm flipV="1">
            <a:off x="4235451" y="3414713"/>
            <a:ext cx="0" cy="889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1"/>
          <p:cNvSpPr>
            <a:spLocks noChangeShapeType="1"/>
          </p:cNvSpPr>
          <p:nvPr/>
        </p:nvSpPr>
        <p:spPr bwMode="auto">
          <a:xfrm flipV="1">
            <a:off x="4765676" y="3487738"/>
            <a:ext cx="0" cy="330200"/>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2"/>
          <p:cNvSpPr>
            <a:spLocks noChangeShapeType="1"/>
          </p:cNvSpPr>
          <p:nvPr/>
        </p:nvSpPr>
        <p:spPr bwMode="auto">
          <a:xfrm flipV="1">
            <a:off x="5295901" y="3841750"/>
            <a:ext cx="0" cy="52387"/>
          </a:xfrm>
          <a:prstGeom prst="line">
            <a:avLst/>
          </a:prstGeom>
          <a:noFill/>
          <a:ln w="365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3"/>
          <p:cNvSpPr>
            <a:spLocks/>
          </p:cNvSpPr>
          <p:nvPr/>
        </p:nvSpPr>
        <p:spPr bwMode="auto">
          <a:xfrm>
            <a:off x="2646363" y="1971675"/>
            <a:ext cx="2649538" cy="1922462"/>
          </a:xfrm>
          <a:custGeom>
            <a:avLst/>
            <a:gdLst>
              <a:gd name="T0" fmla="*/ 0 w 1669"/>
              <a:gd name="T1" fmla="*/ 0 h 1211"/>
              <a:gd name="T2" fmla="*/ 334 w 1669"/>
              <a:gd name="T3" fmla="*/ 245 h 1211"/>
              <a:gd name="T4" fmla="*/ 668 w 1669"/>
              <a:gd name="T5" fmla="*/ 689 h 1211"/>
              <a:gd name="T6" fmla="*/ 1001 w 1669"/>
              <a:gd name="T7" fmla="*/ 965 h 1211"/>
              <a:gd name="T8" fmla="*/ 1335 w 1669"/>
              <a:gd name="T9" fmla="*/ 1163 h 1211"/>
              <a:gd name="T10" fmla="*/ 1669 w 1669"/>
              <a:gd name="T11" fmla="*/ 1211 h 1211"/>
            </a:gdLst>
            <a:ahLst/>
            <a:cxnLst>
              <a:cxn ang="0">
                <a:pos x="T0" y="T1"/>
              </a:cxn>
              <a:cxn ang="0">
                <a:pos x="T2" y="T3"/>
              </a:cxn>
              <a:cxn ang="0">
                <a:pos x="T4" y="T5"/>
              </a:cxn>
              <a:cxn ang="0">
                <a:pos x="T6" y="T7"/>
              </a:cxn>
              <a:cxn ang="0">
                <a:pos x="T8" y="T9"/>
              </a:cxn>
              <a:cxn ang="0">
                <a:pos x="T10" y="T11"/>
              </a:cxn>
            </a:cxnLst>
            <a:rect l="0" t="0" r="r" b="b"/>
            <a:pathLst>
              <a:path w="1669" h="1211">
                <a:moveTo>
                  <a:pt x="0" y="0"/>
                </a:moveTo>
                <a:lnTo>
                  <a:pt x="334" y="245"/>
                </a:lnTo>
                <a:lnTo>
                  <a:pt x="668" y="689"/>
                </a:lnTo>
                <a:lnTo>
                  <a:pt x="1001" y="965"/>
                </a:lnTo>
                <a:lnTo>
                  <a:pt x="1335" y="1163"/>
                </a:lnTo>
                <a:lnTo>
                  <a:pt x="1669" y="1211"/>
                </a:lnTo>
              </a:path>
            </a:pathLst>
          </a:custGeom>
          <a:noFill/>
          <a:ln w="3651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4"/>
          <p:cNvSpPr>
            <a:spLocks noChangeArrowheads="1"/>
          </p:cNvSpPr>
          <p:nvPr/>
        </p:nvSpPr>
        <p:spPr bwMode="auto">
          <a:xfrm>
            <a:off x="2624138" y="1949450"/>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5"/>
          <p:cNvSpPr>
            <a:spLocks noEditPoints="1"/>
          </p:cNvSpPr>
          <p:nvPr/>
        </p:nvSpPr>
        <p:spPr bwMode="auto">
          <a:xfrm>
            <a:off x="2606676" y="1931988"/>
            <a:ext cx="80963"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6"/>
          <p:cNvSpPr>
            <a:spLocks noChangeArrowheads="1"/>
          </p:cNvSpPr>
          <p:nvPr/>
        </p:nvSpPr>
        <p:spPr bwMode="auto">
          <a:xfrm>
            <a:off x="3154363" y="2339975"/>
            <a:ext cx="44450"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97"/>
          <p:cNvSpPr>
            <a:spLocks noEditPoints="1"/>
          </p:cNvSpPr>
          <p:nvPr/>
        </p:nvSpPr>
        <p:spPr bwMode="auto">
          <a:xfrm>
            <a:off x="3135313" y="2320925"/>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98"/>
          <p:cNvSpPr>
            <a:spLocks noChangeArrowheads="1"/>
          </p:cNvSpPr>
          <p:nvPr/>
        </p:nvSpPr>
        <p:spPr bwMode="auto">
          <a:xfrm>
            <a:off x="3684588" y="3043238"/>
            <a:ext cx="42863"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9"/>
          <p:cNvSpPr>
            <a:spLocks noEditPoints="1"/>
          </p:cNvSpPr>
          <p:nvPr/>
        </p:nvSpPr>
        <p:spPr bwMode="auto">
          <a:xfrm>
            <a:off x="3665538" y="302418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100"/>
          <p:cNvSpPr>
            <a:spLocks noChangeArrowheads="1"/>
          </p:cNvSpPr>
          <p:nvPr/>
        </p:nvSpPr>
        <p:spPr bwMode="auto">
          <a:xfrm>
            <a:off x="4213226" y="3481388"/>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1"/>
          <p:cNvSpPr>
            <a:spLocks noEditPoints="1"/>
          </p:cNvSpPr>
          <p:nvPr/>
        </p:nvSpPr>
        <p:spPr bwMode="auto">
          <a:xfrm>
            <a:off x="4195763" y="3462338"/>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2"/>
          <p:cNvSpPr>
            <a:spLocks noChangeArrowheads="1"/>
          </p:cNvSpPr>
          <p:nvPr/>
        </p:nvSpPr>
        <p:spPr bwMode="auto">
          <a:xfrm>
            <a:off x="4743451" y="3795713"/>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3"/>
          <p:cNvSpPr>
            <a:spLocks noEditPoints="1"/>
          </p:cNvSpPr>
          <p:nvPr/>
        </p:nvSpPr>
        <p:spPr bwMode="auto">
          <a:xfrm>
            <a:off x="4724401" y="3778250"/>
            <a:ext cx="82550"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4"/>
          <p:cNvSpPr>
            <a:spLocks noChangeArrowheads="1"/>
          </p:cNvSpPr>
          <p:nvPr/>
        </p:nvSpPr>
        <p:spPr bwMode="auto">
          <a:xfrm>
            <a:off x="5273676" y="3871913"/>
            <a:ext cx="42863" cy="42862"/>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105"/>
          <p:cNvSpPr>
            <a:spLocks noEditPoints="1"/>
          </p:cNvSpPr>
          <p:nvPr/>
        </p:nvSpPr>
        <p:spPr bwMode="auto">
          <a:xfrm>
            <a:off x="5254626" y="3852863"/>
            <a:ext cx="80963" cy="80962"/>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106"/>
          <p:cNvSpPr>
            <a:spLocks noChangeShapeType="1"/>
          </p:cNvSpPr>
          <p:nvPr/>
        </p:nvSpPr>
        <p:spPr bwMode="auto">
          <a:xfrm>
            <a:off x="2624138" y="202088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7"/>
          <p:cNvSpPr>
            <a:spLocks noChangeShapeType="1"/>
          </p:cNvSpPr>
          <p:nvPr/>
        </p:nvSpPr>
        <p:spPr bwMode="auto">
          <a:xfrm>
            <a:off x="3154363" y="245427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8"/>
          <p:cNvSpPr>
            <a:spLocks noChangeShapeType="1"/>
          </p:cNvSpPr>
          <p:nvPr/>
        </p:nvSpPr>
        <p:spPr bwMode="auto">
          <a:xfrm>
            <a:off x="3684588" y="3470275"/>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9"/>
          <p:cNvSpPr>
            <a:spLocks noChangeShapeType="1"/>
          </p:cNvSpPr>
          <p:nvPr/>
        </p:nvSpPr>
        <p:spPr bwMode="auto">
          <a:xfrm>
            <a:off x="4213226" y="3590925"/>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0"/>
          <p:cNvSpPr>
            <a:spLocks noChangeShapeType="1"/>
          </p:cNvSpPr>
          <p:nvPr/>
        </p:nvSpPr>
        <p:spPr bwMode="auto">
          <a:xfrm>
            <a:off x="4743451" y="41481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1"/>
          <p:cNvSpPr>
            <a:spLocks noChangeShapeType="1"/>
          </p:cNvSpPr>
          <p:nvPr/>
        </p:nvSpPr>
        <p:spPr bwMode="auto">
          <a:xfrm>
            <a:off x="5274469" y="3961606"/>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2"/>
          <p:cNvSpPr>
            <a:spLocks noChangeShapeType="1"/>
          </p:cNvSpPr>
          <p:nvPr/>
        </p:nvSpPr>
        <p:spPr bwMode="auto">
          <a:xfrm>
            <a:off x="2624138" y="192246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3"/>
          <p:cNvSpPr>
            <a:spLocks noChangeShapeType="1"/>
          </p:cNvSpPr>
          <p:nvPr/>
        </p:nvSpPr>
        <p:spPr bwMode="auto">
          <a:xfrm>
            <a:off x="3154363" y="22685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3684588" y="2659063"/>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4213226" y="3414713"/>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4743451" y="3487738"/>
            <a:ext cx="44450"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5273676" y="3841750"/>
            <a:ext cx="42863" cy="0"/>
          </a:xfrm>
          <a:prstGeom prst="line">
            <a:avLst/>
          </a:prstGeom>
          <a:noFill/>
          <a:ln w="365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18"/>
          <p:cNvSpPr>
            <a:spLocks noChangeArrowheads="1"/>
          </p:cNvSpPr>
          <p:nvPr/>
        </p:nvSpPr>
        <p:spPr bwMode="auto">
          <a:xfrm>
            <a:off x="3522467" y="379888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rPr>
              <a:t>H = 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2" name="Line 119"/>
          <p:cNvSpPr>
            <a:spLocks noChangeShapeType="1"/>
          </p:cNvSpPr>
          <p:nvPr/>
        </p:nvSpPr>
        <p:spPr bwMode="auto">
          <a:xfrm>
            <a:off x="3285135" y="3885720"/>
            <a:ext cx="220663" cy="0"/>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3373242" y="3951287"/>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3373242" y="3821112"/>
            <a:ext cx="44450" cy="0"/>
          </a:xfrm>
          <a:prstGeom prst="line">
            <a:avLst/>
          </a:prstGeom>
          <a:noFill/>
          <a:ln w="1428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flipV="1">
            <a:off x="3395467" y="3821112"/>
            <a:ext cx="0" cy="130175"/>
          </a:xfrm>
          <a:prstGeom prst="line">
            <a:avLst/>
          </a:prstGeom>
          <a:noFill/>
          <a:ln w="1428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123"/>
          <p:cNvSpPr>
            <a:spLocks noChangeArrowheads="1"/>
          </p:cNvSpPr>
          <p:nvPr/>
        </p:nvSpPr>
        <p:spPr bwMode="auto">
          <a:xfrm>
            <a:off x="3373242" y="3863974"/>
            <a:ext cx="44450" cy="4445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4"/>
          <p:cNvSpPr>
            <a:spLocks noEditPoints="1"/>
          </p:cNvSpPr>
          <p:nvPr/>
        </p:nvSpPr>
        <p:spPr bwMode="auto">
          <a:xfrm>
            <a:off x="3365304" y="3856037"/>
            <a:ext cx="58738"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5"/>
          <p:cNvSpPr>
            <a:spLocks noChangeArrowheads="1"/>
          </p:cNvSpPr>
          <p:nvPr/>
        </p:nvSpPr>
        <p:spPr bwMode="auto">
          <a:xfrm>
            <a:off x="3522467" y="4008437"/>
            <a:ext cx="5016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Line 126"/>
          <p:cNvSpPr>
            <a:spLocks noChangeShapeType="1"/>
          </p:cNvSpPr>
          <p:nvPr/>
        </p:nvSpPr>
        <p:spPr bwMode="auto">
          <a:xfrm>
            <a:off x="3285135" y="4097251"/>
            <a:ext cx="220663" cy="0"/>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7"/>
          <p:cNvSpPr>
            <a:spLocks noChangeShapeType="1"/>
          </p:cNvSpPr>
          <p:nvPr/>
        </p:nvSpPr>
        <p:spPr bwMode="auto">
          <a:xfrm>
            <a:off x="3373242" y="4162424"/>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8"/>
          <p:cNvSpPr>
            <a:spLocks noChangeShapeType="1"/>
          </p:cNvSpPr>
          <p:nvPr/>
        </p:nvSpPr>
        <p:spPr bwMode="auto">
          <a:xfrm>
            <a:off x="3373242" y="4030662"/>
            <a:ext cx="44450" cy="0"/>
          </a:xfrm>
          <a:prstGeom prst="line">
            <a:avLst/>
          </a:prstGeom>
          <a:noFill/>
          <a:ln w="1428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9"/>
          <p:cNvSpPr>
            <a:spLocks noChangeShapeType="1"/>
          </p:cNvSpPr>
          <p:nvPr/>
        </p:nvSpPr>
        <p:spPr bwMode="auto">
          <a:xfrm flipV="1">
            <a:off x="3395467" y="4030662"/>
            <a:ext cx="0" cy="131762"/>
          </a:xfrm>
          <a:prstGeom prst="line">
            <a:avLst/>
          </a:prstGeom>
          <a:noFill/>
          <a:ln w="1428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0"/>
          <p:cNvSpPr>
            <a:spLocks noChangeArrowheads="1"/>
          </p:cNvSpPr>
          <p:nvPr/>
        </p:nvSpPr>
        <p:spPr bwMode="auto">
          <a:xfrm>
            <a:off x="3373242" y="4075112"/>
            <a:ext cx="44450" cy="4445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1"/>
          <p:cNvSpPr>
            <a:spLocks noEditPoints="1"/>
          </p:cNvSpPr>
          <p:nvPr/>
        </p:nvSpPr>
        <p:spPr bwMode="auto">
          <a:xfrm>
            <a:off x="3365304" y="4067174"/>
            <a:ext cx="58738" cy="587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Line 136"/>
          <p:cNvSpPr>
            <a:spLocks noChangeShapeType="1"/>
          </p:cNvSpPr>
          <p:nvPr/>
        </p:nvSpPr>
        <p:spPr bwMode="auto">
          <a:xfrm>
            <a:off x="6626225" y="4368800"/>
            <a:ext cx="32226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7"/>
          <p:cNvSpPr>
            <a:spLocks noChangeShapeType="1"/>
          </p:cNvSpPr>
          <p:nvPr/>
        </p:nvSpPr>
        <p:spPr bwMode="auto">
          <a:xfrm>
            <a:off x="69484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8"/>
          <p:cNvSpPr>
            <a:spLocks noChangeShapeType="1"/>
          </p:cNvSpPr>
          <p:nvPr/>
        </p:nvSpPr>
        <p:spPr bwMode="auto">
          <a:xfrm>
            <a:off x="759301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9"/>
          <p:cNvSpPr>
            <a:spLocks noChangeShapeType="1"/>
          </p:cNvSpPr>
          <p:nvPr/>
        </p:nvSpPr>
        <p:spPr bwMode="auto">
          <a:xfrm>
            <a:off x="823753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40"/>
          <p:cNvSpPr>
            <a:spLocks noChangeShapeType="1"/>
          </p:cNvSpPr>
          <p:nvPr/>
        </p:nvSpPr>
        <p:spPr bwMode="auto">
          <a:xfrm>
            <a:off x="8882063"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1"/>
          <p:cNvSpPr>
            <a:spLocks noChangeShapeType="1"/>
          </p:cNvSpPr>
          <p:nvPr/>
        </p:nvSpPr>
        <p:spPr bwMode="auto">
          <a:xfrm>
            <a:off x="9526588" y="4368800"/>
            <a:ext cx="0" cy="3333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2"/>
          <p:cNvSpPr>
            <a:spLocks noChangeArrowheads="1"/>
          </p:cNvSpPr>
          <p:nvPr/>
        </p:nvSpPr>
        <p:spPr bwMode="auto">
          <a:xfrm>
            <a:off x="69103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75549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8197850"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8840788"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9485313" y="4464050"/>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0" name="Line 148"/>
          <p:cNvSpPr>
            <a:spLocks noChangeShapeType="1"/>
          </p:cNvSpPr>
          <p:nvPr/>
        </p:nvSpPr>
        <p:spPr bwMode="auto">
          <a:xfrm flipV="1">
            <a:off x="6626225" y="1814513"/>
            <a:ext cx="0" cy="25542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9"/>
          <p:cNvSpPr>
            <a:spLocks noChangeShapeType="1"/>
          </p:cNvSpPr>
          <p:nvPr/>
        </p:nvSpPr>
        <p:spPr bwMode="auto">
          <a:xfrm flipH="1">
            <a:off x="6592888" y="4368800"/>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50"/>
          <p:cNvSpPr>
            <a:spLocks noChangeShapeType="1"/>
          </p:cNvSpPr>
          <p:nvPr/>
        </p:nvSpPr>
        <p:spPr bwMode="auto">
          <a:xfrm flipH="1">
            <a:off x="6592888" y="38592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1"/>
          <p:cNvSpPr>
            <a:spLocks noChangeShapeType="1"/>
          </p:cNvSpPr>
          <p:nvPr/>
        </p:nvSpPr>
        <p:spPr bwMode="auto">
          <a:xfrm flipH="1">
            <a:off x="6592888" y="334803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52"/>
          <p:cNvSpPr>
            <a:spLocks noChangeShapeType="1"/>
          </p:cNvSpPr>
          <p:nvPr/>
        </p:nvSpPr>
        <p:spPr bwMode="auto">
          <a:xfrm flipH="1">
            <a:off x="6592888" y="283686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53"/>
          <p:cNvSpPr>
            <a:spLocks noChangeShapeType="1"/>
          </p:cNvSpPr>
          <p:nvPr/>
        </p:nvSpPr>
        <p:spPr bwMode="auto">
          <a:xfrm flipH="1">
            <a:off x="6592888" y="2325688"/>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54"/>
          <p:cNvSpPr>
            <a:spLocks noChangeShapeType="1"/>
          </p:cNvSpPr>
          <p:nvPr/>
        </p:nvSpPr>
        <p:spPr bwMode="auto">
          <a:xfrm flipH="1">
            <a:off x="6592888" y="1814513"/>
            <a:ext cx="333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5"/>
          <p:cNvSpPr>
            <a:spLocks noChangeArrowheads="1"/>
          </p:cNvSpPr>
          <p:nvPr/>
        </p:nvSpPr>
        <p:spPr bwMode="auto">
          <a:xfrm>
            <a:off x="6464300" y="4291013"/>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6334125" y="37814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6334125" y="3267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6334125" y="275907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6334125" y="2244725"/>
            <a:ext cx="274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6464300" y="1735138"/>
            <a:ext cx="150812"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Line 172"/>
          <p:cNvSpPr>
            <a:spLocks noChangeShapeType="1"/>
          </p:cNvSpPr>
          <p:nvPr/>
        </p:nvSpPr>
        <p:spPr bwMode="auto">
          <a:xfrm>
            <a:off x="6948488" y="2160588"/>
            <a:ext cx="0" cy="952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3"/>
          <p:cNvSpPr>
            <a:spLocks noChangeShapeType="1"/>
          </p:cNvSpPr>
          <p:nvPr/>
        </p:nvSpPr>
        <p:spPr bwMode="auto">
          <a:xfrm>
            <a:off x="7593013" y="2171700"/>
            <a:ext cx="0" cy="8731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4"/>
          <p:cNvSpPr>
            <a:spLocks noChangeShapeType="1"/>
          </p:cNvSpPr>
          <p:nvPr/>
        </p:nvSpPr>
        <p:spPr bwMode="auto">
          <a:xfrm>
            <a:off x="8237538" y="2479675"/>
            <a:ext cx="0" cy="1190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5"/>
          <p:cNvSpPr>
            <a:spLocks noChangeShapeType="1"/>
          </p:cNvSpPr>
          <p:nvPr/>
        </p:nvSpPr>
        <p:spPr bwMode="auto">
          <a:xfrm>
            <a:off x="8882063" y="3355975"/>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6"/>
          <p:cNvSpPr>
            <a:spLocks noChangeShapeType="1"/>
          </p:cNvSpPr>
          <p:nvPr/>
        </p:nvSpPr>
        <p:spPr bwMode="auto">
          <a:xfrm>
            <a:off x="9526588" y="3813175"/>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7"/>
          <p:cNvSpPr>
            <a:spLocks noChangeShapeType="1"/>
          </p:cNvSpPr>
          <p:nvPr/>
        </p:nvSpPr>
        <p:spPr bwMode="auto">
          <a:xfrm flipV="1">
            <a:off x="6948488" y="2063750"/>
            <a:ext cx="0" cy="9683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8"/>
          <p:cNvSpPr>
            <a:spLocks noChangeShapeType="1"/>
          </p:cNvSpPr>
          <p:nvPr/>
        </p:nvSpPr>
        <p:spPr bwMode="auto">
          <a:xfrm flipV="1">
            <a:off x="7593013" y="2082800"/>
            <a:ext cx="0" cy="8890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9"/>
          <p:cNvSpPr>
            <a:spLocks noChangeShapeType="1"/>
          </p:cNvSpPr>
          <p:nvPr/>
        </p:nvSpPr>
        <p:spPr bwMode="auto">
          <a:xfrm flipV="1">
            <a:off x="8237538" y="2359025"/>
            <a:ext cx="0" cy="120650"/>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80"/>
          <p:cNvSpPr>
            <a:spLocks noChangeShapeType="1"/>
          </p:cNvSpPr>
          <p:nvPr/>
        </p:nvSpPr>
        <p:spPr bwMode="auto">
          <a:xfrm flipV="1">
            <a:off x="8882063" y="3227388"/>
            <a:ext cx="0" cy="128587"/>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1"/>
          <p:cNvSpPr>
            <a:spLocks noChangeShapeType="1"/>
          </p:cNvSpPr>
          <p:nvPr/>
        </p:nvSpPr>
        <p:spPr bwMode="auto">
          <a:xfrm flipV="1">
            <a:off x="9526588" y="3706813"/>
            <a:ext cx="0" cy="106362"/>
          </a:xfrm>
          <a:prstGeom prst="line">
            <a:avLst/>
          </a:prstGeom>
          <a:noFill/>
          <a:ln w="381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82"/>
          <p:cNvSpPr>
            <a:spLocks/>
          </p:cNvSpPr>
          <p:nvPr/>
        </p:nvSpPr>
        <p:spPr bwMode="auto">
          <a:xfrm>
            <a:off x="6948488" y="2160588"/>
            <a:ext cx="2578100" cy="1652587"/>
          </a:xfrm>
          <a:custGeom>
            <a:avLst/>
            <a:gdLst>
              <a:gd name="T0" fmla="*/ 0 w 1624"/>
              <a:gd name="T1" fmla="*/ 0 h 1041"/>
              <a:gd name="T2" fmla="*/ 406 w 1624"/>
              <a:gd name="T3" fmla="*/ 7 h 1041"/>
              <a:gd name="T4" fmla="*/ 812 w 1624"/>
              <a:gd name="T5" fmla="*/ 201 h 1041"/>
              <a:gd name="T6" fmla="*/ 1218 w 1624"/>
              <a:gd name="T7" fmla="*/ 753 h 1041"/>
              <a:gd name="T8" fmla="*/ 1624 w 1624"/>
              <a:gd name="T9" fmla="*/ 1041 h 1041"/>
            </a:gdLst>
            <a:ahLst/>
            <a:cxnLst>
              <a:cxn ang="0">
                <a:pos x="T0" y="T1"/>
              </a:cxn>
              <a:cxn ang="0">
                <a:pos x="T2" y="T3"/>
              </a:cxn>
              <a:cxn ang="0">
                <a:pos x="T4" y="T5"/>
              </a:cxn>
              <a:cxn ang="0">
                <a:pos x="T6" y="T7"/>
              </a:cxn>
              <a:cxn ang="0">
                <a:pos x="T8" y="T9"/>
              </a:cxn>
            </a:cxnLst>
            <a:rect l="0" t="0" r="r" b="b"/>
            <a:pathLst>
              <a:path w="1624" h="1041">
                <a:moveTo>
                  <a:pt x="0" y="0"/>
                </a:moveTo>
                <a:lnTo>
                  <a:pt x="406" y="7"/>
                </a:lnTo>
                <a:lnTo>
                  <a:pt x="812" y="201"/>
                </a:lnTo>
                <a:lnTo>
                  <a:pt x="1218" y="753"/>
                </a:lnTo>
                <a:lnTo>
                  <a:pt x="1624" y="1041"/>
                </a:lnTo>
              </a:path>
            </a:pathLst>
          </a:custGeom>
          <a:noFill/>
          <a:ln w="38100"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Oval 183"/>
          <p:cNvSpPr>
            <a:spLocks noChangeArrowheads="1"/>
          </p:cNvSpPr>
          <p:nvPr/>
        </p:nvSpPr>
        <p:spPr bwMode="auto">
          <a:xfrm>
            <a:off x="6926263" y="2138363"/>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84"/>
          <p:cNvSpPr>
            <a:spLocks noEditPoints="1"/>
          </p:cNvSpPr>
          <p:nvPr/>
        </p:nvSpPr>
        <p:spPr bwMode="auto">
          <a:xfrm>
            <a:off x="6907213" y="21193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85"/>
          <p:cNvSpPr>
            <a:spLocks noChangeArrowheads="1"/>
          </p:cNvSpPr>
          <p:nvPr/>
        </p:nvSpPr>
        <p:spPr bwMode="auto">
          <a:xfrm>
            <a:off x="7570788" y="2149475"/>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86"/>
          <p:cNvSpPr>
            <a:spLocks noEditPoints="1"/>
          </p:cNvSpPr>
          <p:nvPr/>
        </p:nvSpPr>
        <p:spPr bwMode="auto">
          <a:xfrm>
            <a:off x="7551738" y="2130425"/>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87"/>
          <p:cNvSpPr>
            <a:spLocks noChangeArrowheads="1"/>
          </p:cNvSpPr>
          <p:nvPr/>
        </p:nvSpPr>
        <p:spPr bwMode="auto">
          <a:xfrm>
            <a:off x="8215313" y="2455863"/>
            <a:ext cx="44450" cy="460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88"/>
          <p:cNvSpPr>
            <a:spLocks noEditPoints="1"/>
          </p:cNvSpPr>
          <p:nvPr/>
        </p:nvSpPr>
        <p:spPr bwMode="auto">
          <a:xfrm>
            <a:off x="8196263" y="2438400"/>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89"/>
          <p:cNvSpPr>
            <a:spLocks noChangeArrowheads="1"/>
          </p:cNvSpPr>
          <p:nvPr/>
        </p:nvSpPr>
        <p:spPr bwMode="auto">
          <a:xfrm>
            <a:off x="8859838" y="33337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90"/>
          <p:cNvSpPr>
            <a:spLocks noEditPoints="1"/>
          </p:cNvSpPr>
          <p:nvPr/>
        </p:nvSpPr>
        <p:spPr bwMode="auto">
          <a:xfrm>
            <a:off x="8840788" y="3314700"/>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91"/>
          <p:cNvSpPr>
            <a:spLocks noChangeArrowheads="1"/>
          </p:cNvSpPr>
          <p:nvPr/>
        </p:nvSpPr>
        <p:spPr bwMode="auto">
          <a:xfrm>
            <a:off x="9504363" y="3790950"/>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92"/>
          <p:cNvSpPr>
            <a:spLocks noEditPoints="1"/>
          </p:cNvSpPr>
          <p:nvPr/>
        </p:nvSpPr>
        <p:spPr bwMode="auto">
          <a:xfrm>
            <a:off x="9485313" y="37734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Line 193"/>
          <p:cNvSpPr>
            <a:spLocks noChangeShapeType="1"/>
          </p:cNvSpPr>
          <p:nvPr/>
        </p:nvSpPr>
        <p:spPr bwMode="auto">
          <a:xfrm>
            <a:off x="6926263" y="22558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4"/>
          <p:cNvSpPr>
            <a:spLocks noChangeShapeType="1"/>
          </p:cNvSpPr>
          <p:nvPr/>
        </p:nvSpPr>
        <p:spPr bwMode="auto">
          <a:xfrm>
            <a:off x="7570788" y="22590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5"/>
          <p:cNvSpPr>
            <a:spLocks noChangeShapeType="1"/>
          </p:cNvSpPr>
          <p:nvPr/>
        </p:nvSpPr>
        <p:spPr bwMode="auto">
          <a:xfrm>
            <a:off x="8215313" y="25987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6"/>
          <p:cNvSpPr>
            <a:spLocks noChangeShapeType="1"/>
          </p:cNvSpPr>
          <p:nvPr/>
        </p:nvSpPr>
        <p:spPr bwMode="auto">
          <a:xfrm>
            <a:off x="8859838" y="348456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7"/>
          <p:cNvSpPr>
            <a:spLocks noChangeShapeType="1"/>
          </p:cNvSpPr>
          <p:nvPr/>
        </p:nvSpPr>
        <p:spPr bwMode="auto">
          <a:xfrm>
            <a:off x="9504363" y="391953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98"/>
          <p:cNvSpPr>
            <a:spLocks noChangeShapeType="1"/>
          </p:cNvSpPr>
          <p:nvPr/>
        </p:nvSpPr>
        <p:spPr bwMode="auto">
          <a:xfrm>
            <a:off x="6926263" y="206375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99"/>
          <p:cNvSpPr>
            <a:spLocks noChangeShapeType="1"/>
          </p:cNvSpPr>
          <p:nvPr/>
        </p:nvSpPr>
        <p:spPr bwMode="auto">
          <a:xfrm>
            <a:off x="7570788" y="2082800"/>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00"/>
          <p:cNvSpPr>
            <a:spLocks noChangeShapeType="1"/>
          </p:cNvSpPr>
          <p:nvPr/>
        </p:nvSpPr>
        <p:spPr bwMode="auto">
          <a:xfrm>
            <a:off x="8215313" y="2359025"/>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01"/>
          <p:cNvSpPr>
            <a:spLocks noChangeShapeType="1"/>
          </p:cNvSpPr>
          <p:nvPr/>
        </p:nvSpPr>
        <p:spPr bwMode="auto">
          <a:xfrm>
            <a:off x="8859838" y="3227388"/>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02"/>
          <p:cNvSpPr>
            <a:spLocks noChangeShapeType="1"/>
          </p:cNvSpPr>
          <p:nvPr/>
        </p:nvSpPr>
        <p:spPr bwMode="auto">
          <a:xfrm>
            <a:off x="9504363" y="3706813"/>
            <a:ext cx="44450" cy="0"/>
          </a:xfrm>
          <a:prstGeom prst="line">
            <a:avLst/>
          </a:prstGeom>
          <a:noFill/>
          <a:ln w="381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3"/>
          <p:cNvSpPr>
            <a:spLocks noChangeShapeType="1"/>
          </p:cNvSpPr>
          <p:nvPr/>
        </p:nvSpPr>
        <p:spPr bwMode="auto">
          <a:xfrm>
            <a:off x="6948488" y="2100263"/>
            <a:ext cx="0" cy="90487"/>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04"/>
          <p:cNvSpPr>
            <a:spLocks noChangeShapeType="1"/>
          </p:cNvSpPr>
          <p:nvPr/>
        </p:nvSpPr>
        <p:spPr bwMode="auto">
          <a:xfrm>
            <a:off x="7593013" y="2124075"/>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05"/>
          <p:cNvSpPr>
            <a:spLocks noChangeShapeType="1"/>
          </p:cNvSpPr>
          <p:nvPr/>
        </p:nvSpPr>
        <p:spPr bwMode="auto">
          <a:xfrm>
            <a:off x="8237538" y="2398713"/>
            <a:ext cx="0" cy="106362"/>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06"/>
          <p:cNvSpPr>
            <a:spLocks noChangeShapeType="1"/>
          </p:cNvSpPr>
          <p:nvPr/>
        </p:nvSpPr>
        <p:spPr bwMode="auto">
          <a:xfrm>
            <a:off x="8882063" y="3187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07"/>
          <p:cNvSpPr>
            <a:spLocks noChangeShapeType="1"/>
          </p:cNvSpPr>
          <p:nvPr/>
        </p:nvSpPr>
        <p:spPr bwMode="auto">
          <a:xfrm>
            <a:off x="9526588" y="3924300"/>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8"/>
          <p:cNvSpPr>
            <a:spLocks noChangeShapeType="1"/>
          </p:cNvSpPr>
          <p:nvPr/>
        </p:nvSpPr>
        <p:spPr bwMode="auto">
          <a:xfrm flipV="1">
            <a:off x="6948488" y="2008188"/>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9"/>
          <p:cNvSpPr>
            <a:spLocks noChangeShapeType="1"/>
          </p:cNvSpPr>
          <p:nvPr/>
        </p:nvSpPr>
        <p:spPr bwMode="auto">
          <a:xfrm flipV="1">
            <a:off x="7593013" y="2044700"/>
            <a:ext cx="0" cy="793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0"/>
          <p:cNvSpPr>
            <a:spLocks noChangeShapeType="1"/>
          </p:cNvSpPr>
          <p:nvPr/>
        </p:nvSpPr>
        <p:spPr bwMode="auto">
          <a:xfrm flipV="1">
            <a:off x="8237538" y="2290763"/>
            <a:ext cx="0" cy="10795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1"/>
          <p:cNvSpPr>
            <a:spLocks noChangeShapeType="1"/>
          </p:cNvSpPr>
          <p:nvPr/>
        </p:nvSpPr>
        <p:spPr bwMode="auto">
          <a:xfrm flipV="1">
            <a:off x="8882063" y="3060700"/>
            <a:ext cx="0" cy="127000"/>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2"/>
          <p:cNvSpPr>
            <a:spLocks noChangeShapeType="1"/>
          </p:cNvSpPr>
          <p:nvPr/>
        </p:nvSpPr>
        <p:spPr bwMode="auto">
          <a:xfrm flipV="1">
            <a:off x="9526588" y="3832225"/>
            <a:ext cx="0" cy="92075"/>
          </a:xfrm>
          <a:prstGeom prst="line">
            <a:avLst/>
          </a:prstGeom>
          <a:noFill/>
          <a:ln w="381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3"/>
          <p:cNvSpPr>
            <a:spLocks/>
          </p:cNvSpPr>
          <p:nvPr/>
        </p:nvSpPr>
        <p:spPr bwMode="auto">
          <a:xfrm>
            <a:off x="6948488" y="2100263"/>
            <a:ext cx="2578100" cy="1824037"/>
          </a:xfrm>
          <a:custGeom>
            <a:avLst/>
            <a:gdLst>
              <a:gd name="T0" fmla="*/ 0 w 1624"/>
              <a:gd name="T1" fmla="*/ 0 h 1149"/>
              <a:gd name="T2" fmla="*/ 406 w 1624"/>
              <a:gd name="T3" fmla="*/ 15 h 1149"/>
              <a:gd name="T4" fmla="*/ 812 w 1624"/>
              <a:gd name="T5" fmla="*/ 188 h 1149"/>
              <a:gd name="T6" fmla="*/ 1218 w 1624"/>
              <a:gd name="T7" fmla="*/ 685 h 1149"/>
              <a:gd name="T8" fmla="*/ 1624 w 1624"/>
              <a:gd name="T9" fmla="*/ 1149 h 1149"/>
            </a:gdLst>
            <a:ahLst/>
            <a:cxnLst>
              <a:cxn ang="0">
                <a:pos x="T0" y="T1"/>
              </a:cxn>
              <a:cxn ang="0">
                <a:pos x="T2" y="T3"/>
              </a:cxn>
              <a:cxn ang="0">
                <a:pos x="T4" y="T5"/>
              </a:cxn>
              <a:cxn ang="0">
                <a:pos x="T6" y="T7"/>
              </a:cxn>
              <a:cxn ang="0">
                <a:pos x="T8" y="T9"/>
              </a:cxn>
            </a:cxnLst>
            <a:rect l="0" t="0" r="r" b="b"/>
            <a:pathLst>
              <a:path w="1624" h="1149">
                <a:moveTo>
                  <a:pt x="0" y="0"/>
                </a:moveTo>
                <a:lnTo>
                  <a:pt x="406" y="15"/>
                </a:lnTo>
                <a:lnTo>
                  <a:pt x="812" y="188"/>
                </a:lnTo>
                <a:lnTo>
                  <a:pt x="1218" y="685"/>
                </a:lnTo>
                <a:lnTo>
                  <a:pt x="1624" y="1149"/>
                </a:lnTo>
              </a:path>
            </a:pathLst>
          </a:custGeom>
          <a:noFill/>
          <a:ln w="38100"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214"/>
          <p:cNvSpPr>
            <a:spLocks noChangeArrowheads="1"/>
          </p:cNvSpPr>
          <p:nvPr/>
        </p:nvSpPr>
        <p:spPr bwMode="auto">
          <a:xfrm>
            <a:off x="6926263" y="207645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15"/>
          <p:cNvSpPr>
            <a:spLocks noEditPoints="1"/>
          </p:cNvSpPr>
          <p:nvPr/>
        </p:nvSpPr>
        <p:spPr bwMode="auto">
          <a:xfrm>
            <a:off x="6907213" y="2058988"/>
            <a:ext cx="82550" cy="8096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216"/>
          <p:cNvSpPr>
            <a:spLocks noChangeArrowheads="1"/>
          </p:cNvSpPr>
          <p:nvPr/>
        </p:nvSpPr>
        <p:spPr bwMode="auto">
          <a:xfrm>
            <a:off x="7570788" y="2101850"/>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17"/>
          <p:cNvSpPr>
            <a:spLocks noEditPoints="1"/>
          </p:cNvSpPr>
          <p:nvPr/>
        </p:nvSpPr>
        <p:spPr bwMode="auto">
          <a:xfrm>
            <a:off x="7551738" y="2082800"/>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218"/>
          <p:cNvSpPr>
            <a:spLocks noChangeArrowheads="1"/>
          </p:cNvSpPr>
          <p:nvPr/>
        </p:nvSpPr>
        <p:spPr bwMode="auto">
          <a:xfrm>
            <a:off x="8215313" y="2376488"/>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9"/>
          <p:cNvSpPr>
            <a:spLocks noEditPoints="1"/>
          </p:cNvSpPr>
          <p:nvPr/>
        </p:nvSpPr>
        <p:spPr bwMode="auto">
          <a:xfrm>
            <a:off x="8196263" y="2357438"/>
            <a:ext cx="82550" cy="825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220"/>
          <p:cNvSpPr>
            <a:spLocks noChangeArrowheads="1"/>
          </p:cNvSpPr>
          <p:nvPr/>
        </p:nvSpPr>
        <p:spPr bwMode="auto">
          <a:xfrm>
            <a:off x="8859838" y="31654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21"/>
          <p:cNvSpPr>
            <a:spLocks noEditPoints="1"/>
          </p:cNvSpPr>
          <p:nvPr/>
        </p:nvSpPr>
        <p:spPr bwMode="auto">
          <a:xfrm>
            <a:off x="8840788" y="3146425"/>
            <a:ext cx="82550" cy="82550"/>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22"/>
          <p:cNvSpPr>
            <a:spLocks noChangeArrowheads="1"/>
          </p:cNvSpPr>
          <p:nvPr/>
        </p:nvSpPr>
        <p:spPr bwMode="auto">
          <a:xfrm>
            <a:off x="9504363" y="3902075"/>
            <a:ext cx="44450" cy="4445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223"/>
          <p:cNvSpPr>
            <a:spLocks noEditPoints="1"/>
          </p:cNvSpPr>
          <p:nvPr/>
        </p:nvSpPr>
        <p:spPr bwMode="auto">
          <a:xfrm>
            <a:off x="9485313" y="3883025"/>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Line 224"/>
          <p:cNvSpPr>
            <a:spLocks noChangeShapeType="1"/>
          </p:cNvSpPr>
          <p:nvPr/>
        </p:nvSpPr>
        <p:spPr bwMode="auto">
          <a:xfrm>
            <a:off x="6926263" y="21907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5"/>
          <p:cNvSpPr>
            <a:spLocks noChangeShapeType="1"/>
          </p:cNvSpPr>
          <p:nvPr/>
        </p:nvSpPr>
        <p:spPr bwMode="auto">
          <a:xfrm>
            <a:off x="7570788" y="220345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6"/>
          <p:cNvSpPr>
            <a:spLocks noChangeShapeType="1"/>
          </p:cNvSpPr>
          <p:nvPr/>
        </p:nvSpPr>
        <p:spPr bwMode="auto">
          <a:xfrm>
            <a:off x="8215313" y="25050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7"/>
          <p:cNvSpPr>
            <a:spLocks noChangeShapeType="1"/>
          </p:cNvSpPr>
          <p:nvPr/>
        </p:nvSpPr>
        <p:spPr bwMode="auto">
          <a:xfrm>
            <a:off x="8859838" y="331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8"/>
          <p:cNvSpPr>
            <a:spLocks noChangeShapeType="1"/>
          </p:cNvSpPr>
          <p:nvPr/>
        </p:nvSpPr>
        <p:spPr bwMode="auto">
          <a:xfrm>
            <a:off x="9504363" y="401637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9"/>
          <p:cNvSpPr>
            <a:spLocks noChangeShapeType="1"/>
          </p:cNvSpPr>
          <p:nvPr/>
        </p:nvSpPr>
        <p:spPr bwMode="auto">
          <a:xfrm>
            <a:off x="6926263" y="2008188"/>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0"/>
          <p:cNvSpPr>
            <a:spLocks noChangeShapeType="1"/>
          </p:cNvSpPr>
          <p:nvPr/>
        </p:nvSpPr>
        <p:spPr bwMode="auto">
          <a:xfrm>
            <a:off x="7570788" y="2044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1"/>
          <p:cNvSpPr>
            <a:spLocks noChangeShapeType="1"/>
          </p:cNvSpPr>
          <p:nvPr/>
        </p:nvSpPr>
        <p:spPr bwMode="auto">
          <a:xfrm>
            <a:off x="8215313" y="2290763"/>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2"/>
          <p:cNvSpPr>
            <a:spLocks noChangeShapeType="1"/>
          </p:cNvSpPr>
          <p:nvPr/>
        </p:nvSpPr>
        <p:spPr bwMode="auto">
          <a:xfrm>
            <a:off x="8859838" y="3060700"/>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3"/>
          <p:cNvSpPr>
            <a:spLocks noChangeShapeType="1"/>
          </p:cNvSpPr>
          <p:nvPr/>
        </p:nvSpPr>
        <p:spPr bwMode="auto">
          <a:xfrm>
            <a:off x="9504363" y="3832225"/>
            <a:ext cx="44450" cy="0"/>
          </a:xfrm>
          <a:prstGeom prst="line">
            <a:avLst/>
          </a:prstGeom>
          <a:noFill/>
          <a:ln w="381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4"/>
          <p:cNvSpPr>
            <a:spLocks noChangeShapeType="1"/>
          </p:cNvSpPr>
          <p:nvPr/>
        </p:nvSpPr>
        <p:spPr bwMode="auto">
          <a:xfrm>
            <a:off x="6948488" y="2122488"/>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5"/>
          <p:cNvSpPr>
            <a:spLocks noChangeShapeType="1"/>
          </p:cNvSpPr>
          <p:nvPr/>
        </p:nvSpPr>
        <p:spPr bwMode="auto">
          <a:xfrm>
            <a:off x="7593013" y="2087563"/>
            <a:ext cx="0" cy="714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6"/>
          <p:cNvSpPr>
            <a:spLocks noChangeShapeType="1"/>
          </p:cNvSpPr>
          <p:nvPr/>
        </p:nvSpPr>
        <p:spPr bwMode="auto">
          <a:xfrm>
            <a:off x="8237538" y="22193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7"/>
          <p:cNvSpPr>
            <a:spLocks noChangeShapeType="1"/>
          </p:cNvSpPr>
          <p:nvPr/>
        </p:nvSpPr>
        <p:spPr bwMode="auto">
          <a:xfrm>
            <a:off x="8882063" y="2947988"/>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8"/>
          <p:cNvSpPr>
            <a:spLocks noChangeShapeType="1"/>
          </p:cNvSpPr>
          <p:nvPr/>
        </p:nvSpPr>
        <p:spPr bwMode="auto">
          <a:xfrm>
            <a:off x="9526588" y="37798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39"/>
          <p:cNvSpPr>
            <a:spLocks noChangeShapeType="1"/>
          </p:cNvSpPr>
          <p:nvPr/>
        </p:nvSpPr>
        <p:spPr bwMode="auto">
          <a:xfrm flipV="1">
            <a:off x="6948488" y="2035175"/>
            <a:ext cx="0" cy="87312"/>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240"/>
          <p:cNvSpPr>
            <a:spLocks noChangeShapeType="1"/>
          </p:cNvSpPr>
          <p:nvPr/>
        </p:nvSpPr>
        <p:spPr bwMode="auto">
          <a:xfrm flipV="1">
            <a:off x="7593013" y="2017713"/>
            <a:ext cx="0" cy="6985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1"/>
          <p:cNvSpPr>
            <a:spLocks noChangeShapeType="1"/>
          </p:cNvSpPr>
          <p:nvPr/>
        </p:nvSpPr>
        <p:spPr bwMode="auto">
          <a:xfrm flipV="1">
            <a:off x="8237538" y="2130425"/>
            <a:ext cx="0" cy="889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2"/>
          <p:cNvSpPr>
            <a:spLocks noChangeShapeType="1"/>
          </p:cNvSpPr>
          <p:nvPr/>
        </p:nvSpPr>
        <p:spPr bwMode="auto">
          <a:xfrm flipV="1">
            <a:off x="8882063" y="2825750"/>
            <a:ext cx="0" cy="122237"/>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3"/>
          <p:cNvSpPr>
            <a:spLocks noChangeShapeType="1"/>
          </p:cNvSpPr>
          <p:nvPr/>
        </p:nvSpPr>
        <p:spPr bwMode="auto">
          <a:xfrm flipV="1">
            <a:off x="9526588" y="3665538"/>
            <a:ext cx="0" cy="114300"/>
          </a:xfrm>
          <a:prstGeom prst="line">
            <a:avLst/>
          </a:prstGeom>
          <a:noFill/>
          <a:ln w="381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4"/>
          <p:cNvSpPr>
            <a:spLocks/>
          </p:cNvSpPr>
          <p:nvPr/>
        </p:nvSpPr>
        <p:spPr bwMode="auto">
          <a:xfrm>
            <a:off x="6948488" y="2087563"/>
            <a:ext cx="2578100" cy="1692275"/>
          </a:xfrm>
          <a:custGeom>
            <a:avLst/>
            <a:gdLst>
              <a:gd name="T0" fmla="*/ 0 w 1624"/>
              <a:gd name="T1" fmla="*/ 22 h 1066"/>
              <a:gd name="T2" fmla="*/ 406 w 1624"/>
              <a:gd name="T3" fmla="*/ 0 h 1066"/>
              <a:gd name="T4" fmla="*/ 812 w 1624"/>
              <a:gd name="T5" fmla="*/ 83 h 1066"/>
              <a:gd name="T6" fmla="*/ 1218 w 1624"/>
              <a:gd name="T7" fmla="*/ 542 h 1066"/>
              <a:gd name="T8" fmla="*/ 1624 w 1624"/>
              <a:gd name="T9" fmla="*/ 1066 h 1066"/>
            </a:gdLst>
            <a:ahLst/>
            <a:cxnLst>
              <a:cxn ang="0">
                <a:pos x="T0" y="T1"/>
              </a:cxn>
              <a:cxn ang="0">
                <a:pos x="T2" y="T3"/>
              </a:cxn>
              <a:cxn ang="0">
                <a:pos x="T4" y="T5"/>
              </a:cxn>
              <a:cxn ang="0">
                <a:pos x="T6" y="T7"/>
              </a:cxn>
              <a:cxn ang="0">
                <a:pos x="T8" y="T9"/>
              </a:cxn>
            </a:cxnLst>
            <a:rect l="0" t="0" r="r" b="b"/>
            <a:pathLst>
              <a:path w="1624" h="1066">
                <a:moveTo>
                  <a:pt x="0" y="22"/>
                </a:moveTo>
                <a:lnTo>
                  <a:pt x="406" y="0"/>
                </a:lnTo>
                <a:lnTo>
                  <a:pt x="812" y="83"/>
                </a:lnTo>
                <a:lnTo>
                  <a:pt x="1218" y="542"/>
                </a:lnTo>
                <a:lnTo>
                  <a:pt x="1624" y="1066"/>
                </a:lnTo>
              </a:path>
            </a:pathLst>
          </a:custGeom>
          <a:noFill/>
          <a:ln w="38100"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Oval 245"/>
          <p:cNvSpPr>
            <a:spLocks noChangeArrowheads="1"/>
          </p:cNvSpPr>
          <p:nvPr/>
        </p:nvSpPr>
        <p:spPr bwMode="auto">
          <a:xfrm>
            <a:off x="6926263" y="2100263"/>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6"/>
          <p:cNvSpPr>
            <a:spLocks noEditPoints="1"/>
          </p:cNvSpPr>
          <p:nvPr/>
        </p:nvSpPr>
        <p:spPr bwMode="auto">
          <a:xfrm>
            <a:off x="6907213" y="2081213"/>
            <a:ext cx="82550" cy="8255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7"/>
          <p:cNvSpPr>
            <a:spLocks noChangeArrowheads="1"/>
          </p:cNvSpPr>
          <p:nvPr/>
        </p:nvSpPr>
        <p:spPr bwMode="auto">
          <a:xfrm>
            <a:off x="7570788" y="2065338"/>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8"/>
          <p:cNvSpPr>
            <a:spLocks noEditPoints="1"/>
          </p:cNvSpPr>
          <p:nvPr/>
        </p:nvSpPr>
        <p:spPr bwMode="auto">
          <a:xfrm>
            <a:off x="7551738" y="2046288"/>
            <a:ext cx="82550" cy="825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1" y="128"/>
                  <a:pt x="107" y="123"/>
                  <a:pt x="107" y="118"/>
                </a:cubicBezTo>
                <a:cubicBezTo>
                  <a:pt x="107" y="112"/>
                  <a:pt x="111" y="107"/>
                  <a:pt x="117" y="107"/>
                </a:cubicBezTo>
                <a:close/>
                <a:moveTo>
                  <a:pt x="117" y="0"/>
                </a:moveTo>
                <a:cubicBezTo>
                  <a:pt x="52" y="0"/>
                  <a:pt x="0" y="53"/>
                  <a:pt x="0" y="118"/>
                </a:cubicBezTo>
                <a:cubicBezTo>
                  <a:pt x="0" y="182"/>
                  <a:pt x="52"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9"/>
          <p:cNvSpPr>
            <a:spLocks noChangeArrowheads="1"/>
          </p:cNvSpPr>
          <p:nvPr/>
        </p:nvSpPr>
        <p:spPr bwMode="auto">
          <a:xfrm>
            <a:off x="8215313" y="21971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50"/>
          <p:cNvSpPr>
            <a:spLocks noEditPoints="1"/>
          </p:cNvSpPr>
          <p:nvPr/>
        </p:nvSpPr>
        <p:spPr bwMode="auto">
          <a:xfrm>
            <a:off x="8196263" y="2178050"/>
            <a:ext cx="82550" cy="825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1"/>
          <p:cNvSpPr>
            <a:spLocks noChangeArrowheads="1"/>
          </p:cNvSpPr>
          <p:nvPr/>
        </p:nvSpPr>
        <p:spPr bwMode="auto">
          <a:xfrm>
            <a:off x="8859838" y="2925763"/>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2"/>
          <p:cNvSpPr>
            <a:spLocks noEditPoints="1"/>
          </p:cNvSpPr>
          <p:nvPr/>
        </p:nvSpPr>
        <p:spPr bwMode="auto">
          <a:xfrm>
            <a:off x="8840788" y="2906713"/>
            <a:ext cx="82550" cy="8255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3"/>
          <p:cNvSpPr>
            <a:spLocks noChangeArrowheads="1"/>
          </p:cNvSpPr>
          <p:nvPr/>
        </p:nvSpPr>
        <p:spPr bwMode="auto">
          <a:xfrm>
            <a:off x="9504363" y="3756025"/>
            <a:ext cx="44450" cy="460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4"/>
          <p:cNvSpPr>
            <a:spLocks noEditPoints="1"/>
          </p:cNvSpPr>
          <p:nvPr/>
        </p:nvSpPr>
        <p:spPr bwMode="auto">
          <a:xfrm>
            <a:off x="9485313" y="3738563"/>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5"/>
          <p:cNvSpPr>
            <a:spLocks noChangeShapeType="1"/>
          </p:cNvSpPr>
          <p:nvPr/>
        </p:nvSpPr>
        <p:spPr bwMode="auto">
          <a:xfrm>
            <a:off x="6926263" y="221138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6"/>
          <p:cNvSpPr>
            <a:spLocks noChangeShapeType="1"/>
          </p:cNvSpPr>
          <p:nvPr/>
        </p:nvSpPr>
        <p:spPr bwMode="auto">
          <a:xfrm>
            <a:off x="7570788" y="215900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7"/>
          <p:cNvSpPr>
            <a:spLocks noChangeShapeType="1"/>
          </p:cNvSpPr>
          <p:nvPr/>
        </p:nvSpPr>
        <p:spPr bwMode="auto">
          <a:xfrm>
            <a:off x="8215313" y="2308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8"/>
          <p:cNvSpPr>
            <a:spLocks noChangeShapeType="1"/>
          </p:cNvSpPr>
          <p:nvPr/>
        </p:nvSpPr>
        <p:spPr bwMode="auto">
          <a:xfrm>
            <a:off x="8859838" y="30702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9"/>
          <p:cNvSpPr>
            <a:spLocks noChangeShapeType="1"/>
          </p:cNvSpPr>
          <p:nvPr/>
        </p:nvSpPr>
        <p:spPr bwMode="auto">
          <a:xfrm>
            <a:off x="9504363" y="38941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60"/>
          <p:cNvSpPr>
            <a:spLocks noChangeShapeType="1"/>
          </p:cNvSpPr>
          <p:nvPr/>
        </p:nvSpPr>
        <p:spPr bwMode="auto">
          <a:xfrm>
            <a:off x="6926263" y="203517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1"/>
          <p:cNvSpPr>
            <a:spLocks noChangeShapeType="1"/>
          </p:cNvSpPr>
          <p:nvPr/>
        </p:nvSpPr>
        <p:spPr bwMode="auto">
          <a:xfrm>
            <a:off x="7570788" y="2017713"/>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2"/>
          <p:cNvSpPr>
            <a:spLocks noChangeShapeType="1"/>
          </p:cNvSpPr>
          <p:nvPr/>
        </p:nvSpPr>
        <p:spPr bwMode="auto">
          <a:xfrm>
            <a:off x="8215313" y="2130425"/>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3"/>
          <p:cNvSpPr>
            <a:spLocks noChangeShapeType="1"/>
          </p:cNvSpPr>
          <p:nvPr/>
        </p:nvSpPr>
        <p:spPr bwMode="auto">
          <a:xfrm>
            <a:off x="8859838" y="2825750"/>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4"/>
          <p:cNvSpPr>
            <a:spLocks noChangeShapeType="1"/>
          </p:cNvSpPr>
          <p:nvPr/>
        </p:nvSpPr>
        <p:spPr bwMode="auto">
          <a:xfrm>
            <a:off x="9504363" y="3665538"/>
            <a:ext cx="44450" cy="0"/>
          </a:xfrm>
          <a:prstGeom prst="line">
            <a:avLst/>
          </a:prstGeom>
          <a:noFill/>
          <a:ln w="381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5"/>
          <p:cNvSpPr>
            <a:spLocks noChangeShapeType="1"/>
          </p:cNvSpPr>
          <p:nvPr/>
        </p:nvSpPr>
        <p:spPr bwMode="auto">
          <a:xfrm>
            <a:off x="6948488" y="21336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6"/>
          <p:cNvSpPr>
            <a:spLocks noChangeShapeType="1"/>
          </p:cNvSpPr>
          <p:nvPr/>
        </p:nvSpPr>
        <p:spPr bwMode="auto">
          <a:xfrm>
            <a:off x="7593013" y="2066925"/>
            <a:ext cx="0" cy="7778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7"/>
          <p:cNvSpPr>
            <a:spLocks noChangeShapeType="1"/>
          </p:cNvSpPr>
          <p:nvPr/>
        </p:nvSpPr>
        <p:spPr bwMode="auto">
          <a:xfrm>
            <a:off x="8237538" y="2178050"/>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8"/>
          <p:cNvSpPr>
            <a:spLocks noChangeShapeType="1"/>
          </p:cNvSpPr>
          <p:nvPr/>
        </p:nvSpPr>
        <p:spPr bwMode="auto">
          <a:xfrm>
            <a:off x="8882063" y="2855913"/>
            <a:ext cx="0" cy="12065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9"/>
          <p:cNvSpPr>
            <a:spLocks noChangeShapeType="1"/>
          </p:cNvSpPr>
          <p:nvPr/>
        </p:nvSpPr>
        <p:spPr bwMode="auto">
          <a:xfrm>
            <a:off x="9526588" y="3914775"/>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70"/>
          <p:cNvSpPr>
            <a:spLocks noChangeShapeType="1"/>
          </p:cNvSpPr>
          <p:nvPr/>
        </p:nvSpPr>
        <p:spPr bwMode="auto">
          <a:xfrm flipV="1">
            <a:off x="6948488" y="2044700"/>
            <a:ext cx="0" cy="889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1"/>
          <p:cNvSpPr>
            <a:spLocks noChangeShapeType="1"/>
          </p:cNvSpPr>
          <p:nvPr/>
        </p:nvSpPr>
        <p:spPr bwMode="auto">
          <a:xfrm flipV="1">
            <a:off x="7593013" y="1990725"/>
            <a:ext cx="0" cy="76200"/>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2"/>
          <p:cNvSpPr>
            <a:spLocks noChangeShapeType="1"/>
          </p:cNvSpPr>
          <p:nvPr/>
        </p:nvSpPr>
        <p:spPr bwMode="auto">
          <a:xfrm flipV="1">
            <a:off x="8237538" y="2093913"/>
            <a:ext cx="0" cy="84137"/>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3"/>
          <p:cNvSpPr>
            <a:spLocks noChangeShapeType="1"/>
          </p:cNvSpPr>
          <p:nvPr/>
        </p:nvSpPr>
        <p:spPr bwMode="auto">
          <a:xfrm flipV="1">
            <a:off x="8882063" y="2736850"/>
            <a:ext cx="0" cy="1190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4"/>
          <p:cNvSpPr>
            <a:spLocks noChangeShapeType="1"/>
          </p:cNvSpPr>
          <p:nvPr/>
        </p:nvSpPr>
        <p:spPr bwMode="auto">
          <a:xfrm flipV="1">
            <a:off x="9526588" y="3808413"/>
            <a:ext cx="0" cy="106362"/>
          </a:xfrm>
          <a:prstGeom prst="line">
            <a:avLst/>
          </a:prstGeom>
          <a:noFill/>
          <a:ln w="381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5"/>
          <p:cNvSpPr>
            <a:spLocks/>
          </p:cNvSpPr>
          <p:nvPr/>
        </p:nvSpPr>
        <p:spPr bwMode="auto">
          <a:xfrm>
            <a:off x="6948488" y="2066925"/>
            <a:ext cx="2578100" cy="1847850"/>
          </a:xfrm>
          <a:custGeom>
            <a:avLst/>
            <a:gdLst>
              <a:gd name="T0" fmla="*/ 0 w 1624"/>
              <a:gd name="T1" fmla="*/ 42 h 1164"/>
              <a:gd name="T2" fmla="*/ 406 w 1624"/>
              <a:gd name="T3" fmla="*/ 0 h 1164"/>
              <a:gd name="T4" fmla="*/ 812 w 1624"/>
              <a:gd name="T5" fmla="*/ 70 h 1164"/>
              <a:gd name="T6" fmla="*/ 1218 w 1624"/>
              <a:gd name="T7" fmla="*/ 497 h 1164"/>
              <a:gd name="T8" fmla="*/ 1624 w 1624"/>
              <a:gd name="T9" fmla="*/ 1164 h 1164"/>
            </a:gdLst>
            <a:ahLst/>
            <a:cxnLst>
              <a:cxn ang="0">
                <a:pos x="T0" y="T1"/>
              </a:cxn>
              <a:cxn ang="0">
                <a:pos x="T2" y="T3"/>
              </a:cxn>
              <a:cxn ang="0">
                <a:pos x="T4" y="T5"/>
              </a:cxn>
              <a:cxn ang="0">
                <a:pos x="T6" y="T7"/>
              </a:cxn>
              <a:cxn ang="0">
                <a:pos x="T8" y="T9"/>
              </a:cxn>
            </a:cxnLst>
            <a:rect l="0" t="0" r="r" b="b"/>
            <a:pathLst>
              <a:path w="1624" h="1164">
                <a:moveTo>
                  <a:pt x="0" y="42"/>
                </a:moveTo>
                <a:lnTo>
                  <a:pt x="406" y="0"/>
                </a:lnTo>
                <a:lnTo>
                  <a:pt x="812" y="70"/>
                </a:lnTo>
                <a:lnTo>
                  <a:pt x="1218" y="497"/>
                </a:lnTo>
                <a:lnTo>
                  <a:pt x="1624" y="1164"/>
                </a:lnTo>
              </a:path>
            </a:pathLst>
          </a:custGeom>
          <a:noFill/>
          <a:ln w="38100"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276"/>
          <p:cNvSpPr>
            <a:spLocks noChangeArrowheads="1"/>
          </p:cNvSpPr>
          <p:nvPr/>
        </p:nvSpPr>
        <p:spPr bwMode="auto">
          <a:xfrm>
            <a:off x="6926263" y="2111375"/>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7"/>
          <p:cNvSpPr>
            <a:spLocks noEditPoints="1"/>
          </p:cNvSpPr>
          <p:nvPr/>
        </p:nvSpPr>
        <p:spPr bwMode="auto">
          <a:xfrm>
            <a:off x="6907213" y="2092325"/>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8"/>
          <p:cNvSpPr>
            <a:spLocks noChangeArrowheads="1"/>
          </p:cNvSpPr>
          <p:nvPr/>
        </p:nvSpPr>
        <p:spPr bwMode="auto">
          <a:xfrm>
            <a:off x="7570788" y="204470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9"/>
          <p:cNvSpPr>
            <a:spLocks noEditPoints="1"/>
          </p:cNvSpPr>
          <p:nvPr/>
        </p:nvSpPr>
        <p:spPr bwMode="auto">
          <a:xfrm>
            <a:off x="7551738" y="2027238"/>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80"/>
          <p:cNvSpPr>
            <a:spLocks noChangeArrowheads="1"/>
          </p:cNvSpPr>
          <p:nvPr/>
        </p:nvSpPr>
        <p:spPr bwMode="auto">
          <a:xfrm>
            <a:off x="8215313" y="215423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1"/>
          <p:cNvSpPr>
            <a:spLocks noEditPoints="1"/>
          </p:cNvSpPr>
          <p:nvPr/>
        </p:nvSpPr>
        <p:spPr bwMode="auto">
          <a:xfrm>
            <a:off x="8196263" y="2136775"/>
            <a:ext cx="82550" cy="8096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2"/>
          <p:cNvSpPr>
            <a:spLocks noChangeArrowheads="1"/>
          </p:cNvSpPr>
          <p:nvPr/>
        </p:nvSpPr>
        <p:spPr bwMode="auto">
          <a:xfrm>
            <a:off x="8859838" y="2833688"/>
            <a:ext cx="44450" cy="460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3"/>
          <p:cNvSpPr>
            <a:spLocks noEditPoints="1"/>
          </p:cNvSpPr>
          <p:nvPr/>
        </p:nvSpPr>
        <p:spPr bwMode="auto">
          <a:xfrm>
            <a:off x="8840788" y="2814638"/>
            <a:ext cx="82550" cy="8255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Oval 284"/>
          <p:cNvSpPr>
            <a:spLocks noChangeArrowheads="1"/>
          </p:cNvSpPr>
          <p:nvPr/>
        </p:nvSpPr>
        <p:spPr bwMode="auto">
          <a:xfrm>
            <a:off x="9504363" y="3892550"/>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285"/>
          <p:cNvSpPr>
            <a:spLocks noEditPoints="1"/>
          </p:cNvSpPr>
          <p:nvPr/>
        </p:nvSpPr>
        <p:spPr bwMode="auto">
          <a:xfrm>
            <a:off x="9485313" y="3873500"/>
            <a:ext cx="82550" cy="8255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Line 286"/>
          <p:cNvSpPr>
            <a:spLocks noChangeShapeType="1"/>
          </p:cNvSpPr>
          <p:nvPr/>
        </p:nvSpPr>
        <p:spPr bwMode="auto">
          <a:xfrm>
            <a:off x="6926263" y="22225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7"/>
          <p:cNvSpPr>
            <a:spLocks noChangeShapeType="1"/>
          </p:cNvSpPr>
          <p:nvPr/>
        </p:nvSpPr>
        <p:spPr bwMode="auto">
          <a:xfrm>
            <a:off x="7570788" y="21447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8"/>
          <p:cNvSpPr>
            <a:spLocks noChangeShapeType="1"/>
          </p:cNvSpPr>
          <p:nvPr/>
        </p:nvSpPr>
        <p:spPr bwMode="auto">
          <a:xfrm>
            <a:off x="8215313" y="226218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9"/>
          <p:cNvSpPr>
            <a:spLocks noChangeShapeType="1"/>
          </p:cNvSpPr>
          <p:nvPr/>
        </p:nvSpPr>
        <p:spPr bwMode="auto">
          <a:xfrm>
            <a:off x="8859838" y="297656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90"/>
          <p:cNvSpPr>
            <a:spLocks noChangeShapeType="1"/>
          </p:cNvSpPr>
          <p:nvPr/>
        </p:nvSpPr>
        <p:spPr bwMode="auto">
          <a:xfrm>
            <a:off x="9504363" y="4021138"/>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1"/>
          <p:cNvSpPr>
            <a:spLocks noChangeShapeType="1"/>
          </p:cNvSpPr>
          <p:nvPr/>
        </p:nvSpPr>
        <p:spPr bwMode="auto">
          <a:xfrm>
            <a:off x="6926263" y="204470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2"/>
          <p:cNvSpPr>
            <a:spLocks noChangeShapeType="1"/>
          </p:cNvSpPr>
          <p:nvPr/>
        </p:nvSpPr>
        <p:spPr bwMode="auto">
          <a:xfrm>
            <a:off x="7570788" y="1990725"/>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3"/>
          <p:cNvSpPr>
            <a:spLocks noChangeShapeType="1"/>
          </p:cNvSpPr>
          <p:nvPr/>
        </p:nvSpPr>
        <p:spPr bwMode="auto">
          <a:xfrm>
            <a:off x="8215313" y="20939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4"/>
          <p:cNvSpPr>
            <a:spLocks noChangeShapeType="1"/>
          </p:cNvSpPr>
          <p:nvPr/>
        </p:nvSpPr>
        <p:spPr bwMode="auto">
          <a:xfrm>
            <a:off x="8859838" y="2736850"/>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5"/>
          <p:cNvSpPr>
            <a:spLocks noChangeShapeType="1"/>
          </p:cNvSpPr>
          <p:nvPr/>
        </p:nvSpPr>
        <p:spPr bwMode="auto">
          <a:xfrm>
            <a:off x="9504363" y="3808413"/>
            <a:ext cx="44450" cy="0"/>
          </a:xfrm>
          <a:prstGeom prst="line">
            <a:avLst/>
          </a:prstGeom>
          <a:noFill/>
          <a:ln w="381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6"/>
          <p:cNvSpPr>
            <a:spLocks noChangeArrowheads="1"/>
          </p:cNvSpPr>
          <p:nvPr/>
        </p:nvSpPr>
        <p:spPr bwMode="auto">
          <a:xfrm>
            <a:off x="9344025" y="1903413"/>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9" name="Line 297"/>
          <p:cNvSpPr>
            <a:spLocks noChangeShapeType="1"/>
          </p:cNvSpPr>
          <p:nvPr/>
        </p:nvSpPr>
        <p:spPr bwMode="auto">
          <a:xfrm>
            <a:off x="9104313" y="1992313"/>
            <a:ext cx="223837"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8"/>
          <p:cNvSpPr>
            <a:spLocks noChangeShapeType="1"/>
          </p:cNvSpPr>
          <p:nvPr/>
        </p:nvSpPr>
        <p:spPr bwMode="auto">
          <a:xfrm>
            <a:off x="9193213" y="2060575"/>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9"/>
          <p:cNvSpPr>
            <a:spLocks noChangeShapeType="1"/>
          </p:cNvSpPr>
          <p:nvPr/>
        </p:nvSpPr>
        <p:spPr bwMode="auto">
          <a:xfrm>
            <a:off x="9193213" y="1925638"/>
            <a:ext cx="4445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300"/>
          <p:cNvSpPr>
            <a:spLocks noChangeShapeType="1"/>
          </p:cNvSpPr>
          <p:nvPr/>
        </p:nvSpPr>
        <p:spPr bwMode="auto">
          <a:xfrm flipV="1">
            <a:off x="9215438" y="1925638"/>
            <a:ext cx="0" cy="134937"/>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1"/>
          <p:cNvSpPr>
            <a:spLocks noChangeArrowheads="1"/>
          </p:cNvSpPr>
          <p:nvPr/>
        </p:nvSpPr>
        <p:spPr bwMode="auto">
          <a:xfrm>
            <a:off x="9193213" y="1970088"/>
            <a:ext cx="44450" cy="44450"/>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2"/>
          <p:cNvSpPr>
            <a:spLocks noEditPoints="1"/>
          </p:cNvSpPr>
          <p:nvPr/>
        </p:nvSpPr>
        <p:spPr bwMode="auto">
          <a:xfrm>
            <a:off x="9186863" y="1963738"/>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3"/>
          <p:cNvSpPr>
            <a:spLocks noChangeArrowheads="1"/>
          </p:cNvSpPr>
          <p:nvPr/>
        </p:nvSpPr>
        <p:spPr bwMode="auto">
          <a:xfrm>
            <a:off x="9344025" y="2116138"/>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6" name="Line 304"/>
          <p:cNvSpPr>
            <a:spLocks noChangeShapeType="1"/>
          </p:cNvSpPr>
          <p:nvPr/>
        </p:nvSpPr>
        <p:spPr bwMode="auto">
          <a:xfrm>
            <a:off x="9104313" y="2208213"/>
            <a:ext cx="223837"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5"/>
          <p:cNvSpPr>
            <a:spLocks noChangeShapeType="1"/>
          </p:cNvSpPr>
          <p:nvPr/>
        </p:nvSpPr>
        <p:spPr bwMode="auto">
          <a:xfrm>
            <a:off x="9193213" y="2274888"/>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6"/>
          <p:cNvSpPr>
            <a:spLocks noChangeShapeType="1"/>
          </p:cNvSpPr>
          <p:nvPr/>
        </p:nvSpPr>
        <p:spPr bwMode="auto">
          <a:xfrm>
            <a:off x="9193213" y="2139950"/>
            <a:ext cx="4445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7"/>
          <p:cNvSpPr>
            <a:spLocks noChangeShapeType="1"/>
          </p:cNvSpPr>
          <p:nvPr/>
        </p:nvSpPr>
        <p:spPr bwMode="auto">
          <a:xfrm flipV="1">
            <a:off x="9215438" y="2139950"/>
            <a:ext cx="0" cy="134937"/>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8"/>
          <p:cNvSpPr>
            <a:spLocks noChangeArrowheads="1"/>
          </p:cNvSpPr>
          <p:nvPr/>
        </p:nvSpPr>
        <p:spPr bwMode="auto">
          <a:xfrm>
            <a:off x="9193213" y="2184400"/>
            <a:ext cx="44450" cy="460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9"/>
          <p:cNvSpPr>
            <a:spLocks noEditPoints="1"/>
          </p:cNvSpPr>
          <p:nvPr/>
        </p:nvSpPr>
        <p:spPr bwMode="auto">
          <a:xfrm>
            <a:off x="9186863" y="2178050"/>
            <a:ext cx="58737" cy="587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10"/>
          <p:cNvSpPr>
            <a:spLocks noChangeArrowheads="1"/>
          </p:cNvSpPr>
          <p:nvPr/>
        </p:nvSpPr>
        <p:spPr bwMode="auto">
          <a:xfrm>
            <a:off x="9344025" y="2333625"/>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 name="Line 311"/>
          <p:cNvSpPr>
            <a:spLocks noChangeShapeType="1"/>
          </p:cNvSpPr>
          <p:nvPr/>
        </p:nvSpPr>
        <p:spPr bwMode="auto">
          <a:xfrm>
            <a:off x="9104313" y="2422525"/>
            <a:ext cx="223837"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2"/>
          <p:cNvSpPr>
            <a:spLocks noChangeShapeType="1"/>
          </p:cNvSpPr>
          <p:nvPr/>
        </p:nvSpPr>
        <p:spPr bwMode="auto">
          <a:xfrm>
            <a:off x="9193213" y="248920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3"/>
          <p:cNvSpPr>
            <a:spLocks noChangeShapeType="1"/>
          </p:cNvSpPr>
          <p:nvPr/>
        </p:nvSpPr>
        <p:spPr bwMode="auto">
          <a:xfrm>
            <a:off x="9193213" y="2355850"/>
            <a:ext cx="4445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4"/>
          <p:cNvSpPr>
            <a:spLocks noChangeShapeType="1"/>
          </p:cNvSpPr>
          <p:nvPr/>
        </p:nvSpPr>
        <p:spPr bwMode="auto">
          <a:xfrm flipV="1">
            <a:off x="9215438" y="2355850"/>
            <a:ext cx="0" cy="13335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5"/>
          <p:cNvSpPr>
            <a:spLocks noChangeArrowheads="1"/>
          </p:cNvSpPr>
          <p:nvPr/>
        </p:nvSpPr>
        <p:spPr bwMode="auto">
          <a:xfrm>
            <a:off x="9193213" y="2400300"/>
            <a:ext cx="44450" cy="44450"/>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6"/>
          <p:cNvSpPr>
            <a:spLocks noEditPoints="1"/>
          </p:cNvSpPr>
          <p:nvPr/>
        </p:nvSpPr>
        <p:spPr bwMode="auto">
          <a:xfrm>
            <a:off x="9186863" y="2392363"/>
            <a:ext cx="58737" cy="603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7"/>
          <p:cNvSpPr>
            <a:spLocks noChangeArrowheads="1"/>
          </p:cNvSpPr>
          <p:nvPr/>
        </p:nvSpPr>
        <p:spPr bwMode="auto">
          <a:xfrm>
            <a:off x="9344025" y="2546350"/>
            <a:ext cx="509587"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 name="Line 318"/>
          <p:cNvSpPr>
            <a:spLocks noChangeShapeType="1"/>
          </p:cNvSpPr>
          <p:nvPr/>
        </p:nvSpPr>
        <p:spPr bwMode="auto">
          <a:xfrm>
            <a:off x="9104313" y="2636838"/>
            <a:ext cx="223837"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9"/>
          <p:cNvSpPr>
            <a:spLocks noChangeShapeType="1"/>
          </p:cNvSpPr>
          <p:nvPr/>
        </p:nvSpPr>
        <p:spPr bwMode="auto">
          <a:xfrm>
            <a:off x="9193213" y="270351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20"/>
          <p:cNvSpPr>
            <a:spLocks noChangeShapeType="1"/>
          </p:cNvSpPr>
          <p:nvPr/>
        </p:nvSpPr>
        <p:spPr bwMode="auto">
          <a:xfrm>
            <a:off x="9193213" y="2570163"/>
            <a:ext cx="4445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1"/>
          <p:cNvSpPr>
            <a:spLocks noChangeShapeType="1"/>
          </p:cNvSpPr>
          <p:nvPr/>
        </p:nvSpPr>
        <p:spPr bwMode="auto">
          <a:xfrm flipV="1">
            <a:off x="9215438" y="2570163"/>
            <a:ext cx="0" cy="13335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2"/>
          <p:cNvSpPr>
            <a:spLocks noChangeArrowheads="1"/>
          </p:cNvSpPr>
          <p:nvPr/>
        </p:nvSpPr>
        <p:spPr bwMode="auto">
          <a:xfrm>
            <a:off x="9193213" y="2614613"/>
            <a:ext cx="44450" cy="4445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3"/>
          <p:cNvSpPr>
            <a:spLocks noEditPoints="1"/>
          </p:cNvSpPr>
          <p:nvPr/>
        </p:nvSpPr>
        <p:spPr bwMode="auto">
          <a:xfrm>
            <a:off x="9186863" y="2606675"/>
            <a:ext cx="58737" cy="603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5563967" y="2874717"/>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329" name="Rectangle 19"/>
          <p:cNvSpPr>
            <a:spLocks noChangeArrowheads="1"/>
          </p:cNvSpPr>
          <p:nvPr/>
        </p:nvSpPr>
        <p:spPr bwMode="auto">
          <a:xfrm>
            <a:off x="2427869" y="4671118"/>
            <a:ext cx="31627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(drops)</a:t>
            </a:r>
            <a:endParaRPr kumimoji="0" lang="en-US" altLang="en-US" sz="1400" b="0" i="0" u="none" strike="noStrike" cap="none" normalizeH="0" baseline="0" dirty="0" smtClean="0">
              <a:ln>
                <a:noFill/>
              </a:ln>
              <a:solidFill>
                <a:schemeClr val="tx1"/>
              </a:solidFill>
              <a:effectLst/>
            </a:endParaRPr>
          </a:p>
        </p:txBody>
      </p:sp>
      <p:sp>
        <p:nvSpPr>
          <p:cNvPr id="330" name="Rectangle 19"/>
          <p:cNvSpPr>
            <a:spLocks noChangeArrowheads="1"/>
          </p:cNvSpPr>
          <p:nvPr/>
        </p:nvSpPr>
        <p:spPr bwMode="auto">
          <a:xfrm>
            <a:off x="6682222" y="4671118"/>
            <a:ext cx="31931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guided trials (points)</a:t>
            </a:r>
            <a:endParaRPr kumimoji="0" lang="en-US" altLang="en-US" sz="1400" b="0" i="0" u="none" strike="noStrike" cap="none" normalizeH="0" baseline="0" dirty="0" smtClean="0">
              <a:ln>
                <a:noFill/>
              </a:ln>
              <a:solidFill>
                <a:schemeClr val="tx1"/>
              </a:solidFill>
              <a:effectLst/>
            </a:endParaRPr>
          </a:p>
        </p:txBody>
      </p:sp>
      <p:sp>
        <p:nvSpPr>
          <p:cNvPr id="331" name="Rectangle 43"/>
          <p:cNvSpPr>
            <a:spLocks noChangeArrowheads="1"/>
          </p:cNvSpPr>
          <p:nvPr/>
        </p:nvSpPr>
        <p:spPr bwMode="auto">
          <a:xfrm>
            <a:off x="3522467" y="1521848"/>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332" name="Rectangle 171"/>
          <p:cNvSpPr>
            <a:spLocks noChangeArrowheads="1"/>
          </p:cNvSpPr>
          <p:nvPr/>
        </p:nvSpPr>
        <p:spPr bwMode="auto">
          <a:xfrm>
            <a:off x="7681813" y="1521848"/>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335" name="TextBox 334"/>
          <p:cNvSpPr txBox="1"/>
          <p:nvPr/>
        </p:nvSpPr>
        <p:spPr>
          <a:xfrm>
            <a:off x="5152023" y="3318947"/>
            <a:ext cx="300082" cy="369332"/>
          </a:xfrm>
          <a:prstGeom prst="rect">
            <a:avLst/>
          </a:prstGeom>
          <a:noFill/>
        </p:spPr>
        <p:txBody>
          <a:bodyPr wrap="none" rtlCol="0">
            <a:spAutoFit/>
          </a:bodyPr>
          <a:lstStyle/>
          <a:p>
            <a:r>
              <a:rPr lang="en-US" dirty="0" smtClean="0"/>
              <a:t>*</a:t>
            </a:r>
            <a:endParaRPr lang="en-US" dirty="0"/>
          </a:p>
        </p:txBody>
      </p:sp>
      <p:sp>
        <p:nvSpPr>
          <p:cNvPr id="336" name="TextBox 335"/>
          <p:cNvSpPr txBox="1"/>
          <p:nvPr/>
        </p:nvSpPr>
        <p:spPr>
          <a:xfrm>
            <a:off x="8633986" y="2424946"/>
            <a:ext cx="530915" cy="369332"/>
          </a:xfrm>
          <a:prstGeom prst="rect">
            <a:avLst/>
          </a:prstGeom>
          <a:noFill/>
        </p:spPr>
        <p:txBody>
          <a:bodyPr wrap="none" rtlCol="0">
            <a:spAutoFit/>
          </a:bodyPr>
          <a:lstStyle/>
          <a:p>
            <a:r>
              <a:rPr lang="en-US" dirty="0" smtClean="0"/>
              <a:t>***</a:t>
            </a:r>
            <a:endParaRPr lang="en-US" dirty="0"/>
          </a:p>
        </p:txBody>
      </p:sp>
      <p:sp>
        <p:nvSpPr>
          <p:cNvPr id="337" name="TextBox 336"/>
          <p:cNvSpPr txBox="1"/>
          <p:nvPr/>
        </p:nvSpPr>
        <p:spPr>
          <a:xfrm>
            <a:off x="7975824" y="1829000"/>
            <a:ext cx="530915"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21349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5</a:t>
            </a:r>
            <a:endParaRPr lang="en-US" dirty="0"/>
          </a:p>
        </p:txBody>
      </p:sp>
      <p:sp>
        <p:nvSpPr>
          <p:cNvPr id="5" name="Rectangle 43"/>
          <p:cNvSpPr>
            <a:spLocks noChangeArrowheads="1"/>
          </p:cNvSpPr>
          <p:nvPr/>
        </p:nvSpPr>
        <p:spPr bwMode="auto">
          <a:xfrm>
            <a:off x="4366088" y="1613616"/>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6" name="Rectangle 171"/>
          <p:cNvSpPr>
            <a:spLocks noChangeArrowheads="1"/>
          </p:cNvSpPr>
          <p:nvPr/>
        </p:nvSpPr>
        <p:spPr bwMode="auto">
          <a:xfrm>
            <a:off x="8525434" y="1613616"/>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8" name="Line 6"/>
          <p:cNvSpPr>
            <a:spLocks noChangeShapeType="1"/>
          </p:cNvSpPr>
          <p:nvPr/>
        </p:nvSpPr>
        <p:spPr bwMode="auto">
          <a:xfrm>
            <a:off x="2925660" y="4748213"/>
            <a:ext cx="35052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217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8019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43861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49703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55545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6138760" y="4748213"/>
            <a:ext cx="0" cy="34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174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7590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43432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9274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55116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6095898" y="4851401"/>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4209948" y="5064126"/>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24" name="Line 20"/>
          <p:cNvSpPr>
            <a:spLocks noChangeShapeType="1"/>
          </p:cNvSpPr>
          <p:nvPr/>
        </p:nvSpPr>
        <p:spPr bwMode="auto">
          <a:xfrm flipV="1">
            <a:off x="2925660" y="1968501"/>
            <a:ext cx="0" cy="27797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890735" y="47482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890735" y="44704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890735" y="419258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890735" y="391477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890735" y="363696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890735" y="335915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2890735" y="3081338"/>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2890735" y="2803526"/>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flipH="1">
            <a:off x="2890735" y="2525713"/>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flipH="1">
            <a:off x="2890735" y="22479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H="1">
            <a:off x="2890735" y="1968501"/>
            <a:ext cx="349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2749448" y="4662488"/>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609748" y="4110038"/>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6"/>
          <p:cNvSpPr>
            <a:spLocks noChangeArrowheads="1"/>
          </p:cNvSpPr>
          <p:nvPr/>
        </p:nvSpPr>
        <p:spPr bwMode="auto">
          <a:xfrm>
            <a:off x="2609748" y="354965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38"/>
          <p:cNvSpPr>
            <a:spLocks noChangeArrowheads="1"/>
          </p:cNvSpPr>
          <p:nvPr/>
        </p:nvSpPr>
        <p:spPr bwMode="auto">
          <a:xfrm>
            <a:off x="2609748" y="2997201"/>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0"/>
          <p:cNvSpPr>
            <a:spLocks noChangeArrowheads="1"/>
          </p:cNvSpPr>
          <p:nvPr/>
        </p:nvSpPr>
        <p:spPr bwMode="auto">
          <a:xfrm>
            <a:off x="2609748" y="2436813"/>
            <a:ext cx="2984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2"/>
          <p:cNvSpPr>
            <a:spLocks noChangeArrowheads="1"/>
          </p:cNvSpPr>
          <p:nvPr/>
        </p:nvSpPr>
        <p:spPr bwMode="auto">
          <a:xfrm>
            <a:off x="2749448" y="1884363"/>
            <a:ext cx="165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Line 53"/>
          <p:cNvSpPr>
            <a:spLocks noChangeShapeType="1"/>
          </p:cNvSpPr>
          <p:nvPr/>
        </p:nvSpPr>
        <p:spPr bwMode="auto">
          <a:xfrm>
            <a:off x="3217760" y="3036888"/>
            <a:ext cx="0" cy="47625"/>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flipV="1">
            <a:off x="3217760" y="2990851"/>
            <a:ext cx="0" cy="46038"/>
          </a:xfrm>
          <a:prstGeom prst="line">
            <a:avLst/>
          </a:prstGeom>
          <a:noFill/>
          <a:ln w="412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55"/>
          <p:cNvSpPr>
            <a:spLocks noChangeArrowheads="1"/>
          </p:cNvSpPr>
          <p:nvPr/>
        </p:nvSpPr>
        <p:spPr bwMode="auto">
          <a:xfrm>
            <a:off x="3193948" y="3013076"/>
            <a:ext cx="49213" cy="476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3173310" y="2992438"/>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193948" y="3084513"/>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193948" y="2990851"/>
            <a:ext cx="49213" cy="0"/>
          </a:xfrm>
          <a:prstGeom prst="line">
            <a:avLst/>
          </a:prstGeom>
          <a:noFill/>
          <a:ln w="412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3217760" y="307022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3801960" y="4138613"/>
            <a:ext cx="0" cy="571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386160" y="4098926"/>
            <a:ext cx="0" cy="460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a:off x="4970360" y="4121151"/>
            <a:ext cx="0" cy="41275"/>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a:off x="5554560" y="4122738"/>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6138760" y="4095751"/>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3217760" y="3011488"/>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3801960" y="4079876"/>
            <a:ext cx="0" cy="5873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4386160" y="4054476"/>
            <a:ext cx="0" cy="4445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4970360" y="4078288"/>
            <a:ext cx="0" cy="42863"/>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9"/>
          <p:cNvSpPr>
            <a:spLocks noChangeShapeType="1"/>
          </p:cNvSpPr>
          <p:nvPr/>
        </p:nvSpPr>
        <p:spPr bwMode="auto">
          <a:xfrm flipV="1">
            <a:off x="5554560" y="4071938"/>
            <a:ext cx="0" cy="50800"/>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0"/>
          <p:cNvSpPr>
            <a:spLocks noChangeShapeType="1"/>
          </p:cNvSpPr>
          <p:nvPr/>
        </p:nvSpPr>
        <p:spPr bwMode="auto">
          <a:xfrm flipV="1">
            <a:off x="6138760" y="4043363"/>
            <a:ext cx="0" cy="52388"/>
          </a:xfrm>
          <a:prstGeom prst="line">
            <a:avLst/>
          </a:prstGeom>
          <a:noFill/>
          <a:ln w="412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3217760" y="3070226"/>
            <a:ext cx="2921000" cy="1068388"/>
          </a:xfrm>
          <a:custGeom>
            <a:avLst/>
            <a:gdLst>
              <a:gd name="T0" fmla="*/ 0 w 1840"/>
              <a:gd name="T1" fmla="*/ 0 h 673"/>
              <a:gd name="T2" fmla="*/ 368 w 1840"/>
              <a:gd name="T3" fmla="*/ 673 h 673"/>
              <a:gd name="T4" fmla="*/ 736 w 1840"/>
              <a:gd name="T5" fmla="*/ 648 h 673"/>
              <a:gd name="T6" fmla="*/ 1104 w 1840"/>
              <a:gd name="T7" fmla="*/ 662 h 673"/>
              <a:gd name="T8" fmla="*/ 1472 w 1840"/>
              <a:gd name="T9" fmla="*/ 663 h 673"/>
              <a:gd name="T10" fmla="*/ 1840 w 1840"/>
              <a:gd name="T11" fmla="*/ 646 h 673"/>
            </a:gdLst>
            <a:ahLst/>
            <a:cxnLst>
              <a:cxn ang="0">
                <a:pos x="T0" y="T1"/>
              </a:cxn>
              <a:cxn ang="0">
                <a:pos x="T2" y="T3"/>
              </a:cxn>
              <a:cxn ang="0">
                <a:pos x="T4" y="T5"/>
              </a:cxn>
              <a:cxn ang="0">
                <a:pos x="T6" y="T7"/>
              </a:cxn>
              <a:cxn ang="0">
                <a:pos x="T8" y="T9"/>
              </a:cxn>
              <a:cxn ang="0">
                <a:pos x="T10" y="T11"/>
              </a:cxn>
            </a:cxnLst>
            <a:rect l="0" t="0" r="r" b="b"/>
            <a:pathLst>
              <a:path w="1840" h="673">
                <a:moveTo>
                  <a:pt x="0" y="0"/>
                </a:moveTo>
                <a:lnTo>
                  <a:pt x="368" y="673"/>
                </a:lnTo>
                <a:lnTo>
                  <a:pt x="736" y="648"/>
                </a:lnTo>
                <a:lnTo>
                  <a:pt x="1104" y="662"/>
                </a:lnTo>
                <a:lnTo>
                  <a:pt x="1472" y="663"/>
                </a:lnTo>
                <a:lnTo>
                  <a:pt x="1840" y="646"/>
                </a:lnTo>
              </a:path>
            </a:pathLst>
          </a:custGeom>
          <a:noFill/>
          <a:ln w="412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2"/>
          <p:cNvSpPr>
            <a:spLocks noChangeArrowheads="1"/>
          </p:cNvSpPr>
          <p:nvPr/>
        </p:nvSpPr>
        <p:spPr bwMode="auto">
          <a:xfrm>
            <a:off x="3193948" y="3046413"/>
            <a:ext cx="49213"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noEditPoints="1"/>
          </p:cNvSpPr>
          <p:nvPr/>
        </p:nvSpPr>
        <p:spPr bwMode="auto">
          <a:xfrm>
            <a:off x="3173310" y="30257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4"/>
          <p:cNvSpPr>
            <a:spLocks noChangeArrowheads="1"/>
          </p:cNvSpPr>
          <p:nvPr/>
        </p:nvSpPr>
        <p:spPr bwMode="auto">
          <a:xfrm>
            <a:off x="3778148" y="41132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noEditPoints="1"/>
          </p:cNvSpPr>
          <p:nvPr/>
        </p:nvSpPr>
        <p:spPr bwMode="auto">
          <a:xfrm>
            <a:off x="3757510" y="4094163"/>
            <a:ext cx="90488" cy="889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76"/>
          <p:cNvSpPr>
            <a:spLocks noChangeArrowheads="1"/>
          </p:cNvSpPr>
          <p:nvPr/>
        </p:nvSpPr>
        <p:spPr bwMode="auto">
          <a:xfrm>
            <a:off x="4362348" y="4075113"/>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noEditPoints="1"/>
          </p:cNvSpPr>
          <p:nvPr/>
        </p:nvSpPr>
        <p:spPr bwMode="auto">
          <a:xfrm>
            <a:off x="4341710" y="4054476"/>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78"/>
          <p:cNvSpPr>
            <a:spLocks noChangeArrowheads="1"/>
          </p:cNvSpPr>
          <p:nvPr/>
        </p:nvSpPr>
        <p:spPr bwMode="auto">
          <a:xfrm>
            <a:off x="4946548" y="40957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noEditPoints="1"/>
          </p:cNvSpPr>
          <p:nvPr/>
        </p:nvSpPr>
        <p:spPr bwMode="auto">
          <a:xfrm>
            <a:off x="4925910" y="4075113"/>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0"/>
          <p:cNvSpPr>
            <a:spLocks noChangeArrowheads="1"/>
          </p:cNvSpPr>
          <p:nvPr/>
        </p:nvSpPr>
        <p:spPr bwMode="auto">
          <a:xfrm>
            <a:off x="5530748" y="4098926"/>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noEditPoints="1"/>
          </p:cNvSpPr>
          <p:nvPr/>
        </p:nvSpPr>
        <p:spPr bwMode="auto">
          <a:xfrm>
            <a:off x="5510110" y="4078288"/>
            <a:ext cx="88900"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82"/>
          <p:cNvSpPr>
            <a:spLocks noChangeArrowheads="1"/>
          </p:cNvSpPr>
          <p:nvPr/>
        </p:nvSpPr>
        <p:spPr bwMode="auto">
          <a:xfrm>
            <a:off x="6114948" y="4070351"/>
            <a:ext cx="49213" cy="492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noEditPoints="1"/>
          </p:cNvSpPr>
          <p:nvPr/>
        </p:nvSpPr>
        <p:spPr bwMode="auto">
          <a:xfrm>
            <a:off x="6094310" y="4049713"/>
            <a:ext cx="88900"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193948" y="3128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3778148" y="41957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4362348" y="41449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946548" y="41624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5530748" y="417512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6114948" y="4146551"/>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3193948" y="30114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3778148" y="40798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4362348" y="4054476"/>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4946548" y="407828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5530748" y="4071938"/>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6114948" y="4043363"/>
            <a:ext cx="49213" cy="0"/>
          </a:xfrm>
          <a:prstGeom prst="line">
            <a:avLst/>
          </a:prstGeom>
          <a:noFill/>
          <a:ln w="412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5883173" y="4225926"/>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Line 97"/>
          <p:cNvSpPr>
            <a:spLocks noChangeShapeType="1"/>
          </p:cNvSpPr>
          <p:nvPr/>
        </p:nvSpPr>
        <p:spPr bwMode="auto">
          <a:xfrm>
            <a:off x="5621235" y="4321176"/>
            <a:ext cx="244475" cy="0"/>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719660" y="4394201"/>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a:off x="5719660" y="4249738"/>
            <a:ext cx="47625" cy="0"/>
          </a:xfrm>
          <a:prstGeom prst="line">
            <a:avLst/>
          </a:prstGeom>
          <a:noFill/>
          <a:ln w="158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5743473" y="4249738"/>
            <a:ext cx="0" cy="144463"/>
          </a:xfrm>
          <a:prstGeom prst="line">
            <a:avLst/>
          </a:prstGeom>
          <a:noFill/>
          <a:ln w="158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Oval 101"/>
          <p:cNvSpPr>
            <a:spLocks noChangeArrowheads="1"/>
          </p:cNvSpPr>
          <p:nvPr/>
        </p:nvSpPr>
        <p:spPr bwMode="auto">
          <a:xfrm>
            <a:off x="5719660" y="4297363"/>
            <a:ext cx="47625" cy="492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noEditPoints="1"/>
          </p:cNvSpPr>
          <p:nvPr/>
        </p:nvSpPr>
        <p:spPr bwMode="auto">
          <a:xfrm>
            <a:off x="5711723" y="4289426"/>
            <a:ext cx="65088" cy="6508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3"/>
          <p:cNvSpPr>
            <a:spLocks noChangeArrowheads="1"/>
          </p:cNvSpPr>
          <p:nvPr/>
        </p:nvSpPr>
        <p:spPr bwMode="auto">
          <a:xfrm>
            <a:off x="5883173" y="4456113"/>
            <a:ext cx="5413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Line 104"/>
          <p:cNvSpPr>
            <a:spLocks noChangeShapeType="1"/>
          </p:cNvSpPr>
          <p:nvPr/>
        </p:nvSpPr>
        <p:spPr bwMode="auto">
          <a:xfrm>
            <a:off x="5621235" y="4554538"/>
            <a:ext cx="244475" cy="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5"/>
          <p:cNvSpPr>
            <a:spLocks noChangeShapeType="1"/>
          </p:cNvSpPr>
          <p:nvPr/>
        </p:nvSpPr>
        <p:spPr bwMode="auto">
          <a:xfrm>
            <a:off x="5719660" y="462756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5719660" y="4481513"/>
            <a:ext cx="47625" cy="0"/>
          </a:xfrm>
          <a:prstGeom prst="line">
            <a:avLst/>
          </a:prstGeom>
          <a:noFill/>
          <a:ln w="158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7"/>
          <p:cNvSpPr>
            <a:spLocks noChangeShapeType="1"/>
          </p:cNvSpPr>
          <p:nvPr/>
        </p:nvSpPr>
        <p:spPr bwMode="auto">
          <a:xfrm flipV="1">
            <a:off x="5743473" y="4481513"/>
            <a:ext cx="0" cy="146050"/>
          </a:xfrm>
          <a:prstGeom prst="line">
            <a:avLst/>
          </a:prstGeom>
          <a:noFill/>
          <a:ln w="158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5719660" y="4530726"/>
            <a:ext cx="47625" cy="476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5711723" y="4521201"/>
            <a:ext cx="65088" cy="6508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114"/>
          <p:cNvSpPr>
            <a:spLocks noChangeShapeType="1"/>
          </p:cNvSpPr>
          <p:nvPr/>
        </p:nvSpPr>
        <p:spPr bwMode="auto">
          <a:xfrm>
            <a:off x="7466013" y="4738688"/>
            <a:ext cx="3552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5"/>
          <p:cNvSpPr>
            <a:spLocks noChangeShapeType="1"/>
          </p:cNvSpPr>
          <p:nvPr/>
        </p:nvSpPr>
        <p:spPr bwMode="auto">
          <a:xfrm>
            <a:off x="766286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6"/>
          <p:cNvSpPr>
            <a:spLocks noChangeShapeType="1"/>
          </p:cNvSpPr>
          <p:nvPr/>
        </p:nvSpPr>
        <p:spPr bwMode="auto">
          <a:xfrm>
            <a:off x="80581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7"/>
          <p:cNvSpPr>
            <a:spLocks noChangeShapeType="1"/>
          </p:cNvSpPr>
          <p:nvPr/>
        </p:nvSpPr>
        <p:spPr bwMode="auto">
          <a:xfrm>
            <a:off x="845185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8"/>
          <p:cNvSpPr>
            <a:spLocks noChangeShapeType="1"/>
          </p:cNvSpPr>
          <p:nvPr/>
        </p:nvSpPr>
        <p:spPr bwMode="auto">
          <a:xfrm>
            <a:off x="884713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9"/>
          <p:cNvSpPr>
            <a:spLocks noChangeShapeType="1"/>
          </p:cNvSpPr>
          <p:nvPr/>
        </p:nvSpPr>
        <p:spPr bwMode="auto">
          <a:xfrm>
            <a:off x="9242425"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0"/>
          <p:cNvSpPr>
            <a:spLocks noChangeShapeType="1"/>
          </p:cNvSpPr>
          <p:nvPr/>
        </p:nvSpPr>
        <p:spPr bwMode="auto">
          <a:xfrm>
            <a:off x="96377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1"/>
          <p:cNvSpPr>
            <a:spLocks noChangeShapeType="1"/>
          </p:cNvSpPr>
          <p:nvPr/>
        </p:nvSpPr>
        <p:spPr bwMode="auto">
          <a:xfrm>
            <a:off x="10031413"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2"/>
          <p:cNvSpPr>
            <a:spLocks noChangeShapeType="1"/>
          </p:cNvSpPr>
          <p:nvPr/>
        </p:nvSpPr>
        <p:spPr bwMode="auto">
          <a:xfrm>
            <a:off x="10426700"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3"/>
          <p:cNvSpPr>
            <a:spLocks noChangeShapeType="1"/>
          </p:cNvSpPr>
          <p:nvPr/>
        </p:nvSpPr>
        <p:spPr bwMode="auto">
          <a:xfrm>
            <a:off x="10821988" y="4738688"/>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4"/>
          <p:cNvSpPr>
            <a:spLocks noChangeArrowheads="1"/>
          </p:cNvSpPr>
          <p:nvPr/>
        </p:nvSpPr>
        <p:spPr bwMode="auto">
          <a:xfrm>
            <a:off x="76200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25"/>
          <p:cNvSpPr>
            <a:spLocks noChangeArrowheads="1"/>
          </p:cNvSpPr>
          <p:nvPr/>
        </p:nvSpPr>
        <p:spPr bwMode="auto">
          <a:xfrm>
            <a:off x="801370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26"/>
          <p:cNvSpPr>
            <a:spLocks noChangeArrowheads="1"/>
          </p:cNvSpPr>
          <p:nvPr/>
        </p:nvSpPr>
        <p:spPr bwMode="auto">
          <a:xfrm>
            <a:off x="840898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0" name="Rectangle 127"/>
          <p:cNvSpPr>
            <a:spLocks noChangeArrowheads="1"/>
          </p:cNvSpPr>
          <p:nvPr/>
        </p:nvSpPr>
        <p:spPr bwMode="auto">
          <a:xfrm>
            <a:off x="880427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1" name="Rectangle 128"/>
          <p:cNvSpPr>
            <a:spLocks noChangeArrowheads="1"/>
          </p:cNvSpPr>
          <p:nvPr/>
        </p:nvSpPr>
        <p:spPr bwMode="auto">
          <a:xfrm>
            <a:off x="91995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29"/>
          <p:cNvSpPr>
            <a:spLocks noChangeArrowheads="1"/>
          </p:cNvSpPr>
          <p:nvPr/>
        </p:nvSpPr>
        <p:spPr bwMode="auto">
          <a:xfrm>
            <a:off x="9593263"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30"/>
          <p:cNvSpPr>
            <a:spLocks noChangeArrowheads="1"/>
          </p:cNvSpPr>
          <p:nvPr/>
        </p:nvSpPr>
        <p:spPr bwMode="auto">
          <a:xfrm>
            <a:off x="9988550"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31"/>
          <p:cNvSpPr>
            <a:spLocks noChangeArrowheads="1"/>
          </p:cNvSpPr>
          <p:nvPr/>
        </p:nvSpPr>
        <p:spPr bwMode="auto">
          <a:xfrm>
            <a:off x="10383838"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32"/>
          <p:cNvSpPr>
            <a:spLocks noChangeArrowheads="1"/>
          </p:cNvSpPr>
          <p:nvPr/>
        </p:nvSpPr>
        <p:spPr bwMode="auto">
          <a:xfrm>
            <a:off x="10779125" y="4845050"/>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33"/>
          <p:cNvSpPr>
            <a:spLocks noChangeArrowheads="1"/>
          </p:cNvSpPr>
          <p:nvPr/>
        </p:nvSpPr>
        <p:spPr bwMode="auto">
          <a:xfrm>
            <a:off x="8767763" y="5059363"/>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137" name="Line 134"/>
          <p:cNvSpPr>
            <a:spLocks noChangeShapeType="1"/>
          </p:cNvSpPr>
          <p:nvPr/>
        </p:nvSpPr>
        <p:spPr bwMode="auto">
          <a:xfrm flipV="1">
            <a:off x="7466013" y="1922463"/>
            <a:ext cx="0" cy="28162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5"/>
          <p:cNvSpPr>
            <a:spLocks noChangeShapeType="1"/>
          </p:cNvSpPr>
          <p:nvPr/>
        </p:nvSpPr>
        <p:spPr bwMode="auto">
          <a:xfrm flipH="1">
            <a:off x="7429500" y="47386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6"/>
          <p:cNvSpPr>
            <a:spLocks noChangeShapeType="1"/>
          </p:cNvSpPr>
          <p:nvPr/>
        </p:nvSpPr>
        <p:spPr bwMode="auto">
          <a:xfrm flipH="1">
            <a:off x="7429500" y="44577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7"/>
          <p:cNvSpPr>
            <a:spLocks noChangeShapeType="1"/>
          </p:cNvSpPr>
          <p:nvPr/>
        </p:nvSpPr>
        <p:spPr bwMode="auto">
          <a:xfrm flipH="1">
            <a:off x="7429500" y="41767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138"/>
          <p:cNvSpPr>
            <a:spLocks noChangeShapeType="1"/>
          </p:cNvSpPr>
          <p:nvPr/>
        </p:nvSpPr>
        <p:spPr bwMode="auto">
          <a:xfrm flipH="1">
            <a:off x="7429500" y="389413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139"/>
          <p:cNvSpPr>
            <a:spLocks noChangeShapeType="1"/>
          </p:cNvSpPr>
          <p:nvPr/>
        </p:nvSpPr>
        <p:spPr bwMode="auto">
          <a:xfrm flipH="1">
            <a:off x="7429500" y="36131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40"/>
          <p:cNvSpPr>
            <a:spLocks noChangeShapeType="1"/>
          </p:cNvSpPr>
          <p:nvPr/>
        </p:nvSpPr>
        <p:spPr bwMode="auto">
          <a:xfrm flipH="1">
            <a:off x="7429500" y="333057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1"/>
          <p:cNvSpPr>
            <a:spLocks noChangeShapeType="1"/>
          </p:cNvSpPr>
          <p:nvPr/>
        </p:nvSpPr>
        <p:spPr bwMode="auto">
          <a:xfrm flipH="1">
            <a:off x="7429500" y="30495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2"/>
          <p:cNvSpPr>
            <a:spLocks noChangeShapeType="1"/>
          </p:cNvSpPr>
          <p:nvPr/>
        </p:nvSpPr>
        <p:spPr bwMode="auto">
          <a:xfrm flipH="1">
            <a:off x="7429500" y="2767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43"/>
          <p:cNvSpPr>
            <a:spLocks noChangeShapeType="1"/>
          </p:cNvSpPr>
          <p:nvPr/>
        </p:nvSpPr>
        <p:spPr bwMode="auto">
          <a:xfrm flipH="1">
            <a:off x="7429500" y="2486025"/>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44"/>
          <p:cNvSpPr>
            <a:spLocks noChangeShapeType="1"/>
          </p:cNvSpPr>
          <p:nvPr/>
        </p:nvSpPr>
        <p:spPr bwMode="auto">
          <a:xfrm flipH="1">
            <a:off x="7429500" y="220345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5"/>
          <p:cNvSpPr>
            <a:spLocks noChangeShapeType="1"/>
          </p:cNvSpPr>
          <p:nvPr/>
        </p:nvSpPr>
        <p:spPr bwMode="auto">
          <a:xfrm flipH="1">
            <a:off x="7429500" y="192246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6"/>
          <p:cNvSpPr>
            <a:spLocks noChangeArrowheads="1"/>
          </p:cNvSpPr>
          <p:nvPr/>
        </p:nvSpPr>
        <p:spPr bwMode="auto">
          <a:xfrm>
            <a:off x="7286625" y="4652963"/>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1" name="Rectangle 148"/>
          <p:cNvSpPr>
            <a:spLocks noChangeArrowheads="1"/>
          </p:cNvSpPr>
          <p:nvPr/>
        </p:nvSpPr>
        <p:spPr bwMode="auto">
          <a:xfrm>
            <a:off x="7143750" y="409257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3" name="Rectangle 150"/>
          <p:cNvSpPr>
            <a:spLocks noChangeArrowheads="1"/>
          </p:cNvSpPr>
          <p:nvPr/>
        </p:nvSpPr>
        <p:spPr bwMode="auto">
          <a:xfrm>
            <a:off x="7143750" y="3525838"/>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5" name="Rectangle 152"/>
          <p:cNvSpPr>
            <a:spLocks noChangeArrowheads="1"/>
          </p:cNvSpPr>
          <p:nvPr/>
        </p:nvSpPr>
        <p:spPr bwMode="auto">
          <a:xfrm>
            <a:off x="7143750" y="2963863"/>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7" name="Rectangle 154"/>
          <p:cNvSpPr>
            <a:spLocks noChangeArrowheads="1"/>
          </p:cNvSpPr>
          <p:nvPr/>
        </p:nvSpPr>
        <p:spPr bwMode="auto">
          <a:xfrm>
            <a:off x="7143750" y="2397125"/>
            <a:ext cx="3270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6"/>
          <p:cNvSpPr>
            <a:spLocks noChangeArrowheads="1"/>
          </p:cNvSpPr>
          <p:nvPr/>
        </p:nvSpPr>
        <p:spPr bwMode="auto">
          <a:xfrm>
            <a:off x="7286625" y="1836738"/>
            <a:ext cx="1793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0" name="Line 167"/>
          <p:cNvSpPr>
            <a:spLocks noChangeShapeType="1"/>
          </p:cNvSpPr>
          <p:nvPr/>
        </p:nvSpPr>
        <p:spPr bwMode="auto">
          <a:xfrm>
            <a:off x="7662863" y="2978150"/>
            <a:ext cx="0" cy="88900"/>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flipV="1">
            <a:off x="7662863" y="2890838"/>
            <a:ext cx="0" cy="87313"/>
          </a:xfrm>
          <a:prstGeom prst="line">
            <a:avLst/>
          </a:prstGeom>
          <a:noFill/>
          <a:ln w="412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Oval 169"/>
          <p:cNvSpPr>
            <a:spLocks noChangeArrowheads="1"/>
          </p:cNvSpPr>
          <p:nvPr/>
        </p:nvSpPr>
        <p:spPr bwMode="auto">
          <a:xfrm>
            <a:off x="7637463" y="2954338"/>
            <a:ext cx="49213"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p:cNvSpPr>
            <a:spLocks noEditPoints="1"/>
          </p:cNvSpPr>
          <p:nvPr/>
        </p:nvSpPr>
        <p:spPr bwMode="auto">
          <a:xfrm>
            <a:off x="7618413" y="29337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71"/>
          <p:cNvSpPr>
            <a:spLocks noChangeShapeType="1"/>
          </p:cNvSpPr>
          <p:nvPr/>
        </p:nvSpPr>
        <p:spPr bwMode="auto">
          <a:xfrm>
            <a:off x="7637463" y="3067050"/>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72"/>
          <p:cNvSpPr>
            <a:spLocks noChangeShapeType="1"/>
          </p:cNvSpPr>
          <p:nvPr/>
        </p:nvSpPr>
        <p:spPr bwMode="auto">
          <a:xfrm>
            <a:off x="7637463" y="2890838"/>
            <a:ext cx="49213" cy="0"/>
          </a:xfrm>
          <a:prstGeom prst="line">
            <a:avLst/>
          </a:prstGeom>
          <a:noFill/>
          <a:ln w="412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73"/>
          <p:cNvSpPr>
            <a:spLocks noChangeShapeType="1"/>
          </p:cNvSpPr>
          <p:nvPr/>
        </p:nvSpPr>
        <p:spPr bwMode="auto">
          <a:xfrm>
            <a:off x="7662863" y="2876550"/>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74"/>
          <p:cNvSpPr>
            <a:spLocks noChangeShapeType="1"/>
          </p:cNvSpPr>
          <p:nvPr/>
        </p:nvSpPr>
        <p:spPr bwMode="auto">
          <a:xfrm>
            <a:off x="8058150" y="3925888"/>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75"/>
          <p:cNvSpPr>
            <a:spLocks noChangeShapeType="1"/>
          </p:cNvSpPr>
          <p:nvPr/>
        </p:nvSpPr>
        <p:spPr bwMode="auto">
          <a:xfrm flipV="1">
            <a:off x="7662863" y="2801938"/>
            <a:ext cx="0" cy="74613"/>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6"/>
          <p:cNvSpPr>
            <a:spLocks noChangeShapeType="1"/>
          </p:cNvSpPr>
          <p:nvPr/>
        </p:nvSpPr>
        <p:spPr bwMode="auto">
          <a:xfrm flipV="1">
            <a:off x="8058150" y="3871913"/>
            <a:ext cx="0" cy="53975"/>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a:off x="7662863" y="2876550"/>
            <a:ext cx="395288" cy="1049338"/>
          </a:xfrm>
          <a:prstGeom prst="line">
            <a:avLst/>
          </a:prstGeom>
          <a:noFill/>
          <a:ln w="412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Oval 178"/>
          <p:cNvSpPr>
            <a:spLocks noChangeArrowheads="1"/>
          </p:cNvSpPr>
          <p:nvPr/>
        </p:nvSpPr>
        <p:spPr bwMode="auto">
          <a:xfrm>
            <a:off x="7637463" y="2852738"/>
            <a:ext cx="49213"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79"/>
          <p:cNvSpPr>
            <a:spLocks noEditPoints="1"/>
          </p:cNvSpPr>
          <p:nvPr/>
        </p:nvSpPr>
        <p:spPr bwMode="auto">
          <a:xfrm>
            <a:off x="7618413" y="2832100"/>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80"/>
          <p:cNvSpPr>
            <a:spLocks noChangeArrowheads="1"/>
          </p:cNvSpPr>
          <p:nvPr/>
        </p:nvSpPr>
        <p:spPr bwMode="auto">
          <a:xfrm>
            <a:off x="8032750" y="3900488"/>
            <a:ext cx="49213" cy="50800"/>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81"/>
          <p:cNvSpPr>
            <a:spLocks noEditPoints="1"/>
          </p:cNvSpPr>
          <p:nvPr/>
        </p:nvSpPr>
        <p:spPr bwMode="auto">
          <a:xfrm>
            <a:off x="8012113" y="3879850"/>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a:off x="7637463" y="29511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a:off x="8032750" y="397986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a:off x="7637463" y="2801938"/>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a:off x="8032750" y="3871913"/>
            <a:ext cx="49213" cy="0"/>
          </a:xfrm>
          <a:prstGeom prst="line">
            <a:avLst/>
          </a:prstGeom>
          <a:noFill/>
          <a:ln w="412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a:off x="7662863" y="2819400"/>
            <a:ext cx="0" cy="777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a:off x="8058150" y="3765550"/>
            <a:ext cx="0" cy="5397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8"/>
          <p:cNvSpPr>
            <a:spLocks noChangeShapeType="1"/>
          </p:cNvSpPr>
          <p:nvPr/>
        </p:nvSpPr>
        <p:spPr bwMode="auto">
          <a:xfrm>
            <a:off x="8451850" y="440848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9"/>
          <p:cNvSpPr>
            <a:spLocks noChangeShapeType="1"/>
          </p:cNvSpPr>
          <p:nvPr/>
        </p:nvSpPr>
        <p:spPr bwMode="auto">
          <a:xfrm>
            <a:off x="8847138" y="45386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90"/>
          <p:cNvSpPr>
            <a:spLocks noChangeShapeType="1"/>
          </p:cNvSpPr>
          <p:nvPr/>
        </p:nvSpPr>
        <p:spPr bwMode="auto">
          <a:xfrm>
            <a:off x="9242425" y="4572000"/>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1"/>
          <p:cNvSpPr>
            <a:spLocks noChangeShapeType="1"/>
          </p:cNvSpPr>
          <p:nvPr/>
        </p:nvSpPr>
        <p:spPr bwMode="auto">
          <a:xfrm flipV="1">
            <a:off x="7662863" y="2743200"/>
            <a:ext cx="0" cy="76200"/>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92"/>
          <p:cNvSpPr>
            <a:spLocks noChangeShapeType="1"/>
          </p:cNvSpPr>
          <p:nvPr/>
        </p:nvSpPr>
        <p:spPr bwMode="auto">
          <a:xfrm flipV="1">
            <a:off x="8058150" y="3709988"/>
            <a:ext cx="0" cy="55563"/>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93"/>
          <p:cNvSpPr>
            <a:spLocks noChangeShapeType="1"/>
          </p:cNvSpPr>
          <p:nvPr/>
        </p:nvSpPr>
        <p:spPr bwMode="auto">
          <a:xfrm flipV="1">
            <a:off x="8451850" y="4373563"/>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4"/>
          <p:cNvSpPr>
            <a:spLocks noChangeShapeType="1"/>
          </p:cNvSpPr>
          <p:nvPr/>
        </p:nvSpPr>
        <p:spPr bwMode="auto">
          <a:xfrm flipV="1">
            <a:off x="8847138" y="4503738"/>
            <a:ext cx="0" cy="34925"/>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5"/>
          <p:cNvSpPr>
            <a:spLocks noChangeShapeType="1"/>
          </p:cNvSpPr>
          <p:nvPr/>
        </p:nvSpPr>
        <p:spPr bwMode="auto">
          <a:xfrm flipV="1">
            <a:off x="9242425" y="4545013"/>
            <a:ext cx="0" cy="26988"/>
          </a:xfrm>
          <a:prstGeom prst="line">
            <a:avLst/>
          </a:prstGeom>
          <a:noFill/>
          <a:ln w="412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6"/>
          <p:cNvSpPr>
            <a:spLocks/>
          </p:cNvSpPr>
          <p:nvPr/>
        </p:nvSpPr>
        <p:spPr bwMode="auto">
          <a:xfrm>
            <a:off x="7662863" y="2819400"/>
            <a:ext cx="1579563" cy="1752600"/>
          </a:xfrm>
          <a:custGeom>
            <a:avLst/>
            <a:gdLst>
              <a:gd name="T0" fmla="*/ 0 w 995"/>
              <a:gd name="T1" fmla="*/ 0 h 1104"/>
              <a:gd name="T2" fmla="*/ 249 w 995"/>
              <a:gd name="T3" fmla="*/ 596 h 1104"/>
              <a:gd name="T4" fmla="*/ 497 w 995"/>
              <a:gd name="T5" fmla="*/ 1001 h 1104"/>
              <a:gd name="T6" fmla="*/ 746 w 995"/>
              <a:gd name="T7" fmla="*/ 1083 h 1104"/>
              <a:gd name="T8" fmla="*/ 995 w 995"/>
              <a:gd name="T9" fmla="*/ 1104 h 1104"/>
            </a:gdLst>
            <a:ahLst/>
            <a:cxnLst>
              <a:cxn ang="0">
                <a:pos x="T0" y="T1"/>
              </a:cxn>
              <a:cxn ang="0">
                <a:pos x="T2" y="T3"/>
              </a:cxn>
              <a:cxn ang="0">
                <a:pos x="T4" y="T5"/>
              </a:cxn>
              <a:cxn ang="0">
                <a:pos x="T6" y="T7"/>
              </a:cxn>
              <a:cxn ang="0">
                <a:pos x="T8" y="T9"/>
              </a:cxn>
            </a:cxnLst>
            <a:rect l="0" t="0" r="r" b="b"/>
            <a:pathLst>
              <a:path w="995" h="1104">
                <a:moveTo>
                  <a:pt x="0" y="0"/>
                </a:moveTo>
                <a:lnTo>
                  <a:pt x="249" y="596"/>
                </a:lnTo>
                <a:lnTo>
                  <a:pt x="497" y="1001"/>
                </a:lnTo>
                <a:lnTo>
                  <a:pt x="746" y="1083"/>
                </a:lnTo>
                <a:lnTo>
                  <a:pt x="995" y="1104"/>
                </a:lnTo>
              </a:path>
            </a:pathLst>
          </a:custGeom>
          <a:noFill/>
          <a:ln w="412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7"/>
          <p:cNvSpPr>
            <a:spLocks noChangeArrowheads="1"/>
          </p:cNvSpPr>
          <p:nvPr/>
        </p:nvSpPr>
        <p:spPr bwMode="auto">
          <a:xfrm>
            <a:off x="7637463" y="27955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8"/>
          <p:cNvSpPr>
            <a:spLocks noEditPoints="1"/>
          </p:cNvSpPr>
          <p:nvPr/>
        </p:nvSpPr>
        <p:spPr bwMode="auto">
          <a:xfrm>
            <a:off x="7618413" y="277495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99"/>
          <p:cNvSpPr>
            <a:spLocks noChangeArrowheads="1"/>
          </p:cNvSpPr>
          <p:nvPr/>
        </p:nvSpPr>
        <p:spPr bwMode="auto">
          <a:xfrm>
            <a:off x="8032750" y="374015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00"/>
          <p:cNvSpPr>
            <a:spLocks noEditPoints="1"/>
          </p:cNvSpPr>
          <p:nvPr/>
        </p:nvSpPr>
        <p:spPr bwMode="auto">
          <a:xfrm>
            <a:off x="8012113" y="37195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201"/>
          <p:cNvSpPr>
            <a:spLocks noChangeArrowheads="1"/>
          </p:cNvSpPr>
          <p:nvPr/>
        </p:nvSpPr>
        <p:spPr bwMode="auto">
          <a:xfrm>
            <a:off x="8428038" y="4383088"/>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02"/>
          <p:cNvSpPr>
            <a:spLocks noEditPoints="1"/>
          </p:cNvSpPr>
          <p:nvPr/>
        </p:nvSpPr>
        <p:spPr bwMode="auto">
          <a:xfrm>
            <a:off x="8407400" y="4362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203"/>
          <p:cNvSpPr>
            <a:spLocks noChangeArrowheads="1"/>
          </p:cNvSpPr>
          <p:nvPr/>
        </p:nvSpPr>
        <p:spPr bwMode="auto">
          <a:xfrm>
            <a:off x="8823325" y="4513263"/>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204"/>
          <p:cNvSpPr>
            <a:spLocks noEditPoints="1"/>
          </p:cNvSpPr>
          <p:nvPr/>
        </p:nvSpPr>
        <p:spPr bwMode="auto">
          <a:xfrm>
            <a:off x="8802688" y="4492625"/>
            <a:ext cx="90488" cy="920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205"/>
          <p:cNvSpPr>
            <a:spLocks noChangeArrowheads="1"/>
          </p:cNvSpPr>
          <p:nvPr/>
        </p:nvSpPr>
        <p:spPr bwMode="auto">
          <a:xfrm>
            <a:off x="9217025" y="4546600"/>
            <a:ext cx="49213"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206"/>
          <p:cNvSpPr>
            <a:spLocks noEditPoints="1"/>
          </p:cNvSpPr>
          <p:nvPr/>
        </p:nvSpPr>
        <p:spPr bwMode="auto">
          <a:xfrm>
            <a:off x="9196388" y="4525963"/>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207"/>
          <p:cNvSpPr>
            <a:spLocks noChangeShapeType="1"/>
          </p:cNvSpPr>
          <p:nvPr/>
        </p:nvSpPr>
        <p:spPr bwMode="auto">
          <a:xfrm>
            <a:off x="7637463" y="28971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8"/>
          <p:cNvSpPr>
            <a:spLocks noChangeShapeType="1"/>
          </p:cNvSpPr>
          <p:nvPr/>
        </p:nvSpPr>
        <p:spPr bwMode="auto">
          <a:xfrm>
            <a:off x="8032750" y="3819525"/>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9"/>
          <p:cNvSpPr>
            <a:spLocks noChangeShapeType="1"/>
          </p:cNvSpPr>
          <p:nvPr/>
        </p:nvSpPr>
        <p:spPr bwMode="auto">
          <a:xfrm>
            <a:off x="8428038" y="44434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a:off x="8823325" y="45735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1"/>
          <p:cNvSpPr>
            <a:spLocks noChangeShapeType="1"/>
          </p:cNvSpPr>
          <p:nvPr/>
        </p:nvSpPr>
        <p:spPr bwMode="auto">
          <a:xfrm>
            <a:off x="9217025" y="4598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12"/>
          <p:cNvSpPr>
            <a:spLocks noChangeShapeType="1"/>
          </p:cNvSpPr>
          <p:nvPr/>
        </p:nvSpPr>
        <p:spPr bwMode="auto">
          <a:xfrm>
            <a:off x="7637463" y="2743200"/>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8032750" y="370998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8428038" y="437356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8823325" y="4503738"/>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a:off x="9217025" y="4545013"/>
            <a:ext cx="49213" cy="0"/>
          </a:xfrm>
          <a:prstGeom prst="line">
            <a:avLst/>
          </a:prstGeom>
          <a:noFill/>
          <a:ln w="412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17"/>
          <p:cNvSpPr>
            <a:spLocks noChangeShapeType="1"/>
          </p:cNvSpPr>
          <p:nvPr/>
        </p:nvSpPr>
        <p:spPr bwMode="auto">
          <a:xfrm>
            <a:off x="7662863" y="2757488"/>
            <a:ext cx="0" cy="762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8"/>
          <p:cNvSpPr>
            <a:spLocks noChangeShapeType="1"/>
          </p:cNvSpPr>
          <p:nvPr/>
        </p:nvSpPr>
        <p:spPr bwMode="auto">
          <a:xfrm>
            <a:off x="8058150" y="3667125"/>
            <a:ext cx="0" cy="492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8451850" y="4352925"/>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8847138" y="448627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9242425" y="4518025"/>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9637713" y="454501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10031413" y="4551363"/>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10426700" y="4552950"/>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821988" y="4578350"/>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flipV="1">
            <a:off x="7662863" y="2679700"/>
            <a:ext cx="0" cy="777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8058150" y="3616325"/>
            <a:ext cx="0" cy="508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451850" y="431323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47138" y="4446588"/>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242425" y="4476750"/>
            <a:ext cx="0" cy="41275"/>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9637713" y="4505325"/>
            <a:ext cx="0" cy="39688"/>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031413" y="4514850"/>
            <a:ext cx="0" cy="3651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3"/>
          <p:cNvSpPr>
            <a:spLocks noChangeShapeType="1"/>
          </p:cNvSpPr>
          <p:nvPr/>
        </p:nvSpPr>
        <p:spPr bwMode="auto">
          <a:xfrm flipV="1">
            <a:off x="10426700" y="4514850"/>
            <a:ext cx="0" cy="38100"/>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4"/>
          <p:cNvSpPr>
            <a:spLocks noChangeShapeType="1"/>
          </p:cNvSpPr>
          <p:nvPr/>
        </p:nvSpPr>
        <p:spPr bwMode="auto">
          <a:xfrm flipV="1">
            <a:off x="10821988" y="4548188"/>
            <a:ext cx="0" cy="30163"/>
          </a:xfrm>
          <a:prstGeom prst="line">
            <a:avLst/>
          </a:prstGeom>
          <a:noFill/>
          <a:ln w="412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p:cNvSpPr>
          <p:nvPr/>
        </p:nvSpPr>
        <p:spPr bwMode="auto">
          <a:xfrm>
            <a:off x="7662863" y="2757488"/>
            <a:ext cx="3159125" cy="1820863"/>
          </a:xfrm>
          <a:custGeom>
            <a:avLst/>
            <a:gdLst>
              <a:gd name="T0" fmla="*/ 0 w 1990"/>
              <a:gd name="T1" fmla="*/ 0 h 1147"/>
              <a:gd name="T2" fmla="*/ 249 w 1990"/>
              <a:gd name="T3" fmla="*/ 573 h 1147"/>
              <a:gd name="T4" fmla="*/ 497 w 1990"/>
              <a:gd name="T5" fmla="*/ 1005 h 1147"/>
              <a:gd name="T6" fmla="*/ 746 w 1990"/>
              <a:gd name="T7" fmla="*/ 1089 h 1147"/>
              <a:gd name="T8" fmla="*/ 995 w 1990"/>
              <a:gd name="T9" fmla="*/ 1109 h 1147"/>
              <a:gd name="T10" fmla="*/ 1244 w 1990"/>
              <a:gd name="T11" fmla="*/ 1126 h 1147"/>
              <a:gd name="T12" fmla="*/ 1492 w 1990"/>
              <a:gd name="T13" fmla="*/ 1130 h 1147"/>
              <a:gd name="T14" fmla="*/ 1741 w 1990"/>
              <a:gd name="T15" fmla="*/ 1131 h 1147"/>
              <a:gd name="T16" fmla="*/ 1990 w 1990"/>
              <a:gd name="T17"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0" h="1147">
                <a:moveTo>
                  <a:pt x="0" y="0"/>
                </a:moveTo>
                <a:lnTo>
                  <a:pt x="249" y="573"/>
                </a:lnTo>
                <a:lnTo>
                  <a:pt x="497" y="1005"/>
                </a:lnTo>
                <a:lnTo>
                  <a:pt x="746" y="1089"/>
                </a:lnTo>
                <a:lnTo>
                  <a:pt x="995" y="1109"/>
                </a:lnTo>
                <a:lnTo>
                  <a:pt x="1244" y="1126"/>
                </a:lnTo>
                <a:lnTo>
                  <a:pt x="1492" y="1130"/>
                </a:lnTo>
                <a:lnTo>
                  <a:pt x="1741" y="1131"/>
                </a:lnTo>
                <a:lnTo>
                  <a:pt x="1990" y="1147"/>
                </a:lnTo>
              </a:path>
            </a:pathLst>
          </a:custGeom>
          <a:noFill/>
          <a:ln w="412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7637463" y="273208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7618413" y="2711450"/>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032750" y="36417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012113" y="3621088"/>
            <a:ext cx="90488" cy="9048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8428038" y="43275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8407400" y="4308475"/>
            <a:ext cx="90488" cy="889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8823325" y="446087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8802688" y="4440238"/>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9217025" y="4492625"/>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9196388" y="4471988"/>
            <a:ext cx="92075"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246"/>
          <p:cNvSpPr>
            <a:spLocks noChangeArrowheads="1"/>
          </p:cNvSpPr>
          <p:nvPr/>
        </p:nvSpPr>
        <p:spPr bwMode="auto">
          <a:xfrm>
            <a:off x="9612313" y="4519613"/>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47"/>
          <p:cNvSpPr>
            <a:spLocks noEditPoints="1"/>
          </p:cNvSpPr>
          <p:nvPr/>
        </p:nvSpPr>
        <p:spPr bwMode="auto">
          <a:xfrm>
            <a:off x="9591675" y="4498975"/>
            <a:ext cx="90488" cy="9048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Oval 248"/>
          <p:cNvSpPr>
            <a:spLocks noChangeArrowheads="1"/>
          </p:cNvSpPr>
          <p:nvPr/>
        </p:nvSpPr>
        <p:spPr bwMode="auto">
          <a:xfrm>
            <a:off x="10007600" y="4527550"/>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49"/>
          <p:cNvSpPr>
            <a:spLocks noEditPoints="1"/>
          </p:cNvSpPr>
          <p:nvPr/>
        </p:nvSpPr>
        <p:spPr bwMode="auto">
          <a:xfrm>
            <a:off x="9986963" y="4506913"/>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Oval 250"/>
          <p:cNvSpPr>
            <a:spLocks noChangeArrowheads="1"/>
          </p:cNvSpPr>
          <p:nvPr/>
        </p:nvSpPr>
        <p:spPr bwMode="auto">
          <a:xfrm>
            <a:off x="10402888" y="45291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51"/>
          <p:cNvSpPr>
            <a:spLocks noEditPoints="1"/>
          </p:cNvSpPr>
          <p:nvPr/>
        </p:nvSpPr>
        <p:spPr bwMode="auto">
          <a:xfrm>
            <a:off x="10382250" y="4508500"/>
            <a:ext cx="90488"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Oval 252"/>
          <p:cNvSpPr>
            <a:spLocks noChangeArrowheads="1"/>
          </p:cNvSpPr>
          <p:nvPr/>
        </p:nvSpPr>
        <p:spPr bwMode="auto">
          <a:xfrm>
            <a:off x="10796588" y="4554538"/>
            <a:ext cx="49213" cy="49213"/>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53"/>
          <p:cNvSpPr>
            <a:spLocks noEditPoints="1"/>
          </p:cNvSpPr>
          <p:nvPr/>
        </p:nvSpPr>
        <p:spPr bwMode="auto">
          <a:xfrm>
            <a:off x="10775950" y="4533900"/>
            <a:ext cx="92075" cy="9048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7637463" y="28336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8032750" y="37163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8428038" y="43910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8823325" y="45259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9217025" y="45593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9612313" y="45831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10007600" y="458946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10402888" y="45926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796588" y="4608513"/>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7637463" y="267970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a:off x="8032750" y="3616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a:off x="8428038" y="431323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a:off x="8823325" y="44465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a:off x="9217025" y="44767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a:off x="9612313" y="4505325"/>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a:off x="10007600"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0"/>
          <p:cNvSpPr>
            <a:spLocks noChangeShapeType="1"/>
          </p:cNvSpPr>
          <p:nvPr/>
        </p:nvSpPr>
        <p:spPr bwMode="auto">
          <a:xfrm>
            <a:off x="10402888" y="4514850"/>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1"/>
          <p:cNvSpPr>
            <a:spLocks noChangeShapeType="1"/>
          </p:cNvSpPr>
          <p:nvPr/>
        </p:nvSpPr>
        <p:spPr bwMode="auto">
          <a:xfrm>
            <a:off x="10796588" y="4548188"/>
            <a:ext cx="49213" cy="0"/>
          </a:xfrm>
          <a:prstGeom prst="line">
            <a:avLst/>
          </a:prstGeom>
          <a:noFill/>
          <a:ln w="412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2"/>
          <p:cNvSpPr>
            <a:spLocks noChangeArrowheads="1"/>
          </p:cNvSpPr>
          <p:nvPr/>
        </p:nvSpPr>
        <p:spPr bwMode="auto">
          <a:xfrm>
            <a:off x="10011897" y="2641319"/>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6" name="Line 273"/>
          <p:cNvSpPr>
            <a:spLocks noChangeShapeType="1"/>
          </p:cNvSpPr>
          <p:nvPr/>
        </p:nvSpPr>
        <p:spPr bwMode="auto">
          <a:xfrm>
            <a:off x="9746784" y="2739744"/>
            <a:ext cx="247650" cy="0"/>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4"/>
          <p:cNvSpPr>
            <a:spLocks noChangeShapeType="1"/>
          </p:cNvSpPr>
          <p:nvPr/>
        </p:nvSpPr>
        <p:spPr bwMode="auto">
          <a:xfrm>
            <a:off x="9845209" y="2812769"/>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5"/>
          <p:cNvSpPr>
            <a:spLocks noChangeShapeType="1"/>
          </p:cNvSpPr>
          <p:nvPr/>
        </p:nvSpPr>
        <p:spPr bwMode="auto">
          <a:xfrm>
            <a:off x="9845209" y="2665131"/>
            <a:ext cx="50800" cy="0"/>
          </a:xfrm>
          <a:prstGeom prst="line">
            <a:avLst/>
          </a:prstGeom>
          <a:noFill/>
          <a:ln w="158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76"/>
          <p:cNvSpPr>
            <a:spLocks noChangeShapeType="1"/>
          </p:cNvSpPr>
          <p:nvPr/>
        </p:nvSpPr>
        <p:spPr bwMode="auto">
          <a:xfrm flipV="1">
            <a:off x="9870609" y="2665131"/>
            <a:ext cx="0" cy="147638"/>
          </a:xfrm>
          <a:prstGeom prst="line">
            <a:avLst/>
          </a:prstGeom>
          <a:noFill/>
          <a:ln w="158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845209" y="2714344"/>
            <a:ext cx="50800" cy="49213"/>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837272" y="2706406"/>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Rectangle 279"/>
          <p:cNvSpPr>
            <a:spLocks noChangeArrowheads="1"/>
          </p:cNvSpPr>
          <p:nvPr/>
        </p:nvSpPr>
        <p:spPr bwMode="auto">
          <a:xfrm>
            <a:off x="10011897" y="28746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 name="Line 280"/>
          <p:cNvSpPr>
            <a:spLocks noChangeShapeType="1"/>
          </p:cNvSpPr>
          <p:nvPr/>
        </p:nvSpPr>
        <p:spPr bwMode="auto">
          <a:xfrm>
            <a:off x="9746784" y="2976281"/>
            <a:ext cx="247650" cy="0"/>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1"/>
          <p:cNvSpPr>
            <a:spLocks noChangeShapeType="1"/>
          </p:cNvSpPr>
          <p:nvPr/>
        </p:nvSpPr>
        <p:spPr bwMode="auto">
          <a:xfrm>
            <a:off x="9845209" y="3049306"/>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82"/>
          <p:cNvSpPr>
            <a:spLocks noChangeShapeType="1"/>
          </p:cNvSpPr>
          <p:nvPr/>
        </p:nvSpPr>
        <p:spPr bwMode="auto">
          <a:xfrm>
            <a:off x="9845209" y="2901669"/>
            <a:ext cx="50800" cy="0"/>
          </a:xfrm>
          <a:prstGeom prst="line">
            <a:avLst/>
          </a:prstGeom>
          <a:noFill/>
          <a:ln w="158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flipV="1">
            <a:off x="9870609" y="2901669"/>
            <a:ext cx="0" cy="147638"/>
          </a:xfrm>
          <a:prstGeom prst="line">
            <a:avLst/>
          </a:prstGeom>
          <a:noFill/>
          <a:ln w="158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Oval 284"/>
          <p:cNvSpPr>
            <a:spLocks noChangeArrowheads="1"/>
          </p:cNvSpPr>
          <p:nvPr/>
        </p:nvSpPr>
        <p:spPr bwMode="auto">
          <a:xfrm>
            <a:off x="9845209" y="2950881"/>
            <a:ext cx="50800" cy="49213"/>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285"/>
          <p:cNvSpPr>
            <a:spLocks noEditPoints="1"/>
          </p:cNvSpPr>
          <p:nvPr/>
        </p:nvSpPr>
        <p:spPr bwMode="auto">
          <a:xfrm>
            <a:off x="9837272" y="2942944"/>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Rectangle 286"/>
          <p:cNvSpPr>
            <a:spLocks noChangeArrowheads="1"/>
          </p:cNvSpPr>
          <p:nvPr/>
        </p:nvSpPr>
        <p:spPr bwMode="auto">
          <a:xfrm>
            <a:off x="10011897" y="3115981"/>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Line 287"/>
          <p:cNvSpPr>
            <a:spLocks noChangeShapeType="1"/>
          </p:cNvSpPr>
          <p:nvPr/>
        </p:nvSpPr>
        <p:spPr bwMode="auto">
          <a:xfrm>
            <a:off x="9746784" y="3212819"/>
            <a:ext cx="247650" cy="0"/>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9845209" y="3285844"/>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9845209" y="3138206"/>
            <a:ext cx="50800" cy="0"/>
          </a:xfrm>
          <a:prstGeom prst="line">
            <a:avLst/>
          </a:prstGeom>
          <a:noFill/>
          <a:ln w="158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flipV="1">
            <a:off x="9870609" y="3138206"/>
            <a:ext cx="0" cy="147638"/>
          </a:xfrm>
          <a:prstGeom prst="line">
            <a:avLst/>
          </a:prstGeom>
          <a:noFill/>
          <a:ln w="158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Oval 291"/>
          <p:cNvSpPr>
            <a:spLocks noChangeArrowheads="1"/>
          </p:cNvSpPr>
          <p:nvPr/>
        </p:nvSpPr>
        <p:spPr bwMode="auto">
          <a:xfrm>
            <a:off x="9845209" y="3187419"/>
            <a:ext cx="50800" cy="49213"/>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292"/>
          <p:cNvSpPr>
            <a:spLocks noEditPoints="1"/>
          </p:cNvSpPr>
          <p:nvPr/>
        </p:nvSpPr>
        <p:spPr bwMode="auto">
          <a:xfrm>
            <a:off x="9837272" y="3179481"/>
            <a:ext cx="66675"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Rectangle 293"/>
          <p:cNvSpPr>
            <a:spLocks noChangeArrowheads="1"/>
          </p:cNvSpPr>
          <p:nvPr/>
        </p:nvSpPr>
        <p:spPr bwMode="auto">
          <a:xfrm>
            <a:off x="10011897" y="3349344"/>
            <a:ext cx="5492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Line 294"/>
          <p:cNvSpPr>
            <a:spLocks noChangeShapeType="1"/>
          </p:cNvSpPr>
          <p:nvPr/>
        </p:nvSpPr>
        <p:spPr bwMode="auto">
          <a:xfrm>
            <a:off x="9746784" y="3449356"/>
            <a:ext cx="247650" cy="0"/>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5"/>
          <p:cNvSpPr>
            <a:spLocks noChangeShapeType="1"/>
          </p:cNvSpPr>
          <p:nvPr/>
        </p:nvSpPr>
        <p:spPr bwMode="auto">
          <a:xfrm>
            <a:off x="9845209" y="3522381"/>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6"/>
          <p:cNvSpPr>
            <a:spLocks noChangeShapeType="1"/>
          </p:cNvSpPr>
          <p:nvPr/>
        </p:nvSpPr>
        <p:spPr bwMode="auto">
          <a:xfrm>
            <a:off x="9845209" y="3374744"/>
            <a:ext cx="50800" cy="0"/>
          </a:xfrm>
          <a:prstGeom prst="line">
            <a:avLst/>
          </a:prstGeom>
          <a:noFill/>
          <a:ln w="158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flipV="1">
            <a:off x="9870609" y="3374744"/>
            <a:ext cx="0" cy="147638"/>
          </a:xfrm>
          <a:prstGeom prst="line">
            <a:avLst/>
          </a:prstGeom>
          <a:noFill/>
          <a:ln w="158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Oval 298"/>
          <p:cNvSpPr>
            <a:spLocks noChangeArrowheads="1"/>
          </p:cNvSpPr>
          <p:nvPr/>
        </p:nvSpPr>
        <p:spPr bwMode="auto">
          <a:xfrm>
            <a:off x="9845209" y="3423956"/>
            <a:ext cx="50800" cy="50800"/>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299"/>
          <p:cNvSpPr>
            <a:spLocks noEditPoints="1"/>
          </p:cNvSpPr>
          <p:nvPr/>
        </p:nvSpPr>
        <p:spPr bwMode="auto">
          <a:xfrm>
            <a:off x="9837272" y="3416019"/>
            <a:ext cx="66675" cy="6667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TextBox 302"/>
          <p:cNvSpPr txBox="1"/>
          <p:nvPr/>
        </p:nvSpPr>
        <p:spPr>
          <a:xfrm rot="16200000">
            <a:off x="1812377"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04" name="TextBox 303"/>
          <p:cNvSpPr txBox="1"/>
          <p:nvPr/>
        </p:nvSpPr>
        <p:spPr>
          <a:xfrm rot="16200000">
            <a:off x="6380353" y="3071285"/>
            <a:ext cx="101822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75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6</a:t>
            </a:r>
            <a:endParaRPr lang="en-US" dirty="0"/>
          </a:p>
        </p:txBody>
      </p:sp>
      <p:sp>
        <p:nvSpPr>
          <p:cNvPr id="10" name="Line 7"/>
          <p:cNvSpPr>
            <a:spLocks noChangeShapeType="1"/>
          </p:cNvSpPr>
          <p:nvPr/>
        </p:nvSpPr>
        <p:spPr bwMode="auto">
          <a:xfrm>
            <a:off x="3033713" y="3094038"/>
            <a:ext cx="248443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324167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3654425"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4068763"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448310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4895850"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310188" y="30940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21151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24263"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038600"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45293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4865688"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9"/>
          <p:cNvSpPr>
            <a:spLocks noChangeArrowheads="1"/>
          </p:cNvSpPr>
          <p:nvPr/>
        </p:nvSpPr>
        <p:spPr bwMode="auto">
          <a:xfrm>
            <a:off x="5280025" y="31670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Line 21"/>
          <p:cNvSpPr>
            <a:spLocks noChangeShapeType="1"/>
          </p:cNvSpPr>
          <p:nvPr/>
        </p:nvSpPr>
        <p:spPr bwMode="auto">
          <a:xfrm flipV="1">
            <a:off x="3033713" y="1125538"/>
            <a:ext cx="0" cy="19685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3009900" y="30940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3009900" y="2767013"/>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3009900" y="243840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3009900" y="210978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3009900" y="1781175"/>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H="1">
            <a:off x="3009900" y="1454150"/>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H="1">
            <a:off x="3009900" y="1125538"/>
            <a:ext cx="23812"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909888" y="30337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2809875" y="270668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2909888" y="237966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2809875" y="20526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33"/>
          <p:cNvSpPr>
            <a:spLocks noChangeArrowheads="1"/>
          </p:cNvSpPr>
          <p:nvPr/>
        </p:nvSpPr>
        <p:spPr bwMode="auto">
          <a:xfrm>
            <a:off x="2909888" y="1720850"/>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4"/>
          <p:cNvSpPr>
            <a:spLocks noChangeArrowheads="1"/>
          </p:cNvSpPr>
          <p:nvPr/>
        </p:nvSpPr>
        <p:spPr bwMode="auto">
          <a:xfrm>
            <a:off x="2809875" y="1392238"/>
            <a:ext cx="23336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5"/>
          <p:cNvSpPr>
            <a:spLocks noChangeArrowheads="1"/>
          </p:cNvSpPr>
          <p:nvPr/>
        </p:nvSpPr>
        <p:spPr bwMode="auto">
          <a:xfrm>
            <a:off x="2909888" y="1065213"/>
            <a:ext cx="125412"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Line 54"/>
          <p:cNvSpPr>
            <a:spLocks noChangeShapeType="1"/>
          </p:cNvSpPr>
          <p:nvPr/>
        </p:nvSpPr>
        <p:spPr bwMode="auto">
          <a:xfrm>
            <a:off x="3241675" y="2071688"/>
            <a:ext cx="0" cy="1492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3654425" y="1981200"/>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068763" y="1703388"/>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483100" y="2208213"/>
            <a:ext cx="0" cy="1254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895850" y="2146300"/>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5310188" y="2208213"/>
            <a:ext cx="0" cy="1000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60"/>
          <p:cNvSpPr>
            <a:spLocks noChangeShapeType="1"/>
          </p:cNvSpPr>
          <p:nvPr/>
        </p:nvSpPr>
        <p:spPr bwMode="auto">
          <a:xfrm flipV="1">
            <a:off x="3241675" y="1920875"/>
            <a:ext cx="0" cy="150813"/>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61"/>
          <p:cNvSpPr>
            <a:spLocks noChangeShapeType="1"/>
          </p:cNvSpPr>
          <p:nvPr/>
        </p:nvSpPr>
        <p:spPr bwMode="auto">
          <a:xfrm flipV="1">
            <a:off x="3654425" y="1819275"/>
            <a:ext cx="0" cy="1619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62"/>
          <p:cNvSpPr>
            <a:spLocks noChangeShapeType="1"/>
          </p:cNvSpPr>
          <p:nvPr/>
        </p:nvSpPr>
        <p:spPr bwMode="auto">
          <a:xfrm flipV="1">
            <a:off x="4068763" y="1143000"/>
            <a:ext cx="0" cy="560388"/>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63"/>
          <p:cNvSpPr>
            <a:spLocks noChangeShapeType="1"/>
          </p:cNvSpPr>
          <p:nvPr/>
        </p:nvSpPr>
        <p:spPr bwMode="auto">
          <a:xfrm flipV="1">
            <a:off x="4483100" y="2084388"/>
            <a:ext cx="0" cy="1238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64"/>
          <p:cNvSpPr>
            <a:spLocks noChangeShapeType="1"/>
          </p:cNvSpPr>
          <p:nvPr/>
        </p:nvSpPr>
        <p:spPr bwMode="auto">
          <a:xfrm flipV="1">
            <a:off x="4895850" y="2047875"/>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65"/>
          <p:cNvSpPr>
            <a:spLocks noChangeShapeType="1"/>
          </p:cNvSpPr>
          <p:nvPr/>
        </p:nvSpPr>
        <p:spPr bwMode="auto">
          <a:xfrm flipV="1">
            <a:off x="5310188" y="2109788"/>
            <a:ext cx="0" cy="98425"/>
          </a:xfrm>
          <a:prstGeom prst="line">
            <a:avLst/>
          </a:prstGeom>
          <a:noFill/>
          <a:ln w="28575"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6"/>
          <p:cNvSpPr>
            <a:spLocks/>
          </p:cNvSpPr>
          <p:nvPr/>
        </p:nvSpPr>
        <p:spPr bwMode="auto">
          <a:xfrm>
            <a:off x="3241675" y="1703388"/>
            <a:ext cx="2068512" cy="504825"/>
          </a:xfrm>
          <a:custGeom>
            <a:avLst/>
            <a:gdLst>
              <a:gd name="T0" fmla="*/ 0 w 1303"/>
              <a:gd name="T1" fmla="*/ 232 h 318"/>
              <a:gd name="T2" fmla="*/ 260 w 1303"/>
              <a:gd name="T3" fmla="*/ 175 h 318"/>
              <a:gd name="T4" fmla="*/ 521 w 1303"/>
              <a:gd name="T5" fmla="*/ 0 h 318"/>
              <a:gd name="T6" fmla="*/ 782 w 1303"/>
              <a:gd name="T7" fmla="*/ 318 h 318"/>
              <a:gd name="T8" fmla="*/ 1042 w 1303"/>
              <a:gd name="T9" fmla="*/ 279 h 318"/>
              <a:gd name="T10" fmla="*/ 1303 w 1303"/>
              <a:gd name="T11" fmla="*/ 318 h 318"/>
            </a:gdLst>
            <a:ahLst/>
            <a:cxnLst>
              <a:cxn ang="0">
                <a:pos x="T0" y="T1"/>
              </a:cxn>
              <a:cxn ang="0">
                <a:pos x="T2" y="T3"/>
              </a:cxn>
              <a:cxn ang="0">
                <a:pos x="T4" y="T5"/>
              </a:cxn>
              <a:cxn ang="0">
                <a:pos x="T6" y="T7"/>
              </a:cxn>
              <a:cxn ang="0">
                <a:pos x="T8" y="T9"/>
              </a:cxn>
              <a:cxn ang="0">
                <a:pos x="T10" y="T11"/>
              </a:cxn>
            </a:cxnLst>
            <a:rect l="0" t="0" r="r" b="b"/>
            <a:pathLst>
              <a:path w="1303" h="318">
                <a:moveTo>
                  <a:pt x="0" y="232"/>
                </a:moveTo>
                <a:lnTo>
                  <a:pt x="260" y="175"/>
                </a:lnTo>
                <a:lnTo>
                  <a:pt x="521" y="0"/>
                </a:lnTo>
                <a:lnTo>
                  <a:pt x="782" y="318"/>
                </a:lnTo>
                <a:lnTo>
                  <a:pt x="1042" y="279"/>
                </a:lnTo>
                <a:lnTo>
                  <a:pt x="1303" y="318"/>
                </a:lnTo>
              </a:path>
            </a:pathLst>
          </a:custGeom>
          <a:noFill/>
          <a:ln w="28575"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67"/>
          <p:cNvSpPr>
            <a:spLocks noChangeArrowheads="1"/>
          </p:cNvSpPr>
          <p:nvPr/>
        </p:nvSpPr>
        <p:spPr bwMode="auto">
          <a:xfrm>
            <a:off x="3224213" y="2054225"/>
            <a:ext cx="33337"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8"/>
          <p:cNvSpPr>
            <a:spLocks noEditPoints="1"/>
          </p:cNvSpPr>
          <p:nvPr/>
        </p:nvSpPr>
        <p:spPr bwMode="auto">
          <a:xfrm>
            <a:off x="3209925" y="203993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69"/>
          <p:cNvSpPr>
            <a:spLocks noChangeArrowheads="1"/>
          </p:cNvSpPr>
          <p:nvPr/>
        </p:nvSpPr>
        <p:spPr bwMode="auto">
          <a:xfrm>
            <a:off x="3636963" y="1963738"/>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0"/>
          <p:cNvSpPr>
            <a:spLocks noEditPoints="1"/>
          </p:cNvSpPr>
          <p:nvPr/>
        </p:nvSpPr>
        <p:spPr bwMode="auto">
          <a:xfrm>
            <a:off x="3622675" y="194945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71"/>
          <p:cNvSpPr>
            <a:spLocks noChangeArrowheads="1"/>
          </p:cNvSpPr>
          <p:nvPr/>
        </p:nvSpPr>
        <p:spPr bwMode="auto">
          <a:xfrm>
            <a:off x="4051300" y="1685925"/>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2"/>
          <p:cNvSpPr>
            <a:spLocks noEditPoints="1"/>
          </p:cNvSpPr>
          <p:nvPr/>
        </p:nvSpPr>
        <p:spPr bwMode="auto">
          <a:xfrm>
            <a:off x="4037013" y="16716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73"/>
          <p:cNvSpPr>
            <a:spLocks noChangeArrowheads="1"/>
          </p:cNvSpPr>
          <p:nvPr/>
        </p:nvSpPr>
        <p:spPr bwMode="auto">
          <a:xfrm>
            <a:off x="4465638"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4"/>
          <p:cNvSpPr>
            <a:spLocks noEditPoints="1"/>
          </p:cNvSpPr>
          <p:nvPr/>
        </p:nvSpPr>
        <p:spPr bwMode="auto">
          <a:xfrm>
            <a:off x="4451350" y="217646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75"/>
          <p:cNvSpPr>
            <a:spLocks noChangeArrowheads="1"/>
          </p:cNvSpPr>
          <p:nvPr/>
        </p:nvSpPr>
        <p:spPr bwMode="auto">
          <a:xfrm>
            <a:off x="4879975" y="2128838"/>
            <a:ext cx="33337" cy="3333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6"/>
          <p:cNvSpPr>
            <a:spLocks noEditPoints="1"/>
          </p:cNvSpPr>
          <p:nvPr/>
        </p:nvSpPr>
        <p:spPr bwMode="auto">
          <a:xfrm>
            <a:off x="4865688" y="2114550"/>
            <a:ext cx="61912"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77"/>
          <p:cNvSpPr>
            <a:spLocks noChangeArrowheads="1"/>
          </p:cNvSpPr>
          <p:nvPr/>
        </p:nvSpPr>
        <p:spPr bwMode="auto">
          <a:xfrm>
            <a:off x="5292725" y="21907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78"/>
          <p:cNvSpPr>
            <a:spLocks noEditPoints="1"/>
          </p:cNvSpPr>
          <p:nvPr/>
        </p:nvSpPr>
        <p:spPr bwMode="auto">
          <a:xfrm>
            <a:off x="5278438" y="217646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79"/>
          <p:cNvSpPr>
            <a:spLocks noChangeShapeType="1"/>
          </p:cNvSpPr>
          <p:nvPr/>
        </p:nvSpPr>
        <p:spPr bwMode="auto">
          <a:xfrm>
            <a:off x="3224213" y="2220913"/>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80"/>
          <p:cNvSpPr>
            <a:spLocks noChangeShapeType="1"/>
          </p:cNvSpPr>
          <p:nvPr/>
        </p:nvSpPr>
        <p:spPr bwMode="auto">
          <a:xfrm>
            <a:off x="3636963" y="21431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81"/>
          <p:cNvSpPr>
            <a:spLocks noChangeShapeType="1"/>
          </p:cNvSpPr>
          <p:nvPr/>
        </p:nvSpPr>
        <p:spPr bwMode="auto">
          <a:xfrm>
            <a:off x="4051300" y="22637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82"/>
          <p:cNvSpPr>
            <a:spLocks noChangeShapeType="1"/>
          </p:cNvSpPr>
          <p:nvPr/>
        </p:nvSpPr>
        <p:spPr bwMode="auto">
          <a:xfrm>
            <a:off x="4465638" y="23336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3"/>
          <p:cNvSpPr>
            <a:spLocks noChangeShapeType="1"/>
          </p:cNvSpPr>
          <p:nvPr/>
        </p:nvSpPr>
        <p:spPr bwMode="auto">
          <a:xfrm>
            <a:off x="4879975" y="224472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4"/>
          <p:cNvSpPr>
            <a:spLocks noChangeShapeType="1"/>
          </p:cNvSpPr>
          <p:nvPr/>
        </p:nvSpPr>
        <p:spPr bwMode="auto">
          <a:xfrm>
            <a:off x="5292725" y="230822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5"/>
          <p:cNvSpPr>
            <a:spLocks noChangeShapeType="1"/>
          </p:cNvSpPr>
          <p:nvPr/>
        </p:nvSpPr>
        <p:spPr bwMode="auto">
          <a:xfrm>
            <a:off x="3224213" y="1920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6"/>
          <p:cNvSpPr>
            <a:spLocks noChangeShapeType="1"/>
          </p:cNvSpPr>
          <p:nvPr/>
        </p:nvSpPr>
        <p:spPr bwMode="auto">
          <a:xfrm>
            <a:off x="3636963" y="1819275"/>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8"/>
          <p:cNvSpPr>
            <a:spLocks noChangeShapeType="1"/>
          </p:cNvSpPr>
          <p:nvPr/>
        </p:nvSpPr>
        <p:spPr bwMode="auto">
          <a:xfrm>
            <a:off x="4465638" y="20843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p:cNvSpPr>
            <a:spLocks noChangeShapeType="1"/>
          </p:cNvSpPr>
          <p:nvPr/>
        </p:nvSpPr>
        <p:spPr bwMode="auto">
          <a:xfrm>
            <a:off x="4879975" y="2047875"/>
            <a:ext cx="33337"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90"/>
          <p:cNvSpPr>
            <a:spLocks noChangeShapeType="1"/>
          </p:cNvSpPr>
          <p:nvPr/>
        </p:nvSpPr>
        <p:spPr bwMode="auto">
          <a:xfrm>
            <a:off x="5292725" y="2109788"/>
            <a:ext cx="34925" cy="0"/>
          </a:xfrm>
          <a:prstGeom prst="line">
            <a:avLst/>
          </a:prstGeom>
          <a:noFill/>
          <a:ln w="28575"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91"/>
          <p:cNvSpPr>
            <a:spLocks noChangeShapeType="1"/>
          </p:cNvSpPr>
          <p:nvPr/>
        </p:nvSpPr>
        <p:spPr bwMode="auto">
          <a:xfrm>
            <a:off x="3241675" y="2022475"/>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92"/>
          <p:cNvSpPr>
            <a:spLocks noChangeShapeType="1"/>
          </p:cNvSpPr>
          <p:nvPr/>
        </p:nvSpPr>
        <p:spPr bwMode="auto">
          <a:xfrm>
            <a:off x="3654425" y="2012950"/>
            <a:ext cx="0" cy="13335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93"/>
          <p:cNvSpPr>
            <a:spLocks noChangeShapeType="1"/>
          </p:cNvSpPr>
          <p:nvPr/>
        </p:nvSpPr>
        <p:spPr bwMode="auto">
          <a:xfrm>
            <a:off x="4068763" y="2100263"/>
            <a:ext cx="0" cy="15398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94"/>
          <p:cNvSpPr>
            <a:spLocks noChangeShapeType="1"/>
          </p:cNvSpPr>
          <p:nvPr/>
        </p:nvSpPr>
        <p:spPr bwMode="auto">
          <a:xfrm>
            <a:off x="4483100" y="2200275"/>
            <a:ext cx="0" cy="635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95"/>
          <p:cNvSpPr>
            <a:spLocks noChangeShapeType="1"/>
          </p:cNvSpPr>
          <p:nvPr/>
        </p:nvSpPr>
        <p:spPr bwMode="auto">
          <a:xfrm>
            <a:off x="4895850" y="2384425"/>
            <a:ext cx="0" cy="152400"/>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96"/>
          <p:cNvSpPr>
            <a:spLocks noChangeShapeType="1"/>
          </p:cNvSpPr>
          <p:nvPr/>
        </p:nvSpPr>
        <p:spPr bwMode="auto">
          <a:xfrm>
            <a:off x="5310188" y="2295525"/>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97"/>
          <p:cNvSpPr>
            <a:spLocks noChangeShapeType="1"/>
          </p:cNvSpPr>
          <p:nvPr/>
        </p:nvSpPr>
        <p:spPr bwMode="auto">
          <a:xfrm flipV="1">
            <a:off x="3241675" y="1887538"/>
            <a:ext cx="0" cy="134938"/>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8"/>
          <p:cNvSpPr>
            <a:spLocks noChangeShapeType="1"/>
          </p:cNvSpPr>
          <p:nvPr/>
        </p:nvSpPr>
        <p:spPr bwMode="auto">
          <a:xfrm flipV="1">
            <a:off x="3654425" y="1881188"/>
            <a:ext cx="0" cy="13176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99"/>
          <p:cNvSpPr>
            <a:spLocks noChangeShapeType="1"/>
          </p:cNvSpPr>
          <p:nvPr/>
        </p:nvSpPr>
        <p:spPr bwMode="auto">
          <a:xfrm flipV="1">
            <a:off x="4068763" y="1944688"/>
            <a:ext cx="0" cy="1555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0"/>
          <p:cNvSpPr>
            <a:spLocks noChangeShapeType="1"/>
          </p:cNvSpPr>
          <p:nvPr/>
        </p:nvSpPr>
        <p:spPr bwMode="auto">
          <a:xfrm flipV="1">
            <a:off x="4483100" y="2138363"/>
            <a:ext cx="0" cy="619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1"/>
          <p:cNvSpPr>
            <a:spLocks noChangeShapeType="1"/>
          </p:cNvSpPr>
          <p:nvPr/>
        </p:nvSpPr>
        <p:spPr bwMode="auto">
          <a:xfrm flipV="1">
            <a:off x="4895850" y="2233613"/>
            <a:ext cx="0" cy="150813"/>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2"/>
          <p:cNvSpPr>
            <a:spLocks noChangeShapeType="1"/>
          </p:cNvSpPr>
          <p:nvPr/>
        </p:nvSpPr>
        <p:spPr bwMode="auto">
          <a:xfrm flipV="1">
            <a:off x="5310188" y="2228850"/>
            <a:ext cx="0" cy="66675"/>
          </a:xfrm>
          <a:prstGeom prst="line">
            <a:avLst/>
          </a:prstGeom>
          <a:noFill/>
          <a:ln w="28575"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3"/>
          <p:cNvSpPr>
            <a:spLocks/>
          </p:cNvSpPr>
          <p:nvPr/>
        </p:nvSpPr>
        <p:spPr bwMode="auto">
          <a:xfrm>
            <a:off x="3241675" y="2012950"/>
            <a:ext cx="2068512" cy="371475"/>
          </a:xfrm>
          <a:custGeom>
            <a:avLst/>
            <a:gdLst>
              <a:gd name="T0" fmla="*/ 0 w 1303"/>
              <a:gd name="T1" fmla="*/ 6 h 234"/>
              <a:gd name="T2" fmla="*/ 260 w 1303"/>
              <a:gd name="T3" fmla="*/ 0 h 234"/>
              <a:gd name="T4" fmla="*/ 521 w 1303"/>
              <a:gd name="T5" fmla="*/ 55 h 234"/>
              <a:gd name="T6" fmla="*/ 782 w 1303"/>
              <a:gd name="T7" fmla="*/ 118 h 234"/>
              <a:gd name="T8" fmla="*/ 1042 w 1303"/>
              <a:gd name="T9" fmla="*/ 234 h 234"/>
              <a:gd name="T10" fmla="*/ 1303 w 1303"/>
              <a:gd name="T11" fmla="*/ 178 h 234"/>
            </a:gdLst>
            <a:ahLst/>
            <a:cxnLst>
              <a:cxn ang="0">
                <a:pos x="T0" y="T1"/>
              </a:cxn>
              <a:cxn ang="0">
                <a:pos x="T2" y="T3"/>
              </a:cxn>
              <a:cxn ang="0">
                <a:pos x="T4" y="T5"/>
              </a:cxn>
              <a:cxn ang="0">
                <a:pos x="T6" y="T7"/>
              </a:cxn>
              <a:cxn ang="0">
                <a:pos x="T8" y="T9"/>
              </a:cxn>
              <a:cxn ang="0">
                <a:pos x="T10" y="T11"/>
              </a:cxn>
            </a:cxnLst>
            <a:rect l="0" t="0" r="r" b="b"/>
            <a:pathLst>
              <a:path w="1303" h="234">
                <a:moveTo>
                  <a:pt x="0" y="6"/>
                </a:moveTo>
                <a:lnTo>
                  <a:pt x="260" y="0"/>
                </a:lnTo>
                <a:lnTo>
                  <a:pt x="521" y="55"/>
                </a:lnTo>
                <a:lnTo>
                  <a:pt x="782" y="118"/>
                </a:lnTo>
                <a:lnTo>
                  <a:pt x="1042" y="234"/>
                </a:lnTo>
                <a:lnTo>
                  <a:pt x="1303" y="178"/>
                </a:lnTo>
              </a:path>
            </a:pathLst>
          </a:custGeom>
          <a:noFill/>
          <a:ln w="28575"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auto">
          <a:xfrm>
            <a:off x="3224213" y="2005013"/>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noEditPoints="1"/>
          </p:cNvSpPr>
          <p:nvPr/>
        </p:nvSpPr>
        <p:spPr bwMode="auto">
          <a:xfrm>
            <a:off x="3209925" y="1990725"/>
            <a:ext cx="63500"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106"/>
          <p:cNvSpPr>
            <a:spLocks noChangeArrowheads="1"/>
          </p:cNvSpPr>
          <p:nvPr/>
        </p:nvSpPr>
        <p:spPr bwMode="auto">
          <a:xfrm>
            <a:off x="3636963" y="1995488"/>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07"/>
          <p:cNvSpPr>
            <a:spLocks noEditPoints="1"/>
          </p:cNvSpPr>
          <p:nvPr/>
        </p:nvSpPr>
        <p:spPr bwMode="auto">
          <a:xfrm>
            <a:off x="3622675" y="1981200"/>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108"/>
          <p:cNvSpPr>
            <a:spLocks noChangeArrowheads="1"/>
          </p:cNvSpPr>
          <p:nvPr/>
        </p:nvSpPr>
        <p:spPr bwMode="auto">
          <a:xfrm>
            <a:off x="4051300" y="2082800"/>
            <a:ext cx="34925"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09"/>
          <p:cNvSpPr>
            <a:spLocks noEditPoints="1"/>
          </p:cNvSpPr>
          <p:nvPr/>
        </p:nvSpPr>
        <p:spPr bwMode="auto">
          <a:xfrm>
            <a:off x="4037013" y="2068513"/>
            <a:ext cx="63500" cy="6191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110"/>
          <p:cNvSpPr>
            <a:spLocks noChangeArrowheads="1"/>
          </p:cNvSpPr>
          <p:nvPr/>
        </p:nvSpPr>
        <p:spPr bwMode="auto">
          <a:xfrm>
            <a:off x="4465638" y="218281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1"/>
          <p:cNvSpPr>
            <a:spLocks noEditPoints="1"/>
          </p:cNvSpPr>
          <p:nvPr/>
        </p:nvSpPr>
        <p:spPr bwMode="auto">
          <a:xfrm>
            <a:off x="4451350" y="21685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112"/>
          <p:cNvSpPr>
            <a:spLocks noChangeArrowheads="1"/>
          </p:cNvSpPr>
          <p:nvPr/>
        </p:nvSpPr>
        <p:spPr bwMode="auto">
          <a:xfrm>
            <a:off x="4879975" y="2368550"/>
            <a:ext cx="33337" cy="3333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3"/>
          <p:cNvSpPr>
            <a:spLocks noEditPoints="1"/>
          </p:cNvSpPr>
          <p:nvPr/>
        </p:nvSpPr>
        <p:spPr bwMode="auto">
          <a:xfrm>
            <a:off x="4865688" y="2354263"/>
            <a:ext cx="61912" cy="6191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Oval 114"/>
          <p:cNvSpPr>
            <a:spLocks noChangeArrowheads="1"/>
          </p:cNvSpPr>
          <p:nvPr/>
        </p:nvSpPr>
        <p:spPr bwMode="auto">
          <a:xfrm>
            <a:off x="5292725" y="2278063"/>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15"/>
          <p:cNvSpPr>
            <a:spLocks noEditPoints="1"/>
          </p:cNvSpPr>
          <p:nvPr/>
        </p:nvSpPr>
        <p:spPr bwMode="auto">
          <a:xfrm>
            <a:off x="5278438" y="226377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Line 116"/>
          <p:cNvSpPr>
            <a:spLocks noChangeShapeType="1"/>
          </p:cNvSpPr>
          <p:nvPr/>
        </p:nvSpPr>
        <p:spPr bwMode="auto">
          <a:xfrm>
            <a:off x="3224213" y="2155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117"/>
          <p:cNvSpPr>
            <a:spLocks noChangeShapeType="1"/>
          </p:cNvSpPr>
          <p:nvPr/>
        </p:nvSpPr>
        <p:spPr bwMode="auto">
          <a:xfrm>
            <a:off x="3636963" y="21463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118"/>
          <p:cNvSpPr>
            <a:spLocks noChangeShapeType="1"/>
          </p:cNvSpPr>
          <p:nvPr/>
        </p:nvSpPr>
        <p:spPr bwMode="auto">
          <a:xfrm>
            <a:off x="4051300" y="22542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119"/>
          <p:cNvSpPr>
            <a:spLocks noChangeShapeType="1"/>
          </p:cNvSpPr>
          <p:nvPr/>
        </p:nvSpPr>
        <p:spPr bwMode="auto">
          <a:xfrm>
            <a:off x="4465638" y="2263775"/>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120"/>
          <p:cNvSpPr>
            <a:spLocks noChangeShapeType="1"/>
          </p:cNvSpPr>
          <p:nvPr/>
        </p:nvSpPr>
        <p:spPr bwMode="auto">
          <a:xfrm>
            <a:off x="4879975" y="2536825"/>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121"/>
          <p:cNvSpPr>
            <a:spLocks noChangeShapeType="1"/>
          </p:cNvSpPr>
          <p:nvPr/>
        </p:nvSpPr>
        <p:spPr bwMode="auto">
          <a:xfrm>
            <a:off x="5292725" y="236220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122"/>
          <p:cNvSpPr>
            <a:spLocks noChangeShapeType="1"/>
          </p:cNvSpPr>
          <p:nvPr/>
        </p:nvSpPr>
        <p:spPr bwMode="auto">
          <a:xfrm>
            <a:off x="3224213" y="1887538"/>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123"/>
          <p:cNvSpPr>
            <a:spLocks noChangeShapeType="1"/>
          </p:cNvSpPr>
          <p:nvPr/>
        </p:nvSpPr>
        <p:spPr bwMode="auto">
          <a:xfrm>
            <a:off x="3636963" y="18811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124"/>
          <p:cNvSpPr>
            <a:spLocks noChangeShapeType="1"/>
          </p:cNvSpPr>
          <p:nvPr/>
        </p:nvSpPr>
        <p:spPr bwMode="auto">
          <a:xfrm>
            <a:off x="4051300" y="1944688"/>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125"/>
          <p:cNvSpPr>
            <a:spLocks noChangeShapeType="1"/>
          </p:cNvSpPr>
          <p:nvPr/>
        </p:nvSpPr>
        <p:spPr bwMode="auto">
          <a:xfrm>
            <a:off x="4465638" y="2138363"/>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126"/>
          <p:cNvSpPr>
            <a:spLocks noChangeShapeType="1"/>
          </p:cNvSpPr>
          <p:nvPr/>
        </p:nvSpPr>
        <p:spPr bwMode="auto">
          <a:xfrm>
            <a:off x="4879975" y="2233613"/>
            <a:ext cx="33337"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27"/>
          <p:cNvSpPr>
            <a:spLocks noChangeShapeType="1"/>
          </p:cNvSpPr>
          <p:nvPr/>
        </p:nvSpPr>
        <p:spPr bwMode="auto">
          <a:xfrm>
            <a:off x="5292725" y="2228850"/>
            <a:ext cx="34925" cy="0"/>
          </a:xfrm>
          <a:prstGeom prst="line">
            <a:avLst/>
          </a:prstGeom>
          <a:noFill/>
          <a:ln w="28575"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28"/>
          <p:cNvSpPr>
            <a:spLocks noChangeArrowheads="1"/>
          </p:cNvSpPr>
          <p:nvPr/>
        </p:nvSpPr>
        <p:spPr bwMode="auto">
          <a:xfrm>
            <a:off x="5129213" y="2724150"/>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4" name="Line 129"/>
          <p:cNvSpPr>
            <a:spLocks noChangeShapeType="1"/>
          </p:cNvSpPr>
          <p:nvPr/>
        </p:nvSpPr>
        <p:spPr bwMode="auto">
          <a:xfrm>
            <a:off x="4943475" y="2792413"/>
            <a:ext cx="173037" cy="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30"/>
          <p:cNvSpPr>
            <a:spLocks noChangeShapeType="1"/>
          </p:cNvSpPr>
          <p:nvPr/>
        </p:nvSpPr>
        <p:spPr bwMode="auto">
          <a:xfrm>
            <a:off x="5013325" y="28432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1"/>
          <p:cNvSpPr>
            <a:spLocks noChangeShapeType="1"/>
          </p:cNvSpPr>
          <p:nvPr/>
        </p:nvSpPr>
        <p:spPr bwMode="auto">
          <a:xfrm>
            <a:off x="5013325" y="2741613"/>
            <a:ext cx="34925" cy="0"/>
          </a:xfrm>
          <a:prstGeom prst="line">
            <a:avLst/>
          </a:prstGeom>
          <a:noFill/>
          <a:ln w="1111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32"/>
          <p:cNvSpPr>
            <a:spLocks noChangeShapeType="1"/>
          </p:cNvSpPr>
          <p:nvPr/>
        </p:nvSpPr>
        <p:spPr bwMode="auto">
          <a:xfrm flipV="1">
            <a:off x="5030788" y="2741613"/>
            <a:ext cx="0" cy="101600"/>
          </a:xfrm>
          <a:prstGeom prst="line">
            <a:avLst/>
          </a:prstGeom>
          <a:noFill/>
          <a:ln w="1111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133"/>
          <p:cNvSpPr>
            <a:spLocks noChangeArrowheads="1"/>
          </p:cNvSpPr>
          <p:nvPr/>
        </p:nvSpPr>
        <p:spPr bwMode="auto">
          <a:xfrm>
            <a:off x="5013325" y="2774950"/>
            <a:ext cx="34925" cy="3492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4"/>
          <p:cNvSpPr>
            <a:spLocks noEditPoints="1"/>
          </p:cNvSpPr>
          <p:nvPr/>
        </p:nvSpPr>
        <p:spPr bwMode="auto">
          <a:xfrm>
            <a:off x="5006975" y="2768600"/>
            <a:ext cx="46037" cy="460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Rectangle 135"/>
          <p:cNvSpPr>
            <a:spLocks noChangeArrowheads="1"/>
          </p:cNvSpPr>
          <p:nvPr/>
        </p:nvSpPr>
        <p:spPr bwMode="auto">
          <a:xfrm>
            <a:off x="5129213" y="2887663"/>
            <a:ext cx="3921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 name="Line 136"/>
          <p:cNvSpPr>
            <a:spLocks noChangeShapeType="1"/>
          </p:cNvSpPr>
          <p:nvPr/>
        </p:nvSpPr>
        <p:spPr bwMode="auto">
          <a:xfrm>
            <a:off x="4943475" y="2957513"/>
            <a:ext cx="173037" cy="0"/>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137"/>
          <p:cNvSpPr>
            <a:spLocks noChangeShapeType="1"/>
          </p:cNvSpPr>
          <p:nvPr/>
        </p:nvSpPr>
        <p:spPr bwMode="auto">
          <a:xfrm>
            <a:off x="5013325" y="3008313"/>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138"/>
          <p:cNvSpPr>
            <a:spLocks noChangeShapeType="1"/>
          </p:cNvSpPr>
          <p:nvPr/>
        </p:nvSpPr>
        <p:spPr bwMode="auto">
          <a:xfrm>
            <a:off x="5013325" y="2905125"/>
            <a:ext cx="34925" cy="0"/>
          </a:xfrm>
          <a:prstGeom prst="line">
            <a:avLst/>
          </a:prstGeom>
          <a:noFill/>
          <a:ln w="1111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139"/>
          <p:cNvSpPr>
            <a:spLocks noChangeShapeType="1"/>
          </p:cNvSpPr>
          <p:nvPr/>
        </p:nvSpPr>
        <p:spPr bwMode="auto">
          <a:xfrm flipV="1">
            <a:off x="5030788" y="2905125"/>
            <a:ext cx="0" cy="103188"/>
          </a:xfrm>
          <a:prstGeom prst="line">
            <a:avLst/>
          </a:prstGeom>
          <a:noFill/>
          <a:ln w="1111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140"/>
          <p:cNvSpPr>
            <a:spLocks noChangeArrowheads="1"/>
          </p:cNvSpPr>
          <p:nvPr/>
        </p:nvSpPr>
        <p:spPr bwMode="auto">
          <a:xfrm>
            <a:off x="5013325" y="2940050"/>
            <a:ext cx="34925"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1"/>
          <p:cNvSpPr>
            <a:spLocks noEditPoints="1"/>
          </p:cNvSpPr>
          <p:nvPr/>
        </p:nvSpPr>
        <p:spPr bwMode="auto">
          <a:xfrm>
            <a:off x="5006975" y="2933700"/>
            <a:ext cx="46037" cy="46038"/>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46"/>
          <p:cNvSpPr>
            <a:spLocks noChangeShapeType="1"/>
          </p:cNvSpPr>
          <p:nvPr/>
        </p:nvSpPr>
        <p:spPr bwMode="auto">
          <a:xfrm>
            <a:off x="6785537" y="3095625"/>
            <a:ext cx="2473325"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47"/>
          <p:cNvSpPr>
            <a:spLocks noChangeShapeType="1"/>
          </p:cNvSpPr>
          <p:nvPr/>
        </p:nvSpPr>
        <p:spPr bwMode="auto">
          <a:xfrm>
            <a:off x="70331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48"/>
          <p:cNvSpPr>
            <a:spLocks noChangeShapeType="1"/>
          </p:cNvSpPr>
          <p:nvPr/>
        </p:nvSpPr>
        <p:spPr bwMode="auto">
          <a:xfrm>
            <a:off x="7528487"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49"/>
          <p:cNvSpPr>
            <a:spLocks noChangeShapeType="1"/>
          </p:cNvSpPr>
          <p:nvPr/>
        </p:nvSpPr>
        <p:spPr bwMode="auto">
          <a:xfrm>
            <a:off x="80222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50"/>
          <p:cNvSpPr>
            <a:spLocks noChangeShapeType="1"/>
          </p:cNvSpPr>
          <p:nvPr/>
        </p:nvSpPr>
        <p:spPr bwMode="auto">
          <a:xfrm>
            <a:off x="8517500"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51"/>
          <p:cNvSpPr>
            <a:spLocks noChangeShapeType="1"/>
          </p:cNvSpPr>
          <p:nvPr/>
        </p:nvSpPr>
        <p:spPr bwMode="auto">
          <a:xfrm>
            <a:off x="9011212" y="3095625"/>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52"/>
          <p:cNvSpPr>
            <a:spLocks noChangeArrowheads="1"/>
          </p:cNvSpPr>
          <p:nvPr/>
        </p:nvSpPr>
        <p:spPr bwMode="auto">
          <a:xfrm>
            <a:off x="700461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 name="Rectangle 153"/>
          <p:cNvSpPr>
            <a:spLocks noChangeArrowheads="1"/>
          </p:cNvSpPr>
          <p:nvPr/>
        </p:nvSpPr>
        <p:spPr bwMode="auto">
          <a:xfrm>
            <a:off x="7498325"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 name="Rectangle 154"/>
          <p:cNvSpPr>
            <a:spLocks noChangeArrowheads="1"/>
          </p:cNvSpPr>
          <p:nvPr/>
        </p:nvSpPr>
        <p:spPr bwMode="auto">
          <a:xfrm>
            <a:off x="7992037"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 name="Rectangle 155"/>
          <p:cNvSpPr>
            <a:spLocks noChangeArrowheads="1"/>
          </p:cNvSpPr>
          <p:nvPr/>
        </p:nvSpPr>
        <p:spPr bwMode="auto">
          <a:xfrm>
            <a:off x="8485750"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0" name="Rectangle 156"/>
          <p:cNvSpPr>
            <a:spLocks noChangeArrowheads="1"/>
          </p:cNvSpPr>
          <p:nvPr/>
        </p:nvSpPr>
        <p:spPr bwMode="auto">
          <a:xfrm>
            <a:off x="8979462" y="316865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2" name="Line 158"/>
          <p:cNvSpPr>
            <a:spLocks noChangeShapeType="1"/>
          </p:cNvSpPr>
          <p:nvPr/>
        </p:nvSpPr>
        <p:spPr bwMode="auto">
          <a:xfrm flipV="1">
            <a:off x="6785537" y="1135063"/>
            <a:ext cx="0" cy="196056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159"/>
          <p:cNvSpPr>
            <a:spLocks noChangeShapeType="1"/>
          </p:cNvSpPr>
          <p:nvPr/>
        </p:nvSpPr>
        <p:spPr bwMode="auto">
          <a:xfrm flipH="1">
            <a:off x="6761725" y="3095625"/>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60"/>
          <p:cNvSpPr>
            <a:spLocks noChangeShapeType="1"/>
          </p:cNvSpPr>
          <p:nvPr/>
        </p:nvSpPr>
        <p:spPr bwMode="auto">
          <a:xfrm flipH="1">
            <a:off x="6761725" y="2116138"/>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161"/>
          <p:cNvSpPr>
            <a:spLocks noChangeShapeType="1"/>
          </p:cNvSpPr>
          <p:nvPr/>
        </p:nvSpPr>
        <p:spPr bwMode="auto">
          <a:xfrm flipH="1">
            <a:off x="6761725" y="1135063"/>
            <a:ext cx="23813"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62"/>
          <p:cNvSpPr>
            <a:spLocks noChangeArrowheads="1"/>
          </p:cNvSpPr>
          <p:nvPr/>
        </p:nvSpPr>
        <p:spPr bwMode="auto">
          <a:xfrm>
            <a:off x="6661712" y="3035300"/>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 name="Rectangle 163"/>
          <p:cNvSpPr>
            <a:spLocks noChangeArrowheads="1"/>
          </p:cNvSpPr>
          <p:nvPr/>
        </p:nvSpPr>
        <p:spPr bwMode="auto">
          <a:xfrm>
            <a:off x="6563287" y="2057400"/>
            <a:ext cx="23653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8" name="Rectangle 164"/>
          <p:cNvSpPr>
            <a:spLocks noChangeArrowheads="1"/>
          </p:cNvSpPr>
          <p:nvPr/>
        </p:nvSpPr>
        <p:spPr bwMode="auto">
          <a:xfrm>
            <a:off x="6661712" y="1074738"/>
            <a:ext cx="128588"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 name="Line 183"/>
          <p:cNvSpPr>
            <a:spLocks noChangeShapeType="1"/>
          </p:cNvSpPr>
          <p:nvPr/>
        </p:nvSpPr>
        <p:spPr bwMode="auto">
          <a:xfrm>
            <a:off x="7033187" y="2185988"/>
            <a:ext cx="0" cy="476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184"/>
          <p:cNvSpPr>
            <a:spLocks noChangeShapeType="1"/>
          </p:cNvSpPr>
          <p:nvPr/>
        </p:nvSpPr>
        <p:spPr bwMode="auto">
          <a:xfrm>
            <a:off x="7528487" y="2138363"/>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185"/>
          <p:cNvSpPr>
            <a:spLocks noChangeShapeType="1"/>
          </p:cNvSpPr>
          <p:nvPr/>
        </p:nvSpPr>
        <p:spPr bwMode="auto">
          <a:xfrm>
            <a:off x="8022200" y="2087563"/>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186"/>
          <p:cNvSpPr>
            <a:spLocks noChangeShapeType="1"/>
          </p:cNvSpPr>
          <p:nvPr/>
        </p:nvSpPr>
        <p:spPr bwMode="auto">
          <a:xfrm>
            <a:off x="8517500" y="2057400"/>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187"/>
          <p:cNvSpPr>
            <a:spLocks noChangeShapeType="1"/>
          </p:cNvSpPr>
          <p:nvPr/>
        </p:nvSpPr>
        <p:spPr bwMode="auto">
          <a:xfrm>
            <a:off x="9011212" y="2197100"/>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188"/>
          <p:cNvSpPr>
            <a:spLocks noChangeShapeType="1"/>
          </p:cNvSpPr>
          <p:nvPr/>
        </p:nvSpPr>
        <p:spPr bwMode="auto">
          <a:xfrm flipV="1">
            <a:off x="7033187" y="2136775"/>
            <a:ext cx="0" cy="4921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189"/>
          <p:cNvSpPr>
            <a:spLocks noChangeShapeType="1"/>
          </p:cNvSpPr>
          <p:nvPr/>
        </p:nvSpPr>
        <p:spPr bwMode="auto">
          <a:xfrm flipV="1">
            <a:off x="7528487" y="2084388"/>
            <a:ext cx="0" cy="539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190"/>
          <p:cNvSpPr>
            <a:spLocks noChangeShapeType="1"/>
          </p:cNvSpPr>
          <p:nvPr/>
        </p:nvSpPr>
        <p:spPr bwMode="auto">
          <a:xfrm flipV="1">
            <a:off x="8022200" y="2014538"/>
            <a:ext cx="0" cy="7302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191"/>
          <p:cNvSpPr>
            <a:spLocks noChangeShapeType="1"/>
          </p:cNvSpPr>
          <p:nvPr/>
        </p:nvSpPr>
        <p:spPr bwMode="auto">
          <a:xfrm flipV="1">
            <a:off x="8517500" y="1990725"/>
            <a:ext cx="0" cy="66675"/>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92"/>
          <p:cNvSpPr>
            <a:spLocks noChangeShapeType="1"/>
          </p:cNvSpPr>
          <p:nvPr/>
        </p:nvSpPr>
        <p:spPr bwMode="auto">
          <a:xfrm flipV="1">
            <a:off x="9011212" y="2141538"/>
            <a:ext cx="0" cy="55562"/>
          </a:xfrm>
          <a:prstGeom prst="line">
            <a:avLst/>
          </a:prstGeom>
          <a:noFill/>
          <a:ln w="28575"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Freeform 193"/>
          <p:cNvSpPr>
            <a:spLocks/>
          </p:cNvSpPr>
          <p:nvPr/>
        </p:nvSpPr>
        <p:spPr bwMode="auto">
          <a:xfrm>
            <a:off x="7033187" y="2057400"/>
            <a:ext cx="1978025" cy="139700"/>
          </a:xfrm>
          <a:custGeom>
            <a:avLst/>
            <a:gdLst>
              <a:gd name="T0" fmla="*/ 0 w 1246"/>
              <a:gd name="T1" fmla="*/ 81 h 88"/>
              <a:gd name="T2" fmla="*/ 312 w 1246"/>
              <a:gd name="T3" fmla="*/ 51 h 88"/>
              <a:gd name="T4" fmla="*/ 623 w 1246"/>
              <a:gd name="T5" fmla="*/ 19 h 88"/>
              <a:gd name="T6" fmla="*/ 935 w 1246"/>
              <a:gd name="T7" fmla="*/ 0 h 88"/>
              <a:gd name="T8" fmla="*/ 1246 w 1246"/>
              <a:gd name="T9" fmla="*/ 88 h 88"/>
            </a:gdLst>
            <a:ahLst/>
            <a:cxnLst>
              <a:cxn ang="0">
                <a:pos x="T0" y="T1"/>
              </a:cxn>
              <a:cxn ang="0">
                <a:pos x="T2" y="T3"/>
              </a:cxn>
              <a:cxn ang="0">
                <a:pos x="T4" y="T5"/>
              </a:cxn>
              <a:cxn ang="0">
                <a:pos x="T6" y="T7"/>
              </a:cxn>
              <a:cxn ang="0">
                <a:pos x="T8" y="T9"/>
              </a:cxn>
            </a:cxnLst>
            <a:rect l="0" t="0" r="r" b="b"/>
            <a:pathLst>
              <a:path w="1246" h="88">
                <a:moveTo>
                  <a:pt x="0" y="81"/>
                </a:moveTo>
                <a:lnTo>
                  <a:pt x="312" y="51"/>
                </a:lnTo>
                <a:lnTo>
                  <a:pt x="623" y="19"/>
                </a:lnTo>
                <a:lnTo>
                  <a:pt x="935" y="0"/>
                </a:lnTo>
                <a:lnTo>
                  <a:pt x="1246" y="88"/>
                </a:lnTo>
              </a:path>
            </a:pathLst>
          </a:custGeom>
          <a:noFill/>
          <a:ln w="28575" cap="flat">
            <a:solidFill>
              <a:srgbClr val="CEDBB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194"/>
          <p:cNvSpPr>
            <a:spLocks noChangeArrowheads="1"/>
          </p:cNvSpPr>
          <p:nvPr/>
        </p:nvSpPr>
        <p:spPr bwMode="auto">
          <a:xfrm>
            <a:off x="7015725" y="2168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5"/>
          <p:cNvSpPr>
            <a:spLocks noEditPoints="1"/>
          </p:cNvSpPr>
          <p:nvPr/>
        </p:nvSpPr>
        <p:spPr bwMode="auto">
          <a:xfrm>
            <a:off x="7001437" y="2154238"/>
            <a:ext cx="63500" cy="61912"/>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4"/>
                  <a:pt x="123" y="128"/>
                  <a:pt x="117" y="128"/>
                </a:cubicBezTo>
                <a:cubicBezTo>
                  <a:pt x="111" y="128"/>
                  <a:pt x="106" y="124"/>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Oval 196"/>
          <p:cNvSpPr>
            <a:spLocks noChangeArrowheads="1"/>
          </p:cNvSpPr>
          <p:nvPr/>
        </p:nvSpPr>
        <p:spPr bwMode="auto">
          <a:xfrm>
            <a:off x="7511025" y="21209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97"/>
          <p:cNvSpPr>
            <a:spLocks noEditPoints="1"/>
          </p:cNvSpPr>
          <p:nvPr/>
        </p:nvSpPr>
        <p:spPr bwMode="auto">
          <a:xfrm>
            <a:off x="7496737" y="2106613"/>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Oval 198"/>
          <p:cNvSpPr>
            <a:spLocks noChangeArrowheads="1"/>
          </p:cNvSpPr>
          <p:nvPr/>
        </p:nvSpPr>
        <p:spPr bwMode="auto">
          <a:xfrm>
            <a:off x="8004737" y="2070100"/>
            <a:ext cx="34925"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99"/>
          <p:cNvSpPr>
            <a:spLocks noEditPoints="1"/>
          </p:cNvSpPr>
          <p:nvPr/>
        </p:nvSpPr>
        <p:spPr bwMode="auto">
          <a:xfrm>
            <a:off x="7990450" y="2055813"/>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Oval 200"/>
          <p:cNvSpPr>
            <a:spLocks noChangeArrowheads="1"/>
          </p:cNvSpPr>
          <p:nvPr/>
        </p:nvSpPr>
        <p:spPr bwMode="auto">
          <a:xfrm>
            <a:off x="8500037" y="2041525"/>
            <a:ext cx="34925" cy="33337"/>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201"/>
          <p:cNvSpPr>
            <a:spLocks noEditPoints="1"/>
          </p:cNvSpPr>
          <p:nvPr/>
        </p:nvSpPr>
        <p:spPr bwMode="auto">
          <a:xfrm>
            <a:off x="8485750" y="2025650"/>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3"/>
                  <a:pt x="124" y="128"/>
                  <a:pt x="118" y="128"/>
                </a:cubicBezTo>
                <a:cubicBezTo>
                  <a:pt x="112" y="128"/>
                  <a:pt x="107" y="123"/>
                  <a:pt x="107" y="118"/>
                </a:cubicBezTo>
                <a:cubicBezTo>
                  <a:pt x="107" y="112"/>
                  <a:pt x="112" y="107"/>
                  <a:pt x="118" y="107"/>
                </a:cubicBezTo>
                <a:close/>
                <a:moveTo>
                  <a:pt x="118" y="0"/>
                </a:moveTo>
                <a:cubicBezTo>
                  <a:pt x="53" y="0"/>
                  <a:pt x="0" y="53"/>
                  <a:pt x="0" y="118"/>
                </a:cubicBezTo>
                <a:cubicBezTo>
                  <a:pt x="0" y="182"/>
                  <a:pt x="53" y="235"/>
                  <a:pt x="118" y="235"/>
                </a:cubicBezTo>
                <a:cubicBezTo>
                  <a:pt x="182" y="235"/>
                  <a:pt x="235" y="182"/>
                  <a:pt x="235" y="118"/>
                </a:cubicBezTo>
                <a:lnTo>
                  <a:pt x="235" y="118"/>
                </a:lnTo>
                <a:cubicBezTo>
                  <a:pt x="235" y="53"/>
                  <a:pt x="182" y="0"/>
                  <a:pt x="118"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Oval 202"/>
          <p:cNvSpPr>
            <a:spLocks noChangeArrowheads="1"/>
          </p:cNvSpPr>
          <p:nvPr/>
        </p:nvSpPr>
        <p:spPr bwMode="auto">
          <a:xfrm>
            <a:off x="8995337" y="2179638"/>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203"/>
          <p:cNvSpPr>
            <a:spLocks noEditPoints="1"/>
          </p:cNvSpPr>
          <p:nvPr/>
        </p:nvSpPr>
        <p:spPr bwMode="auto">
          <a:xfrm>
            <a:off x="8981050" y="2165350"/>
            <a:ext cx="61913"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Line 204"/>
          <p:cNvSpPr>
            <a:spLocks noChangeShapeType="1"/>
          </p:cNvSpPr>
          <p:nvPr/>
        </p:nvSpPr>
        <p:spPr bwMode="auto">
          <a:xfrm>
            <a:off x="7015725" y="2233613"/>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205"/>
          <p:cNvSpPr>
            <a:spLocks noChangeShapeType="1"/>
          </p:cNvSpPr>
          <p:nvPr/>
        </p:nvSpPr>
        <p:spPr bwMode="auto">
          <a:xfrm>
            <a:off x="7511025" y="21923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206"/>
          <p:cNvSpPr>
            <a:spLocks noChangeShapeType="1"/>
          </p:cNvSpPr>
          <p:nvPr/>
        </p:nvSpPr>
        <p:spPr bwMode="auto">
          <a:xfrm>
            <a:off x="8004737" y="21605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207"/>
          <p:cNvSpPr>
            <a:spLocks noChangeShapeType="1"/>
          </p:cNvSpPr>
          <p:nvPr/>
        </p:nvSpPr>
        <p:spPr bwMode="auto">
          <a:xfrm>
            <a:off x="8500037" y="21240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208"/>
          <p:cNvSpPr>
            <a:spLocks noChangeShapeType="1"/>
          </p:cNvSpPr>
          <p:nvPr/>
        </p:nvSpPr>
        <p:spPr bwMode="auto">
          <a:xfrm>
            <a:off x="8995337" y="2252663"/>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209"/>
          <p:cNvSpPr>
            <a:spLocks noChangeShapeType="1"/>
          </p:cNvSpPr>
          <p:nvPr/>
        </p:nvSpPr>
        <p:spPr bwMode="auto">
          <a:xfrm>
            <a:off x="7015725" y="213677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210"/>
          <p:cNvSpPr>
            <a:spLocks noChangeShapeType="1"/>
          </p:cNvSpPr>
          <p:nvPr/>
        </p:nvSpPr>
        <p:spPr bwMode="auto">
          <a:xfrm>
            <a:off x="7511025" y="208438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211"/>
          <p:cNvSpPr>
            <a:spLocks noChangeShapeType="1"/>
          </p:cNvSpPr>
          <p:nvPr/>
        </p:nvSpPr>
        <p:spPr bwMode="auto">
          <a:xfrm>
            <a:off x="8004737" y="2014538"/>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212"/>
          <p:cNvSpPr>
            <a:spLocks noChangeShapeType="1"/>
          </p:cNvSpPr>
          <p:nvPr/>
        </p:nvSpPr>
        <p:spPr bwMode="auto">
          <a:xfrm>
            <a:off x="8500037" y="1990725"/>
            <a:ext cx="34925"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213"/>
          <p:cNvSpPr>
            <a:spLocks noChangeShapeType="1"/>
          </p:cNvSpPr>
          <p:nvPr/>
        </p:nvSpPr>
        <p:spPr bwMode="auto">
          <a:xfrm>
            <a:off x="8995337" y="2141538"/>
            <a:ext cx="33338" cy="0"/>
          </a:xfrm>
          <a:prstGeom prst="line">
            <a:avLst/>
          </a:prstGeom>
          <a:noFill/>
          <a:ln w="28575"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214"/>
          <p:cNvSpPr>
            <a:spLocks noChangeShapeType="1"/>
          </p:cNvSpPr>
          <p:nvPr/>
        </p:nvSpPr>
        <p:spPr bwMode="auto">
          <a:xfrm>
            <a:off x="7033187" y="21542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215"/>
          <p:cNvSpPr>
            <a:spLocks noChangeShapeType="1"/>
          </p:cNvSpPr>
          <p:nvPr/>
        </p:nvSpPr>
        <p:spPr bwMode="auto">
          <a:xfrm>
            <a:off x="7528487" y="2141538"/>
            <a:ext cx="0" cy="5556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216"/>
          <p:cNvSpPr>
            <a:spLocks noChangeShapeType="1"/>
          </p:cNvSpPr>
          <p:nvPr/>
        </p:nvSpPr>
        <p:spPr bwMode="auto">
          <a:xfrm>
            <a:off x="8022200" y="207962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217"/>
          <p:cNvSpPr>
            <a:spLocks noChangeShapeType="1"/>
          </p:cNvSpPr>
          <p:nvPr/>
        </p:nvSpPr>
        <p:spPr bwMode="auto">
          <a:xfrm>
            <a:off x="8517500" y="2038350"/>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218"/>
          <p:cNvSpPr>
            <a:spLocks noChangeShapeType="1"/>
          </p:cNvSpPr>
          <p:nvPr/>
        </p:nvSpPr>
        <p:spPr bwMode="auto">
          <a:xfrm>
            <a:off x="9011212" y="2109788"/>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219"/>
          <p:cNvSpPr>
            <a:spLocks noChangeShapeType="1"/>
          </p:cNvSpPr>
          <p:nvPr/>
        </p:nvSpPr>
        <p:spPr bwMode="auto">
          <a:xfrm flipV="1">
            <a:off x="7033187" y="2097088"/>
            <a:ext cx="0" cy="571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220"/>
          <p:cNvSpPr>
            <a:spLocks noChangeShapeType="1"/>
          </p:cNvSpPr>
          <p:nvPr/>
        </p:nvSpPr>
        <p:spPr bwMode="auto">
          <a:xfrm flipV="1">
            <a:off x="7528487" y="208756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221"/>
          <p:cNvSpPr>
            <a:spLocks noChangeShapeType="1"/>
          </p:cNvSpPr>
          <p:nvPr/>
        </p:nvSpPr>
        <p:spPr bwMode="auto">
          <a:xfrm flipV="1">
            <a:off x="8022200" y="2009775"/>
            <a:ext cx="0" cy="69850"/>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222"/>
          <p:cNvSpPr>
            <a:spLocks noChangeShapeType="1"/>
          </p:cNvSpPr>
          <p:nvPr/>
        </p:nvSpPr>
        <p:spPr bwMode="auto">
          <a:xfrm flipV="1">
            <a:off x="8517500" y="1963738"/>
            <a:ext cx="0" cy="74612"/>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223"/>
          <p:cNvSpPr>
            <a:spLocks noChangeShapeType="1"/>
          </p:cNvSpPr>
          <p:nvPr/>
        </p:nvSpPr>
        <p:spPr bwMode="auto">
          <a:xfrm flipV="1">
            <a:off x="9011212" y="2055813"/>
            <a:ext cx="0" cy="53975"/>
          </a:xfrm>
          <a:prstGeom prst="line">
            <a:avLst/>
          </a:prstGeom>
          <a:noFill/>
          <a:ln w="28575"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224"/>
          <p:cNvSpPr>
            <a:spLocks/>
          </p:cNvSpPr>
          <p:nvPr/>
        </p:nvSpPr>
        <p:spPr bwMode="auto">
          <a:xfrm>
            <a:off x="7033187" y="2038350"/>
            <a:ext cx="1978025" cy="115887"/>
          </a:xfrm>
          <a:custGeom>
            <a:avLst/>
            <a:gdLst>
              <a:gd name="T0" fmla="*/ 0 w 1246"/>
              <a:gd name="T1" fmla="*/ 73 h 73"/>
              <a:gd name="T2" fmla="*/ 312 w 1246"/>
              <a:gd name="T3" fmla="*/ 65 h 73"/>
              <a:gd name="T4" fmla="*/ 623 w 1246"/>
              <a:gd name="T5" fmla="*/ 26 h 73"/>
              <a:gd name="T6" fmla="*/ 935 w 1246"/>
              <a:gd name="T7" fmla="*/ 0 h 73"/>
              <a:gd name="T8" fmla="*/ 1246 w 1246"/>
              <a:gd name="T9" fmla="*/ 45 h 73"/>
            </a:gdLst>
            <a:ahLst/>
            <a:cxnLst>
              <a:cxn ang="0">
                <a:pos x="T0" y="T1"/>
              </a:cxn>
              <a:cxn ang="0">
                <a:pos x="T2" y="T3"/>
              </a:cxn>
              <a:cxn ang="0">
                <a:pos x="T4" y="T5"/>
              </a:cxn>
              <a:cxn ang="0">
                <a:pos x="T6" y="T7"/>
              </a:cxn>
              <a:cxn ang="0">
                <a:pos x="T8" y="T9"/>
              </a:cxn>
            </a:cxnLst>
            <a:rect l="0" t="0" r="r" b="b"/>
            <a:pathLst>
              <a:path w="1246" h="73">
                <a:moveTo>
                  <a:pt x="0" y="73"/>
                </a:moveTo>
                <a:lnTo>
                  <a:pt x="312" y="65"/>
                </a:lnTo>
                <a:lnTo>
                  <a:pt x="623" y="26"/>
                </a:lnTo>
                <a:lnTo>
                  <a:pt x="935" y="0"/>
                </a:lnTo>
                <a:lnTo>
                  <a:pt x="1246" y="45"/>
                </a:lnTo>
              </a:path>
            </a:pathLst>
          </a:custGeom>
          <a:noFill/>
          <a:ln w="28575"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225"/>
          <p:cNvSpPr>
            <a:spLocks noChangeArrowheads="1"/>
          </p:cNvSpPr>
          <p:nvPr/>
        </p:nvSpPr>
        <p:spPr bwMode="auto">
          <a:xfrm>
            <a:off x="7015725" y="2136775"/>
            <a:ext cx="34925"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6"/>
          <p:cNvSpPr>
            <a:spLocks noEditPoints="1"/>
          </p:cNvSpPr>
          <p:nvPr/>
        </p:nvSpPr>
        <p:spPr bwMode="auto">
          <a:xfrm>
            <a:off x="7001437" y="212248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Oval 227"/>
          <p:cNvSpPr>
            <a:spLocks noChangeArrowheads="1"/>
          </p:cNvSpPr>
          <p:nvPr/>
        </p:nvSpPr>
        <p:spPr bwMode="auto">
          <a:xfrm>
            <a:off x="7511025" y="2124075"/>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8"/>
          <p:cNvSpPr>
            <a:spLocks noEditPoints="1"/>
          </p:cNvSpPr>
          <p:nvPr/>
        </p:nvSpPr>
        <p:spPr bwMode="auto">
          <a:xfrm>
            <a:off x="7496737" y="2109788"/>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1" y="128"/>
                  <a:pt x="107" y="123"/>
                  <a:pt x="107" y="117"/>
                </a:cubicBezTo>
                <a:cubicBezTo>
                  <a:pt x="107" y="112"/>
                  <a:pt x="111" y="107"/>
                  <a:pt x="117" y="107"/>
                </a:cubicBezTo>
                <a:close/>
                <a:moveTo>
                  <a:pt x="117" y="0"/>
                </a:moveTo>
                <a:cubicBezTo>
                  <a:pt x="52" y="0"/>
                  <a:pt x="0" y="53"/>
                  <a:pt x="0" y="117"/>
                </a:cubicBezTo>
                <a:cubicBezTo>
                  <a:pt x="0" y="182"/>
                  <a:pt x="52"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Oval 229"/>
          <p:cNvSpPr>
            <a:spLocks noChangeArrowheads="1"/>
          </p:cNvSpPr>
          <p:nvPr/>
        </p:nvSpPr>
        <p:spPr bwMode="auto">
          <a:xfrm>
            <a:off x="8004737" y="2062163"/>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30"/>
          <p:cNvSpPr>
            <a:spLocks noEditPoints="1"/>
          </p:cNvSpPr>
          <p:nvPr/>
        </p:nvSpPr>
        <p:spPr bwMode="auto">
          <a:xfrm>
            <a:off x="7990450" y="2047875"/>
            <a:ext cx="63500" cy="6350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Oval 231"/>
          <p:cNvSpPr>
            <a:spLocks noChangeArrowheads="1"/>
          </p:cNvSpPr>
          <p:nvPr/>
        </p:nvSpPr>
        <p:spPr bwMode="auto">
          <a:xfrm>
            <a:off x="8500037" y="2020888"/>
            <a:ext cx="34925"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2"/>
          <p:cNvSpPr>
            <a:spLocks noEditPoints="1"/>
          </p:cNvSpPr>
          <p:nvPr/>
        </p:nvSpPr>
        <p:spPr bwMode="auto">
          <a:xfrm>
            <a:off x="8485750" y="2006600"/>
            <a:ext cx="63500" cy="63500"/>
          </a:xfrm>
          <a:custGeom>
            <a:avLst/>
            <a:gdLst>
              <a:gd name="T0" fmla="*/ 118 w 235"/>
              <a:gd name="T1" fmla="*/ 107 h 235"/>
              <a:gd name="T2" fmla="*/ 128 w 235"/>
              <a:gd name="T3" fmla="*/ 117 h 235"/>
              <a:gd name="T4" fmla="*/ 128 w 235"/>
              <a:gd name="T5" fmla="*/ 117 h 235"/>
              <a:gd name="T6" fmla="*/ 118 w 235"/>
              <a:gd name="T7" fmla="*/ 128 h 235"/>
              <a:gd name="T8" fmla="*/ 107 w 235"/>
              <a:gd name="T9" fmla="*/ 117 h 235"/>
              <a:gd name="T10" fmla="*/ 118 w 235"/>
              <a:gd name="T11" fmla="*/ 107 h 235"/>
              <a:gd name="T12" fmla="*/ 118 w 235"/>
              <a:gd name="T13" fmla="*/ 0 h 235"/>
              <a:gd name="T14" fmla="*/ 0 w 235"/>
              <a:gd name="T15" fmla="*/ 117 h 235"/>
              <a:gd name="T16" fmla="*/ 118 w 235"/>
              <a:gd name="T17" fmla="*/ 235 h 235"/>
              <a:gd name="T18" fmla="*/ 235 w 235"/>
              <a:gd name="T19" fmla="*/ 117 h 235"/>
              <a:gd name="T20" fmla="*/ 235 w 235"/>
              <a:gd name="T21" fmla="*/ 117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7"/>
                </a:cubicBezTo>
                <a:lnTo>
                  <a:pt x="128" y="117"/>
                </a:lnTo>
                <a:cubicBezTo>
                  <a:pt x="128" y="123"/>
                  <a:pt x="124" y="128"/>
                  <a:pt x="118" y="128"/>
                </a:cubicBezTo>
                <a:cubicBezTo>
                  <a:pt x="112" y="128"/>
                  <a:pt x="107" y="123"/>
                  <a:pt x="107" y="117"/>
                </a:cubicBezTo>
                <a:cubicBezTo>
                  <a:pt x="107" y="112"/>
                  <a:pt x="112" y="107"/>
                  <a:pt x="118" y="107"/>
                </a:cubicBezTo>
                <a:close/>
                <a:moveTo>
                  <a:pt x="118" y="0"/>
                </a:moveTo>
                <a:cubicBezTo>
                  <a:pt x="53" y="0"/>
                  <a:pt x="0" y="53"/>
                  <a:pt x="0" y="117"/>
                </a:cubicBezTo>
                <a:cubicBezTo>
                  <a:pt x="0" y="182"/>
                  <a:pt x="53" y="235"/>
                  <a:pt x="118" y="235"/>
                </a:cubicBezTo>
                <a:cubicBezTo>
                  <a:pt x="182" y="235"/>
                  <a:pt x="235" y="182"/>
                  <a:pt x="235" y="117"/>
                </a:cubicBezTo>
                <a:lnTo>
                  <a:pt x="235" y="117"/>
                </a:lnTo>
                <a:cubicBezTo>
                  <a:pt x="235" y="53"/>
                  <a:pt x="182" y="0"/>
                  <a:pt x="118"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Oval 233"/>
          <p:cNvSpPr>
            <a:spLocks noChangeArrowheads="1"/>
          </p:cNvSpPr>
          <p:nvPr/>
        </p:nvSpPr>
        <p:spPr bwMode="auto">
          <a:xfrm>
            <a:off x="8995337" y="2092325"/>
            <a:ext cx="33338"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4"/>
          <p:cNvSpPr>
            <a:spLocks noEditPoints="1"/>
          </p:cNvSpPr>
          <p:nvPr/>
        </p:nvSpPr>
        <p:spPr bwMode="auto">
          <a:xfrm>
            <a:off x="8981050" y="2078038"/>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7"/>
                </a:cubicBezTo>
                <a:lnTo>
                  <a:pt x="128" y="117"/>
                </a:lnTo>
                <a:cubicBezTo>
                  <a:pt x="128" y="123"/>
                  <a:pt x="123" y="128"/>
                  <a:pt x="117" y="128"/>
                </a:cubicBezTo>
                <a:cubicBezTo>
                  <a:pt x="111" y="128"/>
                  <a:pt x="106" y="123"/>
                  <a:pt x="106" y="117"/>
                </a:cubicBezTo>
                <a:cubicBezTo>
                  <a:pt x="106" y="112"/>
                  <a:pt x="111" y="107"/>
                  <a:pt x="117" y="107"/>
                </a:cubicBezTo>
                <a:close/>
                <a:moveTo>
                  <a:pt x="117" y="0"/>
                </a:moveTo>
                <a:cubicBezTo>
                  <a:pt x="52" y="0"/>
                  <a:pt x="0" y="53"/>
                  <a:pt x="0" y="117"/>
                </a:cubicBezTo>
                <a:cubicBezTo>
                  <a:pt x="0" y="182"/>
                  <a:pt x="52" y="235"/>
                  <a:pt x="117" y="235"/>
                </a:cubicBezTo>
                <a:cubicBezTo>
                  <a:pt x="182" y="235"/>
                  <a:pt x="234" y="182"/>
                  <a:pt x="234" y="117"/>
                </a:cubicBezTo>
                <a:lnTo>
                  <a:pt x="234" y="117"/>
                </a:lnTo>
                <a:cubicBezTo>
                  <a:pt x="234"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Line 235"/>
          <p:cNvSpPr>
            <a:spLocks noChangeShapeType="1"/>
          </p:cNvSpPr>
          <p:nvPr/>
        </p:nvSpPr>
        <p:spPr bwMode="auto">
          <a:xfrm>
            <a:off x="7015725" y="22098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236"/>
          <p:cNvSpPr>
            <a:spLocks noChangeShapeType="1"/>
          </p:cNvSpPr>
          <p:nvPr/>
        </p:nvSpPr>
        <p:spPr bwMode="auto">
          <a:xfrm>
            <a:off x="7511025" y="2197100"/>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237"/>
          <p:cNvSpPr>
            <a:spLocks noChangeShapeType="1"/>
          </p:cNvSpPr>
          <p:nvPr/>
        </p:nvSpPr>
        <p:spPr bwMode="auto">
          <a:xfrm>
            <a:off x="8004737" y="21494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238"/>
          <p:cNvSpPr>
            <a:spLocks noChangeShapeType="1"/>
          </p:cNvSpPr>
          <p:nvPr/>
        </p:nvSpPr>
        <p:spPr bwMode="auto">
          <a:xfrm>
            <a:off x="8500037" y="21129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239"/>
          <p:cNvSpPr>
            <a:spLocks noChangeShapeType="1"/>
          </p:cNvSpPr>
          <p:nvPr/>
        </p:nvSpPr>
        <p:spPr bwMode="auto">
          <a:xfrm>
            <a:off x="8995337" y="216376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240"/>
          <p:cNvSpPr>
            <a:spLocks noChangeShapeType="1"/>
          </p:cNvSpPr>
          <p:nvPr/>
        </p:nvSpPr>
        <p:spPr bwMode="auto">
          <a:xfrm>
            <a:off x="7015725" y="209708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241"/>
          <p:cNvSpPr>
            <a:spLocks noChangeShapeType="1"/>
          </p:cNvSpPr>
          <p:nvPr/>
        </p:nvSpPr>
        <p:spPr bwMode="auto">
          <a:xfrm>
            <a:off x="7511025" y="2087563"/>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242"/>
          <p:cNvSpPr>
            <a:spLocks noChangeShapeType="1"/>
          </p:cNvSpPr>
          <p:nvPr/>
        </p:nvSpPr>
        <p:spPr bwMode="auto">
          <a:xfrm>
            <a:off x="8004737" y="2009775"/>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243"/>
          <p:cNvSpPr>
            <a:spLocks noChangeShapeType="1"/>
          </p:cNvSpPr>
          <p:nvPr/>
        </p:nvSpPr>
        <p:spPr bwMode="auto">
          <a:xfrm>
            <a:off x="8500037" y="1963738"/>
            <a:ext cx="34925"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244"/>
          <p:cNvSpPr>
            <a:spLocks noChangeShapeType="1"/>
          </p:cNvSpPr>
          <p:nvPr/>
        </p:nvSpPr>
        <p:spPr bwMode="auto">
          <a:xfrm>
            <a:off x="8995337" y="2055813"/>
            <a:ext cx="33338" cy="0"/>
          </a:xfrm>
          <a:prstGeom prst="line">
            <a:avLst/>
          </a:prstGeom>
          <a:noFill/>
          <a:ln w="28575"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245"/>
          <p:cNvSpPr>
            <a:spLocks noChangeShapeType="1"/>
          </p:cNvSpPr>
          <p:nvPr/>
        </p:nvSpPr>
        <p:spPr bwMode="auto">
          <a:xfrm>
            <a:off x="7033187" y="21637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246"/>
          <p:cNvSpPr>
            <a:spLocks noChangeShapeType="1"/>
          </p:cNvSpPr>
          <p:nvPr/>
        </p:nvSpPr>
        <p:spPr bwMode="auto">
          <a:xfrm>
            <a:off x="7528487" y="2195513"/>
            <a:ext cx="0" cy="571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247"/>
          <p:cNvSpPr>
            <a:spLocks noChangeShapeType="1"/>
          </p:cNvSpPr>
          <p:nvPr/>
        </p:nvSpPr>
        <p:spPr bwMode="auto">
          <a:xfrm>
            <a:off x="8022200" y="2092325"/>
            <a:ext cx="0" cy="952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248"/>
          <p:cNvSpPr>
            <a:spLocks noChangeShapeType="1"/>
          </p:cNvSpPr>
          <p:nvPr/>
        </p:nvSpPr>
        <p:spPr bwMode="auto">
          <a:xfrm>
            <a:off x="8517500" y="2092325"/>
            <a:ext cx="0" cy="714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249"/>
          <p:cNvSpPr>
            <a:spLocks noChangeShapeType="1"/>
          </p:cNvSpPr>
          <p:nvPr/>
        </p:nvSpPr>
        <p:spPr bwMode="auto">
          <a:xfrm>
            <a:off x="9011212" y="2166938"/>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250"/>
          <p:cNvSpPr>
            <a:spLocks noChangeShapeType="1"/>
          </p:cNvSpPr>
          <p:nvPr/>
        </p:nvSpPr>
        <p:spPr bwMode="auto">
          <a:xfrm flipV="1">
            <a:off x="7033187" y="2087563"/>
            <a:ext cx="0" cy="7620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251"/>
          <p:cNvSpPr>
            <a:spLocks noChangeShapeType="1"/>
          </p:cNvSpPr>
          <p:nvPr/>
        </p:nvSpPr>
        <p:spPr bwMode="auto">
          <a:xfrm flipV="1">
            <a:off x="7528487" y="2136775"/>
            <a:ext cx="0" cy="58737"/>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252"/>
          <p:cNvSpPr>
            <a:spLocks noChangeShapeType="1"/>
          </p:cNvSpPr>
          <p:nvPr/>
        </p:nvSpPr>
        <p:spPr bwMode="auto">
          <a:xfrm flipV="1">
            <a:off x="8022200" y="1998663"/>
            <a:ext cx="0" cy="936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253"/>
          <p:cNvSpPr>
            <a:spLocks noChangeShapeType="1"/>
          </p:cNvSpPr>
          <p:nvPr/>
        </p:nvSpPr>
        <p:spPr bwMode="auto">
          <a:xfrm flipV="1">
            <a:off x="8517500" y="2022475"/>
            <a:ext cx="0" cy="69850"/>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254"/>
          <p:cNvSpPr>
            <a:spLocks noChangeShapeType="1"/>
          </p:cNvSpPr>
          <p:nvPr/>
        </p:nvSpPr>
        <p:spPr bwMode="auto">
          <a:xfrm flipV="1">
            <a:off x="9011212" y="2111375"/>
            <a:ext cx="0" cy="55562"/>
          </a:xfrm>
          <a:prstGeom prst="line">
            <a:avLst/>
          </a:prstGeom>
          <a:noFill/>
          <a:ln w="28575"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255"/>
          <p:cNvSpPr>
            <a:spLocks/>
          </p:cNvSpPr>
          <p:nvPr/>
        </p:nvSpPr>
        <p:spPr bwMode="auto">
          <a:xfrm>
            <a:off x="7033187" y="2092325"/>
            <a:ext cx="1978025" cy="103187"/>
          </a:xfrm>
          <a:custGeom>
            <a:avLst/>
            <a:gdLst>
              <a:gd name="T0" fmla="*/ 0 w 1246"/>
              <a:gd name="T1" fmla="*/ 45 h 65"/>
              <a:gd name="T2" fmla="*/ 312 w 1246"/>
              <a:gd name="T3" fmla="*/ 65 h 65"/>
              <a:gd name="T4" fmla="*/ 623 w 1246"/>
              <a:gd name="T5" fmla="*/ 0 h 65"/>
              <a:gd name="T6" fmla="*/ 935 w 1246"/>
              <a:gd name="T7" fmla="*/ 0 h 65"/>
              <a:gd name="T8" fmla="*/ 1246 w 1246"/>
              <a:gd name="T9" fmla="*/ 47 h 65"/>
            </a:gdLst>
            <a:ahLst/>
            <a:cxnLst>
              <a:cxn ang="0">
                <a:pos x="T0" y="T1"/>
              </a:cxn>
              <a:cxn ang="0">
                <a:pos x="T2" y="T3"/>
              </a:cxn>
              <a:cxn ang="0">
                <a:pos x="T4" y="T5"/>
              </a:cxn>
              <a:cxn ang="0">
                <a:pos x="T6" y="T7"/>
              </a:cxn>
              <a:cxn ang="0">
                <a:pos x="T8" y="T9"/>
              </a:cxn>
            </a:cxnLst>
            <a:rect l="0" t="0" r="r" b="b"/>
            <a:pathLst>
              <a:path w="1246" h="65">
                <a:moveTo>
                  <a:pt x="0" y="45"/>
                </a:moveTo>
                <a:lnTo>
                  <a:pt x="312" y="65"/>
                </a:lnTo>
                <a:lnTo>
                  <a:pt x="623" y="0"/>
                </a:lnTo>
                <a:lnTo>
                  <a:pt x="935" y="0"/>
                </a:lnTo>
                <a:lnTo>
                  <a:pt x="1246" y="47"/>
                </a:lnTo>
              </a:path>
            </a:pathLst>
          </a:custGeom>
          <a:noFill/>
          <a:ln w="28575"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256"/>
          <p:cNvSpPr>
            <a:spLocks noChangeArrowheads="1"/>
          </p:cNvSpPr>
          <p:nvPr/>
        </p:nvSpPr>
        <p:spPr bwMode="auto">
          <a:xfrm>
            <a:off x="7015725" y="2146300"/>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257"/>
          <p:cNvSpPr>
            <a:spLocks noEditPoints="1"/>
          </p:cNvSpPr>
          <p:nvPr/>
        </p:nvSpPr>
        <p:spPr bwMode="auto">
          <a:xfrm>
            <a:off x="7001437" y="2132013"/>
            <a:ext cx="63500" cy="63500"/>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Oval 258"/>
          <p:cNvSpPr>
            <a:spLocks noChangeArrowheads="1"/>
          </p:cNvSpPr>
          <p:nvPr/>
        </p:nvSpPr>
        <p:spPr bwMode="auto">
          <a:xfrm>
            <a:off x="7511025" y="21780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259"/>
          <p:cNvSpPr>
            <a:spLocks noEditPoints="1"/>
          </p:cNvSpPr>
          <p:nvPr/>
        </p:nvSpPr>
        <p:spPr bwMode="auto">
          <a:xfrm>
            <a:off x="7496737" y="21637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1" y="128"/>
                  <a:pt x="107" y="123"/>
                  <a:pt x="107" y="117"/>
                </a:cubicBezTo>
                <a:cubicBezTo>
                  <a:pt x="107" y="111"/>
                  <a:pt x="111" y="106"/>
                  <a:pt x="117" y="106"/>
                </a:cubicBezTo>
                <a:close/>
                <a:moveTo>
                  <a:pt x="117" y="0"/>
                </a:moveTo>
                <a:cubicBezTo>
                  <a:pt x="52" y="0"/>
                  <a:pt x="0" y="52"/>
                  <a:pt x="0" y="117"/>
                </a:cubicBezTo>
                <a:cubicBezTo>
                  <a:pt x="0" y="182"/>
                  <a:pt x="52"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Oval 260"/>
          <p:cNvSpPr>
            <a:spLocks noChangeArrowheads="1"/>
          </p:cNvSpPr>
          <p:nvPr/>
        </p:nvSpPr>
        <p:spPr bwMode="auto">
          <a:xfrm>
            <a:off x="8004737" y="2076450"/>
            <a:ext cx="34925" cy="33337"/>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261"/>
          <p:cNvSpPr>
            <a:spLocks noEditPoints="1"/>
          </p:cNvSpPr>
          <p:nvPr/>
        </p:nvSpPr>
        <p:spPr bwMode="auto">
          <a:xfrm>
            <a:off x="7990450" y="2062163"/>
            <a:ext cx="63500" cy="61912"/>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Oval 262"/>
          <p:cNvSpPr>
            <a:spLocks noChangeArrowheads="1"/>
          </p:cNvSpPr>
          <p:nvPr/>
        </p:nvSpPr>
        <p:spPr bwMode="auto">
          <a:xfrm>
            <a:off x="8500037" y="2074863"/>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63"/>
          <p:cNvSpPr>
            <a:spLocks noEditPoints="1"/>
          </p:cNvSpPr>
          <p:nvPr/>
        </p:nvSpPr>
        <p:spPr bwMode="auto">
          <a:xfrm>
            <a:off x="8485750" y="2060575"/>
            <a:ext cx="63500" cy="63500"/>
          </a:xfrm>
          <a:custGeom>
            <a:avLst/>
            <a:gdLst>
              <a:gd name="T0" fmla="*/ 118 w 235"/>
              <a:gd name="T1" fmla="*/ 107 h 235"/>
              <a:gd name="T2" fmla="*/ 128 w 235"/>
              <a:gd name="T3" fmla="*/ 118 h 235"/>
              <a:gd name="T4" fmla="*/ 128 w 235"/>
              <a:gd name="T5" fmla="*/ 118 h 235"/>
              <a:gd name="T6" fmla="*/ 118 w 235"/>
              <a:gd name="T7" fmla="*/ 128 h 235"/>
              <a:gd name="T8" fmla="*/ 107 w 235"/>
              <a:gd name="T9" fmla="*/ 118 h 235"/>
              <a:gd name="T10" fmla="*/ 118 w 235"/>
              <a:gd name="T11" fmla="*/ 107 h 235"/>
              <a:gd name="T12" fmla="*/ 118 w 235"/>
              <a:gd name="T13" fmla="*/ 0 h 235"/>
              <a:gd name="T14" fmla="*/ 0 w 235"/>
              <a:gd name="T15" fmla="*/ 118 h 235"/>
              <a:gd name="T16" fmla="*/ 118 w 235"/>
              <a:gd name="T17" fmla="*/ 235 h 235"/>
              <a:gd name="T18" fmla="*/ 235 w 235"/>
              <a:gd name="T19" fmla="*/ 118 h 235"/>
              <a:gd name="T20" fmla="*/ 235 w 235"/>
              <a:gd name="T21" fmla="*/ 118 h 235"/>
              <a:gd name="T22" fmla="*/ 118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8" y="107"/>
                </a:moveTo>
                <a:cubicBezTo>
                  <a:pt x="124" y="107"/>
                  <a:pt x="128" y="112"/>
                  <a:pt x="128" y="118"/>
                </a:cubicBezTo>
                <a:lnTo>
                  <a:pt x="128" y="118"/>
                </a:lnTo>
                <a:cubicBezTo>
                  <a:pt x="128" y="124"/>
                  <a:pt x="124" y="128"/>
                  <a:pt x="118" y="128"/>
                </a:cubicBezTo>
                <a:cubicBezTo>
                  <a:pt x="112" y="128"/>
                  <a:pt x="107" y="124"/>
                  <a:pt x="107" y="118"/>
                </a:cubicBezTo>
                <a:cubicBezTo>
                  <a:pt x="107" y="112"/>
                  <a:pt x="112" y="107"/>
                  <a:pt x="118" y="107"/>
                </a:cubicBezTo>
                <a:close/>
                <a:moveTo>
                  <a:pt x="118" y="0"/>
                </a:moveTo>
                <a:cubicBezTo>
                  <a:pt x="53" y="0"/>
                  <a:pt x="0" y="53"/>
                  <a:pt x="0" y="118"/>
                </a:cubicBezTo>
                <a:cubicBezTo>
                  <a:pt x="0" y="183"/>
                  <a:pt x="53" y="235"/>
                  <a:pt x="118" y="235"/>
                </a:cubicBezTo>
                <a:cubicBezTo>
                  <a:pt x="182" y="235"/>
                  <a:pt x="235" y="183"/>
                  <a:pt x="235" y="118"/>
                </a:cubicBezTo>
                <a:lnTo>
                  <a:pt x="235" y="118"/>
                </a:lnTo>
                <a:cubicBezTo>
                  <a:pt x="235" y="53"/>
                  <a:pt x="182" y="0"/>
                  <a:pt x="118"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Oval 264"/>
          <p:cNvSpPr>
            <a:spLocks noChangeArrowheads="1"/>
          </p:cNvSpPr>
          <p:nvPr/>
        </p:nvSpPr>
        <p:spPr bwMode="auto">
          <a:xfrm>
            <a:off x="8995337" y="2149475"/>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65"/>
          <p:cNvSpPr>
            <a:spLocks noEditPoints="1"/>
          </p:cNvSpPr>
          <p:nvPr/>
        </p:nvSpPr>
        <p:spPr bwMode="auto">
          <a:xfrm>
            <a:off x="8981050" y="2135188"/>
            <a:ext cx="61913" cy="63500"/>
          </a:xfrm>
          <a:custGeom>
            <a:avLst/>
            <a:gdLst>
              <a:gd name="T0" fmla="*/ 117 w 234"/>
              <a:gd name="T1" fmla="*/ 107 h 235"/>
              <a:gd name="T2" fmla="*/ 128 w 234"/>
              <a:gd name="T3" fmla="*/ 118 h 235"/>
              <a:gd name="T4" fmla="*/ 128 w 234"/>
              <a:gd name="T5" fmla="*/ 118 h 235"/>
              <a:gd name="T6" fmla="*/ 117 w 234"/>
              <a:gd name="T7" fmla="*/ 128 h 235"/>
              <a:gd name="T8" fmla="*/ 106 w 234"/>
              <a:gd name="T9" fmla="*/ 118 h 235"/>
              <a:gd name="T10" fmla="*/ 117 w 234"/>
              <a:gd name="T11" fmla="*/ 107 h 235"/>
              <a:gd name="T12" fmla="*/ 117 w 234"/>
              <a:gd name="T13" fmla="*/ 0 h 235"/>
              <a:gd name="T14" fmla="*/ 0 w 234"/>
              <a:gd name="T15" fmla="*/ 118 h 235"/>
              <a:gd name="T16" fmla="*/ 117 w 234"/>
              <a:gd name="T17" fmla="*/ 235 h 235"/>
              <a:gd name="T18" fmla="*/ 234 w 234"/>
              <a:gd name="T19" fmla="*/ 118 h 235"/>
              <a:gd name="T20" fmla="*/ 234 w 234"/>
              <a:gd name="T21" fmla="*/ 118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2"/>
                  <a:pt x="128" y="118"/>
                </a:cubicBezTo>
                <a:lnTo>
                  <a:pt x="128" y="118"/>
                </a:lnTo>
                <a:cubicBezTo>
                  <a:pt x="128" y="123"/>
                  <a:pt x="123" y="128"/>
                  <a:pt x="117" y="128"/>
                </a:cubicBezTo>
                <a:cubicBezTo>
                  <a:pt x="111" y="128"/>
                  <a:pt x="106" y="123"/>
                  <a:pt x="106" y="118"/>
                </a:cubicBezTo>
                <a:cubicBezTo>
                  <a:pt x="106" y="112"/>
                  <a:pt x="111" y="107"/>
                  <a:pt x="117" y="107"/>
                </a:cubicBezTo>
                <a:close/>
                <a:moveTo>
                  <a:pt x="117" y="0"/>
                </a:moveTo>
                <a:cubicBezTo>
                  <a:pt x="52" y="0"/>
                  <a:pt x="0" y="53"/>
                  <a:pt x="0" y="118"/>
                </a:cubicBezTo>
                <a:cubicBezTo>
                  <a:pt x="0" y="182"/>
                  <a:pt x="52" y="235"/>
                  <a:pt x="117" y="235"/>
                </a:cubicBezTo>
                <a:cubicBezTo>
                  <a:pt x="182" y="235"/>
                  <a:pt x="234" y="182"/>
                  <a:pt x="234" y="118"/>
                </a:cubicBezTo>
                <a:lnTo>
                  <a:pt x="234" y="118"/>
                </a:lnTo>
                <a:cubicBezTo>
                  <a:pt x="234"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Line 266"/>
          <p:cNvSpPr>
            <a:spLocks noChangeShapeType="1"/>
          </p:cNvSpPr>
          <p:nvPr/>
        </p:nvSpPr>
        <p:spPr bwMode="auto">
          <a:xfrm>
            <a:off x="7015725" y="22399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267"/>
          <p:cNvSpPr>
            <a:spLocks noChangeShapeType="1"/>
          </p:cNvSpPr>
          <p:nvPr/>
        </p:nvSpPr>
        <p:spPr bwMode="auto">
          <a:xfrm>
            <a:off x="7511025" y="2252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268"/>
          <p:cNvSpPr>
            <a:spLocks noChangeShapeType="1"/>
          </p:cNvSpPr>
          <p:nvPr/>
        </p:nvSpPr>
        <p:spPr bwMode="auto">
          <a:xfrm>
            <a:off x="8004737" y="21875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269"/>
          <p:cNvSpPr>
            <a:spLocks noChangeShapeType="1"/>
          </p:cNvSpPr>
          <p:nvPr/>
        </p:nvSpPr>
        <p:spPr bwMode="auto">
          <a:xfrm>
            <a:off x="8500037" y="21637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270"/>
          <p:cNvSpPr>
            <a:spLocks noChangeShapeType="1"/>
          </p:cNvSpPr>
          <p:nvPr/>
        </p:nvSpPr>
        <p:spPr bwMode="auto">
          <a:xfrm>
            <a:off x="8995337" y="2222500"/>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271"/>
          <p:cNvSpPr>
            <a:spLocks noChangeShapeType="1"/>
          </p:cNvSpPr>
          <p:nvPr/>
        </p:nvSpPr>
        <p:spPr bwMode="auto">
          <a:xfrm>
            <a:off x="7015725" y="20875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272"/>
          <p:cNvSpPr>
            <a:spLocks noChangeShapeType="1"/>
          </p:cNvSpPr>
          <p:nvPr/>
        </p:nvSpPr>
        <p:spPr bwMode="auto">
          <a:xfrm>
            <a:off x="7511025" y="21367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273"/>
          <p:cNvSpPr>
            <a:spLocks noChangeShapeType="1"/>
          </p:cNvSpPr>
          <p:nvPr/>
        </p:nvSpPr>
        <p:spPr bwMode="auto">
          <a:xfrm>
            <a:off x="8004737" y="1998663"/>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274"/>
          <p:cNvSpPr>
            <a:spLocks noChangeShapeType="1"/>
          </p:cNvSpPr>
          <p:nvPr/>
        </p:nvSpPr>
        <p:spPr bwMode="auto">
          <a:xfrm>
            <a:off x="8500037" y="2022475"/>
            <a:ext cx="34925"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275"/>
          <p:cNvSpPr>
            <a:spLocks noChangeShapeType="1"/>
          </p:cNvSpPr>
          <p:nvPr/>
        </p:nvSpPr>
        <p:spPr bwMode="auto">
          <a:xfrm>
            <a:off x="8995337" y="2111375"/>
            <a:ext cx="33338" cy="0"/>
          </a:xfrm>
          <a:prstGeom prst="line">
            <a:avLst/>
          </a:prstGeom>
          <a:noFill/>
          <a:ln w="28575"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276"/>
          <p:cNvSpPr>
            <a:spLocks noChangeShapeType="1"/>
          </p:cNvSpPr>
          <p:nvPr/>
        </p:nvSpPr>
        <p:spPr bwMode="auto">
          <a:xfrm>
            <a:off x="7033187" y="2236788"/>
            <a:ext cx="0" cy="587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277"/>
          <p:cNvSpPr>
            <a:spLocks noChangeShapeType="1"/>
          </p:cNvSpPr>
          <p:nvPr/>
        </p:nvSpPr>
        <p:spPr bwMode="auto">
          <a:xfrm>
            <a:off x="7528487" y="2236788"/>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278"/>
          <p:cNvSpPr>
            <a:spLocks noChangeShapeType="1"/>
          </p:cNvSpPr>
          <p:nvPr/>
        </p:nvSpPr>
        <p:spPr bwMode="auto">
          <a:xfrm>
            <a:off x="8022200" y="2174875"/>
            <a:ext cx="0" cy="619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279"/>
          <p:cNvSpPr>
            <a:spLocks noChangeShapeType="1"/>
          </p:cNvSpPr>
          <p:nvPr/>
        </p:nvSpPr>
        <p:spPr bwMode="auto">
          <a:xfrm>
            <a:off x="8517500" y="2135188"/>
            <a:ext cx="0" cy="6985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Line 280"/>
          <p:cNvSpPr>
            <a:spLocks noChangeShapeType="1"/>
          </p:cNvSpPr>
          <p:nvPr/>
        </p:nvSpPr>
        <p:spPr bwMode="auto">
          <a:xfrm>
            <a:off x="9011212" y="2170113"/>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Line 281"/>
          <p:cNvSpPr>
            <a:spLocks noChangeShapeType="1"/>
          </p:cNvSpPr>
          <p:nvPr/>
        </p:nvSpPr>
        <p:spPr bwMode="auto">
          <a:xfrm flipV="1">
            <a:off x="7033187" y="2176463"/>
            <a:ext cx="0" cy="60325"/>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Line 282"/>
          <p:cNvSpPr>
            <a:spLocks noChangeShapeType="1"/>
          </p:cNvSpPr>
          <p:nvPr/>
        </p:nvSpPr>
        <p:spPr bwMode="auto">
          <a:xfrm flipV="1">
            <a:off x="7528487" y="2190750"/>
            <a:ext cx="0" cy="46037"/>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283"/>
          <p:cNvSpPr>
            <a:spLocks noChangeShapeType="1"/>
          </p:cNvSpPr>
          <p:nvPr/>
        </p:nvSpPr>
        <p:spPr bwMode="auto">
          <a:xfrm flipV="1">
            <a:off x="8022200" y="2111375"/>
            <a:ext cx="0" cy="63500"/>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284"/>
          <p:cNvSpPr>
            <a:spLocks noChangeShapeType="1"/>
          </p:cNvSpPr>
          <p:nvPr/>
        </p:nvSpPr>
        <p:spPr bwMode="auto">
          <a:xfrm flipV="1">
            <a:off x="8517500" y="2066925"/>
            <a:ext cx="0" cy="6826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285"/>
          <p:cNvSpPr>
            <a:spLocks noChangeShapeType="1"/>
          </p:cNvSpPr>
          <p:nvPr/>
        </p:nvSpPr>
        <p:spPr bwMode="auto">
          <a:xfrm flipV="1">
            <a:off x="9011212" y="2120900"/>
            <a:ext cx="0" cy="49212"/>
          </a:xfrm>
          <a:prstGeom prst="line">
            <a:avLst/>
          </a:prstGeom>
          <a:noFill/>
          <a:ln w="28575"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86"/>
          <p:cNvSpPr>
            <a:spLocks/>
          </p:cNvSpPr>
          <p:nvPr/>
        </p:nvSpPr>
        <p:spPr bwMode="auto">
          <a:xfrm>
            <a:off x="7033187" y="2135188"/>
            <a:ext cx="1978025" cy="101600"/>
          </a:xfrm>
          <a:custGeom>
            <a:avLst/>
            <a:gdLst>
              <a:gd name="T0" fmla="*/ 0 w 1246"/>
              <a:gd name="T1" fmla="*/ 64 h 64"/>
              <a:gd name="T2" fmla="*/ 312 w 1246"/>
              <a:gd name="T3" fmla="*/ 64 h 64"/>
              <a:gd name="T4" fmla="*/ 623 w 1246"/>
              <a:gd name="T5" fmla="*/ 25 h 64"/>
              <a:gd name="T6" fmla="*/ 935 w 1246"/>
              <a:gd name="T7" fmla="*/ 0 h 64"/>
              <a:gd name="T8" fmla="*/ 1246 w 1246"/>
              <a:gd name="T9" fmla="*/ 22 h 64"/>
            </a:gdLst>
            <a:ahLst/>
            <a:cxnLst>
              <a:cxn ang="0">
                <a:pos x="T0" y="T1"/>
              </a:cxn>
              <a:cxn ang="0">
                <a:pos x="T2" y="T3"/>
              </a:cxn>
              <a:cxn ang="0">
                <a:pos x="T4" y="T5"/>
              </a:cxn>
              <a:cxn ang="0">
                <a:pos x="T6" y="T7"/>
              </a:cxn>
              <a:cxn ang="0">
                <a:pos x="T8" y="T9"/>
              </a:cxn>
            </a:cxnLst>
            <a:rect l="0" t="0" r="r" b="b"/>
            <a:pathLst>
              <a:path w="1246" h="64">
                <a:moveTo>
                  <a:pt x="0" y="64"/>
                </a:moveTo>
                <a:lnTo>
                  <a:pt x="312" y="64"/>
                </a:lnTo>
                <a:lnTo>
                  <a:pt x="623" y="25"/>
                </a:lnTo>
                <a:lnTo>
                  <a:pt x="935" y="0"/>
                </a:lnTo>
                <a:lnTo>
                  <a:pt x="1246" y="22"/>
                </a:lnTo>
              </a:path>
            </a:pathLst>
          </a:custGeom>
          <a:noFill/>
          <a:ln w="28575"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87"/>
          <p:cNvSpPr>
            <a:spLocks noChangeArrowheads="1"/>
          </p:cNvSpPr>
          <p:nvPr/>
        </p:nvSpPr>
        <p:spPr bwMode="auto">
          <a:xfrm>
            <a:off x="7015725" y="2219325"/>
            <a:ext cx="34925"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288"/>
          <p:cNvSpPr>
            <a:spLocks noEditPoints="1"/>
          </p:cNvSpPr>
          <p:nvPr/>
        </p:nvSpPr>
        <p:spPr bwMode="auto">
          <a:xfrm>
            <a:off x="7001437" y="2205038"/>
            <a:ext cx="63500" cy="61912"/>
          </a:xfrm>
          <a:custGeom>
            <a:avLst/>
            <a:gdLst>
              <a:gd name="T0" fmla="*/ 117 w 234"/>
              <a:gd name="T1" fmla="*/ 106 h 234"/>
              <a:gd name="T2" fmla="*/ 128 w 234"/>
              <a:gd name="T3" fmla="*/ 117 h 234"/>
              <a:gd name="T4" fmla="*/ 128 w 234"/>
              <a:gd name="T5" fmla="*/ 117 h 234"/>
              <a:gd name="T6" fmla="*/ 117 w 234"/>
              <a:gd name="T7" fmla="*/ 128 h 234"/>
              <a:gd name="T8" fmla="*/ 106 w 234"/>
              <a:gd name="T9" fmla="*/ 117 h 234"/>
              <a:gd name="T10" fmla="*/ 117 w 234"/>
              <a:gd name="T11" fmla="*/ 106 h 234"/>
              <a:gd name="T12" fmla="*/ 117 w 234"/>
              <a:gd name="T13" fmla="*/ 0 h 234"/>
              <a:gd name="T14" fmla="*/ 0 w 234"/>
              <a:gd name="T15" fmla="*/ 117 h 234"/>
              <a:gd name="T16" fmla="*/ 117 w 234"/>
              <a:gd name="T17" fmla="*/ 234 h 234"/>
              <a:gd name="T18" fmla="*/ 234 w 234"/>
              <a:gd name="T19" fmla="*/ 117 h 234"/>
              <a:gd name="T20" fmla="*/ 234 w 234"/>
              <a:gd name="T21" fmla="*/ 117 h 234"/>
              <a:gd name="T22" fmla="*/ 117 w 234"/>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4">
                <a:moveTo>
                  <a:pt x="117" y="106"/>
                </a:moveTo>
                <a:cubicBezTo>
                  <a:pt x="123" y="106"/>
                  <a:pt x="128" y="111"/>
                  <a:pt x="128" y="117"/>
                </a:cubicBezTo>
                <a:lnTo>
                  <a:pt x="128" y="117"/>
                </a:lnTo>
                <a:cubicBezTo>
                  <a:pt x="128" y="123"/>
                  <a:pt x="123" y="128"/>
                  <a:pt x="117" y="128"/>
                </a:cubicBezTo>
                <a:cubicBezTo>
                  <a:pt x="111" y="128"/>
                  <a:pt x="106" y="123"/>
                  <a:pt x="106" y="117"/>
                </a:cubicBezTo>
                <a:cubicBezTo>
                  <a:pt x="106" y="111"/>
                  <a:pt x="111" y="106"/>
                  <a:pt x="117" y="106"/>
                </a:cubicBezTo>
                <a:close/>
                <a:moveTo>
                  <a:pt x="117" y="0"/>
                </a:moveTo>
                <a:cubicBezTo>
                  <a:pt x="52" y="0"/>
                  <a:pt x="0" y="52"/>
                  <a:pt x="0" y="117"/>
                </a:cubicBezTo>
                <a:cubicBezTo>
                  <a:pt x="0" y="182"/>
                  <a:pt x="52" y="234"/>
                  <a:pt x="117" y="234"/>
                </a:cubicBezTo>
                <a:cubicBezTo>
                  <a:pt x="182" y="234"/>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Oval 289"/>
          <p:cNvSpPr>
            <a:spLocks noChangeArrowheads="1"/>
          </p:cNvSpPr>
          <p:nvPr/>
        </p:nvSpPr>
        <p:spPr bwMode="auto">
          <a:xfrm>
            <a:off x="7511025" y="22193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90"/>
          <p:cNvSpPr>
            <a:spLocks noEditPoints="1"/>
          </p:cNvSpPr>
          <p:nvPr/>
        </p:nvSpPr>
        <p:spPr bwMode="auto">
          <a:xfrm>
            <a:off x="7496737" y="2205038"/>
            <a:ext cx="63500" cy="6350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1" y="128"/>
                  <a:pt x="107" y="124"/>
                  <a:pt x="107" y="118"/>
                </a:cubicBezTo>
                <a:cubicBezTo>
                  <a:pt x="107" y="112"/>
                  <a:pt x="111" y="107"/>
                  <a:pt x="117" y="107"/>
                </a:cubicBezTo>
                <a:close/>
                <a:moveTo>
                  <a:pt x="117" y="0"/>
                </a:moveTo>
                <a:cubicBezTo>
                  <a:pt x="52" y="0"/>
                  <a:pt x="0" y="53"/>
                  <a:pt x="0" y="118"/>
                </a:cubicBezTo>
                <a:cubicBezTo>
                  <a:pt x="0" y="183"/>
                  <a:pt x="52"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Oval 291"/>
          <p:cNvSpPr>
            <a:spLocks noChangeArrowheads="1"/>
          </p:cNvSpPr>
          <p:nvPr/>
        </p:nvSpPr>
        <p:spPr bwMode="auto">
          <a:xfrm>
            <a:off x="8004737" y="21574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92"/>
          <p:cNvSpPr>
            <a:spLocks noEditPoints="1"/>
          </p:cNvSpPr>
          <p:nvPr/>
        </p:nvSpPr>
        <p:spPr bwMode="auto">
          <a:xfrm>
            <a:off x="7990450" y="2143125"/>
            <a:ext cx="63500" cy="6350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Oval 293"/>
          <p:cNvSpPr>
            <a:spLocks noChangeArrowheads="1"/>
          </p:cNvSpPr>
          <p:nvPr/>
        </p:nvSpPr>
        <p:spPr bwMode="auto">
          <a:xfrm>
            <a:off x="8500037" y="211772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94"/>
          <p:cNvSpPr>
            <a:spLocks noEditPoints="1"/>
          </p:cNvSpPr>
          <p:nvPr/>
        </p:nvSpPr>
        <p:spPr bwMode="auto">
          <a:xfrm>
            <a:off x="8485750" y="2105025"/>
            <a:ext cx="63500" cy="61912"/>
          </a:xfrm>
          <a:custGeom>
            <a:avLst/>
            <a:gdLst>
              <a:gd name="T0" fmla="*/ 118 w 235"/>
              <a:gd name="T1" fmla="*/ 106 h 234"/>
              <a:gd name="T2" fmla="*/ 128 w 235"/>
              <a:gd name="T3" fmla="*/ 117 h 234"/>
              <a:gd name="T4" fmla="*/ 128 w 235"/>
              <a:gd name="T5" fmla="*/ 117 h 234"/>
              <a:gd name="T6" fmla="*/ 118 w 235"/>
              <a:gd name="T7" fmla="*/ 128 h 234"/>
              <a:gd name="T8" fmla="*/ 107 w 235"/>
              <a:gd name="T9" fmla="*/ 117 h 234"/>
              <a:gd name="T10" fmla="*/ 118 w 235"/>
              <a:gd name="T11" fmla="*/ 106 h 234"/>
              <a:gd name="T12" fmla="*/ 118 w 235"/>
              <a:gd name="T13" fmla="*/ 0 h 234"/>
              <a:gd name="T14" fmla="*/ 0 w 235"/>
              <a:gd name="T15" fmla="*/ 117 h 234"/>
              <a:gd name="T16" fmla="*/ 118 w 235"/>
              <a:gd name="T17" fmla="*/ 234 h 234"/>
              <a:gd name="T18" fmla="*/ 235 w 235"/>
              <a:gd name="T19" fmla="*/ 117 h 234"/>
              <a:gd name="T20" fmla="*/ 235 w 235"/>
              <a:gd name="T21" fmla="*/ 117 h 234"/>
              <a:gd name="T22" fmla="*/ 118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8" y="106"/>
                </a:moveTo>
                <a:cubicBezTo>
                  <a:pt x="124" y="106"/>
                  <a:pt x="128" y="111"/>
                  <a:pt x="128" y="117"/>
                </a:cubicBezTo>
                <a:lnTo>
                  <a:pt x="128" y="117"/>
                </a:lnTo>
                <a:cubicBezTo>
                  <a:pt x="128" y="123"/>
                  <a:pt x="124" y="128"/>
                  <a:pt x="118" y="128"/>
                </a:cubicBezTo>
                <a:cubicBezTo>
                  <a:pt x="112" y="128"/>
                  <a:pt x="107" y="123"/>
                  <a:pt x="107" y="117"/>
                </a:cubicBezTo>
                <a:cubicBezTo>
                  <a:pt x="107" y="111"/>
                  <a:pt x="112" y="106"/>
                  <a:pt x="118" y="106"/>
                </a:cubicBezTo>
                <a:close/>
                <a:moveTo>
                  <a:pt x="118" y="0"/>
                </a:moveTo>
                <a:cubicBezTo>
                  <a:pt x="53" y="0"/>
                  <a:pt x="0" y="52"/>
                  <a:pt x="0" y="117"/>
                </a:cubicBezTo>
                <a:cubicBezTo>
                  <a:pt x="0" y="182"/>
                  <a:pt x="53" y="234"/>
                  <a:pt x="118" y="234"/>
                </a:cubicBezTo>
                <a:cubicBezTo>
                  <a:pt x="182" y="234"/>
                  <a:pt x="235" y="182"/>
                  <a:pt x="235" y="117"/>
                </a:cubicBezTo>
                <a:lnTo>
                  <a:pt x="235" y="117"/>
                </a:lnTo>
                <a:cubicBezTo>
                  <a:pt x="235" y="52"/>
                  <a:pt x="182" y="0"/>
                  <a:pt x="118"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Oval 295"/>
          <p:cNvSpPr>
            <a:spLocks noChangeArrowheads="1"/>
          </p:cNvSpPr>
          <p:nvPr/>
        </p:nvSpPr>
        <p:spPr bwMode="auto">
          <a:xfrm>
            <a:off x="8995337" y="2152650"/>
            <a:ext cx="33338" cy="33337"/>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96"/>
          <p:cNvSpPr>
            <a:spLocks noEditPoints="1"/>
          </p:cNvSpPr>
          <p:nvPr/>
        </p:nvSpPr>
        <p:spPr bwMode="auto">
          <a:xfrm>
            <a:off x="8981050" y="2138363"/>
            <a:ext cx="61913" cy="63500"/>
          </a:xfrm>
          <a:custGeom>
            <a:avLst/>
            <a:gdLst>
              <a:gd name="T0" fmla="*/ 117 w 234"/>
              <a:gd name="T1" fmla="*/ 107 h 235"/>
              <a:gd name="T2" fmla="*/ 128 w 234"/>
              <a:gd name="T3" fmla="*/ 117 h 235"/>
              <a:gd name="T4" fmla="*/ 128 w 234"/>
              <a:gd name="T5" fmla="*/ 117 h 235"/>
              <a:gd name="T6" fmla="*/ 117 w 234"/>
              <a:gd name="T7" fmla="*/ 128 h 235"/>
              <a:gd name="T8" fmla="*/ 106 w 234"/>
              <a:gd name="T9" fmla="*/ 117 h 235"/>
              <a:gd name="T10" fmla="*/ 117 w 234"/>
              <a:gd name="T11" fmla="*/ 107 h 235"/>
              <a:gd name="T12" fmla="*/ 117 w 234"/>
              <a:gd name="T13" fmla="*/ 0 h 235"/>
              <a:gd name="T14" fmla="*/ 0 w 234"/>
              <a:gd name="T15" fmla="*/ 117 h 235"/>
              <a:gd name="T16" fmla="*/ 117 w 234"/>
              <a:gd name="T17" fmla="*/ 235 h 235"/>
              <a:gd name="T18" fmla="*/ 234 w 234"/>
              <a:gd name="T19" fmla="*/ 117 h 235"/>
              <a:gd name="T20" fmla="*/ 234 w 234"/>
              <a:gd name="T21" fmla="*/ 117 h 235"/>
              <a:gd name="T22" fmla="*/ 117 w 234"/>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4" h="235">
                <a:moveTo>
                  <a:pt x="117" y="107"/>
                </a:moveTo>
                <a:cubicBezTo>
                  <a:pt x="123" y="107"/>
                  <a:pt x="128" y="111"/>
                  <a:pt x="128" y="117"/>
                </a:cubicBezTo>
                <a:lnTo>
                  <a:pt x="128" y="117"/>
                </a:lnTo>
                <a:cubicBezTo>
                  <a:pt x="128" y="123"/>
                  <a:pt x="123" y="128"/>
                  <a:pt x="117" y="128"/>
                </a:cubicBezTo>
                <a:cubicBezTo>
                  <a:pt x="111" y="128"/>
                  <a:pt x="106" y="123"/>
                  <a:pt x="106" y="117"/>
                </a:cubicBezTo>
                <a:cubicBezTo>
                  <a:pt x="106" y="111"/>
                  <a:pt x="111" y="107"/>
                  <a:pt x="117" y="107"/>
                </a:cubicBezTo>
                <a:close/>
                <a:moveTo>
                  <a:pt x="117" y="0"/>
                </a:moveTo>
                <a:cubicBezTo>
                  <a:pt x="52" y="0"/>
                  <a:pt x="0" y="52"/>
                  <a:pt x="0" y="117"/>
                </a:cubicBezTo>
                <a:cubicBezTo>
                  <a:pt x="0" y="182"/>
                  <a:pt x="52" y="235"/>
                  <a:pt x="117" y="235"/>
                </a:cubicBezTo>
                <a:cubicBezTo>
                  <a:pt x="182" y="235"/>
                  <a:pt x="234" y="182"/>
                  <a:pt x="234" y="117"/>
                </a:cubicBezTo>
                <a:lnTo>
                  <a:pt x="234" y="117"/>
                </a:lnTo>
                <a:cubicBezTo>
                  <a:pt x="234"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Line 297"/>
          <p:cNvSpPr>
            <a:spLocks noChangeShapeType="1"/>
          </p:cNvSpPr>
          <p:nvPr/>
        </p:nvSpPr>
        <p:spPr bwMode="auto">
          <a:xfrm>
            <a:off x="7015725" y="22955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298"/>
          <p:cNvSpPr>
            <a:spLocks noChangeShapeType="1"/>
          </p:cNvSpPr>
          <p:nvPr/>
        </p:nvSpPr>
        <p:spPr bwMode="auto">
          <a:xfrm>
            <a:off x="7511025" y="22828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299"/>
          <p:cNvSpPr>
            <a:spLocks noChangeShapeType="1"/>
          </p:cNvSpPr>
          <p:nvPr/>
        </p:nvSpPr>
        <p:spPr bwMode="auto">
          <a:xfrm>
            <a:off x="8004737" y="223678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300"/>
          <p:cNvSpPr>
            <a:spLocks noChangeShapeType="1"/>
          </p:cNvSpPr>
          <p:nvPr/>
        </p:nvSpPr>
        <p:spPr bwMode="auto">
          <a:xfrm>
            <a:off x="8500037" y="2205038"/>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301"/>
          <p:cNvSpPr>
            <a:spLocks noChangeShapeType="1"/>
          </p:cNvSpPr>
          <p:nvPr/>
        </p:nvSpPr>
        <p:spPr bwMode="auto">
          <a:xfrm>
            <a:off x="8995337" y="2219325"/>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302"/>
          <p:cNvSpPr>
            <a:spLocks noChangeShapeType="1"/>
          </p:cNvSpPr>
          <p:nvPr/>
        </p:nvSpPr>
        <p:spPr bwMode="auto">
          <a:xfrm>
            <a:off x="7015725" y="2176463"/>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303"/>
          <p:cNvSpPr>
            <a:spLocks noChangeShapeType="1"/>
          </p:cNvSpPr>
          <p:nvPr/>
        </p:nvSpPr>
        <p:spPr bwMode="auto">
          <a:xfrm>
            <a:off x="7511025" y="2190750"/>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304"/>
          <p:cNvSpPr>
            <a:spLocks noChangeShapeType="1"/>
          </p:cNvSpPr>
          <p:nvPr/>
        </p:nvSpPr>
        <p:spPr bwMode="auto">
          <a:xfrm>
            <a:off x="8004737" y="211137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305"/>
          <p:cNvSpPr>
            <a:spLocks noChangeShapeType="1"/>
          </p:cNvSpPr>
          <p:nvPr/>
        </p:nvSpPr>
        <p:spPr bwMode="auto">
          <a:xfrm>
            <a:off x="8500037" y="2066925"/>
            <a:ext cx="34925"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306"/>
          <p:cNvSpPr>
            <a:spLocks noChangeShapeType="1"/>
          </p:cNvSpPr>
          <p:nvPr/>
        </p:nvSpPr>
        <p:spPr bwMode="auto">
          <a:xfrm>
            <a:off x="8995337" y="2120900"/>
            <a:ext cx="33338" cy="0"/>
          </a:xfrm>
          <a:prstGeom prst="line">
            <a:avLst/>
          </a:prstGeom>
          <a:noFill/>
          <a:ln w="28575"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Rectangle 307"/>
          <p:cNvSpPr>
            <a:spLocks noChangeArrowheads="1"/>
          </p:cNvSpPr>
          <p:nvPr/>
        </p:nvSpPr>
        <p:spPr bwMode="auto">
          <a:xfrm>
            <a:off x="8873100" y="2395538"/>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2" name="Line 308"/>
          <p:cNvSpPr>
            <a:spLocks noChangeShapeType="1"/>
          </p:cNvSpPr>
          <p:nvPr/>
        </p:nvSpPr>
        <p:spPr bwMode="auto">
          <a:xfrm>
            <a:off x="8687362" y="2465388"/>
            <a:ext cx="171450" cy="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309"/>
          <p:cNvSpPr>
            <a:spLocks noChangeShapeType="1"/>
          </p:cNvSpPr>
          <p:nvPr/>
        </p:nvSpPr>
        <p:spPr bwMode="auto">
          <a:xfrm>
            <a:off x="8757212" y="25161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310"/>
          <p:cNvSpPr>
            <a:spLocks noChangeShapeType="1"/>
          </p:cNvSpPr>
          <p:nvPr/>
        </p:nvSpPr>
        <p:spPr bwMode="auto">
          <a:xfrm>
            <a:off x="8757212" y="2414588"/>
            <a:ext cx="33338" cy="0"/>
          </a:xfrm>
          <a:prstGeom prst="line">
            <a:avLst/>
          </a:prstGeom>
          <a:noFill/>
          <a:ln w="1111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311"/>
          <p:cNvSpPr>
            <a:spLocks noChangeShapeType="1"/>
          </p:cNvSpPr>
          <p:nvPr/>
        </p:nvSpPr>
        <p:spPr bwMode="auto">
          <a:xfrm flipV="1">
            <a:off x="8773087" y="2414588"/>
            <a:ext cx="0" cy="101600"/>
          </a:xfrm>
          <a:prstGeom prst="line">
            <a:avLst/>
          </a:prstGeom>
          <a:noFill/>
          <a:ln w="1111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Oval 312"/>
          <p:cNvSpPr>
            <a:spLocks noChangeArrowheads="1"/>
          </p:cNvSpPr>
          <p:nvPr/>
        </p:nvSpPr>
        <p:spPr bwMode="auto">
          <a:xfrm>
            <a:off x="8757212" y="2447925"/>
            <a:ext cx="33338"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313"/>
          <p:cNvSpPr>
            <a:spLocks noEditPoints="1"/>
          </p:cNvSpPr>
          <p:nvPr/>
        </p:nvSpPr>
        <p:spPr bwMode="auto">
          <a:xfrm>
            <a:off x="8750862" y="2443163"/>
            <a:ext cx="46038" cy="444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Rectangle 314"/>
          <p:cNvSpPr>
            <a:spLocks noChangeArrowheads="1"/>
          </p:cNvSpPr>
          <p:nvPr/>
        </p:nvSpPr>
        <p:spPr bwMode="auto">
          <a:xfrm>
            <a:off x="8873100" y="25590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9" name="Line 315"/>
          <p:cNvSpPr>
            <a:spLocks noChangeShapeType="1"/>
          </p:cNvSpPr>
          <p:nvPr/>
        </p:nvSpPr>
        <p:spPr bwMode="auto">
          <a:xfrm>
            <a:off x="8687362" y="2630488"/>
            <a:ext cx="171450" cy="0"/>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316"/>
          <p:cNvSpPr>
            <a:spLocks noChangeShapeType="1"/>
          </p:cNvSpPr>
          <p:nvPr/>
        </p:nvSpPr>
        <p:spPr bwMode="auto">
          <a:xfrm>
            <a:off x="8757212" y="2681288"/>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317"/>
          <p:cNvSpPr>
            <a:spLocks noChangeShapeType="1"/>
          </p:cNvSpPr>
          <p:nvPr/>
        </p:nvSpPr>
        <p:spPr bwMode="auto">
          <a:xfrm>
            <a:off x="8757212" y="2578100"/>
            <a:ext cx="33338" cy="0"/>
          </a:xfrm>
          <a:prstGeom prst="line">
            <a:avLst/>
          </a:prstGeom>
          <a:noFill/>
          <a:ln w="1111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318"/>
          <p:cNvSpPr>
            <a:spLocks noChangeShapeType="1"/>
          </p:cNvSpPr>
          <p:nvPr/>
        </p:nvSpPr>
        <p:spPr bwMode="auto">
          <a:xfrm flipV="1">
            <a:off x="8773087" y="2578100"/>
            <a:ext cx="0" cy="103187"/>
          </a:xfrm>
          <a:prstGeom prst="line">
            <a:avLst/>
          </a:prstGeom>
          <a:noFill/>
          <a:ln w="1111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Oval 319"/>
          <p:cNvSpPr>
            <a:spLocks noChangeArrowheads="1"/>
          </p:cNvSpPr>
          <p:nvPr/>
        </p:nvSpPr>
        <p:spPr bwMode="auto">
          <a:xfrm>
            <a:off x="8757212" y="2613025"/>
            <a:ext cx="33338" cy="33337"/>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320"/>
          <p:cNvSpPr>
            <a:spLocks noEditPoints="1"/>
          </p:cNvSpPr>
          <p:nvPr/>
        </p:nvSpPr>
        <p:spPr bwMode="auto">
          <a:xfrm>
            <a:off x="8750862" y="26066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Rectangle 321"/>
          <p:cNvSpPr>
            <a:spLocks noChangeArrowheads="1"/>
          </p:cNvSpPr>
          <p:nvPr/>
        </p:nvSpPr>
        <p:spPr bwMode="auto">
          <a:xfrm>
            <a:off x="8873100" y="2727325"/>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6" name="Line 322"/>
          <p:cNvSpPr>
            <a:spLocks noChangeShapeType="1"/>
          </p:cNvSpPr>
          <p:nvPr/>
        </p:nvSpPr>
        <p:spPr bwMode="auto">
          <a:xfrm>
            <a:off x="8687362" y="2794000"/>
            <a:ext cx="171450" cy="0"/>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323"/>
          <p:cNvSpPr>
            <a:spLocks noChangeShapeType="1"/>
          </p:cNvSpPr>
          <p:nvPr/>
        </p:nvSpPr>
        <p:spPr bwMode="auto">
          <a:xfrm>
            <a:off x="8757212" y="2846388"/>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Line 324"/>
          <p:cNvSpPr>
            <a:spLocks noChangeShapeType="1"/>
          </p:cNvSpPr>
          <p:nvPr/>
        </p:nvSpPr>
        <p:spPr bwMode="auto">
          <a:xfrm>
            <a:off x="8757212" y="2743200"/>
            <a:ext cx="33338" cy="0"/>
          </a:xfrm>
          <a:prstGeom prst="line">
            <a:avLst/>
          </a:prstGeom>
          <a:noFill/>
          <a:ln w="1111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325"/>
          <p:cNvSpPr>
            <a:spLocks noChangeShapeType="1"/>
          </p:cNvSpPr>
          <p:nvPr/>
        </p:nvSpPr>
        <p:spPr bwMode="auto">
          <a:xfrm flipV="1">
            <a:off x="8773087" y="2743200"/>
            <a:ext cx="0" cy="103187"/>
          </a:xfrm>
          <a:prstGeom prst="line">
            <a:avLst/>
          </a:prstGeom>
          <a:noFill/>
          <a:ln w="1111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Oval 326"/>
          <p:cNvSpPr>
            <a:spLocks noChangeArrowheads="1"/>
          </p:cNvSpPr>
          <p:nvPr/>
        </p:nvSpPr>
        <p:spPr bwMode="auto">
          <a:xfrm>
            <a:off x="8757212" y="2776538"/>
            <a:ext cx="33338"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327"/>
          <p:cNvSpPr>
            <a:spLocks noEditPoints="1"/>
          </p:cNvSpPr>
          <p:nvPr/>
        </p:nvSpPr>
        <p:spPr bwMode="auto">
          <a:xfrm>
            <a:off x="8750862" y="2771775"/>
            <a:ext cx="46038" cy="460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Rectangle 328"/>
          <p:cNvSpPr>
            <a:spLocks noChangeArrowheads="1"/>
          </p:cNvSpPr>
          <p:nvPr/>
        </p:nvSpPr>
        <p:spPr bwMode="auto">
          <a:xfrm>
            <a:off x="8873100" y="2889250"/>
            <a:ext cx="4079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3" name="Line 329"/>
          <p:cNvSpPr>
            <a:spLocks noChangeShapeType="1"/>
          </p:cNvSpPr>
          <p:nvPr/>
        </p:nvSpPr>
        <p:spPr bwMode="auto">
          <a:xfrm>
            <a:off x="8687362" y="2959100"/>
            <a:ext cx="171450" cy="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330"/>
          <p:cNvSpPr>
            <a:spLocks noChangeShapeType="1"/>
          </p:cNvSpPr>
          <p:nvPr/>
        </p:nvSpPr>
        <p:spPr bwMode="auto">
          <a:xfrm>
            <a:off x="8757212" y="30099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331"/>
          <p:cNvSpPr>
            <a:spLocks noChangeShapeType="1"/>
          </p:cNvSpPr>
          <p:nvPr/>
        </p:nvSpPr>
        <p:spPr bwMode="auto">
          <a:xfrm>
            <a:off x="8757212" y="2908300"/>
            <a:ext cx="33338" cy="0"/>
          </a:xfrm>
          <a:prstGeom prst="line">
            <a:avLst/>
          </a:prstGeom>
          <a:noFill/>
          <a:ln w="1111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332"/>
          <p:cNvSpPr>
            <a:spLocks noChangeShapeType="1"/>
          </p:cNvSpPr>
          <p:nvPr/>
        </p:nvSpPr>
        <p:spPr bwMode="auto">
          <a:xfrm flipV="1">
            <a:off x="8773087" y="2908300"/>
            <a:ext cx="0" cy="101600"/>
          </a:xfrm>
          <a:prstGeom prst="line">
            <a:avLst/>
          </a:prstGeom>
          <a:noFill/>
          <a:ln w="1111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Oval 333"/>
          <p:cNvSpPr>
            <a:spLocks noChangeArrowheads="1"/>
          </p:cNvSpPr>
          <p:nvPr/>
        </p:nvSpPr>
        <p:spPr bwMode="auto">
          <a:xfrm>
            <a:off x="8757212" y="2941638"/>
            <a:ext cx="33338"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334"/>
          <p:cNvSpPr>
            <a:spLocks noEditPoints="1"/>
          </p:cNvSpPr>
          <p:nvPr/>
        </p:nvSpPr>
        <p:spPr bwMode="auto">
          <a:xfrm>
            <a:off x="8750862" y="2936875"/>
            <a:ext cx="46038" cy="46037"/>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339"/>
          <p:cNvSpPr>
            <a:spLocks noChangeShapeType="1"/>
          </p:cNvSpPr>
          <p:nvPr/>
        </p:nvSpPr>
        <p:spPr bwMode="auto">
          <a:xfrm>
            <a:off x="3052763" y="6103938"/>
            <a:ext cx="26162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340"/>
          <p:cNvSpPr>
            <a:spLocks noChangeShapeType="1"/>
          </p:cNvSpPr>
          <p:nvPr/>
        </p:nvSpPr>
        <p:spPr bwMode="auto">
          <a:xfrm>
            <a:off x="32702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341"/>
          <p:cNvSpPr>
            <a:spLocks noChangeShapeType="1"/>
          </p:cNvSpPr>
          <p:nvPr/>
        </p:nvSpPr>
        <p:spPr bwMode="auto">
          <a:xfrm>
            <a:off x="37068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342"/>
          <p:cNvSpPr>
            <a:spLocks noChangeShapeType="1"/>
          </p:cNvSpPr>
          <p:nvPr/>
        </p:nvSpPr>
        <p:spPr bwMode="auto">
          <a:xfrm>
            <a:off x="41433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343"/>
          <p:cNvSpPr>
            <a:spLocks noChangeShapeType="1"/>
          </p:cNvSpPr>
          <p:nvPr/>
        </p:nvSpPr>
        <p:spPr bwMode="auto">
          <a:xfrm>
            <a:off x="4578350"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344"/>
          <p:cNvSpPr>
            <a:spLocks noChangeShapeType="1"/>
          </p:cNvSpPr>
          <p:nvPr/>
        </p:nvSpPr>
        <p:spPr bwMode="auto">
          <a:xfrm>
            <a:off x="5014913"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345"/>
          <p:cNvSpPr>
            <a:spLocks noChangeShapeType="1"/>
          </p:cNvSpPr>
          <p:nvPr/>
        </p:nvSpPr>
        <p:spPr bwMode="auto">
          <a:xfrm>
            <a:off x="5451475" y="6103938"/>
            <a:ext cx="0" cy="2540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Rectangle 346"/>
          <p:cNvSpPr>
            <a:spLocks noChangeArrowheads="1"/>
          </p:cNvSpPr>
          <p:nvPr/>
        </p:nvSpPr>
        <p:spPr bwMode="auto">
          <a:xfrm>
            <a:off x="32385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0" name="Rectangle 347"/>
          <p:cNvSpPr>
            <a:spLocks noChangeArrowheads="1"/>
          </p:cNvSpPr>
          <p:nvPr/>
        </p:nvSpPr>
        <p:spPr bwMode="auto">
          <a:xfrm>
            <a:off x="36750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1" name="Rectangle 348"/>
          <p:cNvSpPr>
            <a:spLocks noChangeArrowheads="1"/>
          </p:cNvSpPr>
          <p:nvPr/>
        </p:nvSpPr>
        <p:spPr bwMode="auto">
          <a:xfrm>
            <a:off x="41116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2" name="Rectangle 349"/>
          <p:cNvSpPr>
            <a:spLocks noChangeArrowheads="1"/>
          </p:cNvSpPr>
          <p:nvPr/>
        </p:nvSpPr>
        <p:spPr bwMode="auto">
          <a:xfrm>
            <a:off x="4546600"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3" name="Rectangle 350"/>
          <p:cNvSpPr>
            <a:spLocks noChangeArrowheads="1"/>
          </p:cNvSpPr>
          <p:nvPr/>
        </p:nvSpPr>
        <p:spPr bwMode="auto">
          <a:xfrm>
            <a:off x="4983163"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4" name="Rectangle 351"/>
          <p:cNvSpPr>
            <a:spLocks noChangeArrowheads="1"/>
          </p:cNvSpPr>
          <p:nvPr/>
        </p:nvSpPr>
        <p:spPr bwMode="auto">
          <a:xfrm>
            <a:off x="5419725" y="618013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6" name="Line 353"/>
          <p:cNvSpPr>
            <a:spLocks noChangeShapeType="1"/>
          </p:cNvSpPr>
          <p:nvPr/>
        </p:nvSpPr>
        <p:spPr bwMode="auto">
          <a:xfrm flipV="1">
            <a:off x="3052763" y="4027488"/>
            <a:ext cx="0" cy="207645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354"/>
          <p:cNvSpPr>
            <a:spLocks noChangeShapeType="1"/>
          </p:cNvSpPr>
          <p:nvPr/>
        </p:nvSpPr>
        <p:spPr bwMode="auto">
          <a:xfrm flipH="1">
            <a:off x="3025775" y="610393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355"/>
          <p:cNvSpPr>
            <a:spLocks noChangeShapeType="1"/>
          </p:cNvSpPr>
          <p:nvPr/>
        </p:nvSpPr>
        <p:spPr bwMode="auto">
          <a:xfrm flipH="1">
            <a:off x="3025775" y="56880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356"/>
          <p:cNvSpPr>
            <a:spLocks noChangeShapeType="1"/>
          </p:cNvSpPr>
          <p:nvPr/>
        </p:nvSpPr>
        <p:spPr bwMode="auto">
          <a:xfrm flipH="1">
            <a:off x="3025775" y="5273676"/>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357"/>
          <p:cNvSpPr>
            <a:spLocks noChangeShapeType="1"/>
          </p:cNvSpPr>
          <p:nvPr/>
        </p:nvSpPr>
        <p:spPr bwMode="auto">
          <a:xfrm flipH="1">
            <a:off x="3025775" y="4857751"/>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358"/>
          <p:cNvSpPr>
            <a:spLocks noChangeShapeType="1"/>
          </p:cNvSpPr>
          <p:nvPr/>
        </p:nvSpPr>
        <p:spPr bwMode="auto">
          <a:xfrm flipH="1">
            <a:off x="3025775" y="4443413"/>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359"/>
          <p:cNvSpPr>
            <a:spLocks noChangeShapeType="1"/>
          </p:cNvSpPr>
          <p:nvPr/>
        </p:nvSpPr>
        <p:spPr bwMode="auto">
          <a:xfrm flipH="1">
            <a:off x="3025775" y="4027488"/>
            <a:ext cx="26988"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360"/>
          <p:cNvSpPr>
            <a:spLocks noChangeArrowheads="1"/>
          </p:cNvSpPr>
          <p:nvPr/>
        </p:nvSpPr>
        <p:spPr bwMode="auto">
          <a:xfrm>
            <a:off x="2921000" y="6038851"/>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4" name="Rectangle 361"/>
          <p:cNvSpPr>
            <a:spLocks noChangeArrowheads="1"/>
          </p:cNvSpPr>
          <p:nvPr/>
        </p:nvSpPr>
        <p:spPr bwMode="auto">
          <a:xfrm>
            <a:off x="2816225" y="562610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5" name="Rectangle 362"/>
          <p:cNvSpPr>
            <a:spLocks noChangeArrowheads="1"/>
          </p:cNvSpPr>
          <p:nvPr/>
        </p:nvSpPr>
        <p:spPr bwMode="auto">
          <a:xfrm>
            <a:off x="2816225" y="520858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6" name="Rectangle 363"/>
          <p:cNvSpPr>
            <a:spLocks noChangeArrowheads="1"/>
          </p:cNvSpPr>
          <p:nvPr/>
        </p:nvSpPr>
        <p:spPr bwMode="auto">
          <a:xfrm>
            <a:off x="2816225" y="4794251"/>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7" name="Rectangle 364"/>
          <p:cNvSpPr>
            <a:spLocks noChangeArrowheads="1"/>
          </p:cNvSpPr>
          <p:nvPr/>
        </p:nvSpPr>
        <p:spPr bwMode="auto">
          <a:xfrm>
            <a:off x="2816225" y="4376738"/>
            <a:ext cx="227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8" name="Rectangle 365"/>
          <p:cNvSpPr>
            <a:spLocks noChangeArrowheads="1"/>
          </p:cNvSpPr>
          <p:nvPr/>
        </p:nvSpPr>
        <p:spPr bwMode="auto">
          <a:xfrm>
            <a:off x="2921000" y="3963988"/>
            <a:ext cx="1222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7" name="Line 384"/>
          <p:cNvSpPr>
            <a:spLocks noChangeShapeType="1"/>
          </p:cNvSpPr>
          <p:nvPr/>
        </p:nvSpPr>
        <p:spPr bwMode="auto">
          <a:xfrm>
            <a:off x="3270250" y="5018088"/>
            <a:ext cx="0" cy="430213"/>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85"/>
          <p:cNvSpPr>
            <a:spLocks noChangeShapeType="1"/>
          </p:cNvSpPr>
          <p:nvPr/>
        </p:nvSpPr>
        <p:spPr bwMode="auto">
          <a:xfrm flipV="1">
            <a:off x="3270250" y="4589463"/>
            <a:ext cx="0" cy="428625"/>
          </a:xfrm>
          <a:prstGeom prst="line">
            <a:avLst/>
          </a:prstGeom>
          <a:noFill/>
          <a:ln w="301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86"/>
          <p:cNvSpPr>
            <a:spLocks noChangeArrowheads="1"/>
          </p:cNvSpPr>
          <p:nvPr/>
        </p:nvSpPr>
        <p:spPr bwMode="auto">
          <a:xfrm>
            <a:off x="3252788" y="5000626"/>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387"/>
          <p:cNvSpPr>
            <a:spLocks noEditPoints="1"/>
          </p:cNvSpPr>
          <p:nvPr/>
        </p:nvSpPr>
        <p:spPr bwMode="auto">
          <a:xfrm>
            <a:off x="3236913" y="4984751"/>
            <a:ext cx="66675"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Line 388"/>
          <p:cNvSpPr>
            <a:spLocks noChangeShapeType="1"/>
          </p:cNvSpPr>
          <p:nvPr/>
        </p:nvSpPr>
        <p:spPr bwMode="auto">
          <a:xfrm>
            <a:off x="3252788" y="5448301"/>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89"/>
          <p:cNvSpPr>
            <a:spLocks noChangeShapeType="1"/>
          </p:cNvSpPr>
          <p:nvPr/>
        </p:nvSpPr>
        <p:spPr bwMode="auto">
          <a:xfrm>
            <a:off x="3252788" y="4589463"/>
            <a:ext cx="36513" cy="0"/>
          </a:xfrm>
          <a:prstGeom prst="line">
            <a:avLst/>
          </a:prstGeom>
          <a:noFill/>
          <a:ln w="301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390"/>
          <p:cNvSpPr>
            <a:spLocks noChangeShapeType="1"/>
          </p:cNvSpPr>
          <p:nvPr/>
        </p:nvSpPr>
        <p:spPr bwMode="auto">
          <a:xfrm>
            <a:off x="3270250" y="509587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91"/>
          <p:cNvSpPr>
            <a:spLocks noChangeShapeType="1"/>
          </p:cNvSpPr>
          <p:nvPr/>
        </p:nvSpPr>
        <p:spPr bwMode="auto">
          <a:xfrm>
            <a:off x="3706813" y="4929188"/>
            <a:ext cx="0" cy="49212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392"/>
          <p:cNvSpPr>
            <a:spLocks noChangeShapeType="1"/>
          </p:cNvSpPr>
          <p:nvPr/>
        </p:nvSpPr>
        <p:spPr bwMode="auto">
          <a:xfrm>
            <a:off x="4143375" y="4887913"/>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3"/>
          <p:cNvSpPr>
            <a:spLocks noChangeShapeType="1"/>
          </p:cNvSpPr>
          <p:nvPr/>
        </p:nvSpPr>
        <p:spPr bwMode="auto">
          <a:xfrm>
            <a:off x="4578350" y="4864101"/>
            <a:ext cx="0" cy="32226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394"/>
          <p:cNvSpPr>
            <a:spLocks noChangeShapeType="1"/>
          </p:cNvSpPr>
          <p:nvPr/>
        </p:nvSpPr>
        <p:spPr bwMode="auto">
          <a:xfrm>
            <a:off x="5014913" y="4738688"/>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395"/>
          <p:cNvSpPr>
            <a:spLocks noChangeShapeType="1"/>
          </p:cNvSpPr>
          <p:nvPr/>
        </p:nvSpPr>
        <p:spPr bwMode="auto">
          <a:xfrm>
            <a:off x="5451475" y="5014913"/>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396"/>
          <p:cNvSpPr>
            <a:spLocks noChangeShapeType="1"/>
          </p:cNvSpPr>
          <p:nvPr/>
        </p:nvSpPr>
        <p:spPr bwMode="auto">
          <a:xfrm flipV="1">
            <a:off x="3270250" y="4835526"/>
            <a:ext cx="0" cy="260350"/>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397"/>
          <p:cNvSpPr>
            <a:spLocks noChangeShapeType="1"/>
          </p:cNvSpPr>
          <p:nvPr/>
        </p:nvSpPr>
        <p:spPr bwMode="auto">
          <a:xfrm flipV="1">
            <a:off x="3706813" y="4435476"/>
            <a:ext cx="0" cy="493713"/>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398"/>
          <p:cNvSpPr>
            <a:spLocks noChangeShapeType="1"/>
          </p:cNvSpPr>
          <p:nvPr/>
        </p:nvSpPr>
        <p:spPr bwMode="auto">
          <a:xfrm flipV="1">
            <a:off x="4143375" y="4352926"/>
            <a:ext cx="0" cy="534988"/>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399"/>
          <p:cNvSpPr>
            <a:spLocks noChangeShapeType="1"/>
          </p:cNvSpPr>
          <p:nvPr/>
        </p:nvSpPr>
        <p:spPr bwMode="auto">
          <a:xfrm flipV="1">
            <a:off x="4578350" y="4543426"/>
            <a:ext cx="0" cy="3206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400"/>
          <p:cNvSpPr>
            <a:spLocks noChangeShapeType="1"/>
          </p:cNvSpPr>
          <p:nvPr/>
        </p:nvSpPr>
        <p:spPr bwMode="auto">
          <a:xfrm flipV="1">
            <a:off x="5014913" y="4354513"/>
            <a:ext cx="0" cy="3841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01"/>
          <p:cNvSpPr>
            <a:spLocks noChangeShapeType="1"/>
          </p:cNvSpPr>
          <p:nvPr/>
        </p:nvSpPr>
        <p:spPr bwMode="auto">
          <a:xfrm flipV="1">
            <a:off x="5451475" y="4592638"/>
            <a:ext cx="0" cy="422275"/>
          </a:xfrm>
          <a:prstGeom prst="line">
            <a:avLst/>
          </a:prstGeom>
          <a:noFill/>
          <a:ln w="301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Freeform 402"/>
          <p:cNvSpPr>
            <a:spLocks/>
          </p:cNvSpPr>
          <p:nvPr/>
        </p:nvSpPr>
        <p:spPr bwMode="auto">
          <a:xfrm>
            <a:off x="3270250" y="4738688"/>
            <a:ext cx="2181225" cy="357188"/>
          </a:xfrm>
          <a:custGeom>
            <a:avLst/>
            <a:gdLst>
              <a:gd name="T0" fmla="*/ 0 w 1374"/>
              <a:gd name="T1" fmla="*/ 225 h 225"/>
              <a:gd name="T2" fmla="*/ 275 w 1374"/>
              <a:gd name="T3" fmla="*/ 120 h 225"/>
              <a:gd name="T4" fmla="*/ 550 w 1374"/>
              <a:gd name="T5" fmla="*/ 94 h 225"/>
              <a:gd name="T6" fmla="*/ 824 w 1374"/>
              <a:gd name="T7" fmla="*/ 79 h 225"/>
              <a:gd name="T8" fmla="*/ 1099 w 1374"/>
              <a:gd name="T9" fmla="*/ 0 h 225"/>
              <a:gd name="T10" fmla="*/ 1374 w 1374"/>
              <a:gd name="T11" fmla="*/ 174 h 225"/>
            </a:gdLst>
            <a:ahLst/>
            <a:cxnLst>
              <a:cxn ang="0">
                <a:pos x="T0" y="T1"/>
              </a:cxn>
              <a:cxn ang="0">
                <a:pos x="T2" y="T3"/>
              </a:cxn>
              <a:cxn ang="0">
                <a:pos x="T4" y="T5"/>
              </a:cxn>
              <a:cxn ang="0">
                <a:pos x="T6" y="T7"/>
              </a:cxn>
              <a:cxn ang="0">
                <a:pos x="T8" y="T9"/>
              </a:cxn>
              <a:cxn ang="0">
                <a:pos x="T10" y="T11"/>
              </a:cxn>
            </a:cxnLst>
            <a:rect l="0" t="0" r="r" b="b"/>
            <a:pathLst>
              <a:path w="1374" h="225">
                <a:moveTo>
                  <a:pt x="0" y="225"/>
                </a:moveTo>
                <a:lnTo>
                  <a:pt x="275" y="120"/>
                </a:lnTo>
                <a:lnTo>
                  <a:pt x="550" y="94"/>
                </a:lnTo>
                <a:lnTo>
                  <a:pt x="824" y="79"/>
                </a:lnTo>
                <a:lnTo>
                  <a:pt x="1099" y="0"/>
                </a:lnTo>
                <a:lnTo>
                  <a:pt x="1374" y="174"/>
                </a:lnTo>
              </a:path>
            </a:pathLst>
          </a:custGeom>
          <a:noFill/>
          <a:ln w="301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403"/>
          <p:cNvSpPr>
            <a:spLocks noChangeArrowheads="1"/>
          </p:cNvSpPr>
          <p:nvPr/>
        </p:nvSpPr>
        <p:spPr bwMode="auto">
          <a:xfrm>
            <a:off x="3252788" y="5078413"/>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404"/>
          <p:cNvSpPr>
            <a:spLocks noEditPoints="1"/>
          </p:cNvSpPr>
          <p:nvPr/>
        </p:nvSpPr>
        <p:spPr bwMode="auto">
          <a:xfrm>
            <a:off x="3236913" y="5062538"/>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Oval 405"/>
          <p:cNvSpPr>
            <a:spLocks noChangeArrowheads="1"/>
          </p:cNvSpPr>
          <p:nvPr/>
        </p:nvSpPr>
        <p:spPr bwMode="auto">
          <a:xfrm>
            <a:off x="3687763" y="4911726"/>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406"/>
          <p:cNvSpPr>
            <a:spLocks noEditPoints="1"/>
          </p:cNvSpPr>
          <p:nvPr/>
        </p:nvSpPr>
        <p:spPr bwMode="auto">
          <a:xfrm>
            <a:off x="3673475" y="4895851"/>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Oval 407"/>
          <p:cNvSpPr>
            <a:spLocks noChangeArrowheads="1"/>
          </p:cNvSpPr>
          <p:nvPr/>
        </p:nvSpPr>
        <p:spPr bwMode="auto">
          <a:xfrm>
            <a:off x="4124325" y="4870451"/>
            <a:ext cx="36513" cy="3492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408"/>
          <p:cNvSpPr>
            <a:spLocks noEditPoints="1"/>
          </p:cNvSpPr>
          <p:nvPr/>
        </p:nvSpPr>
        <p:spPr bwMode="auto">
          <a:xfrm>
            <a:off x="4110038" y="4854576"/>
            <a:ext cx="66675" cy="66675"/>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Oval 409"/>
          <p:cNvSpPr>
            <a:spLocks noChangeArrowheads="1"/>
          </p:cNvSpPr>
          <p:nvPr/>
        </p:nvSpPr>
        <p:spPr bwMode="auto">
          <a:xfrm>
            <a:off x="4560888" y="4846638"/>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410"/>
          <p:cNvSpPr>
            <a:spLocks noEditPoints="1"/>
          </p:cNvSpPr>
          <p:nvPr/>
        </p:nvSpPr>
        <p:spPr bwMode="auto">
          <a:xfrm>
            <a:off x="4545013" y="4830763"/>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Oval 411"/>
          <p:cNvSpPr>
            <a:spLocks noChangeArrowheads="1"/>
          </p:cNvSpPr>
          <p:nvPr/>
        </p:nvSpPr>
        <p:spPr bwMode="auto">
          <a:xfrm>
            <a:off x="4997450" y="4719638"/>
            <a:ext cx="34925"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412"/>
          <p:cNvSpPr>
            <a:spLocks noEditPoints="1"/>
          </p:cNvSpPr>
          <p:nvPr/>
        </p:nvSpPr>
        <p:spPr bwMode="auto">
          <a:xfrm>
            <a:off x="4981575" y="4705351"/>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Oval 413"/>
          <p:cNvSpPr>
            <a:spLocks noChangeArrowheads="1"/>
          </p:cNvSpPr>
          <p:nvPr/>
        </p:nvSpPr>
        <p:spPr bwMode="auto">
          <a:xfrm>
            <a:off x="5432425" y="4997451"/>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414"/>
          <p:cNvSpPr>
            <a:spLocks noEditPoints="1"/>
          </p:cNvSpPr>
          <p:nvPr/>
        </p:nvSpPr>
        <p:spPr bwMode="auto">
          <a:xfrm>
            <a:off x="5418138" y="4981576"/>
            <a:ext cx="66675"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Line 415"/>
          <p:cNvSpPr>
            <a:spLocks noChangeShapeType="1"/>
          </p:cNvSpPr>
          <p:nvPr/>
        </p:nvSpPr>
        <p:spPr bwMode="auto">
          <a:xfrm>
            <a:off x="3252788" y="53562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416"/>
          <p:cNvSpPr>
            <a:spLocks noChangeShapeType="1"/>
          </p:cNvSpPr>
          <p:nvPr/>
        </p:nvSpPr>
        <p:spPr bwMode="auto">
          <a:xfrm>
            <a:off x="3687763" y="542131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417"/>
          <p:cNvSpPr>
            <a:spLocks noChangeShapeType="1"/>
          </p:cNvSpPr>
          <p:nvPr/>
        </p:nvSpPr>
        <p:spPr bwMode="auto">
          <a:xfrm>
            <a:off x="4124325" y="5422901"/>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418"/>
          <p:cNvSpPr>
            <a:spLocks noChangeShapeType="1"/>
          </p:cNvSpPr>
          <p:nvPr/>
        </p:nvSpPr>
        <p:spPr bwMode="auto">
          <a:xfrm>
            <a:off x="4560888" y="5186363"/>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419"/>
          <p:cNvSpPr>
            <a:spLocks noChangeShapeType="1"/>
          </p:cNvSpPr>
          <p:nvPr/>
        </p:nvSpPr>
        <p:spPr bwMode="auto">
          <a:xfrm>
            <a:off x="4997450" y="512286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420"/>
          <p:cNvSpPr>
            <a:spLocks noChangeShapeType="1"/>
          </p:cNvSpPr>
          <p:nvPr/>
        </p:nvSpPr>
        <p:spPr bwMode="auto">
          <a:xfrm>
            <a:off x="5432425" y="543718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Line 421"/>
          <p:cNvSpPr>
            <a:spLocks noChangeShapeType="1"/>
          </p:cNvSpPr>
          <p:nvPr/>
        </p:nvSpPr>
        <p:spPr bwMode="auto">
          <a:xfrm>
            <a:off x="3252788" y="48355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Line 422"/>
          <p:cNvSpPr>
            <a:spLocks noChangeShapeType="1"/>
          </p:cNvSpPr>
          <p:nvPr/>
        </p:nvSpPr>
        <p:spPr bwMode="auto">
          <a:xfrm>
            <a:off x="3687763" y="443547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423"/>
          <p:cNvSpPr>
            <a:spLocks noChangeShapeType="1"/>
          </p:cNvSpPr>
          <p:nvPr/>
        </p:nvSpPr>
        <p:spPr bwMode="auto">
          <a:xfrm>
            <a:off x="4124325" y="43529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424"/>
          <p:cNvSpPr>
            <a:spLocks noChangeShapeType="1"/>
          </p:cNvSpPr>
          <p:nvPr/>
        </p:nvSpPr>
        <p:spPr bwMode="auto">
          <a:xfrm>
            <a:off x="4560888" y="4543426"/>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425"/>
          <p:cNvSpPr>
            <a:spLocks noChangeShapeType="1"/>
          </p:cNvSpPr>
          <p:nvPr/>
        </p:nvSpPr>
        <p:spPr bwMode="auto">
          <a:xfrm>
            <a:off x="4997450" y="4354513"/>
            <a:ext cx="34925"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Line 426"/>
          <p:cNvSpPr>
            <a:spLocks noChangeShapeType="1"/>
          </p:cNvSpPr>
          <p:nvPr/>
        </p:nvSpPr>
        <p:spPr bwMode="auto">
          <a:xfrm>
            <a:off x="5432425" y="4592638"/>
            <a:ext cx="36513" cy="0"/>
          </a:xfrm>
          <a:prstGeom prst="line">
            <a:avLst/>
          </a:prstGeom>
          <a:noFill/>
          <a:ln w="301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427"/>
          <p:cNvSpPr>
            <a:spLocks noChangeArrowheads="1"/>
          </p:cNvSpPr>
          <p:nvPr/>
        </p:nvSpPr>
        <p:spPr bwMode="auto">
          <a:xfrm>
            <a:off x="5260975" y="571341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1" name="Line 428"/>
          <p:cNvSpPr>
            <a:spLocks noChangeShapeType="1"/>
          </p:cNvSpPr>
          <p:nvPr/>
        </p:nvSpPr>
        <p:spPr bwMode="auto">
          <a:xfrm>
            <a:off x="5065713" y="5784851"/>
            <a:ext cx="180975" cy="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429"/>
          <p:cNvSpPr>
            <a:spLocks noChangeShapeType="1"/>
          </p:cNvSpPr>
          <p:nvPr/>
        </p:nvSpPr>
        <p:spPr bwMode="auto">
          <a:xfrm>
            <a:off x="5137150" y="583882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430"/>
          <p:cNvSpPr>
            <a:spLocks noChangeShapeType="1"/>
          </p:cNvSpPr>
          <p:nvPr/>
        </p:nvSpPr>
        <p:spPr bwMode="auto">
          <a:xfrm>
            <a:off x="5137150" y="5730876"/>
            <a:ext cx="36513" cy="0"/>
          </a:xfrm>
          <a:prstGeom prst="line">
            <a:avLst/>
          </a:prstGeom>
          <a:noFill/>
          <a:ln w="1270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431"/>
          <p:cNvSpPr>
            <a:spLocks noChangeShapeType="1"/>
          </p:cNvSpPr>
          <p:nvPr/>
        </p:nvSpPr>
        <p:spPr bwMode="auto">
          <a:xfrm flipV="1">
            <a:off x="5156200" y="5730876"/>
            <a:ext cx="0" cy="107950"/>
          </a:xfrm>
          <a:prstGeom prst="line">
            <a:avLst/>
          </a:prstGeom>
          <a:noFill/>
          <a:ln w="1270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Oval 432"/>
          <p:cNvSpPr>
            <a:spLocks noChangeArrowheads="1"/>
          </p:cNvSpPr>
          <p:nvPr/>
        </p:nvSpPr>
        <p:spPr bwMode="auto">
          <a:xfrm>
            <a:off x="5137150" y="5767388"/>
            <a:ext cx="36513" cy="36513"/>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433"/>
          <p:cNvSpPr>
            <a:spLocks noEditPoints="1"/>
          </p:cNvSpPr>
          <p:nvPr/>
        </p:nvSpPr>
        <p:spPr bwMode="auto">
          <a:xfrm>
            <a:off x="5132388" y="5761038"/>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Rectangle 434"/>
          <p:cNvSpPr>
            <a:spLocks noChangeArrowheads="1"/>
          </p:cNvSpPr>
          <p:nvPr/>
        </p:nvSpPr>
        <p:spPr bwMode="auto">
          <a:xfrm>
            <a:off x="5260975" y="5884863"/>
            <a:ext cx="4413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8" name="Line 435"/>
          <p:cNvSpPr>
            <a:spLocks noChangeShapeType="1"/>
          </p:cNvSpPr>
          <p:nvPr/>
        </p:nvSpPr>
        <p:spPr bwMode="auto">
          <a:xfrm>
            <a:off x="5065713" y="5959476"/>
            <a:ext cx="180975" cy="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436"/>
          <p:cNvSpPr>
            <a:spLocks noChangeShapeType="1"/>
          </p:cNvSpPr>
          <p:nvPr/>
        </p:nvSpPr>
        <p:spPr bwMode="auto">
          <a:xfrm>
            <a:off x="5137150" y="601345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437"/>
          <p:cNvSpPr>
            <a:spLocks noChangeShapeType="1"/>
          </p:cNvSpPr>
          <p:nvPr/>
        </p:nvSpPr>
        <p:spPr bwMode="auto">
          <a:xfrm>
            <a:off x="5137150" y="5905501"/>
            <a:ext cx="36513" cy="0"/>
          </a:xfrm>
          <a:prstGeom prst="line">
            <a:avLst/>
          </a:prstGeom>
          <a:noFill/>
          <a:ln w="1270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438"/>
          <p:cNvSpPr>
            <a:spLocks noChangeShapeType="1"/>
          </p:cNvSpPr>
          <p:nvPr/>
        </p:nvSpPr>
        <p:spPr bwMode="auto">
          <a:xfrm flipV="1">
            <a:off x="5156200" y="5905501"/>
            <a:ext cx="0" cy="107950"/>
          </a:xfrm>
          <a:prstGeom prst="line">
            <a:avLst/>
          </a:prstGeom>
          <a:noFill/>
          <a:ln w="1270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Oval 439"/>
          <p:cNvSpPr>
            <a:spLocks noChangeArrowheads="1"/>
          </p:cNvSpPr>
          <p:nvPr/>
        </p:nvSpPr>
        <p:spPr bwMode="auto">
          <a:xfrm>
            <a:off x="5137150" y="5940426"/>
            <a:ext cx="36513" cy="36513"/>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3" name="Freeform 440"/>
          <p:cNvSpPr>
            <a:spLocks noEditPoints="1"/>
          </p:cNvSpPr>
          <p:nvPr/>
        </p:nvSpPr>
        <p:spPr bwMode="auto">
          <a:xfrm>
            <a:off x="5132388" y="5934076"/>
            <a:ext cx="47625" cy="4921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Line 445"/>
          <p:cNvSpPr>
            <a:spLocks noChangeShapeType="1"/>
          </p:cNvSpPr>
          <p:nvPr/>
        </p:nvSpPr>
        <p:spPr bwMode="auto">
          <a:xfrm>
            <a:off x="6814112" y="6067425"/>
            <a:ext cx="2579687"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446"/>
          <p:cNvSpPr>
            <a:spLocks noChangeShapeType="1"/>
          </p:cNvSpPr>
          <p:nvPr/>
        </p:nvSpPr>
        <p:spPr bwMode="auto">
          <a:xfrm>
            <a:off x="695857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447"/>
          <p:cNvSpPr>
            <a:spLocks noChangeShapeType="1"/>
          </p:cNvSpPr>
          <p:nvPr/>
        </p:nvSpPr>
        <p:spPr bwMode="auto">
          <a:xfrm>
            <a:off x="7244324"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448"/>
          <p:cNvSpPr>
            <a:spLocks noChangeShapeType="1"/>
          </p:cNvSpPr>
          <p:nvPr/>
        </p:nvSpPr>
        <p:spPr bwMode="auto">
          <a:xfrm>
            <a:off x="75316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449"/>
          <p:cNvSpPr>
            <a:spLocks noChangeShapeType="1"/>
          </p:cNvSpPr>
          <p:nvPr/>
        </p:nvSpPr>
        <p:spPr bwMode="auto">
          <a:xfrm>
            <a:off x="781741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450"/>
          <p:cNvSpPr>
            <a:spLocks noChangeShapeType="1"/>
          </p:cNvSpPr>
          <p:nvPr/>
        </p:nvSpPr>
        <p:spPr bwMode="auto">
          <a:xfrm>
            <a:off x="8103162"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451"/>
          <p:cNvSpPr>
            <a:spLocks noChangeShapeType="1"/>
          </p:cNvSpPr>
          <p:nvPr/>
        </p:nvSpPr>
        <p:spPr bwMode="auto">
          <a:xfrm>
            <a:off x="839049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452"/>
          <p:cNvSpPr>
            <a:spLocks noChangeShapeType="1"/>
          </p:cNvSpPr>
          <p:nvPr/>
        </p:nvSpPr>
        <p:spPr bwMode="auto">
          <a:xfrm>
            <a:off x="8676249"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453"/>
          <p:cNvSpPr>
            <a:spLocks noChangeShapeType="1"/>
          </p:cNvSpPr>
          <p:nvPr/>
        </p:nvSpPr>
        <p:spPr bwMode="auto">
          <a:xfrm>
            <a:off x="896358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454"/>
          <p:cNvSpPr>
            <a:spLocks noChangeShapeType="1"/>
          </p:cNvSpPr>
          <p:nvPr/>
        </p:nvSpPr>
        <p:spPr bwMode="auto">
          <a:xfrm>
            <a:off x="9249337" y="6067425"/>
            <a:ext cx="0" cy="26987"/>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455"/>
          <p:cNvSpPr>
            <a:spLocks noChangeArrowheads="1"/>
          </p:cNvSpPr>
          <p:nvPr/>
        </p:nvSpPr>
        <p:spPr bwMode="auto">
          <a:xfrm>
            <a:off x="692682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8" name="Rectangle 456"/>
          <p:cNvSpPr>
            <a:spLocks noChangeArrowheads="1"/>
          </p:cNvSpPr>
          <p:nvPr/>
        </p:nvSpPr>
        <p:spPr bwMode="auto">
          <a:xfrm>
            <a:off x="72125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9" name="Rectangle 457"/>
          <p:cNvSpPr>
            <a:spLocks noChangeArrowheads="1"/>
          </p:cNvSpPr>
          <p:nvPr/>
        </p:nvSpPr>
        <p:spPr bwMode="auto">
          <a:xfrm>
            <a:off x="749991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0" name="Rectangle 458"/>
          <p:cNvSpPr>
            <a:spLocks noChangeArrowheads="1"/>
          </p:cNvSpPr>
          <p:nvPr/>
        </p:nvSpPr>
        <p:spPr bwMode="auto">
          <a:xfrm>
            <a:off x="7785662"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1" name="Rectangle 459"/>
          <p:cNvSpPr>
            <a:spLocks noChangeArrowheads="1"/>
          </p:cNvSpPr>
          <p:nvPr/>
        </p:nvSpPr>
        <p:spPr bwMode="auto">
          <a:xfrm>
            <a:off x="807299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2" name="Rectangle 460"/>
          <p:cNvSpPr>
            <a:spLocks noChangeArrowheads="1"/>
          </p:cNvSpPr>
          <p:nvPr/>
        </p:nvSpPr>
        <p:spPr bwMode="auto">
          <a:xfrm>
            <a:off x="8358749"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3" name="Rectangle 461"/>
          <p:cNvSpPr>
            <a:spLocks noChangeArrowheads="1"/>
          </p:cNvSpPr>
          <p:nvPr/>
        </p:nvSpPr>
        <p:spPr bwMode="auto">
          <a:xfrm>
            <a:off x="864608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4" name="Rectangle 462"/>
          <p:cNvSpPr>
            <a:spLocks noChangeArrowheads="1"/>
          </p:cNvSpPr>
          <p:nvPr/>
        </p:nvSpPr>
        <p:spPr bwMode="auto">
          <a:xfrm>
            <a:off x="8931837"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5" name="Rectangle 463"/>
          <p:cNvSpPr>
            <a:spLocks noChangeArrowheads="1"/>
          </p:cNvSpPr>
          <p:nvPr/>
        </p:nvSpPr>
        <p:spPr bwMode="auto">
          <a:xfrm>
            <a:off x="9219174" y="61436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7" name="Line 465"/>
          <p:cNvSpPr>
            <a:spLocks noChangeShapeType="1"/>
          </p:cNvSpPr>
          <p:nvPr/>
        </p:nvSpPr>
        <p:spPr bwMode="auto">
          <a:xfrm flipV="1">
            <a:off x="6814112" y="4024313"/>
            <a:ext cx="0" cy="2043112"/>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466"/>
          <p:cNvSpPr>
            <a:spLocks noChangeShapeType="1"/>
          </p:cNvSpPr>
          <p:nvPr/>
        </p:nvSpPr>
        <p:spPr bwMode="auto">
          <a:xfrm flipH="1">
            <a:off x="6788712" y="606742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467"/>
          <p:cNvSpPr>
            <a:spLocks noChangeShapeType="1"/>
          </p:cNvSpPr>
          <p:nvPr/>
        </p:nvSpPr>
        <p:spPr bwMode="auto">
          <a:xfrm flipH="1">
            <a:off x="6788712" y="5659438"/>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468"/>
          <p:cNvSpPr>
            <a:spLocks noChangeShapeType="1"/>
          </p:cNvSpPr>
          <p:nvPr/>
        </p:nvSpPr>
        <p:spPr bwMode="auto">
          <a:xfrm flipH="1">
            <a:off x="6788712" y="524986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469"/>
          <p:cNvSpPr>
            <a:spLocks noChangeShapeType="1"/>
          </p:cNvSpPr>
          <p:nvPr/>
        </p:nvSpPr>
        <p:spPr bwMode="auto">
          <a:xfrm flipH="1">
            <a:off x="6788712" y="4841875"/>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470"/>
          <p:cNvSpPr>
            <a:spLocks noChangeShapeType="1"/>
          </p:cNvSpPr>
          <p:nvPr/>
        </p:nvSpPr>
        <p:spPr bwMode="auto">
          <a:xfrm flipH="1">
            <a:off x="6788712" y="4432300"/>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471"/>
          <p:cNvSpPr>
            <a:spLocks noChangeShapeType="1"/>
          </p:cNvSpPr>
          <p:nvPr/>
        </p:nvSpPr>
        <p:spPr bwMode="auto">
          <a:xfrm flipH="1">
            <a:off x="6788712" y="4024313"/>
            <a:ext cx="25400" cy="0"/>
          </a:xfrm>
          <a:prstGeom prst="line">
            <a:avLst/>
          </a:prstGeom>
          <a:noFill/>
          <a:ln w="31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472"/>
          <p:cNvSpPr>
            <a:spLocks noChangeArrowheads="1"/>
          </p:cNvSpPr>
          <p:nvPr/>
        </p:nvSpPr>
        <p:spPr bwMode="auto">
          <a:xfrm>
            <a:off x="6685524" y="6003925"/>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5" name="Rectangle 473"/>
          <p:cNvSpPr>
            <a:spLocks noChangeArrowheads="1"/>
          </p:cNvSpPr>
          <p:nvPr/>
        </p:nvSpPr>
        <p:spPr bwMode="auto">
          <a:xfrm>
            <a:off x="6582337" y="559752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6" name="Rectangle 474"/>
          <p:cNvSpPr>
            <a:spLocks noChangeArrowheads="1"/>
          </p:cNvSpPr>
          <p:nvPr/>
        </p:nvSpPr>
        <p:spPr bwMode="auto">
          <a:xfrm>
            <a:off x="6582337" y="518636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7" name="Rectangle 475"/>
          <p:cNvSpPr>
            <a:spLocks noChangeArrowheads="1"/>
          </p:cNvSpPr>
          <p:nvPr/>
        </p:nvSpPr>
        <p:spPr bwMode="auto">
          <a:xfrm>
            <a:off x="6582337" y="4778375"/>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8" name="Rectangle 476"/>
          <p:cNvSpPr>
            <a:spLocks noChangeArrowheads="1"/>
          </p:cNvSpPr>
          <p:nvPr/>
        </p:nvSpPr>
        <p:spPr bwMode="auto">
          <a:xfrm>
            <a:off x="6582337" y="4367213"/>
            <a:ext cx="2286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9" name="Rectangle 477"/>
          <p:cNvSpPr>
            <a:spLocks noChangeArrowheads="1"/>
          </p:cNvSpPr>
          <p:nvPr/>
        </p:nvSpPr>
        <p:spPr bwMode="auto">
          <a:xfrm>
            <a:off x="6685524" y="3960813"/>
            <a:ext cx="12541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8" name="Line 496"/>
          <p:cNvSpPr>
            <a:spLocks noChangeShapeType="1"/>
          </p:cNvSpPr>
          <p:nvPr/>
        </p:nvSpPr>
        <p:spPr bwMode="auto">
          <a:xfrm>
            <a:off x="6958574" y="5065713"/>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 name="Line 497"/>
          <p:cNvSpPr>
            <a:spLocks noChangeShapeType="1"/>
          </p:cNvSpPr>
          <p:nvPr/>
        </p:nvSpPr>
        <p:spPr bwMode="auto">
          <a:xfrm flipV="1">
            <a:off x="6958574" y="5010150"/>
            <a:ext cx="0" cy="55562"/>
          </a:xfrm>
          <a:prstGeom prst="line">
            <a:avLst/>
          </a:prstGeom>
          <a:noFill/>
          <a:ln w="30163"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Oval 498"/>
          <p:cNvSpPr>
            <a:spLocks noChangeArrowheads="1"/>
          </p:cNvSpPr>
          <p:nvPr/>
        </p:nvSpPr>
        <p:spPr bwMode="auto">
          <a:xfrm>
            <a:off x="6939524" y="5048250"/>
            <a:ext cx="36512" cy="34925"/>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1" name="Freeform 499"/>
          <p:cNvSpPr>
            <a:spLocks noEditPoints="1"/>
          </p:cNvSpPr>
          <p:nvPr/>
        </p:nvSpPr>
        <p:spPr bwMode="auto">
          <a:xfrm>
            <a:off x="6925237" y="5032375"/>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2" name="Line 500"/>
          <p:cNvSpPr>
            <a:spLocks noChangeShapeType="1"/>
          </p:cNvSpPr>
          <p:nvPr/>
        </p:nvSpPr>
        <p:spPr bwMode="auto">
          <a:xfrm>
            <a:off x="6939524" y="5121275"/>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Line 501"/>
          <p:cNvSpPr>
            <a:spLocks noChangeShapeType="1"/>
          </p:cNvSpPr>
          <p:nvPr/>
        </p:nvSpPr>
        <p:spPr bwMode="auto">
          <a:xfrm>
            <a:off x="6939524" y="5010150"/>
            <a:ext cx="36512" cy="0"/>
          </a:xfrm>
          <a:prstGeom prst="line">
            <a:avLst/>
          </a:prstGeom>
          <a:noFill/>
          <a:ln w="30163"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Line 502"/>
          <p:cNvSpPr>
            <a:spLocks noChangeShapeType="1"/>
          </p:cNvSpPr>
          <p:nvPr/>
        </p:nvSpPr>
        <p:spPr bwMode="auto">
          <a:xfrm>
            <a:off x="6958574" y="504507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503"/>
          <p:cNvSpPr>
            <a:spLocks noChangeShapeType="1"/>
          </p:cNvSpPr>
          <p:nvPr/>
        </p:nvSpPr>
        <p:spPr bwMode="auto">
          <a:xfrm>
            <a:off x="7244324" y="5402263"/>
            <a:ext cx="0" cy="34925"/>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504"/>
          <p:cNvSpPr>
            <a:spLocks noChangeShapeType="1"/>
          </p:cNvSpPr>
          <p:nvPr/>
        </p:nvSpPr>
        <p:spPr bwMode="auto">
          <a:xfrm flipV="1">
            <a:off x="6958574" y="4987925"/>
            <a:ext cx="0" cy="57150"/>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505"/>
          <p:cNvSpPr>
            <a:spLocks noChangeShapeType="1"/>
          </p:cNvSpPr>
          <p:nvPr/>
        </p:nvSpPr>
        <p:spPr bwMode="auto">
          <a:xfrm flipV="1">
            <a:off x="7244324" y="5368925"/>
            <a:ext cx="0" cy="3333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Line 506"/>
          <p:cNvSpPr>
            <a:spLocks noChangeShapeType="1"/>
          </p:cNvSpPr>
          <p:nvPr/>
        </p:nvSpPr>
        <p:spPr bwMode="auto">
          <a:xfrm>
            <a:off x="6958574" y="5045075"/>
            <a:ext cx="285750" cy="357187"/>
          </a:xfrm>
          <a:prstGeom prst="line">
            <a:avLst/>
          </a:prstGeom>
          <a:noFill/>
          <a:ln w="30163"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Oval 507"/>
          <p:cNvSpPr>
            <a:spLocks noChangeArrowheads="1"/>
          </p:cNvSpPr>
          <p:nvPr/>
        </p:nvSpPr>
        <p:spPr bwMode="auto">
          <a:xfrm>
            <a:off x="6939524" y="5027613"/>
            <a:ext cx="36512" cy="34925"/>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508"/>
          <p:cNvSpPr>
            <a:spLocks noEditPoints="1"/>
          </p:cNvSpPr>
          <p:nvPr/>
        </p:nvSpPr>
        <p:spPr bwMode="auto">
          <a:xfrm>
            <a:off x="6925237" y="501173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Oval 509"/>
          <p:cNvSpPr>
            <a:spLocks noChangeArrowheads="1"/>
          </p:cNvSpPr>
          <p:nvPr/>
        </p:nvSpPr>
        <p:spPr bwMode="auto">
          <a:xfrm>
            <a:off x="7226862" y="5384800"/>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510"/>
          <p:cNvSpPr>
            <a:spLocks noEditPoints="1"/>
          </p:cNvSpPr>
          <p:nvPr/>
        </p:nvSpPr>
        <p:spPr bwMode="auto">
          <a:xfrm>
            <a:off x="7210987" y="537051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Line 511"/>
          <p:cNvSpPr>
            <a:spLocks noChangeShapeType="1"/>
          </p:cNvSpPr>
          <p:nvPr/>
        </p:nvSpPr>
        <p:spPr bwMode="auto">
          <a:xfrm>
            <a:off x="6939524" y="51022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Line 512"/>
          <p:cNvSpPr>
            <a:spLocks noChangeShapeType="1"/>
          </p:cNvSpPr>
          <p:nvPr/>
        </p:nvSpPr>
        <p:spPr bwMode="auto">
          <a:xfrm>
            <a:off x="7226862" y="5437188"/>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Line 513"/>
          <p:cNvSpPr>
            <a:spLocks noChangeShapeType="1"/>
          </p:cNvSpPr>
          <p:nvPr/>
        </p:nvSpPr>
        <p:spPr bwMode="auto">
          <a:xfrm>
            <a:off x="6939524" y="4987925"/>
            <a:ext cx="36512"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Line 514"/>
          <p:cNvSpPr>
            <a:spLocks noChangeShapeType="1"/>
          </p:cNvSpPr>
          <p:nvPr/>
        </p:nvSpPr>
        <p:spPr bwMode="auto">
          <a:xfrm>
            <a:off x="7226862" y="5368925"/>
            <a:ext cx="34925" cy="0"/>
          </a:xfrm>
          <a:prstGeom prst="line">
            <a:avLst/>
          </a:prstGeom>
          <a:noFill/>
          <a:ln w="30163"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515"/>
          <p:cNvSpPr>
            <a:spLocks noChangeShapeType="1"/>
          </p:cNvSpPr>
          <p:nvPr/>
        </p:nvSpPr>
        <p:spPr bwMode="auto">
          <a:xfrm>
            <a:off x="6958574" y="5072063"/>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Line 516"/>
          <p:cNvSpPr>
            <a:spLocks noChangeShapeType="1"/>
          </p:cNvSpPr>
          <p:nvPr/>
        </p:nvSpPr>
        <p:spPr bwMode="auto">
          <a:xfrm>
            <a:off x="7244324" y="5481638"/>
            <a:ext cx="0" cy="3333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 name="Line 517"/>
          <p:cNvSpPr>
            <a:spLocks noChangeShapeType="1"/>
          </p:cNvSpPr>
          <p:nvPr/>
        </p:nvSpPr>
        <p:spPr bwMode="auto">
          <a:xfrm>
            <a:off x="7531662" y="5845175"/>
            <a:ext cx="0" cy="1111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Line 518"/>
          <p:cNvSpPr>
            <a:spLocks noChangeShapeType="1"/>
          </p:cNvSpPr>
          <p:nvPr/>
        </p:nvSpPr>
        <p:spPr bwMode="auto">
          <a:xfrm>
            <a:off x="7817412" y="5853113"/>
            <a:ext cx="0" cy="1270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19"/>
          <p:cNvSpPr>
            <a:spLocks noChangeShapeType="1"/>
          </p:cNvSpPr>
          <p:nvPr/>
        </p:nvSpPr>
        <p:spPr bwMode="auto">
          <a:xfrm>
            <a:off x="8103162" y="5792788"/>
            <a:ext cx="0" cy="1587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520"/>
          <p:cNvSpPr>
            <a:spLocks noChangeShapeType="1"/>
          </p:cNvSpPr>
          <p:nvPr/>
        </p:nvSpPr>
        <p:spPr bwMode="auto">
          <a:xfrm flipV="1">
            <a:off x="6958574" y="5006975"/>
            <a:ext cx="0" cy="65087"/>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521"/>
          <p:cNvSpPr>
            <a:spLocks noChangeShapeType="1"/>
          </p:cNvSpPr>
          <p:nvPr/>
        </p:nvSpPr>
        <p:spPr bwMode="auto">
          <a:xfrm flipV="1">
            <a:off x="7244324" y="5449888"/>
            <a:ext cx="0" cy="31750"/>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522"/>
          <p:cNvSpPr>
            <a:spLocks noChangeShapeType="1"/>
          </p:cNvSpPr>
          <p:nvPr/>
        </p:nvSpPr>
        <p:spPr bwMode="auto">
          <a:xfrm flipV="1">
            <a:off x="7531662" y="5835650"/>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Line 523"/>
          <p:cNvSpPr>
            <a:spLocks noChangeShapeType="1"/>
          </p:cNvSpPr>
          <p:nvPr/>
        </p:nvSpPr>
        <p:spPr bwMode="auto">
          <a:xfrm flipV="1">
            <a:off x="7817412" y="5843588"/>
            <a:ext cx="0" cy="9525"/>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Line 524"/>
          <p:cNvSpPr>
            <a:spLocks noChangeShapeType="1"/>
          </p:cNvSpPr>
          <p:nvPr/>
        </p:nvSpPr>
        <p:spPr bwMode="auto">
          <a:xfrm flipV="1">
            <a:off x="8103162" y="5775325"/>
            <a:ext cx="0" cy="17462"/>
          </a:xfrm>
          <a:prstGeom prst="line">
            <a:avLst/>
          </a:prstGeom>
          <a:noFill/>
          <a:ln w="30163"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Freeform 525"/>
          <p:cNvSpPr>
            <a:spLocks/>
          </p:cNvSpPr>
          <p:nvPr/>
        </p:nvSpPr>
        <p:spPr bwMode="auto">
          <a:xfrm>
            <a:off x="6958574" y="5072063"/>
            <a:ext cx="1144587" cy="781050"/>
          </a:xfrm>
          <a:custGeom>
            <a:avLst/>
            <a:gdLst>
              <a:gd name="T0" fmla="*/ 0 w 721"/>
              <a:gd name="T1" fmla="*/ 0 h 492"/>
              <a:gd name="T2" fmla="*/ 180 w 721"/>
              <a:gd name="T3" fmla="*/ 258 h 492"/>
              <a:gd name="T4" fmla="*/ 361 w 721"/>
              <a:gd name="T5" fmla="*/ 487 h 492"/>
              <a:gd name="T6" fmla="*/ 541 w 721"/>
              <a:gd name="T7" fmla="*/ 492 h 492"/>
              <a:gd name="T8" fmla="*/ 721 w 721"/>
              <a:gd name="T9" fmla="*/ 454 h 492"/>
            </a:gdLst>
            <a:ahLst/>
            <a:cxnLst>
              <a:cxn ang="0">
                <a:pos x="T0" y="T1"/>
              </a:cxn>
              <a:cxn ang="0">
                <a:pos x="T2" y="T3"/>
              </a:cxn>
              <a:cxn ang="0">
                <a:pos x="T4" y="T5"/>
              </a:cxn>
              <a:cxn ang="0">
                <a:pos x="T6" y="T7"/>
              </a:cxn>
              <a:cxn ang="0">
                <a:pos x="T8" y="T9"/>
              </a:cxn>
            </a:cxnLst>
            <a:rect l="0" t="0" r="r" b="b"/>
            <a:pathLst>
              <a:path w="721" h="492">
                <a:moveTo>
                  <a:pt x="0" y="0"/>
                </a:moveTo>
                <a:lnTo>
                  <a:pt x="180" y="258"/>
                </a:lnTo>
                <a:lnTo>
                  <a:pt x="361" y="487"/>
                </a:lnTo>
                <a:lnTo>
                  <a:pt x="541" y="492"/>
                </a:lnTo>
                <a:lnTo>
                  <a:pt x="721" y="454"/>
                </a:lnTo>
              </a:path>
            </a:pathLst>
          </a:custGeom>
          <a:noFill/>
          <a:ln w="30163" cap="flat">
            <a:solidFill>
              <a:srgbClr val="8DAB6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Oval 526"/>
          <p:cNvSpPr>
            <a:spLocks noChangeArrowheads="1"/>
          </p:cNvSpPr>
          <p:nvPr/>
        </p:nvSpPr>
        <p:spPr bwMode="auto">
          <a:xfrm>
            <a:off x="6939524" y="5054600"/>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527"/>
          <p:cNvSpPr>
            <a:spLocks noEditPoints="1"/>
          </p:cNvSpPr>
          <p:nvPr/>
        </p:nvSpPr>
        <p:spPr bwMode="auto">
          <a:xfrm>
            <a:off x="6925237" y="504031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Oval 528"/>
          <p:cNvSpPr>
            <a:spLocks noChangeArrowheads="1"/>
          </p:cNvSpPr>
          <p:nvPr/>
        </p:nvSpPr>
        <p:spPr bwMode="auto">
          <a:xfrm>
            <a:off x="7226862" y="5464175"/>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529"/>
          <p:cNvSpPr>
            <a:spLocks noEditPoints="1"/>
          </p:cNvSpPr>
          <p:nvPr/>
        </p:nvSpPr>
        <p:spPr bwMode="auto">
          <a:xfrm>
            <a:off x="7210987" y="5449888"/>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Oval 530"/>
          <p:cNvSpPr>
            <a:spLocks noChangeArrowheads="1"/>
          </p:cNvSpPr>
          <p:nvPr/>
        </p:nvSpPr>
        <p:spPr bwMode="auto">
          <a:xfrm>
            <a:off x="7512612" y="5827713"/>
            <a:ext cx="36512"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531"/>
          <p:cNvSpPr>
            <a:spLocks noEditPoints="1"/>
          </p:cNvSpPr>
          <p:nvPr/>
        </p:nvSpPr>
        <p:spPr bwMode="auto">
          <a:xfrm>
            <a:off x="7498324" y="5811838"/>
            <a:ext cx="65087" cy="666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Oval 532"/>
          <p:cNvSpPr>
            <a:spLocks noChangeArrowheads="1"/>
          </p:cNvSpPr>
          <p:nvPr/>
        </p:nvSpPr>
        <p:spPr bwMode="auto">
          <a:xfrm>
            <a:off x="7799949" y="5835650"/>
            <a:ext cx="34925"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533"/>
          <p:cNvSpPr>
            <a:spLocks noEditPoints="1"/>
          </p:cNvSpPr>
          <p:nvPr/>
        </p:nvSpPr>
        <p:spPr bwMode="auto">
          <a:xfrm>
            <a:off x="7784074" y="5821363"/>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Oval 534"/>
          <p:cNvSpPr>
            <a:spLocks noChangeArrowheads="1"/>
          </p:cNvSpPr>
          <p:nvPr/>
        </p:nvSpPr>
        <p:spPr bwMode="auto">
          <a:xfrm>
            <a:off x="8085699" y="5773738"/>
            <a:ext cx="36512" cy="36512"/>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535"/>
          <p:cNvSpPr>
            <a:spLocks noEditPoints="1"/>
          </p:cNvSpPr>
          <p:nvPr/>
        </p:nvSpPr>
        <p:spPr bwMode="auto">
          <a:xfrm>
            <a:off x="8071412" y="5759450"/>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Line 536"/>
          <p:cNvSpPr>
            <a:spLocks noChangeShapeType="1"/>
          </p:cNvSpPr>
          <p:nvPr/>
        </p:nvSpPr>
        <p:spPr bwMode="auto">
          <a:xfrm>
            <a:off x="6939524" y="51371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537"/>
          <p:cNvSpPr>
            <a:spLocks noChangeShapeType="1"/>
          </p:cNvSpPr>
          <p:nvPr/>
        </p:nvSpPr>
        <p:spPr bwMode="auto">
          <a:xfrm>
            <a:off x="7226862" y="5514975"/>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538"/>
          <p:cNvSpPr>
            <a:spLocks noChangeShapeType="1"/>
          </p:cNvSpPr>
          <p:nvPr/>
        </p:nvSpPr>
        <p:spPr bwMode="auto">
          <a:xfrm>
            <a:off x="7512612" y="5856288"/>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539"/>
          <p:cNvSpPr>
            <a:spLocks noChangeShapeType="1"/>
          </p:cNvSpPr>
          <p:nvPr/>
        </p:nvSpPr>
        <p:spPr bwMode="auto">
          <a:xfrm>
            <a:off x="7799949" y="5865813"/>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Line 540"/>
          <p:cNvSpPr>
            <a:spLocks noChangeShapeType="1"/>
          </p:cNvSpPr>
          <p:nvPr/>
        </p:nvSpPr>
        <p:spPr bwMode="auto">
          <a:xfrm>
            <a:off x="8085699" y="5808663"/>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 name="Line 541"/>
          <p:cNvSpPr>
            <a:spLocks noChangeShapeType="1"/>
          </p:cNvSpPr>
          <p:nvPr/>
        </p:nvSpPr>
        <p:spPr bwMode="auto">
          <a:xfrm>
            <a:off x="6939524" y="500697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Line 542"/>
          <p:cNvSpPr>
            <a:spLocks noChangeShapeType="1"/>
          </p:cNvSpPr>
          <p:nvPr/>
        </p:nvSpPr>
        <p:spPr bwMode="auto">
          <a:xfrm>
            <a:off x="7226862" y="54498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Line 543"/>
          <p:cNvSpPr>
            <a:spLocks noChangeShapeType="1"/>
          </p:cNvSpPr>
          <p:nvPr/>
        </p:nvSpPr>
        <p:spPr bwMode="auto">
          <a:xfrm>
            <a:off x="7512612" y="5835650"/>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544"/>
          <p:cNvSpPr>
            <a:spLocks noChangeShapeType="1"/>
          </p:cNvSpPr>
          <p:nvPr/>
        </p:nvSpPr>
        <p:spPr bwMode="auto">
          <a:xfrm>
            <a:off x="7799949" y="5843588"/>
            <a:ext cx="34925"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545"/>
          <p:cNvSpPr>
            <a:spLocks noChangeShapeType="1"/>
          </p:cNvSpPr>
          <p:nvPr/>
        </p:nvSpPr>
        <p:spPr bwMode="auto">
          <a:xfrm>
            <a:off x="8085699" y="5775325"/>
            <a:ext cx="36512" cy="0"/>
          </a:xfrm>
          <a:prstGeom prst="line">
            <a:avLst/>
          </a:prstGeom>
          <a:noFill/>
          <a:ln w="30163"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546"/>
          <p:cNvSpPr>
            <a:spLocks noChangeShapeType="1"/>
          </p:cNvSpPr>
          <p:nvPr/>
        </p:nvSpPr>
        <p:spPr bwMode="auto">
          <a:xfrm>
            <a:off x="6958574" y="5121275"/>
            <a:ext cx="0" cy="5556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547"/>
          <p:cNvSpPr>
            <a:spLocks noChangeShapeType="1"/>
          </p:cNvSpPr>
          <p:nvPr/>
        </p:nvSpPr>
        <p:spPr bwMode="auto">
          <a:xfrm>
            <a:off x="7244324" y="5464175"/>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548"/>
          <p:cNvSpPr>
            <a:spLocks noChangeShapeType="1"/>
          </p:cNvSpPr>
          <p:nvPr/>
        </p:nvSpPr>
        <p:spPr bwMode="auto">
          <a:xfrm>
            <a:off x="7531662" y="58547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549"/>
          <p:cNvSpPr>
            <a:spLocks noChangeShapeType="1"/>
          </p:cNvSpPr>
          <p:nvPr/>
        </p:nvSpPr>
        <p:spPr bwMode="auto">
          <a:xfrm>
            <a:off x="7817412" y="587692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Line 550"/>
          <p:cNvSpPr>
            <a:spLocks noChangeShapeType="1"/>
          </p:cNvSpPr>
          <p:nvPr/>
        </p:nvSpPr>
        <p:spPr bwMode="auto">
          <a:xfrm>
            <a:off x="8103162" y="58753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Line 551"/>
          <p:cNvSpPr>
            <a:spLocks noChangeShapeType="1"/>
          </p:cNvSpPr>
          <p:nvPr/>
        </p:nvSpPr>
        <p:spPr bwMode="auto">
          <a:xfrm>
            <a:off x="8390499" y="5875338"/>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Line 552"/>
          <p:cNvSpPr>
            <a:spLocks noChangeShapeType="1"/>
          </p:cNvSpPr>
          <p:nvPr/>
        </p:nvSpPr>
        <p:spPr bwMode="auto">
          <a:xfrm>
            <a:off x="8676249" y="58801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Line 553"/>
          <p:cNvSpPr>
            <a:spLocks noChangeShapeType="1"/>
          </p:cNvSpPr>
          <p:nvPr/>
        </p:nvSpPr>
        <p:spPr bwMode="auto">
          <a:xfrm>
            <a:off x="8963587" y="587375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554"/>
          <p:cNvSpPr>
            <a:spLocks noChangeShapeType="1"/>
          </p:cNvSpPr>
          <p:nvPr/>
        </p:nvSpPr>
        <p:spPr bwMode="auto">
          <a:xfrm>
            <a:off x="9249337" y="5867400"/>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555"/>
          <p:cNvSpPr>
            <a:spLocks noChangeShapeType="1"/>
          </p:cNvSpPr>
          <p:nvPr/>
        </p:nvSpPr>
        <p:spPr bwMode="auto">
          <a:xfrm flipV="1">
            <a:off x="6958574" y="5064125"/>
            <a:ext cx="0" cy="5715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556"/>
          <p:cNvSpPr>
            <a:spLocks noChangeShapeType="1"/>
          </p:cNvSpPr>
          <p:nvPr/>
        </p:nvSpPr>
        <p:spPr bwMode="auto">
          <a:xfrm flipV="1">
            <a:off x="7244324" y="5429250"/>
            <a:ext cx="0" cy="349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Line 557"/>
          <p:cNvSpPr>
            <a:spLocks noChangeShapeType="1"/>
          </p:cNvSpPr>
          <p:nvPr/>
        </p:nvSpPr>
        <p:spPr bwMode="auto">
          <a:xfrm flipV="1">
            <a:off x="7531662" y="58451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0" name="Line 558"/>
          <p:cNvSpPr>
            <a:spLocks noChangeShapeType="1"/>
          </p:cNvSpPr>
          <p:nvPr/>
        </p:nvSpPr>
        <p:spPr bwMode="auto">
          <a:xfrm flipV="1">
            <a:off x="7817412" y="5867400"/>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Line 559"/>
          <p:cNvSpPr>
            <a:spLocks noChangeShapeType="1"/>
          </p:cNvSpPr>
          <p:nvPr/>
        </p:nvSpPr>
        <p:spPr bwMode="auto">
          <a:xfrm flipV="1">
            <a:off x="8103162"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Line 560"/>
          <p:cNvSpPr>
            <a:spLocks noChangeShapeType="1"/>
          </p:cNvSpPr>
          <p:nvPr/>
        </p:nvSpPr>
        <p:spPr bwMode="auto">
          <a:xfrm flipV="1">
            <a:off x="8390499" y="5865813"/>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561"/>
          <p:cNvSpPr>
            <a:spLocks noChangeShapeType="1"/>
          </p:cNvSpPr>
          <p:nvPr/>
        </p:nvSpPr>
        <p:spPr bwMode="auto">
          <a:xfrm flipV="1">
            <a:off x="8676249" y="5870575"/>
            <a:ext cx="0" cy="9525"/>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Line 562"/>
          <p:cNvSpPr>
            <a:spLocks noChangeShapeType="1"/>
          </p:cNvSpPr>
          <p:nvPr/>
        </p:nvSpPr>
        <p:spPr bwMode="auto">
          <a:xfrm flipV="1">
            <a:off x="8963587" y="5862638"/>
            <a:ext cx="0" cy="11112"/>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Line 563"/>
          <p:cNvSpPr>
            <a:spLocks noChangeShapeType="1"/>
          </p:cNvSpPr>
          <p:nvPr/>
        </p:nvSpPr>
        <p:spPr bwMode="auto">
          <a:xfrm flipV="1">
            <a:off x="9249337" y="5854700"/>
            <a:ext cx="0" cy="12700"/>
          </a:xfrm>
          <a:prstGeom prst="line">
            <a:avLst/>
          </a:prstGeom>
          <a:noFill/>
          <a:ln w="30163"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564"/>
          <p:cNvSpPr>
            <a:spLocks/>
          </p:cNvSpPr>
          <p:nvPr/>
        </p:nvSpPr>
        <p:spPr bwMode="auto">
          <a:xfrm>
            <a:off x="6958574" y="5121275"/>
            <a:ext cx="2290762" cy="758825"/>
          </a:xfrm>
          <a:custGeom>
            <a:avLst/>
            <a:gdLst>
              <a:gd name="T0" fmla="*/ 0 w 1443"/>
              <a:gd name="T1" fmla="*/ 0 h 478"/>
              <a:gd name="T2" fmla="*/ 180 w 1443"/>
              <a:gd name="T3" fmla="*/ 216 h 478"/>
              <a:gd name="T4" fmla="*/ 361 w 1443"/>
              <a:gd name="T5" fmla="*/ 462 h 478"/>
              <a:gd name="T6" fmla="*/ 541 w 1443"/>
              <a:gd name="T7" fmla="*/ 476 h 478"/>
              <a:gd name="T8" fmla="*/ 721 w 1443"/>
              <a:gd name="T9" fmla="*/ 475 h 478"/>
              <a:gd name="T10" fmla="*/ 902 w 1443"/>
              <a:gd name="T11" fmla="*/ 475 h 478"/>
              <a:gd name="T12" fmla="*/ 1082 w 1443"/>
              <a:gd name="T13" fmla="*/ 478 h 478"/>
              <a:gd name="T14" fmla="*/ 1263 w 1443"/>
              <a:gd name="T15" fmla="*/ 474 h 478"/>
              <a:gd name="T16" fmla="*/ 1443 w 1443"/>
              <a:gd name="T17" fmla="*/ 47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3" h="478">
                <a:moveTo>
                  <a:pt x="0" y="0"/>
                </a:moveTo>
                <a:lnTo>
                  <a:pt x="180" y="216"/>
                </a:lnTo>
                <a:lnTo>
                  <a:pt x="361" y="462"/>
                </a:lnTo>
                <a:lnTo>
                  <a:pt x="541" y="476"/>
                </a:lnTo>
                <a:lnTo>
                  <a:pt x="721" y="475"/>
                </a:lnTo>
                <a:lnTo>
                  <a:pt x="902" y="475"/>
                </a:lnTo>
                <a:lnTo>
                  <a:pt x="1082" y="478"/>
                </a:lnTo>
                <a:lnTo>
                  <a:pt x="1263" y="474"/>
                </a:lnTo>
                <a:lnTo>
                  <a:pt x="1443" y="470"/>
                </a:lnTo>
              </a:path>
            </a:pathLst>
          </a:custGeom>
          <a:noFill/>
          <a:ln w="30163"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7" name="Oval 565"/>
          <p:cNvSpPr>
            <a:spLocks noChangeArrowheads="1"/>
          </p:cNvSpPr>
          <p:nvPr/>
        </p:nvSpPr>
        <p:spPr bwMode="auto">
          <a:xfrm>
            <a:off x="6939524" y="510222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566"/>
          <p:cNvSpPr>
            <a:spLocks noEditPoints="1"/>
          </p:cNvSpPr>
          <p:nvPr/>
        </p:nvSpPr>
        <p:spPr bwMode="auto">
          <a:xfrm>
            <a:off x="6925237" y="5087938"/>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Oval 567"/>
          <p:cNvSpPr>
            <a:spLocks noChangeArrowheads="1"/>
          </p:cNvSpPr>
          <p:nvPr/>
        </p:nvSpPr>
        <p:spPr bwMode="auto">
          <a:xfrm>
            <a:off x="7226862" y="544671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568"/>
          <p:cNvSpPr>
            <a:spLocks noEditPoints="1"/>
          </p:cNvSpPr>
          <p:nvPr/>
        </p:nvSpPr>
        <p:spPr bwMode="auto">
          <a:xfrm>
            <a:off x="7210987" y="543242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Oval 569"/>
          <p:cNvSpPr>
            <a:spLocks noChangeArrowheads="1"/>
          </p:cNvSpPr>
          <p:nvPr/>
        </p:nvSpPr>
        <p:spPr bwMode="auto">
          <a:xfrm>
            <a:off x="7512612" y="5837238"/>
            <a:ext cx="36512"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570"/>
          <p:cNvSpPr>
            <a:spLocks noEditPoints="1"/>
          </p:cNvSpPr>
          <p:nvPr/>
        </p:nvSpPr>
        <p:spPr bwMode="auto">
          <a:xfrm>
            <a:off x="7498324" y="5821363"/>
            <a:ext cx="65087" cy="6667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Oval 571"/>
          <p:cNvSpPr>
            <a:spLocks noChangeArrowheads="1"/>
          </p:cNvSpPr>
          <p:nvPr/>
        </p:nvSpPr>
        <p:spPr bwMode="auto">
          <a:xfrm>
            <a:off x="7799949" y="5859463"/>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572"/>
          <p:cNvSpPr>
            <a:spLocks noEditPoints="1"/>
          </p:cNvSpPr>
          <p:nvPr/>
        </p:nvSpPr>
        <p:spPr bwMode="auto">
          <a:xfrm>
            <a:off x="7784074" y="5845175"/>
            <a:ext cx="66675"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Oval 573"/>
          <p:cNvSpPr>
            <a:spLocks noChangeArrowheads="1"/>
          </p:cNvSpPr>
          <p:nvPr/>
        </p:nvSpPr>
        <p:spPr bwMode="auto">
          <a:xfrm>
            <a:off x="8085699" y="5857875"/>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574"/>
          <p:cNvSpPr>
            <a:spLocks noEditPoints="1"/>
          </p:cNvSpPr>
          <p:nvPr/>
        </p:nvSpPr>
        <p:spPr bwMode="auto">
          <a:xfrm>
            <a:off x="8071412" y="5843588"/>
            <a:ext cx="65087"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Oval 575"/>
          <p:cNvSpPr>
            <a:spLocks noChangeArrowheads="1"/>
          </p:cNvSpPr>
          <p:nvPr/>
        </p:nvSpPr>
        <p:spPr bwMode="auto">
          <a:xfrm>
            <a:off x="8373037" y="5856288"/>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576"/>
          <p:cNvSpPr>
            <a:spLocks noEditPoints="1"/>
          </p:cNvSpPr>
          <p:nvPr/>
        </p:nvSpPr>
        <p:spPr bwMode="auto">
          <a:xfrm>
            <a:off x="8357162" y="5842000"/>
            <a:ext cx="66675"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Oval 577"/>
          <p:cNvSpPr>
            <a:spLocks noChangeArrowheads="1"/>
          </p:cNvSpPr>
          <p:nvPr/>
        </p:nvSpPr>
        <p:spPr bwMode="auto">
          <a:xfrm>
            <a:off x="8658787" y="5862638"/>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578"/>
          <p:cNvSpPr>
            <a:spLocks noEditPoints="1"/>
          </p:cNvSpPr>
          <p:nvPr/>
        </p:nvSpPr>
        <p:spPr bwMode="auto">
          <a:xfrm>
            <a:off x="8644499" y="5848350"/>
            <a:ext cx="65087" cy="6508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Oval 579"/>
          <p:cNvSpPr>
            <a:spLocks noChangeArrowheads="1"/>
          </p:cNvSpPr>
          <p:nvPr/>
        </p:nvSpPr>
        <p:spPr bwMode="auto">
          <a:xfrm>
            <a:off x="8946124" y="5854700"/>
            <a:ext cx="34925"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580"/>
          <p:cNvSpPr>
            <a:spLocks noEditPoints="1"/>
          </p:cNvSpPr>
          <p:nvPr/>
        </p:nvSpPr>
        <p:spPr bwMode="auto">
          <a:xfrm>
            <a:off x="8930249" y="5840413"/>
            <a:ext cx="66675" cy="6508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Oval 581"/>
          <p:cNvSpPr>
            <a:spLocks noChangeArrowheads="1"/>
          </p:cNvSpPr>
          <p:nvPr/>
        </p:nvSpPr>
        <p:spPr bwMode="auto">
          <a:xfrm>
            <a:off x="9231874" y="5848350"/>
            <a:ext cx="36512" cy="36512"/>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582"/>
          <p:cNvSpPr>
            <a:spLocks noEditPoints="1"/>
          </p:cNvSpPr>
          <p:nvPr/>
        </p:nvSpPr>
        <p:spPr bwMode="auto">
          <a:xfrm>
            <a:off x="9217587" y="5834063"/>
            <a:ext cx="65087" cy="6508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Line 583"/>
          <p:cNvSpPr>
            <a:spLocks noChangeShapeType="1"/>
          </p:cNvSpPr>
          <p:nvPr/>
        </p:nvSpPr>
        <p:spPr bwMode="auto">
          <a:xfrm>
            <a:off x="6939524" y="5176838"/>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Line 584"/>
          <p:cNvSpPr>
            <a:spLocks noChangeShapeType="1"/>
          </p:cNvSpPr>
          <p:nvPr/>
        </p:nvSpPr>
        <p:spPr bwMode="auto">
          <a:xfrm>
            <a:off x="7226862" y="54991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Line 585"/>
          <p:cNvSpPr>
            <a:spLocks noChangeShapeType="1"/>
          </p:cNvSpPr>
          <p:nvPr/>
        </p:nvSpPr>
        <p:spPr bwMode="auto">
          <a:xfrm>
            <a:off x="7512612" y="58642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Line 586"/>
          <p:cNvSpPr>
            <a:spLocks noChangeShapeType="1"/>
          </p:cNvSpPr>
          <p:nvPr/>
        </p:nvSpPr>
        <p:spPr bwMode="auto">
          <a:xfrm>
            <a:off x="7799949" y="58864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587"/>
          <p:cNvSpPr>
            <a:spLocks noChangeShapeType="1"/>
          </p:cNvSpPr>
          <p:nvPr/>
        </p:nvSpPr>
        <p:spPr bwMode="auto">
          <a:xfrm>
            <a:off x="8085699" y="588645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588"/>
          <p:cNvSpPr>
            <a:spLocks noChangeShapeType="1"/>
          </p:cNvSpPr>
          <p:nvPr/>
        </p:nvSpPr>
        <p:spPr bwMode="auto">
          <a:xfrm>
            <a:off x="8373037" y="588486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589"/>
          <p:cNvSpPr>
            <a:spLocks noChangeShapeType="1"/>
          </p:cNvSpPr>
          <p:nvPr/>
        </p:nvSpPr>
        <p:spPr bwMode="auto">
          <a:xfrm>
            <a:off x="8658787" y="58912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590"/>
          <p:cNvSpPr>
            <a:spLocks noChangeShapeType="1"/>
          </p:cNvSpPr>
          <p:nvPr/>
        </p:nvSpPr>
        <p:spPr bwMode="auto">
          <a:xfrm>
            <a:off x="8946124" y="5883275"/>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Line 591"/>
          <p:cNvSpPr>
            <a:spLocks noChangeShapeType="1"/>
          </p:cNvSpPr>
          <p:nvPr/>
        </p:nvSpPr>
        <p:spPr bwMode="auto">
          <a:xfrm>
            <a:off x="9231874" y="58785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Line 592"/>
          <p:cNvSpPr>
            <a:spLocks noChangeShapeType="1"/>
          </p:cNvSpPr>
          <p:nvPr/>
        </p:nvSpPr>
        <p:spPr bwMode="auto">
          <a:xfrm>
            <a:off x="6939524" y="506412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Line 593"/>
          <p:cNvSpPr>
            <a:spLocks noChangeShapeType="1"/>
          </p:cNvSpPr>
          <p:nvPr/>
        </p:nvSpPr>
        <p:spPr bwMode="auto">
          <a:xfrm>
            <a:off x="7226862" y="542925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6" name="Line 594"/>
          <p:cNvSpPr>
            <a:spLocks noChangeShapeType="1"/>
          </p:cNvSpPr>
          <p:nvPr/>
        </p:nvSpPr>
        <p:spPr bwMode="auto">
          <a:xfrm>
            <a:off x="7512612" y="58451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595"/>
          <p:cNvSpPr>
            <a:spLocks noChangeShapeType="1"/>
          </p:cNvSpPr>
          <p:nvPr/>
        </p:nvSpPr>
        <p:spPr bwMode="auto">
          <a:xfrm>
            <a:off x="7799949" y="5867400"/>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Line 596"/>
          <p:cNvSpPr>
            <a:spLocks noChangeShapeType="1"/>
          </p:cNvSpPr>
          <p:nvPr/>
        </p:nvSpPr>
        <p:spPr bwMode="auto">
          <a:xfrm>
            <a:off x="8085699" y="5865813"/>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597"/>
          <p:cNvSpPr>
            <a:spLocks noChangeShapeType="1"/>
          </p:cNvSpPr>
          <p:nvPr/>
        </p:nvSpPr>
        <p:spPr bwMode="auto">
          <a:xfrm>
            <a:off x="8373037" y="5865813"/>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Line 598"/>
          <p:cNvSpPr>
            <a:spLocks noChangeShapeType="1"/>
          </p:cNvSpPr>
          <p:nvPr/>
        </p:nvSpPr>
        <p:spPr bwMode="auto">
          <a:xfrm>
            <a:off x="8658787" y="5870575"/>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 name="Line 599"/>
          <p:cNvSpPr>
            <a:spLocks noChangeShapeType="1"/>
          </p:cNvSpPr>
          <p:nvPr/>
        </p:nvSpPr>
        <p:spPr bwMode="auto">
          <a:xfrm>
            <a:off x="8946124" y="5862638"/>
            <a:ext cx="34925"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600"/>
          <p:cNvSpPr>
            <a:spLocks noChangeShapeType="1"/>
          </p:cNvSpPr>
          <p:nvPr/>
        </p:nvSpPr>
        <p:spPr bwMode="auto">
          <a:xfrm>
            <a:off x="9231874" y="5854700"/>
            <a:ext cx="36512" cy="0"/>
          </a:xfrm>
          <a:prstGeom prst="line">
            <a:avLst/>
          </a:prstGeom>
          <a:noFill/>
          <a:ln w="30163"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601"/>
          <p:cNvSpPr>
            <a:spLocks noChangeArrowheads="1"/>
          </p:cNvSpPr>
          <p:nvPr/>
        </p:nvSpPr>
        <p:spPr bwMode="auto">
          <a:xfrm>
            <a:off x="8990574" y="40957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4" name="Line 602"/>
          <p:cNvSpPr>
            <a:spLocks noChangeShapeType="1"/>
          </p:cNvSpPr>
          <p:nvPr/>
        </p:nvSpPr>
        <p:spPr bwMode="auto">
          <a:xfrm>
            <a:off x="8798487" y="4167188"/>
            <a:ext cx="177800" cy="0"/>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Line 603"/>
          <p:cNvSpPr>
            <a:spLocks noChangeShapeType="1"/>
          </p:cNvSpPr>
          <p:nvPr/>
        </p:nvSpPr>
        <p:spPr bwMode="auto">
          <a:xfrm>
            <a:off x="8869924" y="4219575"/>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Line 604"/>
          <p:cNvSpPr>
            <a:spLocks noChangeShapeType="1"/>
          </p:cNvSpPr>
          <p:nvPr/>
        </p:nvSpPr>
        <p:spPr bwMode="auto">
          <a:xfrm>
            <a:off x="8869924" y="4113213"/>
            <a:ext cx="34925" cy="0"/>
          </a:xfrm>
          <a:prstGeom prst="line">
            <a:avLst/>
          </a:prstGeom>
          <a:noFill/>
          <a:ln w="12700" cap="flat">
            <a:solidFill>
              <a:srgbClr val="CEDBB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605"/>
          <p:cNvSpPr>
            <a:spLocks noChangeShapeType="1"/>
          </p:cNvSpPr>
          <p:nvPr/>
        </p:nvSpPr>
        <p:spPr bwMode="auto">
          <a:xfrm flipV="1">
            <a:off x="8887387" y="4113213"/>
            <a:ext cx="0" cy="106362"/>
          </a:xfrm>
          <a:prstGeom prst="line">
            <a:avLst/>
          </a:prstGeom>
          <a:noFill/>
          <a:ln w="12700" cap="flat">
            <a:solidFill>
              <a:srgbClr val="CEDB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Oval 606"/>
          <p:cNvSpPr>
            <a:spLocks noChangeArrowheads="1"/>
          </p:cNvSpPr>
          <p:nvPr/>
        </p:nvSpPr>
        <p:spPr bwMode="auto">
          <a:xfrm>
            <a:off x="8869924" y="4148138"/>
            <a:ext cx="34925" cy="36512"/>
          </a:xfrm>
          <a:prstGeom prst="ellipse">
            <a:avLst/>
          </a:pr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07"/>
          <p:cNvSpPr>
            <a:spLocks noEditPoints="1"/>
          </p:cNvSpPr>
          <p:nvPr/>
        </p:nvSpPr>
        <p:spPr bwMode="auto">
          <a:xfrm>
            <a:off x="8863574" y="41433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CEDBB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Rectangle 608"/>
          <p:cNvSpPr>
            <a:spLocks noChangeArrowheads="1"/>
          </p:cNvSpPr>
          <p:nvPr/>
        </p:nvSpPr>
        <p:spPr bwMode="auto">
          <a:xfrm>
            <a:off x="8990574" y="4265613"/>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1" name="Line 609"/>
          <p:cNvSpPr>
            <a:spLocks noChangeShapeType="1"/>
          </p:cNvSpPr>
          <p:nvPr/>
        </p:nvSpPr>
        <p:spPr bwMode="auto">
          <a:xfrm>
            <a:off x="8798487" y="4338638"/>
            <a:ext cx="177800" cy="0"/>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Line 610"/>
          <p:cNvSpPr>
            <a:spLocks noChangeShapeType="1"/>
          </p:cNvSpPr>
          <p:nvPr/>
        </p:nvSpPr>
        <p:spPr bwMode="auto">
          <a:xfrm>
            <a:off x="8869924" y="4391025"/>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3" name="Line 611"/>
          <p:cNvSpPr>
            <a:spLocks noChangeShapeType="1"/>
          </p:cNvSpPr>
          <p:nvPr/>
        </p:nvSpPr>
        <p:spPr bwMode="auto">
          <a:xfrm>
            <a:off x="8869924" y="4284663"/>
            <a:ext cx="34925" cy="0"/>
          </a:xfrm>
          <a:prstGeom prst="line">
            <a:avLst/>
          </a:prstGeom>
          <a:noFill/>
          <a:ln w="12700"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4" name="Line 612"/>
          <p:cNvSpPr>
            <a:spLocks noChangeShapeType="1"/>
          </p:cNvSpPr>
          <p:nvPr/>
        </p:nvSpPr>
        <p:spPr bwMode="auto">
          <a:xfrm flipV="1">
            <a:off x="8887387" y="4284663"/>
            <a:ext cx="0" cy="106362"/>
          </a:xfrm>
          <a:prstGeom prst="line">
            <a:avLst/>
          </a:prstGeom>
          <a:noFill/>
          <a:ln w="12700"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Oval 613"/>
          <p:cNvSpPr>
            <a:spLocks noChangeArrowheads="1"/>
          </p:cNvSpPr>
          <p:nvPr/>
        </p:nvSpPr>
        <p:spPr bwMode="auto">
          <a:xfrm>
            <a:off x="8869924" y="4319588"/>
            <a:ext cx="34925" cy="36512"/>
          </a:xfrm>
          <a:prstGeom prst="ellipse">
            <a:avLst/>
          </a:pr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6" name="Freeform 614"/>
          <p:cNvSpPr>
            <a:spLocks noEditPoints="1"/>
          </p:cNvSpPr>
          <p:nvPr/>
        </p:nvSpPr>
        <p:spPr bwMode="auto">
          <a:xfrm>
            <a:off x="8863574" y="431482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ADC3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 name="Rectangle 615"/>
          <p:cNvSpPr>
            <a:spLocks noChangeArrowheads="1"/>
          </p:cNvSpPr>
          <p:nvPr/>
        </p:nvSpPr>
        <p:spPr bwMode="auto">
          <a:xfrm>
            <a:off x="8990574" y="443865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8" name="Line 616"/>
          <p:cNvSpPr>
            <a:spLocks noChangeShapeType="1"/>
          </p:cNvSpPr>
          <p:nvPr/>
        </p:nvSpPr>
        <p:spPr bwMode="auto">
          <a:xfrm>
            <a:off x="8798487" y="4510088"/>
            <a:ext cx="177800" cy="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617"/>
          <p:cNvSpPr>
            <a:spLocks noChangeShapeType="1"/>
          </p:cNvSpPr>
          <p:nvPr/>
        </p:nvSpPr>
        <p:spPr bwMode="auto">
          <a:xfrm>
            <a:off x="8869924" y="456406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Line 618"/>
          <p:cNvSpPr>
            <a:spLocks noChangeShapeType="1"/>
          </p:cNvSpPr>
          <p:nvPr/>
        </p:nvSpPr>
        <p:spPr bwMode="auto">
          <a:xfrm>
            <a:off x="8869924" y="4456113"/>
            <a:ext cx="34925" cy="0"/>
          </a:xfrm>
          <a:prstGeom prst="line">
            <a:avLst/>
          </a:prstGeom>
          <a:noFill/>
          <a:ln w="12700" cap="flat">
            <a:solidFill>
              <a:srgbClr val="8DAB6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Line 619"/>
          <p:cNvSpPr>
            <a:spLocks noChangeShapeType="1"/>
          </p:cNvSpPr>
          <p:nvPr/>
        </p:nvSpPr>
        <p:spPr bwMode="auto">
          <a:xfrm flipV="1">
            <a:off x="8887387" y="4456113"/>
            <a:ext cx="0" cy="107950"/>
          </a:xfrm>
          <a:prstGeom prst="line">
            <a:avLst/>
          </a:prstGeom>
          <a:noFill/>
          <a:ln w="12700" cap="flat">
            <a:solidFill>
              <a:srgbClr val="8DAB6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Oval 620"/>
          <p:cNvSpPr>
            <a:spLocks noChangeArrowheads="1"/>
          </p:cNvSpPr>
          <p:nvPr/>
        </p:nvSpPr>
        <p:spPr bwMode="auto">
          <a:xfrm>
            <a:off x="8869924" y="4492625"/>
            <a:ext cx="34925" cy="34925"/>
          </a:xfrm>
          <a:prstGeom prst="ellipse">
            <a:avLst/>
          </a:pr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3" name="Freeform 621"/>
          <p:cNvSpPr>
            <a:spLocks noEditPoints="1"/>
          </p:cNvSpPr>
          <p:nvPr/>
        </p:nvSpPr>
        <p:spPr bwMode="auto">
          <a:xfrm>
            <a:off x="8863574" y="4486275"/>
            <a:ext cx="47625" cy="4762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DAB6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4" name="Rectangle 622"/>
          <p:cNvSpPr>
            <a:spLocks noChangeArrowheads="1"/>
          </p:cNvSpPr>
          <p:nvPr/>
        </p:nvSpPr>
        <p:spPr bwMode="auto">
          <a:xfrm>
            <a:off x="8990574" y="4610100"/>
            <a:ext cx="3937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H = 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5" name="Line 623"/>
          <p:cNvSpPr>
            <a:spLocks noChangeShapeType="1"/>
          </p:cNvSpPr>
          <p:nvPr/>
        </p:nvSpPr>
        <p:spPr bwMode="auto">
          <a:xfrm>
            <a:off x="8798487" y="4681538"/>
            <a:ext cx="177800" cy="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6" name="Line 624"/>
          <p:cNvSpPr>
            <a:spLocks noChangeShapeType="1"/>
          </p:cNvSpPr>
          <p:nvPr/>
        </p:nvSpPr>
        <p:spPr bwMode="auto">
          <a:xfrm>
            <a:off x="8869924" y="473551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625"/>
          <p:cNvSpPr>
            <a:spLocks noChangeShapeType="1"/>
          </p:cNvSpPr>
          <p:nvPr/>
        </p:nvSpPr>
        <p:spPr bwMode="auto">
          <a:xfrm>
            <a:off x="8869924" y="4627563"/>
            <a:ext cx="34925" cy="0"/>
          </a:xfrm>
          <a:prstGeom prst="line">
            <a:avLst/>
          </a:prstGeom>
          <a:noFill/>
          <a:ln w="12700"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626"/>
          <p:cNvSpPr>
            <a:spLocks noChangeShapeType="1"/>
          </p:cNvSpPr>
          <p:nvPr/>
        </p:nvSpPr>
        <p:spPr bwMode="auto">
          <a:xfrm flipV="1">
            <a:off x="8887387" y="4627563"/>
            <a:ext cx="0" cy="107950"/>
          </a:xfrm>
          <a:prstGeom prst="line">
            <a:avLst/>
          </a:prstGeom>
          <a:noFill/>
          <a:ln w="12700"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Oval 627"/>
          <p:cNvSpPr>
            <a:spLocks noChangeArrowheads="1"/>
          </p:cNvSpPr>
          <p:nvPr/>
        </p:nvSpPr>
        <p:spPr bwMode="auto">
          <a:xfrm>
            <a:off x="8869924" y="4664075"/>
            <a:ext cx="34925" cy="34925"/>
          </a:xfrm>
          <a:prstGeom prst="ellipse">
            <a:avLst/>
          </a:pr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0" name="Freeform 628"/>
          <p:cNvSpPr>
            <a:spLocks noEditPoints="1"/>
          </p:cNvSpPr>
          <p:nvPr/>
        </p:nvSpPr>
        <p:spPr bwMode="auto">
          <a:xfrm>
            <a:off x="8863574" y="4657725"/>
            <a:ext cx="47625" cy="47625"/>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5C86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1" name="TextBox 760"/>
          <p:cNvSpPr txBox="1"/>
          <p:nvPr/>
        </p:nvSpPr>
        <p:spPr>
          <a:xfrm rot="16200000">
            <a:off x="1815103"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2" name="TextBox 761"/>
          <p:cNvSpPr txBox="1"/>
          <p:nvPr/>
        </p:nvSpPr>
        <p:spPr>
          <a:xfrm rot="16200000">
            <a:off x="5612247" y="19384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3" name="TextBox 762"/>
          <p:cNvSpPr txBox="1"/>
          <p:nvPr/>
        </p:nvSpPr>
        <p:spPr>
          <a:xfrm>
            <a:off x="1800225" y="565221"/>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764" name="TextBox 763"/>
          <p:cNvSpPr txBox="1"/>
          <p:nvPr/>
        </p:nvSpPr>
        <p:spPr>
          <a:xfrm>
            <a:off x="1800225" y="3638848"/>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765" name="Rectangle 43"/>
          <p:cNvSpPr>
            <a:spLocks noChangeArrowheads="1"/>
          </p:cNvSpPr>
          <p:nvPr/>
        </p:nvSpPr>
        <p:spPr bwMode="auto">
          <a:xfrm>
            <a:off x="4139637" y="768245"/>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R</a:t>
            </a:r>
            <a:r>
              <a:rPr kumimoji="0" lang="en-US" altLang="en-US" sz="1600" b="0" i="0" u="none" strike="noStrike" cap="none" normalizeH="0" baseline="0" dirty="0" smtClean="0">
                <a:ln>
                  <a:noFill/>
                </a:ln>
                <a:solidFill>
                  <a:srgbClr val="000000"/>
                </a:solidFill>
                <a:effectLst/>
              </a:rPr>
              <a:t>ats</a:t>
            </a:r>
            <a:endParaRPr kumimoji="0" lang="en-US" altLang="en-US" sz="1600" b="0" i="0" u="none" strike="noStrike" cap="none" normalizeH="0" baseline="0" dirty="0" smtClean="0">
              <a:ln>
                <a:noFill/>
              </a:ln>
              <a:solidFill>
                <a:schemeClr val="tx1"/>
              </a:solidFill>
              <a:effectLst/>
            </a:endParaRPr>
          </a:p>
        </p:txBody>
      </p:sp>
      <p:sp>
        <p:nvSpPr>
          <p:cNvPr id="766" name="Rectangle 171"/>
          <p:cNvSpPr>
            <a:spLocks noChangeArrowheads="1"/>
          </p:cNvSpPr>
          <p:nvPr/>
        </p:nvSpPr>
        <p:spPr bwMode="auto">
          <a:xfrm>
            <a:off x="7595720" y="787861"/>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rPr>
              <a:t>H</a:t>
            </a:r>
            <a:r>
              <a:rPr kumimoji="0" lang="en-US" altLang="en-US" sz="1600" b="0" i="0" u="none" strike="noStrike" cap="none" normalizeH="0" baseline="0" dirty="0" smtClean="0">
                <a:ln>
                  <a:noFill/>
                </a:ln>
                <a:solidFill>
                  <a:srgbClr val="000000"/>
                </a:solidFill>
                <a:effectLst/>
              </a:rPr>
              <a:t>umans</a:t>
            </a:r>
            <a:endParaRPr kumimoji="0" lang="en-US" altLang="en-US" sz="1600" b="0" i="0" u="none" strike="noStrike" cap="none" normalizeH="0" baseline="0" dirty="0" smtClean="0">
              <a:ln>
                <a:noFill/>
              </a:ln>
              <a:solidFill>
                <a:schemeClr val="tx1"/>
              </a:solidFill>
              <a:effectLst/>
            </a:endParaRPr>
          </a:p>
        </p:txBody>
      </p:sp>
      <p:sp>
        <p:nvSpPr>
          <p:cNvPr id="767" name="TextBox 766"/>
          <p:cNvSpPr txBox="1"/>
          <p:nvPr/>
        </p:nvSpPr>
        <p:spPr>
          <a:xfrm rot="16200000">
            <a:off x="1815103"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8" name="TextBox 767"/>
          <p:cNvSpPr txBox="1"/>
          <p:nvPr/>
        </p:nvSpPr>
        <p:spPr>
          <a:xfrm rot="16200000">
            <a:off x="5612247" y="4834036"/>
            <a:ext cx="1537600"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Reaction time (s)</a:t>
            </a:r>
            <a:endParaRPr lang="en-US" sz="1400" dirty="0">
              <a:latin typeface="Arial" panose="020B0604020202020204" pitchFamily="34" charset="0"/>
              <a:cs typeface="Arial" panose="020B0604020202020204" pitchFamily="34" charset="0"/>
            </a:endParaRPr>
          </a:p>
        </p:txBody>
      </p:sp>
      <p:sp>
        <p:nvSpPr>
          <p:cNvPr id="769" name="Rectangle 19"/>
          <p:cNvSpPr>
            <a:spLocks noChangeArrowheads="1"/>
          </p:cNvSpPr>
          <p:nvPr/>
        </p:nvSpPr>
        <p:spPr bwMode="auto">
          <a:xfrm>
            <a:off x="3777626"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0" name="Rectangle 19"/>
          <p:cNvSpPr>
            <a:spLocks noChangeArrowheads="1"/>
          </p:cNvSpPr>
          <p:nvPr/>
        </p:nvSpPr>
        <p:spPr bwMode="auto">
          <a:xfrm>
            <a:off x="7415462" y="6369049"/>
            <a:ext cx="10387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Choice</a:t>
            </a:r>
            <a:r>
              <a:rPr kumimoji="0" lang="en-US" altLang="en-US" sz="1200" b="0" i="0" u="none" strike="noStrike" cap="none" normalizeH="0" baseline="0" dirty="0" smtClean="0">
                <a:ln>
                  <a:noFill/>
                </a:ln>
                <a:solidFill>
                  <a:srgbClr val="262626"/>
                </a:solidFill>
                <a:effectLst/>
              </a:rPr>
              <a:t> number</a:t>
            </a:r>
            <a:endParaRPr kumimoji="0" lang="en-US" altLang="en-US" sz="1200" b="0" i="0" u="none" strike="noStrike" cap="none" normalizeH="0" baseline="0" dirty="0" smtClean="0">
              <a:ln>
                <a:noFill/>
              </a:ln>
              <a:solidFill>
                <a:schemeClr val="tx1"/>
              </a:solidFill>
              <a:effectLst/>
            </a:endParaRPr>
          </a:p>
        </p:txBody>
      </p:sp>
      <p:sp>
        <p:nvSpPr>
          <p:cNvPr id="771" name="Rectangle 19"/>
          <p:cNvSpPr>
            <a:spLocks noChangeArrowheads="1"/>
          </p:cNvSpPr>
          <p:nvPr/>
        </p:nvSpPr>
        <p:spPr bwMode="auto">
          <a:xfrm>
            <a:off x="3022057" y="3283771"/>
            <a:ext cx="27090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(drops)</a:t>
            </a:r>
            <a:endParaRPr kumimoji="0" lang="en-US" altLang="en-US" sz="1200" b="0" i="0" u="none" strike="noStrike" cap="none" normalizeH="0" baseline="0" dirty="0" smtClean="0">
              <a:ln>
                <a:noFill/>
              </a:ln>
              <a:solidFill>
                <a:schemeClr val="tx1"/>
              </a:solidFill>
              <a:effectLst/>
            </a:endParaRPr>
          </a:p>
        </p:txBody>
      </p:sp>
      <p:sp>
        <p:nvSpPr>
          <p:cNvPr id="772" name="Rectangle 19"/>
          <p:cNvSpPr>
            <a:spLocks noChangeArrowheads="1"/>
          </p:cNvSpPr>
          <p:nvPr/>
        </p:nvSpPr>
        <p:spPr bwMode="auto">
          <a:xfrm>
            <a:off x="6810937" y="3283771"/>
            <a:ext cx="27347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smtClean="0">
                <a:solidFill>
                  <a:srgbClr val="262626"/>
                </a:solidFill>
              </a:rPr>
              <a:t>Reward size during guided trials (points)</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7536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011" y="316468"/>
            <a:ext cx="936667" cy="369332"/>
          </a:xfrm>
          <a:prstGeom prst="rect">
            <a:avLst/>
          </a:prstGeom>
          <a:noFill/>
        </p:spPr>
        <p:txBody>
          <a:bodyPr wrap="none" rtlCol="0">
            <a:spAutoFit/>
          </a:bodyPr>
          <a:lstStyle/>
          <a:p>
            <a:r>
              <a:rPr lang="en-US" dirty="0" smtClean="0"/>
              <a:t>Figure 7</a:t>
            </a:r>
            <a:endParaRPr lang="en-US" dirty="0"/>
          </a:p>
        </p:txBody>
      </p:sp>
      <p:sp>
        <p:nvSpPr>
          <p:cNvPr id="10" name="Line 6"/>
          <p:cNvSpPr>
            <a:spLocks noChangeShapeType="1"/>
          </p:cNvSpPr>
          <p:nvPr/>
        </p:nvSpPr>
        <p:spPr bwMode="auto">
          <a:xfrm>
            <a:off x="2106613" y="4776788"/>
            <a:ext cx="381158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42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305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3694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43291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1"/>
          <p:cNvSpPr>
            <a:spLocks noChangeShapeType="1"/>
          </p:cNvSpPr>
          <p:nvPr/>
        </p:nvSpPr>
        <p:spPr bwMode="auto">
          <a:xfrm>
            <a:off x="4965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56007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7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301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364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6"/>
          <p:cNvSpPr>
            <a:spLocks noChangeArrowheads="1"/>
          </p:cNvSpPr>
          <p:nvPr/>
        </p:nvSpPr>
        <p:spPr bwMode="auto">
          <a:xfrm>
            <a:off x="4283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4918075"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8"/>
          <p:cNvSpPr>
            <a:spLocks noChangeArrowheads="1"/>
          </p:cNvSpPr>
          <p:nvPr/>
        </p:nvSpPr>
        <p:spPr bwMode="auto">
          <a:xfrm>
            <a:off x="5554663" y="4889500"/>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Line 20"/>
          <p:cNvSpPr>
            <a:spLocks noChangeShapeType="1"/>
          </p:cNvSpPr>
          <p:nvPr/>
        </p:nvSpPr>
        <p:spPr bwMode="auto">
          <a:xfrm flipV="1">
            <a:off x="2106613" y="1754188"/>
            <a:ext cx="0" cy="30226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2068513"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flipH="1">
            <a:off x="2068513" y="417195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flipH="1">
            <a:off x="2068513" y="356870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H="1">
            <a:off x="2068513" y="29638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H="1">
            <a:off x="2068513" y="2359025"/>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flipH="1">
            <a:off x="2068513" y="1754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1762125" y="468312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1762125" y="4081463"/>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29"/>
          <p:cNvSpPr>
            <a:spLocks noChangeArrowheads="1"/>
          </p:cNvSpPr>
          <p:nvPr/>
        </p:nvSpPr>
        <p:spPr bwMode="auto">
          <a:xfrm>
            <a:off x="1762125" y="3473450"/>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0"/>
          <p:cNvSpPr>
            <a:spLocks noChangeArrowheads="1"/>
          </p:cNvSpPr>
          <p:nvPr/>
        </p:nvSpPr>
        <p:spPr bwMode="auto">
          <a:xfrm>
            <a:off x="1762125" y="2871788"/>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1"/>
          <p:cNvSpPr>
            <a:spLocks noChangeArrowheads="1"/>
          </p:cNvSpPr>
          <p:nvPr/>
        </p:nvSpPr>
        <p:spPr bwMode="auto">
          <a:xfrm>
            <a:off x="1762125" y="2263775"/>
            <a:ext cx="323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32"/>
          <p:cNvSpPr>
            <a:spLocks noChangeArrowheads="1"/>
          </p:cNvSpPr>
          <p:nvPr/>
        </p:nvSpPr>
        <p:spPr bwMode="auto">
          <a:xfrm>
            <a:off x="1914525" y="1662113"/>
            <a:ext cx="1793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Line 44"/>
          <p:cNvSpPr>
            <a:spLocks noChangeShapeType="1"/>
          </p:cNvSpPr>
          <p:nvPr/>
        </p:nvSpPr>
        <p:spPr bwMode="auto">
          <a:xfrm>
            <a:off x="2424113" y="3775075"/>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5"/>
          <p:cNvSpPr>
            <a:spLocks noChangeShapeType="1"/>
          </p:cNvSpPr>
          <p:nvPr/>
        </p:nvSpPr>
        <p:spPr bwMode="auto">
          <a:xfrm flipV="1">
            <a:off x="2424113" y="3690938"/>
            <a:ext cx="0" cy="84137"/>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Oval 46"/>
          <p:cNvSpPr>
            <a:spLocks noChangeArrowheads="1"/>
          </p:cNvSpPr>
          <p:nvPr/>
        </p:nvSpPr>
        <p:spPr bwMode="auto">
          <a:xfrm>
            <a:off x="2397125" y="3748088"/>
            <a:ext cx="53975"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2376488" y="372586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2397125" y="3859213"/>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2397125" y="3690938"/>
            <a:ext cx="53975"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424113" y="3924300"/>
            <a:ext cx="0" cy="9525"/>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flipV="1">
            <a:off x="2424113" y="3913188"/>
            <a:ext cx="0" cy="11112"/>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Oval 52"/>
          <p:cNvSpPr>
            <a:spLocks noChangeArrowheads="1"/>
          </p:cNvSpPr>
          <p:nvPr/>
        </p:nvSpPr>
        <p:spPr bwMode="auto">
          <a:xfrm>
            <a:off x="2397125" y="3897313"/>
            <a:ext cx="53975"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2376488" y="38750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2397125" y="3933825"/>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2397125" y="3913188"/>
            <a:ext cx="53975"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424113" y="3827463"/>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3059113" y="3957638"/>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694113" y="3505200"/>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329113" y="3821113"/>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965700" y="3460750"/>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5600700" y="3656013"/>
            <a:ext cx="0" cy="158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flipV="1">
            <a:off x="2424113" y="3797300"/>
            <a:ext cx="0" cy="301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flipV="1">
            <a:off x="3059113" y="3838575"/>
            <a:ext cx="0" cy="1190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flipV="1">
            <a:off x="3694113" y="3462338"/>
            <a:ext cx="0" cy="428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flipV="1">
            <a:off x="4329113" y="3594100"/>
            <a:ext cx="0" cy="22701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flipV="1">
            <a:off x="4965700" y="3375025"/>
            <a:ext cx="0" cy="8572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flipV="1">
            <a:off x="5600700" y="3638550"/>
            <a:ext cx="0" cy="17462"/>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2424113" y="3460750"/>
            <a:ext cx="3176587" cy="496887"/>
          </a:xfrm>
          <a:custGeom>
            <a:avLst/>
            <a:gdLst>
              <a:gd name="T0" fmla="*/ 0 w 2001"/>
              <a:gd name="T1" fmla="*/ 231 h 313"/>
              <a:gd name="T2" fmla="*/ 400 w 2001"/>
              <a:gd name="T3" fmla="*/ 313 h 313"/>
              <a:gd name="T4" fmla="*/ 800 w 2001"/>
              <a:gd name="T5" fmla="*/ 28 h 313"/>
              <a:gd name="T6" fmla="*/ 1200 w 2001"/>
              <a:gd name="T7" fmla="*/ 227 h 313"/>
              <a:gd name="T8" fmla="*/ 1601 w 2001"/>
              <a:gd name="T9" fmla="*/ 0 h 313"/>
              <a:gd name="T10" fmla="*/ 2001 w 2001"/>
              <a:gd name="T11" fmla="*/ 123 h 313"/>
            </a:gdLst>
            <a:ahLst/>
            <a:cxnLst>
              <a:cxn ang="0">
                <a:pos x="T0" y="T1"/>
              </a:cxn>
              <a:cxn ang="0">
                <a:pos x="T2" y="T3"/>
              </a:cxn>
              <a:cxn ang="0">
                <a:pos x="T4" y="T5"/>
              </a:cxn>
              <a:cxn ang="0">
                <a:pos x="T6" y="T7"/>
              </a:cxn>
              <a:cxn ang="0">
                <a:pos x="T8" y="T9"/>
              </a:cxn>
              <a:cxn ang="0">
                <a:pos x="T10" y="T11"/>
              </a:cxn>
            </a:cxnLst>
            <a:rect l="0" t="0" r="r" b="b"/>
            <a:pathLst>
              <a:path w="2001" h="313">
                <a:moveTo>
                  <a:pt x="0" y="231"/>
                </a:moveTo>
                <a:lnTo>
                  <a:pt x="400" y="313"/>
                </a:lnTo>
                <a:lnTo>
                  <a:pt x="800" y="28"/>
                </a:lnTo>
                <a:lnTo>
                  <a:pt x="1200" y="227"/>
                </a:lnTo>
                <a:lnTo>
                  <a:pt x="1601" y="0"/>
                </a:lnTo>
                <a:lnTo>
                  <a:pt x="2001" y="123"/>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Oval 69"/>
          <p:cNvSpPr>
            <a:spLocks noChangeArrowheads="1"/>
          </p:cNvSpPr>
          <p:nvPr/>
        </p:nvSpPr>
        <p:spPr bwMode="auto">
          <a:xfrm>
            <a:off x="2397125" y="3800475"/>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noEditPoints="1"/>
          </p:cNvSpPr>
          <p:nvPr/>
        </p:nvSpPr>
        <p:spPr bwMode="auto">
          <a:xfrm>
            <a:off x="2376488" y="377825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71"/>
          <p:cNvSpPr>
            <a:spLocks noChangeArrowheads="1"/>
          </p:cNvSpPr>
          <p:nvPr/>
        </p:nvSpPr>
        <p:spPr bwMode="auto">
          <a:xfrm>
            <a:off x="3032125" y="3930650"/>
            <a:ext cx="53975"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noEditPoints="1"/>
          </p:cNvSpPr>
          <p:nvPr/>
        </p:nvSpPr>
        <p:spPr bwMode="auto">
          <a:xfrm>
            <a:off x="3011488" y="39084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3"/>
          <p:cNvSpPr>
            <a:spLocks noChangeArrowheads="1"/>
          </p:cNvSpPr>
          <p:nvPr/>
        </p:nvSpPr>
        <p:spPr bwMode="auto">
          <a:xfrm>
            <a:off x="3668713" y="3478213"/>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3646488" y="3455988"/>
            <a:ext cx="96837" cy="98425"/>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5"/>
          <p:cNvSpPr>
            <a:spLocks noChangeArrowheads="1"/>
          </p:cNvSpPr>
          <p:nvPr/>
        </p:nvSpPr>
        <p:spPr bwMode="auto">
          <a:xfrm>
            <a:off x="4303713" y="37941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noEditPoints="1"/>
          </p:cNvSpPr>
          <p:nvPr/>
        </p:nvSpPr>
        <p:spPr bwMode="auto">
          <a:xfrm>
            <a:off x="4281488" y="3771900"/>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77"/>
          <p:cNvSpPr>
            <a:spLocks noChangeArrowheads="1"/>
          </p:cNvSpPr>
          <p:nvPr/>
        </p:nvSpPr>
        <p:spPr bwMode="auto">
          <a:xfrm>
            <a:off x="4938713" y="3435350"/>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noEditPoints="1"/>
          </p:cNvSpPr>
          <p:nvPr/>
        </p:nvSpPr>
        <p:spPr bwMode="auto">
          <a:xfrm>
            <a:off x="4916488" y="341312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79"/>
          <p:cNvSpPr>
            <a:spLocks noChangeArrowheads="1"/>
          </p:cNvSpPr>
          <p:nvPr/>
        </p:nvSpPr>
        <p:spPr bwMode="auto">
          <a:xfrm>
            <a:off x="5573713" y="3629025"/>
            <a:ext cx="52387" cy="52387"/>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noEditPoints="1"/>
          </p:cNvSpPr>
          <p:nvPr/>
        </p:nvSpPr>
        <p:spPr bwMode="auto">
          <a:xfrm>
            <a:off x="5551488" y="3606800"/>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2397125" y="385762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3032125" y="40767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p:cNvSpPr>
            <a:spLocks noChangeShapeType="1"/>
          </p:cNvSpPr>
          <p:nvPr/>
        </p:nvSpPr>
        <p:spPr bwMode="auto">
          <a:xfrm>
            <a:off x="366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4303713" y="40481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a:off x="4938713" y="354647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5573713" y="367188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2397125" y="3797300"/>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3032125" y="3838575"/>
            <a:ext cx="53975"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3668713" y="3462338"/>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a:off x="4303713" y="359410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4938713" y="3375025"/>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2"/>
          <p:cNvSpPr>
            <a:spLocks noChangeShapeType="1"/>
          </p:cNvSpPr>
          <p:nvPr/>
        </p:nvSpPr>
        <p:spPr bwMode="auto">
          <a:xfrm>
            <a:off x="5573713" y="3638550"/>
            <a:ext cx="52387"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2424113" y="4275138"/>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4"/>
          <p:cNvSpPr>
            <a:spLocks noChangeShapeType="1"/>
          </p:cNvSpPr>
          <p:nvPr/>
        </p:nvSpPr>
        <p:spPr bwMode="auto">
          <a:xfrm>
            <a:off x="3059113" y="3841750"/>
            <a:ext cx="0" cy="206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3694113" y="3832225"/>
            <a:ext cx="0" cy="428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6"/>
          <p:cNvSpPr>
            <a:spLocks noChangeShapeType="1"/>
          </p:cNvSpPr>
          <p:nvPr/>
        </p:nvSpPr>
        <p:spPr bwMode="auto">
          <a:xfrm>
            <a:off x="4329113" y="3879850"/>
            <a:ext cx="0" cy="55562"/>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7"/>
          <p:cNvSpPr>
            <a:spLocks noChangeShapeType="1"/>
          </p:cNvSpPr>
          <p:nvPr/>
        </p:nvSpPr>
        <p:spPr bwMode="auto">
          <a:xfrm>
            <a:off x="4965700" y="3632200"/>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5600700" y="3824288"/>
            <a:ext cx="0" cy="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flipV="1">
            <a:off x="2424113" y="4230688"/>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0"/>
          <p:cNvSpPr>
            <a:spLocks noChangeShapeType="1"/>
          </p:cNvSpPr>
          <p:nvPr/>
        </p:nvSpPr>
        <p:spPr bwMode="auto">
          <a:xfrm flipV="1">
            <a:off x="3059113" y="3822700"/>
            <a:ext cx="0" cy="190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1"/>
          <p:cNvSpPr>
            <a:spLocks noChangeShapeType="1"/>
          </p:cNvSpPr>
          <p:nvPr/>
        </p:nvSpPr>
        <p:spPr bwMode="auto">
          <a:xfrm flipV="1">
            <a:off x="3694113" y="3787775"/>
            <a:ext cx="0" cy="444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02"/>
          <p:cNvSpPr>
            <a:spLocks noChangeShapeType="1"/>
          </p:cNvSpPr>
          <p:nvPr/>
        </p:nvSpPr>
        <p:spPr bwMode="auto">
          <a:xfrm flipV="1">
            <a:off x="4329113" y="3822700"/>
            <a:ext cx="0" cy="57150"/>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03"/>
          <p:cNvSpPr>
            <a:spLocks noChangeShapeType="1"/>
          </p:cNvSpPr>
          <p:nvPr/>
        </p:nvSpPr>
        <p:spPr bwMode="auto">
          <a:xfrm flipV="1">
            <a:off x="4965700" y="3548063"/>
            <a:ext cx="0" cy="8413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4"/>
          <p:cNvSpPr>
            <a:spLocks noChangeShapeType="1"/>
          </p:cNvSpPr>
          <p:nvPr/>
        </p:nvSpPr>
        <p:spPr bwMode="auto">
          <a:xfrm flipV="1">
            <a:off x="5600700" y="3822700"/>
            <a:ext cx="0" cy="1587"/>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2424113" y="3632200"/>
            <a:ext cx="3176587" cy="642937"/>
          </a:xfrm>
          <a:custGeom>
            <a:avLst/>
            <a:gdLst>
              <a:gd name="T0" fmla="*/ 0 w 2001"/>
              <a:gd name="T1" fmla="*/ 405 h 405"/>
              <a:gd name="T2" fmla="*/ 400 w 2001"/>
              <a:gd name="T3" fmla="*/ 132 h 405"/>
              <a:gd name="T4" fmla="*/ 800 w 2001"/>
              <a:gd name="T5" fmla="*/ 126 h 405"/>
              <a:gd name="T6" fmla="*/ 1200 w 2001"/>
              <a:gd name="T7" fmla="*/ 156 h 405"/>
              <a:gd name="T8" fmla="*/ 1601 w 2001"/>
              <a:gd name="T9" fmla="*/ 0 h 405"/>
              <a:gd name="T10" fmla="*/ 2001 w 2001"/>
              <a:gd name="T11" fmla="*/ 121 h 405"/>
            </a:gdLst>
            <a:ahLst/>
            <a:cxnLst>
              <a:cxn ang="0">
                <a:pos x="T0" y="T1"/>
              </a:cxn>
              <a:cxn ang="0">
                <a:pos x="T2" y="T3"/>
              </a:cxn>
              <a:cxn ang="0">
                <a:pos x="T4" y="T5"/>
              </a:cxn>
              <a:cxn ang="0">
                <a:pos x="T6" y="T7"/>
              </a:cxn>
              <a:cxn ang="0">
                <a:pos x="T8" y="T9"/>
              </a:cxn>
              <a:cxn ang="0">
                <a:pos x="T10" y="T11"/>
              </a:cxn>
            </a:cxnLst>
            <a:rect l="0" t="0" r="r" b="b"/>
            <a:pathLst>
              <a:path w="2001" h="405">
                <a:moveTo>
                  <a:pt x="0" y="405"/>
                </a:moveTo>
                <a:lnTo>
                  <a:pt x="400" y="132"/>
                </a:lnTo>
                <a:lnTo>
                  <a:pt x="800" y="126"/>
                </a:lnTo>
                <a:lnTo>
                  <a:pt x="1200" y="156"/>
                </a:lnTo>
                <a:lnTo>
                  <a:pt x="1601" y="0"/>
                </a:lnTo>
                <a:lnTo>
                  <a:pt x="2001" y="121"/>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06"/>
          <p:cNvSpPr>
            <a:spLocks noChangeArrowheads="1"/>
          </p:cNvSpPr>
          <p:nvPr/>
        </p:nvSpPr>
        <p:spPr bwMode="auto">
          <a:xfrm>
            <a:off x="2397125" y="42481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noEditPoints="1"/>
          </p:cNvSpPr>
          <p:nvPr/>
        </p:nvSpPr>
        <p:spPr bwMode="auto">
          <a:xfrm>
            <a:off x="2376488" y="42259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08"/>
          <p:cNvSpPr>
            <a:spLocks noChangeArrowheads="1"/>
          </p:cNvSpPr>
          <p:nvPr/>
        </p:nvSpPr>
        <p:spPr bwMode="auto">
          <a:xfrm>
            <a:off x="3032125" y="3816350"/>
            <a:ext cx="53975"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noEditPoints="1"/>
          </p:cNvSpPr>
          <p:nvPr/>
        </p:nvSpPr>
        <p:spPr bwMode="auto">
          <a:xfrm>
            <a:off x="3011488" y="3794125"/>
            <a:ext cx="96837" cy="96837"/>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110"/>
          <p:cNvSpPr>
            <a:spLocks noChangeArrowheads="1"/>
          </p:cNvSpPr>
          <p:nvPr/>
        </p:nvSpPr>
        <p:spPr bwMode="auto">
          <a:xfrm>
            <a:off x="3668713" y="3805238"/>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noEditPoints="1"/>
          </p:cNvSpPr>
          <p:nvPr/>
        </p:nvSpPr>
        <p:spPr bwMode="auto">
          <a:xfrm>
            <a:off x="3646488" y="3783013"/>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112"/>
          <p:cNvSpPr>
            <a:spLocks noChangeArrowheads="1"/>
          </p:cNvSpPr>
          <p:nvPr/>
        </p:nvSpPr>
        <p:spPr bwMode="auto">
          <a:xfrm>
            <a:off x="4303713" y="3852863"/>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noEditPoints="1"/>
          </p:cNvSpPr>
          <p:nvPr/>
        </p:nvSpPr>
        <p:spPr bwMode="auto">
          <a:xfrm>
            <a:off x="4281488" y="383063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14"/>
          <p:cNvSpPr>
            <a:spLocks noChangeArrowheads="1"/>
          </p:cNvSpPr>
          <p:nvPr/>
        </p:nvSpPr>
        <p:spPr bwMode="auto">
          <a:xfrm>
            <a:off x="4938713" y="3605213"/>
            <a:ext cx="52387" cy="53975"/>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noEditPoints="1"/>
          </p:cNvSpPr>
          <p:nvPr/>
        </p:nvSpPr>
        <p:spPr bwMode="auto">
          <a:xfrm>
            <a:off x="4916488" y="3582988"/>
            <a:ext cx="96837" cy="96837"/>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6"/>
          <p:cNvSpPr>
            <a:spLocks noChangeArrowheads="1"/>
          </p:cNvSpPr>
          <p:nvPr/>
        </p:nvSpPr>
        <p:spPr bwMode="auto">
          <a:xfrm>
            <a:off x="5573713" y="3797300"/>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noEditPoints="1"/>
          </p:cNvSpPr>
          <p:nvPr/>
        </p:nvSpPr>
        <p:spPr bwMode="auto">
          <a:xfrm>
            <a:off x="5551488" y="3775075"/>
            <a:ext cx="96837" cy="96837"/>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Line 118"/>
          <p:cNvSpPr>
            <a:spLocks noChangeShapeType="1"/>
          </p:cNvSpPr>
          <p:nvPr/>
        </p:nvSpPr>
        <p:spPr bwMode="auto">
          <a:xfrm>
            <a:off x="2397125" y="43180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9"/>
          <p:cNvSpPr>
            <a:spLocks noChangeShapeType="1"/>
          </p:cNvSpPr>
          <p:nvPr/>
        </p:nvSpPr>
        <p:spPr bwMode="auto">
          <a:xfrm>
            <a:off x="3032125" y="38623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0"/>
          <p:cNvSpPr>
            <a:spLocks noChangeShapeType="1"/>
          </p:cNvSpPr>
          <p:nvPr/>
        </p:nvSpPr>
        <p:spPr bwMode="auto">
          <a:xfrm>
            <a:off x="3668713" y="38750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1"/>
          <p:cNvSpPr>
            <a:spLocks noChangeShapeType="1"/>
          </p:cNvSpPr>
          <p:nvPr/>
        </p:nvSpPr>
        <p:spPr bwMode="auto">
          <a:xfrm>
            <a:off x="4303713" y="393541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2"/>
          <p:cNvSpPr>
            <a:spLocks noChangeShapeType="1"/>
          </p:cNvSpPr>
          <p:nvPr/>
        </p:nvSpPr>
        <p:spPr bwMode="auto">
          <a:xfrm>
            <a:off x="4938713" y="371633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3"/>
          <p:cNvSpPr>
            <a:spLocks noChangeShapeType="1"/>
          </p:cNvSpPr>
          <p:nvPr/>
        </p:nvSpPr>
        <p:spPr bwMode="auto">
          <a:xfrm>
            <a:off x="5573713" y="3824288"/>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4"/>
          <p:cNvSpPr>
            <a:spLocks noChangeShapeType="1"/>
          </p:cNvSpPr>
          <p:nvPr/>
        </p:nvSpPr>
        <p:spPr bwMode="auto">
          <a:xfrm>
            <a:off x="2397125" y="4230688"/>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5"/>
          <p:cNvSpPr>
            <a:spLocks noChangeShapeType="1"/>
          </p:cNvSpPr>
          <p:nvPr/>
        </p:nvSpPr>
        <p:spPr bwMode="auto">
          <a:xfrm>
            <a:off x="3032125" y="3822700"/>
            <a:ext cx="53975"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6"/>
          <p:cNvSpPr>
            <a:spLocks noChangeShapeType="1"/>
          </p:cNvSpPr>
          <p:nvPr/>
        </p:nvSpPr>
        <p:spPr bwMode="auto">
          <a:xfrm>
            <a:off x="3668713" y="3787775"/>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7"/>
          <p:cNvSpPr>
            <a:spLocks noChangeShapeType="1"/>
          </p:cNvSpPr>
          <p:nvPr/>
        </p:nvSpPr>
        <p:spPr bwMode="auto">
          <a:xfrm>
            <a:off x="430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28"/>
          <p:cNvSpPr>
            <a:spLocks noChangeShapeType="1"/>
          </p:cNvSpPr>
          <p:nvPr/>
        </p:nvSpPr>
        <p:spPr bwMode="auto">
          <a:xfrm>
            <a:off x="4938713" y="3548063"/>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9"/>
          <p:cNvSpPr>
            <a:spLocks noChangeShapeType="1"/>
          </p:cNvSpPr>
          <p:nvPr/>
        </p:nvSpPr>
        <p:spPr bwMode="auto">
          <a:xfrm>
            <a:off x="5573713" y="3822700"/>
            <a:ext cx="52387"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p:cNvSpPr>
            <a:spLocks noChangeArrowheads="1"/>
          </p:cNvSpPr>
          <p:nvPr/>
        </p:nvSpPr>
        <p:spPr bwMode="auto">
          <a:xfrm>
            <a:off x="2490788" y="1860550"/>
            <a:ext cx="20638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 n = 311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5" name="Line 131"/>
          <p:cNvSpPr>
            <a:spLocks noChangeShapeType="1"/>
          </p:cNvSpPr>
          <p:nvPr/>
        </p:nvSpPr>
        <p:spPr bwMode="auto">
          <a:xfrm>
            <a:off x="2205038" y="1965325"/>
            <a:ext cx="265112"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32"/>
          <p:cNvSpPr>
            <a:spLocks noChangeShapeType="1"/>
          </p:cNvSpPr>
          <p:nvPr/>
        </p:nvSpPr>
        <p:spPr bwMode="auto">
          <a:xfrm>
            <a:off x="2311400" y="2044700"/>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33"/>
          <p:cNvSpPr>
            <a:spLocks noChangeShapeType="1"/>
          </p:cNvSpPr>
          <p:nvPr/>
        </p:nvSpPr>
        <p:spPr bwMode="auto">
          <a:xfrm>
            <a:off x="2311400" y="1887538"/>
            <a:ext cx="52387"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34"/>
          <p:cNvSpPr>
            <a:spLocks noChangeShapeType="1"/>
          </p:cNvSpPr>
          <p:nvPr/>
        </p:nvSpPr>
        <p:spPr bwMode="auto">
          <a:xfrm flipV="1">
            <a:off x="2338388" y="1887538"/>
            <a:ext cx="0" cy="157162"/>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Oval 135"/>
          <p:cNvSpPr>
            <a:spLocks noChangeArrowheads="1"/>
          </p:cNvSpPr>
          <p:nvPr/>
        </p:nvSpPr>
        <p:spPr bwMode="auto">
          <a:xfrm>
            <a:off x="2311400" y="1939925"/>
            <a:ext cx="52387" cy="52387"/>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noEditPoints="1"/>
          </p:cNvSpPr>
          <p:nvPr/>
        </p:nvSpPr>
        <p:spPr bwMode="auto">
          <a:xfrm>
            <a:off x="2303463" y="1930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7"/>
          <p:cNvSpPr>
            <a:spLocks noChangeArrowheads="1"/>
          </p:cNvSpPr>
          <p:nvPr/>
        </p:nvSpPr>
        <p:spPr bwMode="auto">
          <a:xfrm>
            <a:off x="2490788" y="2111375"/>
            <a:ext cx="24221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 n = 680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2" name="Line 138"/>
          <p:cNvSpPr>
            <a:spLocks noChangeShapeType="1"/>
          </p:cNvSpPr>
          <p:nvPr/>
        </p:nvSpPr>
        <p:spPr bwMode="auto">
          <a:xfrm>
            <a:off x="2205038" y="2219325"/>
            <a:ext cx="265112"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9"/>
          <p:cNvSpPr>
            <a:spLocks noChangeShapeType="1"/>
          </p:cNvSpPr>
          <p:nvPr/>
        </p:nvSpPr>
        <p:spPr bwMode="auto">
          <a:xfrm>
            <a:off x="2311400" y="2298700"/>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140"/>
          <p:cNvSpPr>
            <a:spLocks noChangeShapeType="1"/>
          </p:cNvSpPr>
          <p:nvPr/>
        </p:nvSpPr>
        <p:spPr bwMode="auto">
          <a:xfrm>
            <a:off x="2311400" y="2141538"/>
            <a:ext cx="52387"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141"/>
          <p:cNvSpPr>
            <a:spLocks noChangeShapeType="1"/>
          </p:cNvSpPr>
          <p:nvPr/>
        </p:nvSpPr>
        <p:spPr bwMode="auto">
          <a:xfrm flipV="1">
            <a:off x="2338388" y="2141538"/>
            <a:ext cx="0" cy="157162"/>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Oval 142"/>
          <p:cNvSpPr>
            <a:spLocks noChangeArrowheads="1"/>
          </p:cNvSpPr>
          <p:nvPr/>
        </p:nvSpPr>
        <p:spPr bwMode="auto">
          <a:xfrm>
            <a:off x="2311400" y="2193925"/>
            <a:ext cx="52387" cy="52387"/>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noEditPoints="1"/>
          </p:cNvSpPr>
          <p:nvPr/>
        </p:nvSpPr>
        <p:spPr bwMode="auto">
          <a:xfrm>
            <a:off x="2303463" y="2184400"/>
            <a:ext cx="69850" cy="71437"/>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4"/>
          <p:cNvSpPr>
            <a:spLocks noChangeArrowheads="1"/>
          </p:cNvSpPr>
          <p:nvPr/>
        </p:nvSpPr>
        <p:spPr bwMode="auto">
          <a:xfrm>
            <a:off x="2490788" y="2368550"/>
            <a:ext cx="20790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r>
              <a:rPr kumimoji="0" lang="en-US" altLang="en-US" sz="1600" b="0" i="0" u="none" strike="noStrike" cap="none" normalizeH="0" dirty="0" smtClean="0">
                <a:ln>
                  <a:noFill/>
                </a:ln>
                <a:solidFill>
                  <a:srgbClr val="000000"/>
                </a:solidFill>
                <a:effectLst/>
                <a:latin typeface="Arial" panose="020B0604020202020204" pitchFamily="34" charset="0"/>
              </a:rPr>
              <a:t> n = 283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9" name="Line 145"/>
          <p:cNvSpPr>
            <a:spLocks noChangeShapeType="1"/>
          </p:cNvSpPr>
          <p:nvPr/>
        </p:nvSpPr>
        <p:spPr bwMode="auto">
          <a:xfrm>
            <a:off x="2205038" y="2473325"/>
            <a:ext cx="265112"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6"/>
          <p:cNvSpPr>
            <a:spLocks noChangeShapeType="1"/>
          </p:cNvSpPr>
          <p:nvPr/>
        </p:nvSpPr>
        <p:spPr bwMode="auto">
          <a:xfrm>
            <a:off x="2311400" y="255270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7"/>
          <p:cNvSpPr>
            <a:spLocks noChangeShapeType="1"/>
          </p:cNvSpPr>
          <p:nvPr/>
        </p:nvSpPr>
        <p:spPr bwMode="auto">
          <a:xfrm>
            <a:off x="2311400" y="2393950"/>
            <a:ext cx="52387"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8"/>
          <p:cNvSpPr>
            <a:spLocks noChangeShapeType="1"/>
          </p:cNvSpPr>
          <p:nvPr/>
        </p:nvSpPr>
        <p:spPr bwMode="auto">
          <a:xfrm flipV="1">
            <a:off x="2338388" y="2393950"/>
            <a:ext cx="0" cy="15875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Oval 149"/>
          <p:cNvSpPr>
            <a:spLocks noChangeArrowheads="1"/>
          </p:cNvSpPr>
          <p:nvPr/>
        </p:nvSpPr>
        <p:spPr bwMode="auto">
          <a:xfrm>
            <a:off x="2311400" y="2446338"/>
            <a:ext cx="52387"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noEditPoints="1"/>
          </p:cNvSpPr>
          <p:nvPr/>
        </p:nvSpPr>
        <p:spPr bwMode="auto">
          <a:xfrm>
            <a:off x="2303463" y="2438400"/>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1"/>
          <p:cNvSpPr>
            <a:spLocks noChangeArrowheads="1"/>
          </p:cNvSpPr>
          <p:nvPr/>
        </p:nvSpPr>
        <p:spPr bwMode="auto">
          <a:xfrm>
            <a:off x="2490788" y="2620963"/>
            <a:ext cx="24221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 n = 669</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6" name="Line 152"/>
          <p:cNvSpPr>
            <a:spLocks noChangeShapeType="1"/>
          </p:cNvSpPr>
          <p:nvPr/>
        </p:nvSpPr>
        <p:spPr bwMode="auto">
          <a:xfrm>
            <a:off x="2205038" y="2727325"/>
            <a:ext cx="265112"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53"/>
          <p:cNvSpPr>
            <a:spLocks noChangeShapeType="1"/>
          </p:cNvSpPr>
          <p:nvPr/>
        </p:nvSpPr>
        <p:spPr bwMode="auto">
          <a:xfrm>
            <a:off x="2311400" y="280670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4"/>
          <p:cNvSpPr>
            <a:spLocks noChangeShapeType="1"/>
          </p:cNvSpPr>
          <p:nvPr/>
        </p:nvSpPr>
        <p:spPr bwMode="auto">
          <a:xfrm>
            <a:off x="2311400" y="2647950"/>
            <a:ext cx="52387"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5"/>
          <p:cNvSpPr>
            <a:spLocks noChangeShapeType="1"/>
          </p:cNvSpPr>
          <p:nvPr/>
        </p:nvSpPr>
        <p:spPr bwMode="auto">
          <a:xfrm flipV="1">
            <a:off x="2338388" y="2647950"/>
            <a:ext cx="0" cy="15875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156"/>
          <p:cNvSpPr>
            <a:spLocks noChangeArrowheads="1"/>
          </p:cNvSpPr>
          <p:nvPr/>
        </p:nvSpPr>
        <p:spPr bwMode="auto">
          <a:xfrm>
            <a:off x="2311400" y="2701925"/>
            <a:ext cx="52387" cy="52387"/>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noEditPoints="1"/>
          </p:cNvSpPr>
          <p:nvPr/>
        </p:nvSpPr>
        <p:spPr bwMode="auto">
          <a:xfrm>
            <a:off x="2303463" y="2692400"/>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62"/>
          <p:cNvSpPr>
            <a:spLocks noChangeShapeType="1"/>
          </p:cNvSpPr>
          <p:nvPr/>
        </p:nvSpPr>
        <p:spPr bwMode="auto">
          <a:xfrm>
            <a:off x="7291388" y="4776788"/>
            <a:ext cx="37814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63"/>
          <p:cNvSpPr>
            <a:spLocks noChangeShapeType="1"/>
          </p:cNvSpPr>
          <p:nvPr/>
        </p:nvSpPr>
        <p:spPr bwMode="auto">
          <a:xfrm>
            <a:off x="760571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4"/>
          <p:cNvSpPr>
            <a:spLocks noChangeShapeType="1"/>
          </p:cNvSpPr>
          <p:nvPr/>
        </p:nvSpPr>
        <p:spPr bwMode="auto">
          <a:xfrm>
            <a:off x="823595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65"/>
          <p:cNvSpPr>
            <a:spLocks noChangeShapeType="1"/>
          </p:cNvSpPr>
          <p:nvPr/>
        </p:nvSpPr>
        <p:spPr bwMode="auto">
          <a:xfrm>
            <a:off x="8866188"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6"/>
          <p:cNvSpPr>
            <a:spLocks noChangeShapeType="1"/>
          </p:cNvSpPr>
          <p:nvPr/>
        </p:nvSpPr>
        <p:spPr bwMode="auto">
          <a:xfrm>
            <a:off x="9496425"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7"/>
          <p:cNvSpPr>
            <a:spLocks noChangeShapeType="1"/>
          </p:cNvSpPr>
          <p:nvPr/>
        </p:nvSpPr>
        <p:spPr bwMode="auto">
          <a:xfrm>
            <a:off x="10126663"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68"/>
          <p:cNvSpPr>
            <a:spLocks noChangeShapeType="1"/>
          </p:cNvSpPr>
          <p:nvPr/>
        </p:nvSpPr>
        <p:spPr bwMode="auto">
          <a:xfrm>
            <a:off x="10756900" y="4776788"/>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69"/>
          <p:cNvSpPr>
            <a:spLocks noChangeArrowheads="1"/>
          </p:cNvSpPr>
          <p:nvPr/>
        </p:nvSpPr>
        <p:spPr bwMode="auto">
          <a:xfrm>
            <a:off x="75596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3" name="Rectangle 170"/>
          <p:cNvSpPr>
            <a:spLocks noChangeArrowheads="1"/>
          </p:cNvSpPr>
          <p:nvPr/>
        </p:nvSpPr>
        <p:spPr bwMode="auto">
          <a:xfrm>
            <a:off x="81899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4" name="Rectangle 171"/>
          <p:cNvSpPr>
            <a:spLocks noChangeArrowheads="1"/>
          </p:cNvSpPr>
          <p:nvPr/>
        </p:nvSpPr>
        <p:spPr bwMode="auto">
          <a:xfrm>
            <a:off x="88201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5" name="Rectangle 172"/>
          <p:cNvSpPr>
            <a:spLocks noChangeArrowheads="1"/>
          </p:cNvSpPr>
          <p:nvPr/>
        </p:nvSpPr>
        <p:spPr bwMode="auto">
          <a:xfrm>
            <a:off x="9451975"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6" name="Rectangle 173"/>
          <p:cNvSpPr>
            <a:spLocks noChangeArrowheads="1"/>
          </p:cNvSpPr>
          <p:nvPr/>
        </p:nvSpPr>
        <p:spPr bwMode="auto">
          <a:xfrm>
            <a:off x="10082213"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7" name="Rectangle 174"/>
          <p:cNvSpPr>
            <a:spLocks noChangeArrowheads="1"/>
          </p:cNvSpPr>
          <p:nvPr/>
        </p:nvSpPr>
        <p:spPr bwMode="auto">
          <a:xfrm>
            <a:off x="10712450" y="48895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9" name="Line 176"/>
          <p:cNvSpPr>
            <a:spLocks noChangeShapeType="1"/>
          </p:cNvSpPr>
          <p:nvPr/>
        </p:nvSpPr>
        <p:spPr bwMode="auto">
          <a:xfrm flipV="1">
            <a:off x="7291388" y="1779588"/>
            <a:ext cx="0" cy="29972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7"/>
          <p:cNvSpPr>
            <a:spLocks noChangeShapeType="1"/>
          </p:cNvSpPr>
          <p:nvPr/>
        </p:nvSpPr>
        <p:spPr bwMode="auto">
          <a:xfrm flipH="1">
            <a:off x="7253288" y="47767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8"/>
          <p:cNvSpPr>
            <a:spLocks noChangeShapeType="1"/>
          </p:cNvSpPr>
          <p:nvPr/>
        </p:nvSpPr>
        <p:spPr bwMode="auto">
          <a:xfrm flipH="1">
            <a:off x="7253288" y="44783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9"/>
          <p:cNvSpPr>
            <a:spLocks noChangeShapeType="1"/>
          </p:cNvSpPr>
          <p:nvPr/>
        </p:nvSpPr>
        <p:spPr bwMode="auto">
          <a:xfrm flipH="1">
            <a:off x="7253288" y="41783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0"/>
          <p:cNvSpPr>
            <a:spLocks noChangeShapeType="1"/>
          </p:cNvSpPr>
          <p:nvPr/>
        </p:nvSpPr>
        <p:spPr bwMode="auto">
          <a:xfrm flipH="1">
            <a:off x="7253288" y="38782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1"/>
          <p:cNvSpPr>
            <a:spLocks noChangeShapeType="1"/>
          </p:cNvSpPr>
          <p:nvPr/>
        </p:nvSpPr>
        <p:spPr bwMode="auto">
          <a:xfrm flipH="1">
            <a:off x="7253288" y="35782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2"/>
          <p:cNvSpPr>
            <a:spLocks noChangeShapeType="1"/>
          </p:cNvSpPr>
          <p:nvPr/>
        </p:nvSpPr>
        <p:spPr bwMode="auto">
          <a:xfrm flipH="1">
            <a:off x="7253288" y="32781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3"/>
          <p:cNvSpPr>
            <a:spLocks noChangeShapeType="1"/>
          </p:cNvSpPr>
          <p:nvPr/>
        </p:nvSpPr>
        <p:spPr bwMode="auto">
          <a:xfrm flipH="1">
            <a:off x="7253288" y="297973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4"/>
          <p:cNvSpPr>
            <a:spLocks noChangeShapeType="1"/>
          </p:cNvSpPr>
          <p:nvPr/>
        </p:nvSpPr>
        <p:spPr bwMode="auto">
          <a:xfrm flipH="1">
            <a:off x="7253288" y="2679701"/>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85"/>
          <p:cNvSpPr>
            <a:spLocks noChangeShapeType="1"/>
          </p:cNvSpPr>
          <p:nvPr/>
        </p:nvSpPr>
        <p:spPr bwMode="auto">
          <a:xfrm flipH="1">
            <a:off x="7253288" y="237966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86"/>
          <p:cNvSpPr>
            <a:spLocks noChangeShapeType="1"/>
          </p:cNvSpPr>
          <p:nvPr/>
        </p:nvSpPr>
        <p:spPr bwMode="auto">
          <a:xfrm flipH="1">
            <a:off x="7253288" y="207962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7"/>
          <p:cNvSpPr>
            <a:spLocks noChangeShapeType="1"/>
          </p:cNvSpPr>
          <p:nvPr/>
        </p:nvSpPr>
        <p:spPr bwMode="auto">
          <a:xfrm flipH="1">
            <a:off x="7253288" y="1779588"/>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88"/>
          <p:cNvSpPr>
            <a:spLocks noChangeArrowheads="1"/>
          </p:cNvSpPr>
          <p:nvPr/>
        </p:nvSpPr>
        <p:spPr bwMode="auto">
          <a:xfrm>
            <a:off x="7100888" y="46863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2" name="Rectangle 189"/>
          <p:cNvSpPr>
            <a:spLocks noChangeArrowheads="1"/>
          </p:cNvSpPr>
          <p:nvPr/>
        </p:nvSpPr>
        <p:spPr bwMode="auto">
          <a:xfrm>
            <a:off x="6950075" y="43846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3" name="Rectangle 190"/>
          <p:cNvSpPr>
            <a:spLocks noChangeArrowheads="1"/>
          </p:cNvSpPr>
          <p:nvPr/>
        </p:nvSpPr>
        <p:spPr bwMode="auto">
          <a:xfrm>
            <a:off x="6950075" y="40894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4" name="Rectangle 191"/>
          <p:cNvSpPr>
            <a:spLocks noChangeArrowheads="1"/>
          </p:cNvSpPr>
          <p:nvPr/>
        </p:nvSpPr>
        <p:spPr bwMode="auto">
          <a:xfrm>
            <a:off x="6950075" y="37877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5" name="Rectangle 192"/>
          <p:cNvSpPr>
            <a:spLocks noChangeArrowheads="1"/>
          </p:cNvSpPr>
          <p:nvPr/>
        </p:nvSpPr>
        <p:spPr bwMode="auto">
          <a:xfrm>
            <a:off x="6950075" y="34861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6" name="Rectangle 193"/>
          <p:cNvSpPr>
            <a:spLocks noChangeArrowheads="1"/>
          </p:cNvSpPr>
          <p:nvPr/>
        </p:nvSpPr>
        <p:spPr bwMode="auto">
          <a:xfrm>
            <a:off x="6950075" y="319087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7" name="Rectangle 194"/>
          <p:cNvSpPr>
            <a:spLocks noChangeArrowheads="1"/>
          </p:cNvSpPr>
          <p:nvPr/>
        </p:nvSpPr>
        <p:spPr bwMode="auto">
          <a:xfrm>
            <a:off x="6950075" y="288925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8" name="Rectangle 195"/>
          <p:cNvSpPr>
            <a:spLocks noChangeArrowheads="1"/>
          </p:cNvSpPr>
          <p:nvPr/>
        </p:nvSpPr>
        <p:spPr bwMode="auto">
          <a:xfrm>
            <a:off x="6950075" y="25876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9" name="Rectangle 196"/>
          <p:cNvSpPr>
            <a:spLocks noChangeArrowheads="1"/>
          </p:cNvSpPr>
          <p:nvPr/>
        </p:nvSpPr>
        <p:spPr bwMode="auto">
          <a:xfrm>
            <a:off x="6950075" y="2286001"/>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0" name="Rectangle 197"/>
          <p:cNvSpPr>
            <a:spLocks noChangeArrowheads="1"/>
          </p:cNvSpPr>
          <p:nvPr/>
        </p:nvSpPr>
        <p:spPr bwMode="auto">
          <a:xfrm>
            <a:off x="6950075" y="1990726"/>
            <a:ext cx="322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1" name="Rectangle 198"/>
          <p:cNvSpPr>
            <a:spLocks noChangeArrowheads="1"/>
          </p:cNvSpPr>
          <p:nvPr/>
        </p:nvSpPr>
        <p:spPr bwMode="auto">
          <a:xfrm>
            <a:off x="7100888" y="1689101"/>
            <a:ext cx="177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2" name="Line 209"/>
          <p:cNvSpPr>
            <a:spLocks noChangeShapeType="1"/>
          </p:cNvSpPr>
          <p:nvPr/>
        </p:nvSpPr>
        <p:spPr bwMode="auto">
          <a:xfrm>
            <a:off x="7605713" y="2763838"/>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10"/>
          <p:cNvSpPr>
            <a:spLocks noChangeShapeType="1"/>
          </p:cNvSpPr>
          <p:nvPr/>
        </p:nvSpPr>
        <p:spPr bwMode="auto">
          <a:xfrm flipV="1">
            <a:off x="7605713" y="2728913"/>
            <a:ext cx="0" cy="34925"/>
          </a:xfrm>
          <a:prstGeom prst="line">
            <a:avLst/>
          </a:prstGeom>
          <a:noFill/>
          <a:ln w="44450"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Oval 211"/>
          <p:cNvSpPr>
            <a:spLocks noChangeArrowheads="1"/>
          </p:cNvSpPr>
          <p:nvPr/>
        </p:nvSpPr>
        <p:spPr bwMode="auto">
          <a:xfrm>
            <a:off x="7580313" y="2736851"/>
            <a:ext cx="52388" cy="53975"/>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12"/>
          <p:cNvSpPr>
            <a:spLocks noEditPoints="1"/>
          </p:cNvSpPr>
          <p:nvPr/>
        </p:nvSpPr>
        <p:spPr bwMode="auto">
          <a:xfrm>
            <a:off x="7558088" y="2716213"/>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213"/>
          <p:cNvSpPr>
            <a:spLocks noChangeShapeType="1"/>
          </p:cNvSpPr>
          <p:nvPr/>
        </p:nvSpPr>
        <p:spPr bwMode="auto">
          <a:xfrm>
            <a:off x="7580313" y="279876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4"/>
          <p:cNvSpPr>
            <a:spLocks noChangeShapeType="1"/>
          </p:cNvSpPr>
          <p:nvPr/>
        </p:nvSpPr>
        <p:spPr bwMode="auto">
          <a:xfrm>
            <a:off x="7580313" y="2728913"/>
            <a:ext cx="52388" cy="0"/>
          </a:xfrm>
          <a:prstGeom prst="line">
            <a:avLst/>
          </a:prstGeom>
          <a:noFill/>
          <a:ln w="44450"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5"/>
          <p:cNvSpPr>
            <a:spLocks noChangeShapeType="1"/>
          </p:cNvSpPr>
          <p:nvPr/>
        </p:nvSpPr>
        <p:spPr bwMode="auto">
          <a:xfrm>
            <a:off x="7605713" y="3389313"/>
            <a:ext cx="0" cy="125413"/>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6"/>
          <p:cNvSpPr>
            <a:spLocks noChangeShapeType="1"/>
          </p:cNvSpPr>
          <p:nvPr/>
        </p:nvSpPr>
        <p:spPr bwMode="auto">
          <a:xfrm flipV="1">
            <a:off x="7605713" y="3262313"/>
            <a:ext cx="0" cy="127000"/>
          </a:xfrm>
          <a:prstGeom prst="line">
            <a:avLst/>
          </a:prstGeom>
          <a:noFill/>
          <a:ln w="44450"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217"/>
          <p:cNvSpPr>
            <a:spLocks noChangeArrowheads="1"/>
          </p:cNvSpPr>
          <p:nvPr/>
        </p:nvSpPr>
        <p:spPr bwMode="auto">
          <a:xfrm>
            <a:off x="7580313" y="3362326"/>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18"/>
          <p:cNvSpPr>
            <a:spLocks noEditPoints="1"/>
          </p:cNvSpPr>
          <p:nvPr/>
        </p:nvSpPr>
        <p:spPr bwMode="auto">
          <a:xfrm>
            <a:off x="7558088" y="334010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219"/>
          <p:cNvSpPr>
            <a:spLocks noChangeShapeType="1"/>
          </p:cNvSpPr>
          <p:nvPr/>
        </p:nvSpPr>
        <p:spPr bwMode="auto">
          <a:xfrm>
            <a:off x="7580313" y="3514726"/>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0"/>
          <p:cNvSpPr>
            <a:spLocks noChangeShapeType="1"/>
          </p:cNvSpPr>
          <p:nvPr/>
        </p:nvSpPr>
        <p:spPr bwMode="auto">
          <a:xfrm>
            <a:off x="7580313" y="3262313"/>
            <a:ext cx="52388" cy="0"/>
          </a:xfrm>
          <a:prstGeom prst="line">
            <a:avLst/>
          </a:prstGeom>
          <a:noFill/>
          <a:ln w="44450"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1"/>
          <p:cNvSpPr>
            <a:spLocks noChangeShapeType="1"/>
          </p:cNvSpPr>
          <p:nvPr/>
        </p:nvSpPr>
        <p:spPr bwMode="auto">
          <a:xfrm>
            <a:off x="7605713" y="314960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2"/>
          <p:cNvSpPr>
            <a:spLocks noChangeShapeType="1"/>
          </p:cNvSpPr>
          <p:nvPr/>
        </p:nvSpPr>
        <p:spPr bwMode="auto">
          <a:xfrm>
            <a:off x="8235950" y="3916363"/>
            <a:ext cx="0" cy="1587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23"/>
          <p:cNvSpPr>
            <a:spLocks noChangeShapeType="1"/>
          </p:cNvSpPr>
          <p:nvPr/>
        </p:nvSpPr>
        <p:spPr bwMode="auto">
          <a:xfrm>
            <a:off x="8866188" y="3940176"/>
            <a:ext cx="0" cy="5238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4"/>
          <p:cNvSpPr>
            <a:spLocks noChangeShapeType="1"/>
          </p:cNvSpPr>
          <p:nvPr/>
        </p:nvSpPr>
        <p:spPr bwMode="auto">
          <a:xfrm>
            <a:off x="9496425" y="3962401"/>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5"/>
          <p:cNvSpPr>
            <a:spLocks noChangeShapeType="1"/>
          </p:cNvSpPr>
          <p:nvPr/>
        </p:nvSpPr>
        <p:spPr bwMode="auto">
          <a:xfrm>
            <a:off x="10126663" y="39290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6"/>
          <p:cNvSpPr>
            <a:spLocks noChangeShapeType="1"/>
          </p:cNvSpPr>
          <p:nvPr/>
        </p:nvSpPr>
        <p:spPr bwMode="auto">
          <a:xfrm>
            <a:off x="10756900" y="3910013"/>
            <a:ext cx="0" cy="4286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27"/>
          <p:cNvSpPr>
            <a:spLocks noChangeShapeType="1"/>
          </p:cNvSpPr>
          <p:nvPr/>
        </p:nvSpPr>
        <p:spPr bwMode="auto">
          <a:xfrm flipV="1">
            <a:off x="7605713" y="3041651"/>
            <a:ext cx="0" cy="10795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28"/>
          <p:cNvSpPr>
            <a:spLocks noChangeShapeType="1"/>
          </p:cNvSpPr>
          <p:nvPr/>
        </p:nvSpPr>
        <p:spPr bwMode="auto">
          <a:xfrm flipV="1">
            <a:off x="8235950" y="3756026"/>
            <a:ext cx="0" cy="160338"/>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29"/>
          <p:cNvSpPr>
            <a:spLocks noChangeShapeType="1"/>
          </p:cNvSpPr>
          <p:nvPr/>
        </p:nvSpPr>
        <p:spPr bwMode="auto">
          <a:xfrm flipV="1">
            <a:off x="8866188" y="3886201"/>
            <a:ext cx="0" cy="539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0"/>
          <p:cNvSpPr>
            <a:spLocks noChangeShapeType="1"/>
          </p:cNvSpPr>
          <p:nvPr/>
        </p:nvSpPr>
        <p:spPr bwMode="auto">
          <a:xfrm flipV="1">
            <a:off x="9496425" y="3951288"/>
            <a:ext cx="0" cy="11113"/>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1"/>
          <p:cNvSpPr>
            <a:spLocks noChangeShapeType="1"/>
          </p:cNvSpPr>
          <p:nvPr/>
        </p:nvSpPr>
        <p:spPr bwMode="auto">
          <a:xfrm flipV="1">
            <a:off x="10126663" y="3865563"/>
            <a:ext cx="0" cy="63500"/>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2"/>
          <p:cNvSpPr>
            <a:spLocks noChangeShapeType="1"/>
          </p:cNvSpPr>
          <p:nvPr/>
        </p:nvSpPr>
        <p:spPr bwMode="auto">
          <a:xfrm flipV="1">
            <a:off x="10756900" y="3868738"/>
            <a:ext cx="0" cy="41275"/>
          </a:xfrm>
          <a:prstGeom prst="line">
            <a:avLst/>
          </a:prstGeom>
          <a:noFill/>
          <a:ln w="444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33"/>
          <p:cNvSpPr>
            <a:spLocks/>
          </p:cNvSpPr>
          <p:nvPr/>
        </p:nvSpPr>
        <p:spPr bwMode="auto">
          <a:xfrm>
            <a:off x="7605713" y="3149601"/>
            <a:ext cx="3151188" cy="812800"/>
          </a:xfrm>
          <a:custGeom>
            <a:avLst/>
            <a:gdLst>
              <a:gd name="T0" fmla="*/ 0 w 1985"/>
              <a:gd name="T1" fmla="*/ 0 h 512"/>
              <a:gd name="T2" fmla="*/ 397 w 1985"/>
              <a:gd name="T3" fmla="*/ 483 h 512"/>
              <a:gd name="T4" fmla="*/ 794 w 1985"/>
              <a:gd name="T5" fmla="*/ 498 h 512"/>
              <a:gd name="T6" fmla="*/ 1191 w 1985"/>
              <a:gd name="T7" fmla="*/ 512 h 512"/>
              <a:gd name="T8" fmla="*/ 1588 w 1985"/>
              <a:gd name="T9" fmla="*/ 491 h 512"/>
              <a:gd name="T10" fmla="*/ 1985 w 1985"/>
              <a:gd name="T11" fmla="*/ 479 h 512"/>
            </a:gdLst>
            <a:ahLst/>
            <a:cxnLst>
              <a:cxn ang="0">
                <a:pos x="T0" y="T1"/>
              </a:cxn>
              <a:cxn ang="0">
                <a:pos x="T2" y="T3"/>
              </a:cxn>
              <a:cxn ang="0">
                <a:pos x="T4" y="T5"/>
              </a:cxn>
              <a:cxn ang="0">
                <a:pos x="T6" y="T7"/>
              </a:cxn>
              <a:cxn ang="0">
                <a:pos x="T8" y="T9"/>
              </a:cxn>
              <a:cxn ang="0">
                <a:pos x="T10" y="T11"/>
              </a:cxn>
            </a:cxnLst>
            <a:rect l="0" t="0" r="r" b="b"/>
            <a:pathLst>
              <a:path w="1985" h="512">
                <a:moveTo>
                  <a:pt x="0" y="0"/>
                </a:moveTo>
                <a:lnTo>
                  <a:pt x="397" y="483"/>
                </a:lnTo>
                <a:lnTo>
                  <a:pt x="794" y="498"/>
                </a:lnTo>
                <a:lnTo>
                  <a:pt x="1191" y="512"/>
                </a:lnTo>
                <a:lnTo>
                  <a:pt x="1588" y="491"/>
                </a:lnTo>
                <a:lnTo>
                  <a:pt x="1985" y="479"/>
                </a:lnTo>
              </a:path>
            </a:pathLst>
          </a:custGeom>
          <a:noFill/>
          <a:ln w="444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Oval 234"/>
          <p:cNvSpPr>
            <a:spLocks noChangeArrowheads="1"/>
          </p:cNvSpPr>
          <p:nvPr/>
        </p:nvSpPr>
        <p:spPr bwMode="auto">
          <a:xfrm>
            <a:off x="7580313" y="3122613"/>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35"/>
          <p:cNvSpPr>
            <a:spLocks noEditPoints="1"/>
          </p:cNvSpPr>
          <p:nvPr/>
        </p:nvSpPr>
        <p:spPr bwMode="auto">
          <a:xfrm>
            <a:off x="7558088" y="3101976"/>
            <a:ext cx="96838" cy="95250"/>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236"/>
          <p:cNvSpPr>
            <a:spLocks noChangeArrowheads="1"/>
          </p:cNvSpPr>
          <p:nvPr/>
        </p:nvSpPr>
        <p:spPr bwMode="auto">
          <a:xfrm>
            <a:off x="8210550" y="38893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37"/>
          <p:cNvSpPr>
            <a:spLocks noEditPoints="1"/>
          </p:cNvSpPr>
          <p:nvPr/>
        </p:nvSpPr>
        <p:spPr bwMode="auto">
          <a:xfrm>
            <a:off x="8188325" y="3867151"/>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38"/>
          <p:cNvSpPr>
            <a:spLocks noChangeArrowheads="1"/>
          </p:cNvSpPr>
          <p:nvPr/>
        </p:nvSpPr>
        <p:spPr bwMode="auto">
          <a:xfrm>
            <a:off x="8840788" y="3913188"/>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39"/>
          <p:cNvSpPr>
            <a:spLocks noEditPoints="1"/>
          </p:cNvSpPr>
          <p:nvPr/>
        </p:nvSpPr>
        <p:spPr bwMode="auto">
          <a:xfrm>
            <a:off x="8818563" y="38909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40"/>
          <p:cNvSpPr>
            <a:spLocks noChangeArrowheads="1"/>
          </p:cNvSpPr>
          <p:nvPr/>
        </p:nvSpPr>
        <p:spPr bwMode="auto">
          <a:xfrm>
            <a:off x="9471025" y="3935413"/>
            <a:ext cx="52388" cy="53975"/>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41"/>
          <p:cNvSpPr>
            <a:spLocks noEditPoints="1"/>
          </p:cNvSpPr>
          <p:nvPr/>
        </p:nvSpPr>
        <p:spPr bwMode="auto">
          <a:xfrm>
            <a:off x="9448800" y="3914776"/>
            <a:ext cx="96838"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42"/>
          <p:cNvSpPr>
            <a:spLocks noChangeArrowheads="1"/>
          </p:cNvSpPr>
          <p:nvPr/>
        </p:nvSpPr>
        <p:spPr bwMode="auto">
          <a:xfrm>
            <a:off x="10101263" y="39020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43"/>
          <p:cNvSpPr>
            <a:spLocks noEditPoints="1"/>
          </p:cNvSpPr>
          <p:nvPr/>
        </p:nvSpPr>
        <p:spPr bwMode="auto">
          <a:xfrm>
            <a:off x="10079038" y="3879851"/>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Oval 244"/>
          <p:cNvSpPr>
            <a:spLocks noChangeArrowheads="1"/>
          </p:cNvSpPr>
          <p:nvPr/>
        </p:nvSpPr>
        <p:spPr bwMode="auto">
          <a:xfrm>
            <a:off x="10731500" y="388302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45"/>
          <p:cNvSpPr>
            <a:spLocks noEditPoints="1"/>
          </p:cNvSpPr>
          <p:nvPr/>
        </p:nvSpPr>
        <p:spPr bwMode="auto">
          <a:xfrm>
            <a:off x="10709275" y="3862388"/>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Line 246"/>
          <p:cNvSpPr>
            <a:spLocks noChangeShapeType="1"/>
          </p:cNvSpPr>
          <p:nvPr/>
        </p:nvSpPr>
        <p:spPr bwMode="auto">
          <a:xfrm>
            <a:off x="7580313" y="32575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47"/>
          <p:cNvSpPr>
            <a:spLocks noChangeShapeType="1"/>
          </p:cNvSpPr>
          <p:nvPr/>
        </p:nvSpPr>
        <p:spPr bwMode="auto">
          <a:xfrm>
            <a:off x="8210550" y="40751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48"/>
          <p:cNvSpPr>
            <a:spLocks noChangeShapeType="1"/>
          </p:cNvSpPr>
          <p:nvPr/>
        </p:nvSpPr>
        <p:spPr bwMode="auto">
          <a:xfrm>
            <a:off x="8840788"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49"/>
          <p:cNvSpPr>
            <a:spLocks noChangeShapeType="1"/>
          </p:cNvSpPr>
          <p:nvPr/>
        </p:nvSpPr>
        <p:spPr bwMode="auto">
          <a:xfrm>
            <a:off x="9471025" y="397351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0"/>
          <p:cNvSpPr>
            <a:spLocks noChangeShapeType="1"/>
          </p:cNvSpPr>
          <p:nvPr/>
        </p:nvSpPr>
        <p:spPr bwMode="auto">
          <a:xfrm>
            <a:off x="10101263" y="3992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1"/>
          <p:cNvSpPr>
            <a:spLocks noChangeShapeType="1"/>
          </p:cNvSpPr>
          <p:nvPr/>
        </p:nvSpPr>
        <p:spPr bwMode="auto">
          <a:xfrm>
            <a:off x="10731500" y="395287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2"/>
          <p:cNvSpPr>
            <a:spLocks noChangeShapeType="1"/>
          </p:cNvSpPr>
          <p:nvPr/>
        </p:nvSpPr>
        <p:spPr bwMode="auto">
          <a:xfrm>
            <a:off x="7580313" y="304165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3"/>
          <p:cNvSpPr>
            <a:spLocks noChangeShapeType="1"/>
          </p:cNvSpPr>
          <p:nvPr/>
        </p:nvSpPr>
        <p:spPr bwMode="auto">
          <a:xfrm>
            <a:off x="8210550" y="3756026"/>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254"/>
          <p:cNvSpPr>
            <a:spLocks noChangeShapeType="1"/>
          </p:cNvSpPr>
          <p:nvPr/>
        </p:nvSpPr>
        <p:spPr bwMode="auto">
          <a:xfrm>
            <a:off x="8840788" y="3886201"/>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5"/>
          <p:cNvSpPr>
            <a:spLocks noChangeShapeType="1"/>
          </p:cNvSpPr>
          <p:nvPr/>
        </p:nvSpPr>
        <p:spPr bwMode="auto">
          <a:xfrm>
            <a:off x="9471025" y="395128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6"/>
          <p:cNvSpPr>
            <a:spLocks noChangeShapeType="1"/>
          </p:cNvSpPr>
          <p:nvPr/>
        </p:nvSpPr>
        <p:spPr bwMode="auto">
          <a:xfrm>
            <a:off x="10101263" y="3865563"/>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7"/>
          <p:cNvSpPr>
            <a:spLocks noChangeShapeType="1"/>
          </p:cNvSpPr>
          <p:nvPr/>
        </p:nvSpPr>
        <p:spPr bwMode="auto">
          <a:xfrm>
            <a:off x="10731500" y="3868738"/>
            <a:ext cx="52388" cy="0"/>
          </a:xfrm>
          <a:prstGeom prst="line">
            <a:avLst/>
          </a:prstGeom>
          <a:noFill/>
          <a:ln w="444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8"/>
          <p:cNvSpPr>
            <a:spLocks noChangeShapeType="1"/>
          </p:cNvSpPr>
          <p:nvPr/>
        </p:nvSpPr>
        <p:spPr bwMode="auto">
          <a:xfrm>
            <a:off x="7605713" y="3808413"/>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9"/>
          <p:cNvSpPr>
            <a:spLocks noChangeShapeType="1"/>
          </p:cNvSpPr>
          <p:nvPr/>
        </p:nvSpPr>
        <p:spPr bwMode="auto">
          <a:xfrm>
            <a:off x="8235950" y="3768726"/>
            <a:ext cx="0" cy="2016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0"/>
          <p:cNvSpPr>
            <a:spLocks noChangeShapeType="1"/>
          </p:cNvSpPr>
          <p:nvPr/>
        </p:nvSpPr>
        <p:spPr bwMode="auto">
          <a:xfrm>
            <a:off x="8866188" y="3898901"/>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1"/>
          <p:cNvSpPr>
            <a:spLocks noChangeShapeType="1"/>
          </p:cNvSpPr>
          <p:nvPr/>
        </p:nvSpPr>
        <p:spPr bwMode="auto">
          <a:xfrm>
            <a:off x="9496425" y="3819526"/>
            <a:ext cx="0" cy="20637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2"/>
          <p:cNvSpPr>
            <a:spLocks noChangeShapeType="1"/>
          </p:cNvSpPr>
          <p:nvPr/>
        </p:nvSpPr>
        <p:spPr bwMode="auto">
          <a:xfrm>
            <a:off x="10126663" y="3846513"/>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3"/>
          <p:cNvSpPr>
            <a:spLocks noChangeShapeType="1"/>
          </p:cNvSpPr>
          <p:nvPr/>
        </p:nvSpPr>
        <p:spPr bwMode="auto">
          <a:xfrm>
            <a:off x="10756900" y="3836988"/>
            <a:ext cx="0" cy="25241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4"/>
          <p:cNvSpPr>
            <a:spLocks noChangeShapeType="1"/>
          </p:cNvSpPr>
          <p:nvPr/>
        </p:nvSpPr>
        <p:spPr bwMode="auto">
          <a:xfrm flipV="1">
            <a:off x="7605713" y="3646488"/>
            <a:ext cx="0" cy="1619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5"/>
          <p:cNvSpPr>
            <a:spLocks noChangeShapeType="1"/>
          </p:cNvSpPr>
          <p:nvPr/>
        </p:nvSpPr>
        <p:spPr bwMode="auto">
          <a:xfrm flipV="1">
            <a:off x="8235950" y="3568701"/>
            <a:ext cx="0" cy="2000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6"/>
          <p:cNvSpPr>
            <a:spLocks noChangeShapeType="1"/>
          </p:cNvSpPr>
          <p:nvPr/>
        </p:nvSpPr>
        <p:spPr bwMode="auto">
          <a:xfrm flipV="1">
            <a:off x="8866188" y="3716338"/>
            <a:ext cx="0" cy="1825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67"/>
          <p:cNvSpPr>
            <a:spLocks noChangeShapeType="1"/>
          </p:cNvSpPr>
          <p:nvPr/>
        </p:nvSpPr>
        <p:spPr bwMode="auto">
          <a:xfrm flipV="1">
            <a:off x="9496425" y="3611563"/>
            <a:ext cx="0" cy="207963"/>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68"/>
          <p:cNvSpPr>
            <a:spLocks noChangeShapeType="1"/>
          </p:cNvSpPr>
          <p:nvPr/>
        </p:nvSpPr>
        <p:spPr bwMode="auto">
          <a:xfrm flipV="1">
            <a:off x="10126663" y="3621088"/>
            <a:ext cx="0" cy="2254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69"/>
          <p:cNvSpPr>
            <a:spLocks noChangeShapeType="1"/>
          </p:cNvSpPr>
          <p:nvPr/>
        </p:nvSpPr>
        <p:spPr bwMode="auto">
          <a:xfrm flipV="1">
            <a:off x="10756900" y="3586163"/>
            <a:ext cx="0" cy="250825"/>
          </a:xfrm>
          <a:prstGeom prst="line">
            <a:avLst/>
          </a:prstGeom>
          <a:noFill/>
          <a:ln w="444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270"/>
          <p:cNvSpPr>
            <a:spLocks/>
          </p:cNvSpPr>
          <p:nvPr/>
        </p:nvSpPr>
        <p:spPr bwMode="auto">
          <a:xfrm>
            <a:off x="7605713" y="3768726"/>
            <a:ext cx="3151188" cy="130175"/>
          </a:xfrm>
          <a:custGeom>
            <a:avLst/>
            <a:gdLst>
              <a:gd name="T0" fmla="*/ 0 w 1985"/>
              <a:gd name="T1" fmla="*/ 25 h 82"/>
              <a:gd name="T2" fmla="*/ 397 w 1985"/>
              <a:gd name="T3" fmla="*/ 0 h 82"/>
              <a:gd name="T4" fmla="*/ 794 w 1985"/>
              <a:gd name="T5" fmla="*/ 82 h 82"/>
              <a:gd name="T6" fmla="*/ 1191 w 1985"/>
              <a:gd name="T7" fmla="*/ 32 h 82"/>
              <a:gd name="T8" fmla="*/ 1588 w 1985"/>
              <a:gd name="T9" fmla="*/ 49 h 82"/>
              <a:gd name="T10" fmla="*/ 1985 w 1985"/>
              <a:gd name="T11" fmla="*/ 43 h 82"/>
            </a:gdLst>
            <a:ahLst/>
            <a:cxnLst>
              <a:cxn ang="0">
                <a:pos x="T0" y="T1"/>
              </a:cxn>
              <a:cxn ang="0">
                <a:pos x="T2" y="T3"/>
              </a:cxn>
              <a:cxn ang="0">
                <a:pos x="T4" y="T5"/>
              </a:cxn>
              <a:cxn ang="0">
                <a:pos x="T6" y="T7"/>
              </a:cxn>
              <a:cxn ang="0">
                <a:pos x="T8" y="T9"/>
              </a:cxn>
              <a:cxn ang="0">
                <a:pos x="T10" y="T11"/>
              </a:cxn>
            </a:cxnLst>
            <a:rect l="0" t="0" r="r" b="b"/>
            <a:pathLst>
              <a:path w="1985" h="82">
                <a:moveTo>
                  <a:pt x="0" y="25"/>
                </a:moveTo>
                <a:lnTo>
                  <a:pt x="397" y="0"/>
                </a:lnTo>
                <a:lnTo>
                  <a:pt x="794" y="82"/>
                </a:lnTo>
                <a:lnTo>
                  <a:pt x="1191" y="32"/>
                </a:lnTo>
                <a:lnTo>
                  <a:pt x="1588" y="49"/>
                </a:lnTo>
                <a:lnTo>
                  <a:pt x="1985" y="43"/>
                </a:lnTo>
              </a:path>
            </a:pathLst>
          </a:custGeom>
          <a:noFill/>
          <a:ln w="444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Oval 271"/>
          <p:cNvSpPr>
            <a:spLocks noChangeArrowheads="1"/>
          </p:cNvSpPr>
          <p:nvPr/>
        </p:nvSpPr>
        <p:spPr bwMode="auto">
          <a:xfrm>
            <a:off x="7580313" y="37830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272"/>
          <p:cNvSpPr>
            <a:spLocks noEditPoints="1"/>
          </p:cNvSpPr>
          <p:nvPr/>
        </p:nvSpPr>
        <p:spPr bwMode="auto">
          <a:xfrm>
            <a:off x="7558088" y="3760788"/>
            <a:ext cx="96838" cy="96838"/>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Oval 273"/>
          <p:cNvSpPr>
            <a:spLocks noChangeArrowheads="1"/>
          </p:cNvSpPr>
          <p:nvPr/>
        </p:nvSpPr>
        <p:spPr bwMode="auto">
          <a:xfrm>
            <a:off x="8210550" y="37433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274"/>
          <p:cNvSpPr>
            <a:spLocks noEditPoints="1"/>
          </p:cNvSpPr>
          <p:nvPr/>
        </p:nvSpPr>
        <p:spPr bwMode="auto">
          <a:xfrm>
            <a:off x="8188325" y="37211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Oval 275"/>
          <p:cNvSpPr>
            <a:spLocks noChangeArrowheads="1"/>
          </p:cNvSpPr>
          <p:nvPr/>
        </p:nvSpPr>
        <p:spPr bwMode="auto">
          <a:xfrm>
            <a:off x="8840788" y="3871913"/>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276"/>
          <p:cNvSpPr>
            <a:spLocks noEditPoints="1"/>
          </p:cNvSpPr>
          <p:nvPr/>
        </p:nvSpPr>
        <p:spPr bwMode="auto">
          <a:xfrm>
            <a:off x="8818563" y="3851276"/>
            <a:ext cx="96838" cy="95250"/>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277"/>
          <p:cNvSpPr>
            <a:spLocks noChangeArrowheads="1"/>
          </p:cNvSpPr>
          <p:nvPr/>
        </p:nvSpPr>
        <p:spPr bwMode="auto">
          <a:xfrm>
            <a:off x="9471025" y="379253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278"/>
          <p:cNvSpPr>
            <a:spLocks noEditPoints="1"/>
          </p:cNvSpPr>
          <p:nvPr/>
        </p:nvSpPr>
        <p:spPr bwMode="auto">
          <a:xfrm>
            <a:off x="9448800" y="377031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Oval 279"/>
          <p:cNvSpPr>
            <a:spLocks noChangeArrowheads="1"/>
          </p:cNvSpPr>
          <p:nvPr/>
        </p:nvSpPr>
        <p:spPr bwMode="auto">
          <a:xfrm>
            <a:off x="10101263" y="3819526"/>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280"/>
          <p:cNvSpPr>
            <a:spLocks noEditPoints="1"/>
          </p:cNvSpPr>
          <p:nvPr/>
        </p:nvSpPr>
        <p:spPr bwMode="auto">
          <a:xfrm>
            <a:off x="10079038" y="3797301"/>
            <a:ext cx="96838" cy="96838"/>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Oval 281"/>
          <p:cNvSpPr>
            <a:spLocks noChangeArrowheads="1"/>
          </p:cNvSpPr>
          <p:nvPr/>
        </p:nvSpPr>
        <p:spPr bwMode="auto">
          <a:xfrm>
            <a:off x="10731500" y="38115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282"/>
          <p:cNvSpPr>
            <a:spLocks noEditPoints="1"/>
          </p:cNvSpPr>
          <p:nvPr/>
        </p:nvSpPr>
        <p:spPr bwMode="auto">
          <a:xfrm>
            <a:off x="10709275" y="3789363"/>
            <a:ext cx="96838" cy="96838"/>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Line 283"/>
          <p:cNvSpPr>
            <a:spLocks noChangeShapeType="1"/>
          </p:cNvSpPr>
          <p:nvPr/>
        </p:nvSpPr>
        <p:spPr bwMode="auto">
          <a:xfrm>
            <a:off x="7580313"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4"/>
          <p:cNvSpPr>
            <a:spLocks noChangeShapeType="1"/>
          </p:cNvSpPr>
          <p:nvPr/>
        </p:nvSpPr>
        <p:spPr bwMode="auto">
          <a:xfrm>
            <a:off x="8210550" y="3970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5"/>
          <p:cNvSpPr>
            <a:spLocks noChangeShapeType="1"/>
          </p:cNvSpPr>
          <p:nvPr/>
        </p:nvSpPr>
        <p:spPr bwMode="auto">
          <a:xfrm>
            <a:off x="8840788" y="40814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6"/>
          <p:cNvSpPr>
            <a:spLocks noChangeShapeType="1"/>
          </p:cNvSpPr>
          <p:nvPr/>
        </p:nvSpPr>
        <p:spPr bwMode="auto">
          <a:xfrm>
            <a:off x="9471025" y="40259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7"/>
          <p:cNvSpPr>
            <a:spLocks noChangeShapeType="1"/>
          </p:cNvSpPr>
          <p:nvPr/>
        </p:nvSpPr>
        <p:spPr bwMode="auto">
          <a:xfrm>
            <a:off x="10101263" y="40719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8"/>
          <p:cNvSpPr>
            <a:spLocks noChangeShapeType="1"/>
          </p:cNvSpPr>
          <p:nvPr/>
        </p:nvSpPr>
        <p:spPr bwMode="auto">
          <a:xfrm>
            <a:off x="10731500" y="40894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9"/>
          <p:cNvSpPr>
            <a:spLocks noChangeShapeType="1"/>
          </p:cNvSpPr>
          <p:nvPr/>
        </p:nvSpPr>
        <p:spPr bwMode="auto">
          <a:xfrm>
            <a:off x="7580313" y="36464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0"/>
          <p:cNvSpPr>
            <a:spLocks noChangeShapeType="1"/>
          </p:cNvSpPr>
          <p:nvPr/>
        </p:nvSpPr>
        <p:spPr bwMode="auto">
          <a:xfrm>
            <a:off x="8210550" y="3568701"/>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1"/>
          <p:cNvSpPr>
            <a:spLocks noChangeShapeType="1"/>
          </p:cNvSpPr>
          <p:nvPr/>
        </p:nvSpPr>
        <p:spPr bwMode="auto">
          <a:xfrm>
            <a:off x="8840788" y="371633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2"/>
          <p:cNvSpPr>
            <a:spLocks noChangeShapeType="1"/>
          </p:cNvSpPr>
          <p:nvPr/>
        </p:nvSpPr>
        <p:spPr bwMode="auto">
          <a:xfrm>
            <a:off x="9471025" y="36115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93"/>
          <p:cNvSpPr>
            <a:spLocks noChangeShapeType="1"/>
          </p:cNvSpPr>
          <p:nvPr/>
        </p:nvSpPr>
        <p:spPr bwMode="auto">
          <a:xfrm>
            <a:off x="10101263" y="3621088"/>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4"/>
          <p:cNvSpPr>
            <a:spLocks noChangeShapeType="1"/>
          </p:cNvSpPr>
          <p:nvPr/>
        </p:nvSpPr>
        <p:spPr bwMode="auto">
          <a:xfrm>
            <a:off x="10731500" y="3586163"/>
            <a:ext cx="52388" cy="0"/>
          </a:xfrm>
          <a:prstGeom prst="line">
            <a:avLst/>
          </a:prstGeom>
          <a:noFill/>
          <a:ln w="444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Rectangle 295"/>
          <p:cNvSpPr>
            <a:spLocks noChangeArrowheads="1"/>
          </p:cNvSpPr>
          <p:nvPr/>
        </p:nvSpPr>
        <p:spPr bwMode="auto">
          <a:xfrm>
            <a:off x="9267825" y="188436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9" name="Line 296"/>
          <p:cNvSpPr>
            <a:spLocks noChangeShapeType="1"/>
          </p:cNvSpPr>
          <p:nvPr/>
        </p:nvSpPr>
        <p:spPr bwMode="auto">
          <a:xfrm>
            <a:off x="8985250" y="1989138"/>
            <a:ext cx="26193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7"/>
          <p:cNvSpPr>
            <a:spLocks noChangeShapeType="1"/>
          </p:cNvSpPr>
          <p:nvPr/>
        </p:nvSpPr>
        <p:spPr bwMode="auto">
          <a:xfrm>
            <a:off x="9090025" y="2068513"/>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8"/>
          <p:cNvSpPr>
            <a:spLocks noChangeShapeType="1"/>
          </p:cNvSpPr>
          <p:nvPr/>
        </p:nvSpPr>
        <p:spPr bwMode="auto">
          <a:xfrm>
            <a:off x="9090025" y="1911351"/>
            <a:ext cx="52388"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9"/>
          <p:cNvSpPr>
            <a:spLocks noChangeShapeType="1"/>
          </p:cNvSpPr>
          <p:nvPr/>
        </p:nvSpPr>
        <p:spPr bwMode="auto">
          <a:xfrm flipV="1">
            <a:off x="9117013" y="1911351"/>
            <a:ext cx="0" cy="157163"/>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Oval 300"/>
          <p:cNvSpPr>
            <a:spLocks noChangeArrowheads="1"/>
          </p:cNvSpPr>
          <p:nvPr/>
        </p:nvSpPr>
        <p:spPr bwMode="auto">
          <a:xfrm>
            <a:off x="9090025" y="1963738"/>
            <a:ext cx="52388"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301"/>
          <p:cNvSpPr>
            <a:spLocks noEditPoints="1"/>
          </p:cNvSpPr>
          <p:nvPr/>
        </p:nvSpPr>
        <p:spPr bwMode="auto">
          <a:xfrm>
            <a:off x="9082088" y="1954213"/>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Rectangle 302"/>
          <p:cNvSpPr>
            <a:spLocks noChangeArrowheads="1"/>
          </p:cNvSpPr>
          <p:nvPr/>
        </p:nvSpPr>
        <p:spPr bwMode="auto">
          <a:xfrm>
            <a:off x="9267825" y="2133601"/>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6" name="Line 303"/>
          <p:cNvSpPr>
            <a:spLocks noChangeShapeType="1"/>
          </p:cNvSpPr>
          <p:nvPr/>
        </p:nvSpPr>
        <p:spPr bwMode="auto">
          <a:xfrm>
            <a:off x="8985250" y="2241551"/>
            <a:ext cx="26193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304"/>
          <p:cNvSpPr>
            <a:spLocks noChangeShapeType="1"/>
          </p:cNvSpPr>
          <p:nvPr/>
        </p:nvSpPr>
        <p:spPr bwMode="auto">
          <a:xfrm>
            <a:off x="9090025" y="2319338"/>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5"/>
          <p:cNvSpPr>
            <a:spLocks noChangeShapeType="1"/>
          </p:cNvSpPr>
          <p:nvPr/>
        </p:nvSpPr>
        <p:spPr bwMode="auto">
          <a:xfrm>
            <a:off x="9090025" y="2162176"/>
            <a:ext cx="52388"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6"/>
          <p:cNvSpPr>
            <a:spLocks noChangeShapeType="1"/>
          </p:cNvSpPr>
          <p:nvPr/>
        </p:nvSpPr>
        <p:spPr bwMode="auto">
          <a:xfrm flipV="1">
            <a:off x="9117013" y="2162176"/>
            <a:ext cx="0" cy="157163"/>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Oval 307"/>
          <p:cNvSpPr>
            <a:spLocks noChangeArrowheads="1"/>
          </p:cNvSpPr>
          <p:nvPr/>
        </p:nvSpPr>
        <p:spPr bwMode="auto">
          <a:xfrm>
            <a:off x="9090025" y="2214563"/>
            <a:ext cx="52388"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8"/>
          <p:cNvSpPr>
            <a:spLocks noEditPoints="1"/>
          </p:cNvSpPr>
          <p:nvPr/>
        </p:nvSpPr>
        <p:spPr bwMode="auto">
          <a:xfrm>
            <a:off x="9082088" y="2206626"/>
            <a:ext cx="69850" cy="69850"/>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Rectangle 309"/>
          <p:cNvSpPr>
            <a:spLocks noChangeArrowheads="1"/>
          </p:cNvSpPr>
          <p:nvPr/>
        </p:nvSpPr>
        <p:spPr bwMode="auto">
          <a:xfrm>
            <a:off x="9267825" y="23891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3" name="Line 310"/>
          <p:cNvSpPr>
            <a:spLocks noChangeShapeType="1"/>
          </p:cNvSpPr>
          <p:nvPr/>
        </p:nvSpPr>
        <p:spPr bwMode="auto">
          <a:xfrm>
            <a:off x="8985250" y="2492376"/>
            <a:ext cx="26193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1"/>
          <p:cNvSpPr>
            <a:spLocks noChangeShapeType="1"/>
          </p:cNvSpPr>
          <p:nvPr/>
        </p:nvSpPr>
        <p:spPr bwMode="auto">
          <a:xfrm>
            <a:off x="9090025" y="2571751"/>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2"/>
          <p:cNvSpPr>
            <a:spLocks noChangeShapeType="1"/>
          </p:cNvSpPr>
          <p:nvPr/>
        </p:nvSpPr>
        <p:spPr bwMode="auto">
          <a:xfrm>
            <a:off x="9090025" y="2414588"/>
            <a:ext cx="52388"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3"/>
          <p:cNvSpPr>
            <a:spLocks noChangeShapeType="1"/>
          </p:cNvSpPr>
          <p:nvPr/>
        </p:nvSpPr>
        <p:spPr bwMode="auto">
          <a:xfrm flipV="1">
            <a:off x="9117013" y="2414588"/>
            <a:ext cx="0" cy="157163"/>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Oval 314"/>
          <p:cNvSpPr>
            <a:spLocks noChangeArrowheads="1"/>
          </p:cNvSpPr>
          <p:nvPr/>
        </p:nvSpPr>
        <p:spPr bwMode="auto">
          <a:xfrm>
            <a:off x="9090025" y="2466976"/>
            <a:ext cx="52388"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315"/>
          <p:cNvSpPr>
            <a:spLocks noEditPoints="1"/>
          </p:cNvSpPr>
          <p:nvPr/>
        </p:nvSpPr>
        <p:spPr bwMode="auto">
          <a:xfrm>
            <a:off x="9082088" y="2457451"/>
            <a:ext cx="69850" cy="71438"/>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Rectangle 316"/>
          <p:cNvSpPr>
            <a:spLocks noChangeArrowheads="1"/>
          </p:cNvSpPr>
          <p:nvPr/>
        </p:nvSpPr>
        <p:spPr bwMode="auto">
          <a:xfrm>
            <a:off x="9267825" y="2638426"/>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0" name="Line 317"/>
          <p:cNvSpPr>
            <a:spLocks noChangeShapeType="1"/>
          </p:cNvSpPr>
          <p:nvPr/>
        </p:nvSpPr>
        <p:spPr bwMode="auto">
          <a:xfrm>
            <a:off x="8985250" y="2744788"/>
            <a:ext cx="26193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8"/>
          <p:cNvSpPr>
            <a:spLocks noChangeShapeType="1"/>
          </p:cNvSpPr>
          <p:nvPr/>
        </p:nvSpPr>
        <p:spPr bwMode="auto">
          <a:xfrm>
            <a:off x="9090025" y="2822576"/>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9"/>
          <p:cNvSpPr>
            <a:spLocks noChangeShapeType="1"/>
          </p:cNvSpPr>
          <p:nvPr/>
        </p:nvSpPr>
        <p:spPr bwMode="auto">
          <a:xfrm>
            <a:off x="9090025" y="2667001"/>
            <a:ext cx="52388"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20"/>
          <p:cNvSpPr>
            <a:spLocks noChangeShapeType="1"/>
          </p:cNvSpPr>
          <p:nvPr/>
        </p:nvSpPr>
        <p:spPr bwMode="auto">
          <a:xfrm flipV="1">
            <a:off x="9117013" y="2667001"/>
            <a:ext cx="0" cy="155575"/>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Oval 321"/>
          <p:cNvSpPr>
            <a:spLocks noChangeArrowheads="1"/>
          </p:cNvSpPr>
          <p:nvPr/>
        </p:nvSpPr>
        <p:spPr bwMode="auto">
          <a:xfrm>
            <a:off x="9090025" y="2719388"/>
            <a:ext cx="52388"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22"/>
          <p:cNvSpPr>
            <a:spLocks noEditPoints="1"/>
          </p:cNvSpPr>
          <p:nvPr/>
        </p:nvSpPr>
        <p:spPr bwMode="auto">
          <a:xfrm>
            <a:off x="9082088" y="2709863"/>
            <a:ext cx="69850" cy="69850"/>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TextBox 325"/>
          <p:cNvSpPr txBox="1"/>
          <p:nvPr/>
        </p:nvSpPr>
        <p:spPr>
          <a:xfrm rot="16200000">
            <a:off x="924859" y="3079630"/>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327" name="TextBox 326"/>
          <p:cNvSpPr txBox="1"/>
          <p:nvPr/>
        </p:nvSpPr>
        <p:spPr>
          <a:xfrm rot="16200000">
            <a:off x="6121536" y="3123337"/>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328" name="TextBox 327"/>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329" name="TextBox 328"/>
          <p:cNvSpPr txBox="1"/>
          <p:nvPr/>
        </p:nvSpPr>
        <p:spPr>
          <a:xfrm>
            <a:off x="6617205"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330" name="Rectangle 19"/>
          <p:cNvSpPr>
            <a:spLocks noChangeArrowheads="1"/>
          </p:cNvSpPr>
          <p:nvPr/>
        </p:nvSpPr>
        <p:spPr bwMode="auto">
          <a:xfrm>
            <a:off x="3290367"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331" name="Rectangle 19"/>
          <p:cNvSpPr>
            <a:spLocks noChangeArrowheads="1"/>
          </p:cNvSpPr>
          <p:nvPr/>
        </p:nvSpPr>
        <p:spPr bwMode="auto">
          <a:xfrm>
            <a:off x="8661088" y="5228605"/>
            <a:ext cx="13898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262626"/>
                </a:solidFill>
              </a:rPr>
              <a:t>Choice</a:t>
            </a:r>
            <a:r>
              <a:rPr kumimoji="0" lang="en-US" altLang="en-US" sz="1600" b="0" i="0" u="none" strike="noStrike" cap="none" normalizeH="0" baseline="0" dirty="0" smtClean="0">
                <a:ln>
                  <a:noFill/>
                </a:ln>
                <a:solidFill>
                  <a:srgbClr val="262626"/>
                </a:solidFill>
                <a:effectLst/>
              </a:rPr>
              <a:t> number</a:t>
            </a:r>
            <a:endParaRPr kumimoji="0" lang="en-US" altLang="en-US" sz="1600" b="0" i="0" u="none" strike="noStrike" cap="none" normalizeH="0" baseline="0" dirty="0" smtClean="0">
              <a:ln>
                <a:noFill/>
              </a:ln>
              <a:solidFill>
                <a:schemeClr val="tx1"/>
              </a:solidFill>
              <a:effectLst/>
            </a:endParaRPr>
          </a:p>
        </p:txBody>
      </p:sp>
      <p:sp>
        <p:nvSpPr>
          <p:cNvPr id="332" name="TextBox 331"/>
          <p:cNvSpPr txBox="1"/>
          <p:nvPr/>
        </p:nvSpPr>
        <p:spPr>
          <a:xfrm>
            <a:off x="7345435" y="2773956"/>
            <a:ext cx="530915" cy="369332"/>
          </a:xfrm>
          <a:prstGeom prst="rect">
            <a:avLst/>
          </a:prstGeom>
          <a:noFill/>
        </p:spPr>
        <p:txBody>
          <a:bodyPr wrap="none" rtlCol="0">
            <a:spAutoFit/>
          </a:bodyPr>
          <a:lstStyle/>
          <a:p>
            <a:r>
              <a:rPr lang="en-US" dirty="0" smtClean="0"/>
              <a:t>***</a:t>
            </a:r>
            <a:endParaRPr lang="en-US" dirty="0"/>
          </a:p>
        </p:txBody>
      </p:sp>
      <p:sp>
        <p:nvSpPr>
          <p:cNvPr id="334" name="TextBox 333"/>
          <p:cNvSpPr txBox="1"/>
          <p:nvPr/>
        </p:nvSpPr>
        <p:spPr>
          <a:xfrm>
            <a:off x="2281423" y="3421922"/>
            <a:ext cx="300082"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07781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11" y="316468"/>
            <a:ext cx="936667" cy="369332"/>
          </a:xfrm>
          <a:prstGeom prst="rect">
            <a:avLst/>
          </a:prstGeom>
          <a:noFill/>
        </p:spPr>
        <p:txBody>
          <a:bodyPr wrap="none" rtlCol="0">
            <a:spAutoFit/>
          </a:bodyPr>
          <a:lstStyle/>
          <a:p>
            <a:r>
              <a:rPr lang="en-US" dirty="0" smtClean="0"/>
              <a:t>Figure 8</a:t>
            </a:r>
            <a:endParaRPr lang="en-US" dirty="0"/>
          </a:p>
        </p:txBody>
      </p:sp>
      <p:sp>
        <p:nvSpPr>
          <p:cNvPr id="14" name="Line 6"/>
          <p:cNvSpPr>
            <a:spLocks noChangeShapeType="1"/>
          </p:cNvSpPr>
          <p:nvPr/>
        </p:nvSpPr>
        <p:spPr bwMode="auto">
          <a:xfrm>
            <a:off x="2006600" y="4672013"/>
            <a:ext cx="367823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7"/>
          <p:cNvSpPr>
            <a:spLocks noChangeShapeType="1"/>
          </p:cNvSpPr>
          <p:nvPr/>
        </p:nvSpPr>
        <p:spPr bwMode="auto">
          <a:xfrm>
            <a:off x="231298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8"/>
          <p:cNvSpPr>
            <a:spLocks noChangeShapeType="1"/>
          </p:cNvSpPr>
          <p:nvPr/>
        </p:nvSpPr>
        <p:spPr bwMode="auto">
          <a:xfrm>
            <a:off x="2925763"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9"/>
          <p:cNvSpPr>
            <a:spLocks noChangeShapeType="1"/>
          </p:cNvSpPr>
          <p:nvPr/>
        </p:nvSpPr>
        <p:spPr bwMode="auto">
          <a:xfrm>
            <a:off x="3538538"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0"/>
          <p:cNvSpPr>
            <a:spLocks noChangeShapeType="1"/>
          </p:cNvSpPr>
          <p:nvPr/>
        </p:nvSpPr>
        <p:spPr bwMode="auto">
          <a:xfrm>
            <a:off x="415290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1"/>
          <p:cNvSpPr>
            <a:spLocks noChangeShapeType="1"/>
          </p:cNvSpPr>
          <p:nvPr/>
        </p:nvSpPr>
        <p:spPr bwMode="auto">
          <a:xfrm>
            <a:off x="4765675"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2"/>
          <p:cNvSpPr>
            <a:spLocks noChangeShapeType="1"/>
          </p:cNvSpPr>
          <p:nvPr/>
        </p:nvSpPr>
        <p:spPr bwMode="auto">
          <a:xfrm>
            <a:off x="5378450" y="46720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3"/>
          <p:cNvSpPr>
            <a:spLocks noChangeArrowheads="1"/>
          </p:cNvSpPr>
          <p:nvPr/>
        </p:nvSpPr>
        <p:spPr bwMode="auto">
          <a:xfrm>
            <a:off x="226853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4"/>
          <p:cNvSpPr>
            <a:spLocks noChangeArrowheads="1"/>
          </p:cNvSpPr>
          <p:nvPr/>
        </p:nvSpPr>
        <p:spPr bwMode="auto">
          <a:xfrm>
            <a:off x="288131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15"/>
          <p:cNvSpPr>
            <a:spLocks noChangeArrowheads="1"/>
          </p:cNvSpPr>
          <p:nvPr/>
        </p:nvSpPr>
        <p:spPr bwMode="auto">
          <a:xfrm>
            <a:off x="3494088"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16"/>
          <p:cNvSpPr>
            <a:spLocks noChangeArrowheads="1"/>
          </p:cNvSpPr>
          <p:nvPr/>
        </p:nvSpPr>
        <p:spPr bwMode="auto">
          <a:xfrm>
            <a:off x="4106863"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17"/>
          <p:cNvSpPr>
            <a:spLocks noChangeArrowheads="1"/>
          </p:cNvSpPr>
          <p:nvPr/>
        </p:nvSpPr>
        <p:spPr bwMode="auto">
          <a:xfrm>
            <a:off x="4721225"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18"/>
          <p:cNvSpPr>
            <a:spLocks noChangeArrowheads="1"/>
          </p:cNvSpPr>
          <p:nvPr/>
        </p:nvSpPr>
        <p:spPr bwMode="auto">
          <a:xfrm>
            <a:off x="5334000" y="4779963"/>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Line 20"/>
          <p:cNvSpPr>
            <a:spLocks noChangeShapeType="1"/>
          </p:cNvSpPr>
          <p:nvPr/>
        </p:nvSpPr>
        <p:spPr bwMode="auto">
          <a:xfrm flipV="1">
            <a:off x="2006600" y="17541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1"/>
          <p:cNvSpPr>
            <a:spLocks noChangeShapeType="1"/>
          </p:cNvSpPr>
          <p:nvPr/>
        </p:nvSpPr>
        <p:spPr bwMode="auto">
          <a:xfrm flipH="1">
            <a:off x="1970088" y="46720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2"/>
          <p:cNvSpPr>
            <a:spLocks noChangeShapeType="1"/>
          </p:cNvSpPr>
          <p:nvPr/>
        </p:nvSpPr>
        <p:spPr bwMode="auto">
          <a:xfrm flipH="1">
            <a:off x="1970088" y="408781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3"/>
          <p:cNvSpPr>
            <a:spLocks noChangeShapeType="1"/>
          </p:cNvSpPr>
          <p:nvPr/>
        </p:nvSpPr>
        <p:spPr bwMode="auto">
          <a:xfrm flipH="1">
            <a:off x="1970088" y="35052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4"/>
          <p:cNvSpPr>
            <a:spLocks noChangeShapeType="1"/>
          </p:cNvSpPr>
          <p:nvPr/>
        </p:nvSpPr>
        <p:spPr bwMode="auto">
          <a:xfrm flipH="1">
            <a:off x="1970088" y="292100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5"/>
          <p:cNvSpPr>
            <a:spLocks noChangeShapeType="1"/>
          </p:cNvSpPr>
          <p:nvPr/>
        </p:nvSpPr>
        <p:spPr bwMode="auto">
          <a:xfrm flipH="1">
            <a:off x="1970088" y="23383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6"/>
          <p:cNvSpPr>
            <a:spLocks noChangeShapeType="1"/>
          </p:cNvSpPr>
          <p:nvPr/>
        </p:nvSpPr>
        <p:spPr bwMode="auto">
          <a:xfrm flipH="1">
            <a:off x="1970088" y="1754188"/>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7"/>
          <p:cNvSpPr>
            <a:spLocks noChangeArrowheads="1"/>
          </p:cNvSpPr>
          <p:nvPr/>
        </p:nvSpPr>
        <p:spPr bwMode="auto">
          <a:xfrm>
            <a:off x="1820863" y="4581525"/>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28"/>
          <p:cNvSpPr>
            <a:spLocks noChangeArrowheads="1"/>
          </p:cNvSpPr>
          <p:nvPr/>
        </p:nvSpPr>
        <p:spPr bwMode="auto">
          <a:xfrm>
            <a:off x="1673225" y="40005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29"/>
          <p:cNvSpPr>
            <a:spLocks noChangeArrowheads="1"/>
          </p:cNvSpPr>
          <p:nvPr/>
        </p:nvSpPr>
        <p:spPr bwMode="auto">
          <a:xfrm>
            <a:off x="1673225" y="34131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30"/>
          <p:cNvSpPr>
            <a:spLocks noChangeArrowheads="1"/>
          </p:cNvSpPr>
          <p:nvPr/>
        </p:nvSpPr>
        <p:spPr bwMode="auto">
          <a:xfrm>
            <a:off x="1673225" y="2832100"/>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31"/>
          <p:cNvSpPr>
            <a:spLocks noChangeArrowheads="1"/>
          </p:cNvSpPr>
          <p:nvPr/>
        </p:nvSpPr>
        <p:spPr bwMode="auto">
          <a:xfrm>
            <a:off x="1673225" y="2244725"/>
            <a:ext cx="3254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32"/>
          <p:cNvSpPr>
            <a:spLocks noChangeArrowheads="1"/>
          </p:cNvSpPr>
          <p:nvPr/>
        </p:nvSpPr>
        <p:spPr bwMode="auto">
          <a:xfrm>
            <a:off x="1820863" y="1665288"/>
            <a:ext cx="1793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Line 44"/>
          <p:cNvSpPr>
            <a:spLocks noChangeShapeType="1"/>
          </p:cNvSpPr>
          <p:nvPr/>
        </p:nvSpPr>
        <p:spPr bwMode="auto">
          <a:xfrm>
            <a:off x="2312988" y="2154238"/>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5"/>
          <p:cNvSpPr>
            <a:spLocks noChangeShapeType="1"/>
          </p:cNvSpPr>
          <p:nvPr/>
        </p:nvSpPr>
        <p:spPr bwMode="auto">
          <a:xfrm>
            <a:off x="2925763" y="2517775"/>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6"/>
          <p:cNvSpPr>
            <a:spLocks noChangeShapeType="1"/>
          </p:cNvSpPr>
          <p:nvPr/>
        </p:nvSpPr>
        <p:spPr bwMode="auto">
          <a:xfrm>
            <a:off x="3538538" y="3062288"/>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47"/>
          <p:cNvSpPr>
            <a:spLocks noChangeShapeType="1"/>
          </p:cNvSpPr>
          <p:nvPr/>
        </p:nvSpPr>
        <p:spPr bwMode="auto">
          <a:xfrm>
            <a:off x="4152900" y="28352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8"/>
          <p:cNvSpPr>
            <a:spLocks noChangeShapeType="1"/>
          </p:cNvSpPr>
          <p:nvPr/>
        </p:nvSpPr>
        <p:spPr bwMode="auto">
          <a:xfrm>
            <a:off x="4765675" y="3132138"/>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9"/>
          <p:cNvSpPr>
            <a:spLocks noChangeShapeType="1"/>
          </p:cNvSpPr>
          <p:nvPr/>
        </p:nvSpPr>
        <p:spPr bwMode="auto">
          <a:xfrm>
            <a:off x="5378450" y="2767013"/>
            <a:ext cx="0" cy="31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0"/>
          <p:cNvSpPr>
            <a:spLocks noChangeShapeType="1"/>
          </p:cNvSpPr>
          <p:nvPr/>
        </p:nvSpPr>
        <p:spPr bwMode="auto">
          <a:xfrm flipV="1">
            <a:off x="2312988" y="2066925"/>
            <a:ext cx="0" cy="873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1"/>
          <p:cNvSpPr>
            <a:spLocks noChangeShapeType="1"/>
          </p:cNvSpPr>
          <p:nvPr/>
        </p:nvSpPr>
        <p:spPr bwMode="auto">
          <a:xfrm flipV="1">
            <a:off x="2925763" y="2484438"/>
            <a:ext cx="0" cy="3333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2"/>
          <p:cNvSpPr>
            <a:spLocks noChangeShapeType="1"/>
          </p:cNvSpPr>
          <p:nvPr/>
        </p:nvSpPr>
        <p:spPr bwMode="auto">
          <a:xfrm flipV="1">
            <a:off x="3538538" y="2760663"/>
            <a:ext cx="0" cy="3016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3"/>
          <p:cNvSpPr>
            <a:spLocks noChangeShapeType="1"/>
          </p:cNvSpPr>
          <p:nvPr/>
        </p:nvSpPr>
        <p:spPr bwMode="auto">
          <a:xfrm flipV="1">
            <a:off x="4152900" y="2652713"/>
            <a:ext cx="0" cy="1825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4"/>
          <p:cNvSpPr>
            <a:spLocks noChangeShapeType="1"/>
          </p:cNvSpPr>
          <p:nvPr/>
        </p:nvSpPr>
        <p:spPr bwMode="auto">
          <a:xfrm flipV="1">
            <a:off x="4765675" y="3051175"/>
            <a:ext cx="0" cy="809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5"/>
          <p:cNvSpPr>
            <a:spLocks noChangeShapeType="1"/>
          </p:cNvSpPr>
          <p:nvPr/>
        </p:nvSpPr>
        <p:spPr bwMode="auto">
          <a:xfrm flipV="1">
            <a:off x="5378450" y="2765425"/>
            <a:ext cx="0" cy="1588"/>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6"/>
          <p:cNvSpPr>
            <a:spLocks/>
          </p:cNvSpPr>
          <p:nvPr/>
        </p:nvSpPr>
        <p:spPr bwMode="auto">
          <a:xfrm>
            <a:off x="2312988" y="2154238"/>
            <a:ext cx="3065463" cy="977900"/>
          </a:xfrm>
          <a:custGeom>
            <a:avLst/>
            <a:gdLst>
              <a:gd name="T0" fmla="*/ 0 w 1931"/>
              <a:gd name="T1" fmla="*/ 0 h 616"/>
              <a:gd name="T2" fmla="*/ 386 w 1931"/>
              <a:gd name="T3" fmla="*/ 229 h 616"/>
              <a:gd name="T4" fmla="*/ 772 w 1931"/>
              <a:gd name="T5" fmla="*/ 572 h 616"/>
              <a:gd name="T6" fmla="*/ 1159 w 1931"/>
              <a:gd name="T7" fmla="*/ 429 h 616"/>
              <a:gd name="T8" fmla="*/ 1545 w 1931"/>
              <a:gd name="T9" fmla="*/ 616 h 616"/>
              <a:gd name="T10" fmla="*/ 1931 w 1931"/>
              <a:gd name="T11" fmla="*/ 386 h 616"/>
            </a:gdLst>
            <a:ahLst/>
            <a:cxnLst>
              <a:cxn ang="0">
                <a:pos x="T0" y="T1"/>
              </a:cxn>
              <a:cxn ang="0">
                <a:pos x="T2" y="T3"/>
              </a:cxn>
              <a:cxn ang="0">
                <a:pos x="T4" y="T5"/>
              </a:cxn>
              <a:cxn ang="0">
                <a:pos x="T6" y="T7"/>
              </a:cxn>
              <a:cxn ang="0">
                <a:pos x="T8" y="T9"/>
              </a:cxn>
              <a:cxn ang="0">
                <a:pos x="T10" y="T11"/>
              </a:cxn>
            </a:cxnLst>
            <a:rect l="0" t="0" r="r" b="b"/>
            <a:pathLst>
              <a:path w="1931" h="616">
                <a:moveTo>
                  <a:pt x="0" y="0"/>
                </a:moveTo>
                <a:lnTo>
                  <a:pt x="386" y="229"/>
                </a:lnTo>
                <a:lnTo>
                  <a:pt x="772" y="572"/>
                </a:lnTo>
                <a:lnTo>
                  <a:pt x="1159" y="429"/>
                </a:lnTo>
                <a:lnTo>
                  <a:pt x="1545" y="616"/>
                </a:lnTo>
                <a:lnTo>
                  <a:pt x="1931" y="386"/>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57"/>
          <p:cNvSpPr>
            <a:spLocks noChangeArrowheads="1"/>
          </p:cNvSpPr>
          <p:nvPr/>
        </p:nvSpPr>
        <p:spPr bwMode="auto">
          <a:xfrm>
            <a:off x="2287588" y="21288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58"/>
          <p:cNvSpPr>
            <a:spLocks noEditPoints="1"/>
          </p:cNvSpPr>
          <p:nvPr/>
        </p:nvSpPr>
        <p:spPr bwMode="auto">
          <a:xfrm>
            <a:off x="2265363" y="21082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59"/>
          <p:cNvSpPr>
            <a:spLocks noChangeArrowheads="1"/>
          </p:cNvSpPr>
          <p:nvPr/>
        </p:nvSpPr>
        <p:spPr bwMode="auto">
          <a:xfrm>
            <a:off x="2900363" y="24923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0"/>
          <p:cNvSpPr>
            <a:spLocks noEditPoints="1"/>
          </p:cNvSpPr>
          <p:nvPr/>
        </p:nvSpPr>
        <p:spPr bwMode="auto">
          <a:xfrm>
            <a:off x="2879725" y="247015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1"/>
          <p:cNvSpPr>
            <a:spLocks noChangeArrowheads="1"/>
          </p:cNvSpPr>
          <p:nvPr/>
        </p:nvSpPr>
        <p:spPr bwMode="auto">
          <a:xfrm>
            <a:off x="3513138" y="303688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2"/>
          <p:cNvSpPr>
            <a:spLocks noEditPoints="1"/>
          </p:cNvSpPr>
          <p:nvPr/>
        </p:nvSpPr>
        <p:spPr bwMode="auto">
          <a:xfrm>
            <a:off x="3492500" y="301625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3"/>
          <p:cNvSpPr>
            <a:spLocks noChangeArrowheads="1"/>
          </p:cNvSpPr>
          <p:nvPr/>
        </p:nvSpPr>
        <p:spPr bwMode="auto">
          <a:xfrm>
            <a:off x="4125913" y="2809875"/>
            <a:ext cx="52388"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4"/>
          <p:cNvSpPr>
            <a:spLocks noEditPoints="1"/>
          </p:cNvSpPr>
          <p:nvPr/>
        </p:nvSpPr>
        <p:spPr bwMode="auto">
          <a:xfrm>
            <a:off x="4105275" y="27892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65"/>
          <p:cNvSpPr>
            <a:spLocks noChangeArrowheads="1"/>
          </p:cNvSpPr>
          <p:nvPr/>
        </p:nvSpPr>
        <p:spPr bwMode="auto">
          <a:xfrm>
            <a:off x="4740275" y="3106738"/>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
          <p:cNvSpPr>
            <a:spLocks noEditPoints="1"/>
          </p:cNvSpPr>
          <p:nvPr/>
        </p:nvSpPr>
        <p:spPr bwMode="auto">
          <a:xfrm>
            <a:off x="4718050" y="3086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67"/>
          <p:cNvSpPr>
            <a:spLocks noChangeArrowheads="1"/>
          </p:cNvSpPr>
          <p:nvPr/>
        </p:nvSpPr>
        <p:spPr bwMode="auto">
          <a:xfrm>
            <a:off x="5353050" y="2741613"/>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8"/>
          <p:cNvSpPr>
            <a:spLocks noEditPoints="1"/>
          </p:cNvSpPr>
          <p:nvPr/>
        </p:nvSpPr>
        <p:spPr bwMode="auto">
          <a:xfrm>
            <a:off x="5332413" y="272097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69"/>
          <p:cNvSpPr>
            <a:spLocks noChangeShapeType="1"/>
          </p:cNvSpPr>
          <p:nvPr/>
        </p:nvSpPr>
        <p:spPr bwMode="auto">
          <a:xfrm>
            <a:off x="2287588" y="22415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0"/>
          <p:cNvSpPr>
            <a:spLocks noChangeShapeType="1"/>
          </p:cNvSpPr>
          <p:nvPr/>
        </p:nvSpPr>
        <p:spPr bwMode="auto">
          <a:xfrm>
            <a:off x="2900363" y="25511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1"/>
          <p:cNvSpPr>
            <a:spLocks noChangeShapeType="1"/>
          </p:cNvSpPr>
          <p:nvPr/>
        </p:nvSpPr>
        <p:spPr bwMode="auto">
          <a:xfrm>
            <a:off x="3513138" y="33639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2"/>
          <p:cNvSpPr>
            <a:spLocks noChangeShapeType="1"/>
          </p:cNvSpPr>
          <p:nvPr/>
        </p:nvSpPr>
        <p:spPr bwMode="auto">
          <a:xfrm>
            <a:off x="4125913" y="3019425"/>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3"/>
          <p:cNvSpPr>
            <a:spLocks noChangeShapeType="1"/>
          </p:cNvSpPr>
          <p:nvPr/>
        </p:nvSpPr>
        <p:spPr bwMode="auto">
          <a:xfrm>
            <a:off x="4740275" y="32131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4"/>
          <p:cNvSpPr>
            <a:spLocks noChangeShapeType="1"/>
          </p:cNvSpPr>
          <p:nvPr/>
        </p:nvSpPr>
        <p:spPr bwMode="auto">
          <a:xfrm>
            <a:off x="5353050" y="277018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5"/>
          <p:cNvSpPr>
            <a:spLocks noChangeShapeType="1"/>
          </p:cNvSpPr>
          <p:nvPr/>
        </p:nvSpPr>
        <p:spPr bwMode="auto">
          <a:xfrm>
            <a:off x="2287588" y="20669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6"/>
          <p:cNvSpPr>
            <a:spLocks noChangeShapeType="1"/>
          </p:cNvSpPr>
          <p:nvPr/>
        </p:nvSpPr>
        <p:spPr bwMode="auto">
          <a:xfrm>
            <a:off x="2900363" y="2484438"/>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7"/>
          <p:cNvSpPr>
            <a:spLocks noChangeShapeType="1"/>
          </p:cNvSpPr>
          <p:nvPr/>
        </p:nvSpPr>
        <p:spPr bwMode="auto">
          <a:xfrm>
            <a:off x="3513138" y="27606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8"/>
          <p:cNvSpPr>
            <a:spLocks noChangeShapeType="1"/>
          </p:cNvSpPr>
          <p:nvPr/>
        </p:nvSpPr>
        <p:spPr bwMode="auto">
          <a:xfrm>
            <a:off x="4125913" y="2652713"/>
            <a:ext cx="52388"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9"/>
          <p:cNvSpPr>
            <a:spLocks noChangeShapeType="1"/>
          </p:cNvSpPr>
          <p:nvPr/>
        </p:nvSpPr>
        <p:spPr bwMode="auto">
          <a:xfrm>
            <a:off x="4740275" y="305117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0"/>
          <p:cNvSpPr>
            <a:spLocks noChangeShapeType="1"/>
          </p:cNvSpPr>
          <p:nvPr/>
        </p:nvSpPr>
        <p:spPr bwMode="auto">
          <a:xfrm>
            <a:off x="5353050" y="27654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1"/>
          <p:cNvSpPr>
            <a:spLocks noChangeShapeType="1"/>
          </p:cNvSpPr>
          <p:nvPr/>
        </p:nvSpPr>
        <p:spPr bwMode="auto">
          <a:xfrm>
            <a:off x="2312988" y="22431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2"/>
          <p:cNvSpPr>
            <a:spLocks noChangeShapeType="1"/>
          </p:cNvSpPr>
          <p:nvPr/>
        </p:nvSpPr>
        <p:spPr bwMode="auto">
          <a:xfrm>
            <a:off x="2925763" y="3005138"/>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3"/>
          <p:cNvSpPr>
            <a:spLocks noChangeShapeType="1"/>
          </p:cNvSpPr>
          <p:nvPr/>
        </p:nvSpPr>
        <p:spPr bwMode="auto">
          <a:xfrm>
            <a:off x="3538538" y="3255963"/>
            <a:ext cx="0" cy="1603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4"/>
          <p:cNvSpPr>
            <a:spLocks noChangeShapeType="1"/>
          </p:cNvSpPr>
          <p:nvPr/>
        </p:nvSpPr>
        <p:spPr bwMode="auto">
          <a:xfrm>
            <a:off x="4152900" y="3165475"/>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5"/>
          <p:cNvSpPr>
            <a:spLocks noChangeShapeType="1"/>
          </p:cNvSpPr>
          <p:nvPr/>
        </p:nvSpPr>
        <p:spPr bwMode="auto">
          <a:xfrm>
            <a:off x="5378450" y="2335213"/>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6"/>
          <p:cNvSpPr>
            <a:spLocks noChangeShapeType="1"/>
          </p:cNvSpPr>
          <p:nvPr/>
        </p:nvSpPr>
        <p:spPr bwMode="auto">
          <a:xfrm flipV="1">
            <a:off x="2312988" y="21828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7"/>
          <p:cNvSpPr>
            <a:spLocks noChangeShapeType="1"/>
          </p:cNvSpPr>
          <p:nvPr/>
        </p:nvSpPr>
        <p:spPr bwMode="auto">
          <a:xfrm flipV="1">
            <a:off x="2925763" y="2843213"/>
            <a:ext cx="0" cy="1619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8"/>
          <p:cNvSpPr>
            <a:spLocks noChangeShapeType="1"/>
          </p:cNvSpPr>
          <p:nvPr/>
        </p:nvSpPr>
        <p:spPr bwMode="auto">
          <a:xfrm flipV="1">
            <a:off x="3538538" y="3097213"/>
            <a:ext cx="0" cy="15875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p:cNvSpPr>
            <a:spLocks noChangeShapeType="1"/>
          </p:cNvSpPr>
          <p:nvPr/>
        </p:nvSpPr>
        <p:spPr bwMode="auto">
          <a:xfrm flipV="1">
            <a:off x="4152900" y="3155950"/>
            <a:ext cx="0" cy="95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0"/>
          <p:cNvSpPr>
            <a:spLocks noChangeShapeType="1"/>
          </p:cNvSpPr>
          <p:nvPr/>
        </p:nvSpPr>
        <p:spPr bwMode="auto">
          <a:xfrm flipV="1">
            <a:off x="5378450" y="2208213"/>
            <a:ext cx="0" cy="1270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1"/>
          <p:cNvSpPr>
            <a:spLocks/>
          </p:cNvSpPr>
          <p:nvPr/>
        </p:nvSpPr>
        <p:spPr bwMode="auto">
          <a:xfrm>
            <a:off x="2312988" y="2243138"/>
            <a:ext cx="1839913" cy="1012825"/>
          </a:xfrm>
          <a:custGeom>
            <a:avLst/>
            <a:gdLst>
              <a:gd name="T0" fmla="*/ 0 w 1159"/>
              <a:gd name="T1" fmla="*/ 0 h 638"/>
              <a:gd name="T2" fmla="*/ 386 w 1159"/>
              <a:gd name="T3" fmla="*/ 480 h 638"/>
              <a:gd name="T4" fmla="*/ 772 w 1159"/>
              <a:gd name="T5" fmla="*/ 638 h 638"/>
              <a:gd name="T6" fmla="*/ 1159 w 1159"/>
              <a:gd name="T7" fmla="*/ 581 h 638"/>
            </a:gdLst>
            <a:ahLst/>
            <a:cxnLst>
              <a:cxn ang="0">
                <a:pos x="T0" y="T1"/>
              </a:cxn>
              <a:cxn ang="0">
                <a:pos x="T2" y="T3"/>
              </a:cxn>
              <a:cxn ang="0">
                <a:pos x="T4" y="T5"/>
              </a:cxn>
              <a:cxn ang="0">
                <a:pos x="T6" y="T7"/>
              </a:cxn>
            </a:cxnLst>
            <a:rect l="0" t="0" r="r" b="b"/>
            <a:pathLst>
              <a:path w="1159" h="638">
                <a:moveTo>
                  <a:pt x="0" y="0"/>
                </a:moveTo>
                <a:lnTo>
                  <a:pt x="386" y="480"/>
                </a:lnTo>
                <a:lnTo>
                  <a:pt x="772" y="638"/>
                </a:lnTo>
                <a:lnTo>
                  <a:pt x="1159" y="581"/>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Oval 92"/>
          <p:cNvSpPr>
            <a:spLocks noChangeArrowheads="1"/>
          </p:cNvSpPr>
          <p:nvPr/>
        </p:nvSpPr>
        <p:spPr bwMode="auto">
          <a:xfrm>
            <a:off x="2287588" y="2217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3"/>
          <p:cNvSpPr>
            <a:spLocks noEditPoints="1"/>
          </p:cNvSpPr>
          <p:nvPr/>
        </p:nvSpPr>
        <p:spPr bwMode="auto">
          <a:xfrm>
            <a:off x="2265363" y="2197100"/>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94"/>
          <p:cNvSpPr>
            <a:spLocks noChangeArrowheads="1"/>
          </p:cNvSpPr>
          <p:nvPr/>
        </p:nvSpPr>
        <p:spPr bwMode="auto">
          <a:xfrm>
            <a:off x="2900363" y="29797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5"/>
          <p:cNvSpPr>
            <a:spLocks noEditPoints="1"/>
          </p:cNvSpPr>
          <p:nvPr/>
        </p:nvSpPr>
        <p:spPr bwMode="auto">
          <a:xfrm>
            <a:off x="2879725" y="2959100"/>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96"/>
          <p:cNvSpPr>
            <a:spLocks noChangeArrowheads="1"/>
          </p:cNvSpPr>
          <p:nvPr/>
        </p:nvSpPr>
        <p:spPr bwMode="auto">
          <a:xfrm>
            <a:off x="3513138" y="32305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97"/>
          <p:cNvSpPr>
            <a:spLocks noEditPoints="1"/>
          </p:cNvSpPr>
          <p:nvPr/>
        </p:nvSpPr>
        <p:spPr bwMode="auto">
          <a:xfrm>
            <a:off x="3492500" y="3209925"/>
            <a:ext cx="93663"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98"/>
          <p:cNvSpPr>
            <a:spLocks noChangeArrowheads="1"/>
          </p:cNvSpPr>
          <p:nvPr/>
        </p:nvSpPr>
        <p:spPr bwMode="auto">
          <a:xfrm>
            <a:off x="4125913" y="3140075"/>
            <a:ext cx="52388"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99"/>
          <p:cNvSpPr>
            <a:spLocks noEditPoints="1"/>
          </p:cNvSpPr>
          <p:nvPr/>
        </p:nvSpPr>
        <p:spPr bwMode="auto">
          <a:xfrm>
            <a:off x="4105275" y="31194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100"/>
          <p:cNvSpPr>
            <a:spLocks noChangeArrowheads="1"/>
          </p:cNvSpPr>
          <p:nvPr/>
        </p:nvSpPr>
        <p:spPr bwMode="auto">
          <a:xfrm>
            <a:off x="5353050" y="2309813"/>
            <a:ext cx="50800" cy="52388"/>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1"/>
          <p:cNvSpPr>
            <a:spLocks noEditPoints="1"/>
          </p:cNvSpPr>
          <p:nvPr/>
        </p:nvSpPr>
        <p:spPr bwMode="auto">
          <a:xfrm>
            <a:off x="5332413" y="22891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102"/>
          <p:cNvSpPr>
            <a:spLocks noChangeShapeType="1"/>
          </p:cNvSpPr>
          <p:nvPr/>
        </p:nvSpPr>
        <p:spPr bwMode="auto">
          <a:xfrm>
            <a:off x="2287588" y="23050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3"/>
          <p:cNvSpPr>
            <a:spLocks noChangeShapeType="1"/>
          </p:cNvSpPr>
          <p:nvPr/>
        </p:nvSpPr>
        <p:spPr bwMode="auto">
          <a:xfrm>
            <a:off x="2900363" y="31670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4"/>
          <p:cNvSpPr>
            <a:spLocks noChangeShapeType="1"/>
          </p:cNvSpPr>
          <p:nvPr/>
        </p:nvSpPr>
        <p:spPr bwMode="auto">
          <a:xfrm>
            <a:off x="3513138" y="34163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5"/>
          <p:cNvSpPr>
            <a:spLocks noChangeShapeType="1"/>
          </p:cNvSpPr>
          <p:nvPr/>
        </p:nvSpPr>
        <p:spPr bwMode="auto">
          <a:xfrm>
            <a:off x="4125913" y="317500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6"/>
          <p:cNvSpPr>
            <a:spLocks noChangeShapeType="1"/>
          </p:cNvSpPr>
          <p:nvPr/>
        </p:nvSpPr>
        <p:spPr bwMode="auto">
          <a:xfrm>
            <a:off x="5353050" y="24638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07"/>
          <p:cNvSpPr>
            <a:spLocks noChangeShapeType="1"/>
          </p:cNvSpPr>
          <p:nvPr/>
        </p:nvSpPr>
        <p:spPr bwMode="auto">
          <a:xfrm>
            <a:off x="2287588" y="21828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08"/>
          <p:cNvSpPr>
            <a:spLocks noChangeShapeType="1"/>
          </p:cNvSpPr>
          <p:nvPr/>
        </p:nvSpPr>
        <p:spPr bwMode="auto">
          <a:xfrm>
            <a:off x="2900363" y="2843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09"/>
          <p:cNvSpPr>
            <a:spLocks noChangeShapeType="1"/>
          </p:cNvSpPr>
          <p:nvPr/>
        </p:nvSpPr>
        <p:spPr bwMode="auto">
          <a:xfrm>
            <a:off x="3513138" y="3097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0"/>
          <p:cNvSpPr>
            <a:spLocks noChangeShapeType="1"/>
          </p:cNvSpPr>
          <p:nvPr/>
        </p:nvSpPr>
        <p:spPr bwMode="auto">
          <a:xfrm>
            <a:off x="4125913" y="3155950"/>
            <a:ext cx="52388"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1"/>
          <p:cNvSpPr>
            <a:spLocks noChangeShapeType="1"/>
          </p:cNvSpPr>
          <p:nvPr/>
        </p:nvSpPr>
        <p:spPr bwMode="auto">
          <a:xfrm>
            <a:off x="5353050" y="22082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2"/>
          <p:cNvSpPr>
            <a:spLocks noChangeShapeType="1"/>
          </p:cNvSpPr>
          <p:nvPr/>
        </p:nvSpPr>
        <p:spPr bwMode="auto">
          <a:xfrm>
            <a:off x="2312988" y="282098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3"/>
          <p:cNvSpPr>
            <a:spLocks noChangeShapeType="1"/>
          </p:cNvSpPr>
          <p:nvPr/>
        </p:nvSpPr>
        <p:spPr bwMode="auto">
          <a:xfrm>
            <a:off x="2925763" y="256540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4"/>
          <p:cNvSpPr>
            <a:spLocks noChangeShapeType="1"/>
          </p:cNvSpPr>
          <p:nvPr/>
        </p:nvSpPr>
        <p:spPr bwMode="auto">
          <a:xfrm>
            <a:off x="3538538" y="2774950"/>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5"/>
          <p:cNvSpPr>
            <a:spLocks noChangeShapeType="1"/>
          </p:cNvSpPr>
          <p:nvPr/>
        </p:nvSpPr>
        <p:spPr bwMode="auto">
          <a:xfrm>
            <a:off x="4152900" y="2632075"/>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6"/>
          <p:cNvSpPr>
            <a:spLocks noChangeShapeType="1"/>
          </p:cNvSpPr>
          <p:nvPr/>
        </p:nvSpPr>
        <p:spPr bwMode="auto">
          <a:xfrm>
            <a:off x="4765675" y="2646363"/>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7"/>
          <p:cNvSpPr>
            <a:spLocks noChangeShapeType="1"/>
          </p:cNvSpPr>
          <p:nvPr/>
        </p:nvSpPr>
        <p:spPr bwMode="auto">
          <a:xfrm>
            <a:off x="5378450" y="2619375"/>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8"/>
          <p:cNvSpPr>
            <a:spLocks noChangeShapeType="1"/>
          </p:cNvSpPr>
          <p:nvPr/>
        </p:nvSpPr>
        <p:spPr bwMode="auto">
          <a:xfrm flipV="1">
            <a:off x="2312988" y="2776538"/>
            <a:ext cx="0" cy="444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9"/>
          <p:cNvSpPr>
            <a:spLocks noChangeShapeType="1"/>
          </p:cNvSpPr>
          <p:nvPr/>
        </p:nvSpPr>
        <p:spPr bwMode="auto">
          <a:xfrm flipV="1">
            <a:off x="2925763" y="2559050"/>
            <a:ext cx="0" cy="63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0"/>
          <p:cNvSpPr>
            <a:spLocks noChangeShapeType="1"/>
          </p:cNvSpPr>
          <p:nvPr/>
        </p:nvSpPr>
        <p:spPr bwMode="auto">
          <a:xfrm flipV="1">
            <a:off x="3538538" y="2652713"/>
            <a:ext cx="0" cy="12223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1"/>
          <p:cNvSpPr>
            <a:spLocks noChangeShapeType="1"/>
          </p:cNvSpPr>
          <p:nvPr/>
        </p:nvSpPr>
        <p:spPr bwMode="auto">
          <a:xfrm flipV="1">
            <a:off x="4152900" y="2589213"/>
            <a:ext cx="0" cy="428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22"/>
          <p:cNvSpPr>
            <a:spLocks noChangeShapeType="1"/>
          </p:cNvSpPr>
          <p:nvPr/>
        </p:nvSpPr>
        <p:spPr bwMode="auto">
          <a:xfrm flipV="1">
            <a:off x="4765675" y="2565400"/>
            <a:ext cx="0" cy="809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23"/>
          <p:cNvSpPr>
            <a:spLocks noChangeShapeType="1"/>
          </p:cNvSpPr>
          <p:nvPr/>
        </p:nvSpPr>
        <p:spPr bwMode="auto">
          <a:xfrm flipV="1">
            <a:off x="5378450" y="2338388"/>
            <a:ext cx="0" cy="2809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4"/>
          <p:cNvSpPr>
            <a:spLocks/>
          </p:cNvSpPr>
          <p:nvPr/>
        </p:nvSpPr>
        <p:spPr bwMode="auto">
          <a:xfrm>
            <a:off x="2312988" y="2565400"/>
            <a:ext cx="3065463" cy="255588"/>
          </a:xfrm>
          <a:custGeom>
            <a:avLst/>
            <a:gdLst>
              <a:gd name="T0" fmla="*/ 0 w 1931"/>
              <a:gd name="T1" fmla="*/ 161 h 161"/>
              <a:gd name="T2" fmla="*/ 386 w 1931"/>
              <a:gd name="T3" fmla="*/ 0 h 161"/>
              <a:gd name="T4" fmla="*/ 772 w 1931"/>
              <a:gd name="T5" fmla="*/ 132 h 161"/>
              <a:gd name="T6" fmla="*/ 1159 w 1931"/>
              <a:gd name="T7" fmla="*/ 42 h 161"/>
              <a:gd name="T8" fmla="*/ 1545 w 1931"/>
              <a:gd name="T9" fmla="*/ 51 h 161"/>
              <a:gd name="T10" fmla="*/ 1931 w 1931"/>
              <a:gd name="T11" fmla="*/ 34 h 161"/>
            </a:gdLst>
            <a:ahLst/>
            <a:cxnLst>
              <a:cxn ang="0">
                <a:pos x="T0" y="T1"/>
              </a:cxn>
              <a:cxn ang="0">
                <a:pos x="T2" y="T3"/>
              </a:cxn>
              <a:cxn ang="0">
                <a:pos x="T4" y="T5"/>
              </a:cxn>
              <a:cxn ang="0">
                <a:pos x="T6" y="T7"/>
              </a:cxn>
              <a:cxn ang="0">
                <a:pos x="T8" y="T9"/>
              </a:cxn>
              <a:cxn ang="0">
                <a:pos x="T10" y="T11"/>
              </a:cxn>
            </a:cxnLst>
            <a:rect l="0" t="0" r="r" b="b"/>
            <a:pathLst>
              <a:path w="1931" h="161">
                <a:moveTo>
                  <a:pt x="0" y="161"/>
                </a:moveTo>
                <a:lnTo>
                  <a:pt x="386" y="0"/>
                </a:lnTo>
                <a:lnTo>
                  <a:pt x="772" y="132"/>
                </a:lnTo>
                <a:lnTo>
                  <a:pt x="1159" y="42"/>
                </a:lnTo>
                <a:lnTo>
                  <a:pt x="1545" y="51"/>
                </a:lnTo>
                <a:lnTo>
                  <a:pt x="1931" y="3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25"/>
          <p:cNvSpPr>
            <a:spLocks noChangeArrowheads="1"/>
          </p:cNvSpPr>
          <p:nvPr/>
        </p:nvSpPr>
        <p:spPr bwMode="auto">
          <a:xfrm>
            <a:off x="2287588" y="2795588"/>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26"/>
          <p:cNvSpPr>
            <a:spLocks noEditPoints="1"/>
          </p:cNvSpPr>
          <p:nvPr/>
        </p:nvSpPr>
        <p:spPr bwMode="auto">
          <a:xfrm>
            <a:off x="2265363" y="2773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127"/>
          <p:cNvSpPr>
            <a:spLocks noChangeArrowheads="1"/>
          </p:cNvSpPr>
          <p:nvPr/>
        </p:nvSpPr>
        <p:spPr bwMode="auto">
          <a:xfrm>
            <a:off x="2900363" y="254000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28"/>
          <p:cNvSpPr>
            <a:spLocks noEditPoints="1"/>
          </p:cNvSpPr>
          <p:nvPr/>
        </p:nvSpPr>
        <p:spPr bwMode="auto">
          <a:xfrm>
            <a:off x="287972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129"/>
          <p:cNvSpPr>
            <a:spLocks noChangeArrowheads="1"/>
          </p:cNvSpPr>
          <p:nvPr/>
        </p:nvSpPr>
        <p:spPr bwMode="auto">
          <a:xfrm>
            <a:off x="3513138" y="27495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30"/>
          <p:cNvSpPr>
            <a:spLocks noEditPoints="1"/>
          </p:cNvSpPr>
          <p:nvPr/>
        </p:nvSpPr>
        <p:spPr bwMode="auto">
          <a:xfrm>
            <a:off x="3492500" y="272732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131"/>
          <p:cNvSpPr>
            <a:spLocks noChangeArrowheads="1"/>
          </p:cNvSpPr>
          <p:nvPr/>
        </p:nvSpPr>
        <p:spPr bwMode="auto">
          <a:xfrm>
            <a:off x="4125913" y="2606675"/>
            <a:ext cx="52388"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32"/>
          <p:cNvSpPr>
            <a:spLocks noEditPoints="1"/>
          </p:cNvSpPr>
          <p:nvPr/>
        </p:nvSpPr>
        <p:spPr bwMode="auto">
          <a:xfrm>
            <a:off x="4105275" y="25860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33"/>
          <p:cNvSpPr>
            <a:spLocks noChangeArrowheads="1"/>
          </p:cNvSpPr>
          <p:nvPr/>
        </p:nvSpPr>
        <p:spPr bwMode="auto">
          <a:xfrm>
            <a:off x="4740275" y="2620963"/>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34"/>
          <p:cNvSpPr>
            <a:spLocks noEditPoints="1"/>
          </p:cNvSpPr>
          <p:nvPr/>
        </p:nvSpPr>
        <p:spPr bwMode="auto">
          <a:xfrm>
            <a:off x="4718050" y="2598738"/>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35"/>
          <p:cNvSpPr>
            <a:spLocks noChangeArrowheads="1"/>
          </p:cNvSpPr>
          <p:nvPr/>
        </p:nvSpPr>
        <p:spPr bwMode="auto">
          <a:xfrm>
            <a:off x="5353050" y="25939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36"/>
          <p:cNvSpPr>
            <a:spLocks noEditPoints="1"/>
          </p:cNvSpPr>
          <p:nvPr/>
        </p:nvSpPr>
        <p:spPr bwMode="auto">
          <a:xfrm>
            <a:off x="5332413" y="2573338"/>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Line 137"/>
          <p:cNvSpPr>
            <a:spLocks noChangeShapeType="1"/>
          </p:cNvSpPr>
          <p:nvPr/>
        </p:nvSpPr>
        <p:spPr bwMode="auto">
          <a:xfrm>
            <a:off x="2287588" y="28654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38"/>
          <p:cNvSpPr>
            <a:spLocks noChangeShapeType="1"/>
          </p:cNvSpPr>
          <p:nvPr/>
        </p:nvSpPr>
        <p:spPr bwMode="auto">
          <a:xfrm>
            <a:off x="2900363" y="25717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39"/>
          <p:cNvSpPr>
            <a:spLocks noChangeShapeType="1"/>
          </p:cNvSpPr>
          <p:nvPr/>
        </p:nvSpPr>
        <p:spPr bwMode="auto">
          <a:xfrm>
            <a:off x="3513138" y="28971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40"/>
          <p:cNvSpPr>
            <a:spLocks noChangeShapeType="1"/>
          </p:cNvSpPr>
          <p:nvPr/>
        </p:nvSpPr>
        <p:spPr bwMode="auto">
          <a:xfrm>
            <a:off x="4125913" y="2676525"/>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41"/>
          <p:cNvSpPr>
            <a:spLocks noChangeShapeType="1"/>
          </p:cNvSpPr>
          <p:nvPr/>
        </p:nvSpPr>
        <p:spPr bwMode="auto">
          <a:xfrm>
            <a:off x="4740275" y="272732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2"/>
          <p:cNvSpPr>
            <a:spLocks noChangeShapeType="1"/>
          </p:cNvSpPr>
          <p:nvPr/>
        </p:nvSpPr>
        <p:spPr bwMode="auto">
          <a:xfrm>
            <a:off x="5353050" y="290036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3"/>
          <p:cNvSpPr>
            <a:spLocks noChangeShapeType="1"/>
          </p:cNvSpPr>
          <p:nvPr/>
        </p:nvSpPr>
        <p:spPr bwMode="auto">
          <a:xfrm>
            <a:off x="2287588" y="277653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4"/>
          <p:cNvSpPr>
            <a:spLocks noChangeShapeType="1"/>
          </p:cNvSpPr>
          <p:nvPr/>
        </p:nvSpPr>
        <p:spPr bwMode="auto">
          <a:xfrm>
            <a:off x="2900363" y="255905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5"/>
          <p:cNvSpPr>
            <a:spLocks noChangeShapeType="1"/>
          </p:cNvSpPr>
          <p:nvPr/>
        </p:nvSpPr>
        <p:spPr bwMode="auto">
          <a:xfrm>
            <a:off x="3513138" y="26527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46"/>
          <p:cNvSpPr>
            <a:spLocks noChangeShapeType="1"/>
          </p:cNvSpPr>
          <p:nvPr/>
        </p:nvSpPr>
        <p:spPr bwMode="auto">
          <a:xfrm>
            <a:off x="4125913" y="2589213"/>
            <a:ext cx="52388"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47"/>
          <p:cNvSpPr>
            <a:spLocks noChangeShapeType="1"/>
          </p:cNvSpPr>
          <p:nvPr/>
        </p:nvSpPr>
        <p:spPr bwMode="auto">
          <a:xfrm>
            <a:off x="4740275" y="2565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48"/>
          <p:cNvSpPr>
            <a:spLocks noChangeShapeType="1"/>
          </p:cNvSpPr>
          <p:nvPr/>
        </p:nvSpPr>
        <p:spPr bwMode="auto">
          <a:xfrm>
            <a:off x="5353050" y="233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49"/>
          <p:cNvSpPr>
            <a:spLocks noChangeShapeType="1"/>
          </p:cNvSpPr>
          <p:nvPr/>
        </p:nvSpPr>
        <p:spPr bwMode="auto">
          <a:xfrm>
            <a:off x="2312988" y="3008313"/>
            <a:ext cx="0" cy="1111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0"/>
          <p:cNvSpPr>
            <a:spLocks noChangeShapeType="1"/>
          </p:cNvSpPr>
          <p:nvPr/>
        </p:nvSpPr>
        <p:spPr bwMode="auto">
          <a:xfrm>
            <a:off x="2925763" y="2943225"/>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1"/>
          <p:cNvSpPr>
            <a:spLocks noChangeShapeType="1"/>
          </p:cNvSpPr>
          <p:nvPr/>
        </p:nvSpPr>
        <p:spPr bwMode="auto">
          <a:xfrm>
            <a:off x="3538538" y="3051175"/>
            <a:ext cx="0" cy="12065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52"/>
          <p:cNvSpPr>
            <a:spLocks noChangeShapeType="1"/>
          </p:cNvSpPr>
          <p:nvPr/>
        </p:nvSpPr>
        <p:spPr bwMode="auto">
          <a:xfrm>
            <a:off x="4152900" y="2566988"/>
            <a:ext cx="0" cy="101600"/>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53"/>
          <p:cNvSpPr>
            <a:spLocks noChangeShapeType="1"/>
          </p:cNvSpPr>
          <p:nvPr/>
        </p:nvSpPr>
        <p:spPr bwMode="auto">
          <a:xfrm>
            <a:off x="5378450" y="2165350"/>
            <a:ext cx="0" cy="26987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4"/>
          <p:cNvSpPr>
            <a:spLocks noChangeShapeType="1"/>
          </p:cNvSpPr>
          <p:nvPr/>
        </p:nvSpPr>
        <p:spPr bwMode="auto">
          <a:xfrm flipV="1">
            <a:off x="2312988" y="2998788"/>
            <a:ext cx="0" cy="9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5"/>
          <p:cNvSpPr>
            <a:spLocks noChangeShapeType="1"/>
          </p:cNvSpPr>
          <p:nvPr/>
        </p:nvSpPr>
        <p:spPr bwMode="auto">
          <a:xfrm flipV="1">
            <a:off x="2925763" y="2913063"/>
            <a:ext cx="0" cy="301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6"/>
          <p:cNvSpPr>
            <a:spLocks noChangeShapeType="1"/>
          </p:cNvSpPr>
          <p:nvPr/>
        </p:nvSpPr>
        <p:spPr bwMode="auto">
          <a:xfrm flipV="1">
            <a:off x="3538538" y="2928938"/>
            <a:ext cx="0" cy="1222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57"/>
          <p:cNvSpPr>
            <a:spLocks noChangeShapeType="1"/>
          </p:cNvSpPr>
          <p:nvPr/>
        </p:nvSpPr>
        <p:spPr bwMode="auto">
          <a:xfrm flipV="1">
            <a:off x="4152900" y="2463800"/>
            <a:ext cx="0" cy="1031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8"/>
          <p:cNvSpPr>
            <a:spLocks noChangeShapeType="1"/>
          </p:cNvSpPr>
          <p:nvPr/>
        </p:nvSpPr>
        <p:spPr bwMode="auto">
          <a:xfrm flipV="1">
            <a:off x="5378450" y="1893888"/>
            <a:ext cx="0" cy="2714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9"/>
          <p:cNvSpPr>
            <a:spLocks/>
          </p:cNvSpPr>
          <p:nvPr/>
        </p:nvSpPr>
        <p:spPr bwMode="auto">
          <a:xfrm>
            <a:off x="2312988" y="2566988"/>
            <a:ext cx="1839913" cy="484188"/>
          </a:xfrm>
          <a:custGeom>
            <a:avLst/>
            <a:gdLst>
              <a:gd name="T0" fmla="*/ 0 w 1159"/>
              <a:gd name="T1" fmla="*/ 278 h 305"/>
              <a:gd name="T2" fmla="*/ 386 w 1159"/>
              <a:gd name="T3" fmla="*/ 237 h 305"/>
              <a:gd name="T4" fmla="*/ 772 w 1159"/>
              <a:gd name="T5" fmla="*/ 305 h 305"/>
              <a:gd name="T6" fmla="*/ 1159 w 1159"/>
              <a:gd name="T7" fmla="*/ 0 h 305"/>
            </a:gdLst>
            <a:ahLst/>
            <a:cxnLst>
              <a:cxn ang="0">
                <a:pos x="T0" y="T1"/>
              </a:cxn>
              <a:cxn ang="0">
                <a:pos x="T2" y="T3"/>
              </a:cxn>
              <a:cxn ang="0">
                <a:pos x="T4" y="T5"/>
              </a:cxn>
              <a:cxn ang="0">
                <a:pos x="T6" y="T7"/>
              </a:cxn>
            </a:cxnLst>
            <a:rect l="0" t="0" r="r" b="b"/>
            <a:pathLst>
              <a:path w="1159" h="305">
                <a:moveTo>
                  <a:pt x="0" y="278"/>
                </a:moveTo>
                <a:lnTo>
                  <a:pt x="386" y="237"/>
                </a:lnTo>
                <a:lnTo>
                  <a:pt x="772" y="305"/>
                </a:lnTo>
                <a:lnTo>
                  <a:pt x="1159" y="0"/>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160"/>
          <p:cNvSpPr>
            <a:spLocks noChangeArrowheads="1"/>
          </p:cNvSpPr>
          <p:nvPr/>
        </p:nvSpPr>
        <p:spPr bwMode="auto">
          <a:xfrm>
            <a:off x="2287588" y="2982913"/>
            <a:ext cx="50800" cy="52388"/>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61"/>
          <p:cNvSpPr>
            <a:spLocks noEditPoints="1"/>
          </p:cNvSpPr>
          <p:nvPr/>
        </p:nvSpPr>
        <p:spPr bwMode="auto">
          <a:xfrm>
            <a:off x="2265363" y="2962275"/>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62"/>
          <p:cNvSpPr>
            <a:spLocks noChangeArrowheads="1"/>
          </p:cNvSpPr>
          <p:nvPr/>
        </p:nvSpPr>
        <p:spPr bwMode="auto">
          <a:xfrm>
            <a:off x="2900363" y="291782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63"/>
          <p:cNvSpPr>
            <a:spLocks noEditPoints="1"/>
          </p:cNvSpPr>
          <p:nvPr/>
        </p:nvSpPr>
        <p:spPr bwMode="auto">
          <a:xfrm>
            <a:off x="2879725" y="2897188"/>
            <a:ext cx="93663"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64"/>
          <p:cNvSpPr>
            <a:spLocks noChangeArrowheads="1"/>
          </p:cNvSpPr>
          <p:nvPr/>
        </p:nvSpPr>
        <p:spPr bwMode="auto">
          <a:xfrm>
            <a:off x="3513138" y="30257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65"/>
          <p:cNvSpPr>
            <a:spLocks noEditPoints="1"/>
          </p:cNvSpPr>
          <p:nvPr/>
        </p:nvSpPr>
        <p:spPr bwMode="auto">
          <a:xfrm>
            <a:off x="3492500" y="3003550"/>
            <a:ext cx="93663"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66"/>
          <p:cNvSpPr>
            <a:spLocks noChangeArrowheads="1"/>
          </p:cNvSpPr>
          <p:nvPr/>
        </p:nvSpPr>
        <p:spPr bwMode="auto">
          <a:xfrm>
            <a:off x="4125913" y="2541588"/>
            <a:ext cx="52388"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67"/>
          <p:cNvSpPr>
            <a:spLocks noEditPoints="1"/>
          </p:cNvSpPr>
          <p:nvPr/>
        </p:nvSpPr>
        <p:spPr bwMode="auto">
          <a:xfrm>
            <a:off x="4105275" y="2519363"/>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68"/>
          <p:cNvSpPr>
            <a:spLocks noChangeArrowheads="1"/>
          </p:cNvSpPr>
          <p:nvPr/>
        </p:nvSpPr>
        <p:spPr bwMode="auto">
          <a:xfrm>
            <a:off x="5353050" y="2139950"/>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69"/>
          <p:cNvSpPr>
            <a:spLocks noEditPoints="1"/>
          </p:cNvSpPr>
          <p:nvPr/>
        </p:nvSpPr>
        <p:spPr bwMode="auto">
          <a:xfrm>
            <a:off x="5332413" y="2117725"/>
            <a:ext cx="93663"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Line 170"/>
          <p:cNvSpPr>
            <a:spLocks noChangeShapeType="1"/>
          </p:cNvSpPr>
          <p:nvPr/>
        </p:nvSpPr>
        <p:spPr bwMode="auto">
          <a:xfrm>
            <a:off x="2287588" y="30194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71"/>
          <p:cNvSpPr>
            <a:spLocks noChangeShapeType="1"/>
          </p:cNvSpPr>
          <p:nvPr/>
        </p:nvSpPr>
        <p:spPr bwMode="auto">
          <a:xfrm>
            <a:off x="2900363" y="29733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72"/>
          <p:cNvSpPr>
            <a:spLocks noChangeShapeType="1"/>
          </p:cNvSpPr>
          <p:nvPr/>
        </p:nvSpPr>
        <p:spPr bwMode="auto">
          <a:xfrm>
            <a:off x="3513138" y="31718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73"/>
          <p:cNvSpPr>
            <a:spLocks noChangeShapeType="1"/>
          </p:cNvSpPr>
          <p:nvPr/>
        </p:nvSpPr>
        <p:spPr bwMode="auto">
          <a:xfrm>
            <a:off x="4125913" y="2668588"/>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74"/>
          <p:cNvSpPr>
            <a:spLocks noChangeShapeType="1"/>
          </p:cNvSpPr>
          <p:nvPr/>
        </p:nvSpPr>
        <p:spPr bwMode="auto">
          <a:xfrm>
            <a:off x="5353050" y="243522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5"/>
          <p:cNvSpPr>
            <a:spLocks noChangeShapeType="1"/>
          </p:cNvSpPr>
          <p:nvPr/>
        </p:nvSpPr>
        <p:spPr bwMode="auto">
          <a:xfrm>
            <a:off x="2287588" y="29987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76"/>
          <p:cNvSpPr>
            <a:spLocks noChangeShapeType="1"/>
          </p:cNvSpPr>
          <p:nvPr/>
        </p:nvSpPr>
        <p:spPr bwMode="auto">
          <a:xfrm>
            <a:off x="2900363" y="29130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77"/>
          <p:cNvSpPr>
            <a:spLocks noChangeShapeType="1"/>
          </p:cNvSpPr>
          <p:nvPr/>
        </p:nvSpPr>
        <p:spPr bwMode="auto">
          <a:xfrm>
            <a:off x="3513138" y="292893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78"/>
          <p:cNvSpPr>
            <a:spLocks noChangeShapeType="1"/>
          </p:cNvSpPr>
          <p:nvPr/>
        </p:nvSpPr>
        <p:spPr bwMode="auto">
          <a:xfrm>
            <a:off x="4125913" y="2463800"/>
            <a:ext cx="52388"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79"/>
          <p:cNvSpPr>
            <a:spLocks noChangeShapeType="1"/>
          </p:cNvSpPr>
          <p:nvPr/>
        </p:nvSpPr>
        <p:spPr bwMode="auto">
          <a:xfrm>
            <a:off x="5353050" y="1893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0"/>
          <p:cNvSpPr>
            <a:spLocks noChangeArrowheads="1"/>
          </p:cNvSpPr>
          <p:nvPr/>
        </p:nvSpPr>
        <p:spPr bwMode="auto">
          <a:xfrm>
            <a:off x="3929063" y="36306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9" name="Line 181"/>
          <p:cNvSpPr>
            <a:spLocks noChangeShapeType="1"/>
          </p:cNvSpPr>
          <p:nvPr/>
        </p:nvSpPr>
        <p:spPr bwMode="auto">
          <a:xfrm>
            <a:off x="3654425" y="3733800"/>
            <a:ext cx="255588" cy="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82"/>
          <p:cNvSpPr>
            <a:spLocks noChangeShapeType="1"/>
          </p:cNvSpPr>
          <p:nvPr/>
        </p:nvSpPr>
        <p:spPr bwMode="auto">
          <a:xfrm>
            <a:off x="3756025" y="38100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83"/>
          <p:cNvSpPr>
            <a:spLocks noChangeShapeType="1"/>
          </p:cNvSpPr>
          <p:nvPr/>
        </p:nvSpPr>
        <p:spPr bwMode="auto">
          <a:xfrm>
            <a:off x="3756025" y="3657600"/>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84"/>
          <p:cNvSpPr>
            <a:spLocks noChangeShapeType="1"/>
          </p:cNvSpPr>
          <p:nvPr/>
        </p:nvSpPr>
        <p:spPr bwMode="auto">
          <a:xfrm flipV="1">
            <a:off x="3781425" y="3657600"/>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185"/>
          <p:cNvSpPr>
            <a:spLocks noChangeArrowheads="1"/>
          </p:cNvSpPr>
          <p:nvPr/>
        </p:nvSpPr>
        <p:spPr bwMode="auto">
          <a:xfrm>
            <a:off x="3756025" y="3706813"/>
            <a:ext cx="50800" cy="52388"/>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86"/>
          <p:cNvSpPr>
            <a:spLocks noEditPoints="1"/>
          </p:cNvSpPr>
          <p:nvPr/>
        </p:nvSpPr>
        <p:spPr bwMode="auto">
          <a:xfrm>
            <a:off x="3748088" y="3698875"/>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Rectangle 187"/>
          <p:cNvSpPr>
            <a:spLocks noChangeArrowheads="1"/>
          </p:cNvSpPr>
          <p:nvPr/>
        </p:nvSpPr>
        <p:spPr bwMode="auto">
          <a:xfrm>
            <a:off x="3929063" y="38735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6" name="Line 188"/>
          <p:cNvSpPr>
            <a:spLocks noChangeShapeType="1"/>
          </p:cNvSpPr>
          <p:nvPr/>
        </p:nvSpPr>
        <p:spPr bwMode="auto">
          <a:xfrm>
            <a:off x="3654425" y="3978275"/>
            <a:ext cx="255588"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89"/>
          <p:cNvSpPr>
            <a:spLocks noChangeShapeType="1"/>
          </p:cNvSpPr>
          <p:nvPr/>
        </p:nvSpPr>
        <p:spPr bwMode="auto">
          <a:xfrm>
            <a:off x="3756025" y="40544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90"/>
          <p:cNvSpPr>
            <a:spLocks noChangeShapeType="1"/>
          </p:cNvSpPr>
          <p:nvPr/>
        </p:nvSpPr>
        <p:spPr bwMode="auto">
          <a:xfrm>
            <a:off x="3756025" y="3902075"/>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91"/>
          <p:cNvSpPr>
            <a:spLocks noChangeShapeType="1"/>
          </p:cNvSpPr>
          <p:nvPr/>
        </p:nvSpPr>
        <p:spPr bwMode="auto">
          <a:xfrm flipV="1">
            <a:off x="3781425" y="3902075"/>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192"/>
          <p:cNvSpPr>
            <a:spLocks noChangeArrowheads="1"/>
          </p:cNvSpPr>
          <p:nvPr/>
        </p:nvSpPr>
        <p:spPr bwMode="auto">
          <a:xfrm>
            <a:off x="3756025" y="3952875"/>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93"/>
          <p:cNvSpPr>
            <a:spLocks noEditPoints="1"/>
          </p:cNvSpPr>
          <p:nvPr/>
        </p:nvSpPr>
        <p:spPr bwMode="auto">
          <a:xfrm>
            <a:off x="3748088" y="3944938"/>
            <a:ext cx="68263" cy="66675"/>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Rectangle 194"/>
          <p:cNvSpPr>
            <a:spLocks noChangeArrowheads="1"/>
          </p:cNvSpPr>
          <p:nvPr/>
        </p:nvSpPr>
        <p:spPr bwMode="auto">
          <a:xfrm>
            <a:off x="3929063" y="412273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3" name="Line 195"/>
          <p:cNvSpPr>
            <a:spLocks noChangeShapeType="1"/>
          </p:cNvSpPr>
          <p:nvPr/>
        </p:nvSpPr>
        <p:spPr bwMode="auto">
          <a:xfrm>
            <a:off x="3654425" y="4222750"/>
            <a:ext cx="255588"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96"/>
          <p:cNvSpPr>
            <a:spLocks noChangeShapeType="1"/>
          </p:cNvSpPr>
          <p:nvPr/>
        </p:nvSpPr>
        <p:spPr bwMode="auto">
          <a:xfrm>
            <a:off x="3756025" y="42989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97"/>
          <p:cNvSpPr>
            <a:spLocks noChangeShapeType="1"/>
          </p:cNvSpPr>
          <p:nvPr/>
        </p:nvSpPr>
        <p:spPr bwMode="auto">
          <a:xfrm>
            <a:off x="3756025" y="4146550"/>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98"/>
          <p:cNvSpPr>
            <a:spLocks noChangeShapeType="1"/>
          </p:cNvSpPr>
          <p:nvPr/>
        </p:nvSpPr>
        <p:spPr bwMode="auto">
          <a:xfrm flipV="1">
            <a:off x="3781425" y="4146550"/>
            <a:ext cx="0" cy="15240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99"/>
          <p:cNvSpPr>
            <a:spLocks noChangeArrowheads="1"/>
          </p:cNvSpPr>
          <p:nvPr/>
        </p:nvSpPr>
        <p:spPr bwMode="auto">
          <a:xfrm>
            <a:off x="3756025" y="41973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200"/>
          <p:cNvSpPr>
            <a:spLocks noEditPoints="1"/>
          </p:cNvSpPr>
          <p:nvPr/>
        </p:nvSpPr>
        <p:spPr bwMode="auto">
          <a:xfrm>
            <a:off x="3748088" y="4189413"/>
            <a:ext cx="68263"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201"/>
          <p:cNvSpPr>
            <a:spLocks noChangeArrowheads="1"/>
          </p:cNvSpPr>
          <p:nvPr/>
        </p:nvSpPr>
        <p:spPr bwMode="auto">
          <a:xfrm>
            <a:off x="3929063" y="4364038"/>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0" name="Line 202"/>
          <p:cNvSpPr>
            <a:spLocks noChangeShapeType="1"/>
          </p:cNvSpPr>
          <p:nvPr/>
        </p:nvSpPr>
        <p:spPr bwMode="auto">
          <a:xfrm>
            <a:off x="3654425" y="4468813"/>
            <a:ext cx="255588"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03"/>
          <p:cNvSpPr>
            <a:spLocks noChangeShapeType="1"/>
          </p:cNvSpPr>
          <p:nvPr/>
        </p:nvSpPr>
        <p:spPr bwMode="auto">
          <a:xfrm>
            <a:off x="3756025" y="4545013"/>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04"/>
          <p:cNvSpPr>
            <a:spLocks noChangeShapeType="1"/>
          </p:cNvSpPr>
          <p:nvPr/>
        </p:nvSpPr>
        <p:spPr bwMode="auto">
          <a:xfrm>
            <a:off x="3756025" y="4391025"/>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6"/>
          <p:cNvSpPr>
            <a:spLocks noChangeShapeType="1"/>
          </p:cNvSpPr>
          <p:nvPr/>
        </p:nvSpPr>
        <p:spPr bwMode="auto">
          <a:xfrm flipV="1">
            <a:off x="3781425" y="4391025"/>
            <a:ext cx="0" cy="153988"/>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207"/>
          <p:cNvSpPr>
            <a:spLocks noChangeArrowheads="1"/>
          </p:cNvSpPr>
          <p:nvPr/>
        </p:nvSpPr>
        <p:spPr bwMode="auto">
          <a:xfrm>
            <a:off x="3756025" y="44434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noEditPoints="1"/>
          </p:cNvSpPr>
          <p:nvPr/>
        </p:nvSpPr>
        <p:spPr bwMode="auto">
          <a:xfrm>
            <a:off x="3748088" y="4433888"/>
            <a:ext cx="68263"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213"/>
          <p:cNvSpPr>
            <a:spLocks noChangeShapeType="1"/>
          </p:cNvSpPr>
          <p:nvPr/>
        </p:nvSpPr>
        <p:spPr bwMode="auto">
          <a:xfrm>
            <a:off x="6824662" y="4659313"/>
            <a:ext cx="36798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14"/>
          <p:cNvSpPr>
            <a:spLocks noChangeShapeType="1"/>
          </p:cNvSpPr>
          <p:nvPr/>
        </p:nvSpPr>
        <p:spPr bwMode="auto">
          <a:xfrm>
            <a:off x="713105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15"/>
          <p:cNvSpPr>
            <a:spLocks noChangeShapeType="1"/>
          </p:cNvSpPr>
          <p:nvPr/>
        </p:nvSpPr>
        <p:spPr bwMode="auto">
          <a:xfrm>
            <a:off x="77438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16"/>
          <p:cNvSpPr>
            <a:spLocks noChangeShapeType="1"/>
          </p:cNvSpPr>
          <p:nvPr/>
        </p:nvSpPr>
        <p:spPr bwMode="auto">
          <a:xfrm>
            <a:off x="8358187"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7"/>
          <p:cNvSpPr>
            <a:spLocks noChangeShapeType="1"/>
          </p:cNvSpPr>
          <p:nvPr/>
        </p:nvSpPr>
        <p:spPr bwMode="auto">
          <a:xfrm>
            <a:off x="8970962"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18"/>
          <p:cNvSpPr>
            <a:spLocks noChangeShapeType="1"/>
          </p:cNvSpPr>
          <p:nvPr/>
        </p:nvSpPr>
        <p:spPr bwMode="auto">
          <a:xfrm>
            <a:off x="9585325"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19"/>
          <p:cNvSpPr>
            <a:spLocks noChangeShapeType="1"/>
          </p:cNvSpPr>
          <p:nvPr/>
        </p:nvSpPr>
        <p:spPr bwMode="auto">
          <a:xfrm>
            <a:off x="10198100" y="4659313"/>
            <a:ext cx="0" cy="36513"/>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Rectangle 220"/>
          <p:cNvSpPr>
            <a:spLocks noChangeArrowheads="1"/>
          </p:cNvSpPr>
          <p:nvPr/>
        </p:nvSpPr>
        <p:spPr bwMode="auto">
          <a:xfrm>
            <a:off x="708660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8" name="Rectangle 221"/>
          <p:cNvSpPr>
            <a:spLocks noChangeArrowheads="1"/>
          </p:cNvSpPr>
          <p:nvPr/>
        </p:nvSpPr>
        <p:spPr bwMode="auto">
          <a:xfrm>
            <a:off x="7699375"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9" name="Rectangle 222"/>
          <p:cNvSpPr>
            <a:spLocks noChangeArrowheads="1"/>
          </p:cNvSpPr>
          <p:nvPr/>
        </p:nvSpPr>
        <p:spPr bwMode="auto">
          <a:xfrm>
            <a:off x="831373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0" name="Rectangle 223"/>
          <p:cNvSpPr>
            <a:spLocks noChangeArrowheads="1"/>
          </p:cNvSpPr>
          <p:nvPr/>
        </p:nvSpPr>
        <p:spPr bwMode="auto">
          <a:xfrm>
            <a:off x="8926512"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1" name="Rectangle 224"/>
          <p:cNvSpPr>
            <a:spLocks noChangeArrowheads="1"/>
          </p:cNvSpPr>
          <p:nvPr/>
        </p:nvSpPr>
        <p:spPr bwMode="auto">
          <a:xfrm>
            <a:off x="9539287"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2" name="Rectangle 225"/>
          <p:cNvSpPr>
            <a:spLocks noChangeArrowheads="1"/>
          </p:cNvSpPr>
          <p:nvPr/>
        </p:nvSpPr>
        <p:spPr bwMode="auto">
          <a:xfrm>
            <a:off x="10153650" y="4767263"/>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4" name="Line 227"/>
          <p:cNvSpPr>
            <a:spLocks noChangeShapeType="1"/>
          </p:cNvSpPr>
          <p:nvPr/>
        </p:nvSpPr>
        <p:spPr bwMode="auto">
          <a:xfrm flipV="1">
            <a:off x="6824662" y="1741488"/>
            <a:ext cx="0" cy="29178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28"/>
          <p:cNvSpPr>
            <a:spLocks noChangeShapeType="1"/>
          </p:cNvSpPr>
          <p:nvPr/>
        </p:nvSpPr>
        <p:spPr bwMode="auto">
          <a:xfrm flipH="1">
            <a:off x="6788150" y="46593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29"/>
          <p:cNvSpPr>
            <a:spLocks noChangeShapeType="1"/>
          </p:cNvSpPr>
          <p:nvPr/>
        </p:nvSpPr>
        <p:spPr bwMode="auto">
          <a:xfrm flipH="1">
            <a:off x="6788150" y="4075113"/>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0"/>
          <p:cNvSpPr>
            <a:spLocks noChangeShapeType="1"/>
          </p:cNvSpPr>
          <p:nvPr/>
        </p:nvSpPr>
        <p:spPr bwMode="auto">
          <a:xfrm flipH="1">
            <a:off x="6788150" y="34925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1"/>
          <p:cNvSpPr>
            <a:spLocks noChangeShapeType="1"/>
          </p:cNvSpPr>
          <p:nvPr/>
        </p:nvSpPr>
        <p:spPr bwMode="auto">
          <a:xfrm flipH="1">
            <a:off x="6788150" y="2908300"/>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2"/>
          <p:cNvSpPr>
            <a:spLocks noChangeShapeType="1"/>
          </p:cNvSpPr>
          <p:nvPr/>
        </p:nvSpPr>
        <p:spPr bwMode="auto">
          <a:xfrm flipH="1">
            <a:off x="6788150" y="23256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33"/>
          <p:cNvSpPr>
            <a:spLocks noChangeShapeType="1"/>
          </p:cNvSpPr>
          <p:nvPr/>
        </p:nvSpPr>
        <p:spPr bwMode="auto">
          <a:xfrm flipH="1">
            <a:off x="6788150" y="1741488"/>
            <a:ext cx="36512"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34"/>
          <p:cNvSpPr>
            <a:spLocks noChangeArrowheads="1"/>
          </p:cNvSpPr>
          <p:nvPr/>
        </p:nvSpPr>
        <p:spPr bwMode="auto">
          <a:xfrm>
            <a:off x="6638925" y="4568825"/>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2" name="Rectangle 235"/>
          <p:cNvSpPr>
            <a:spLocks noChangeArrowheads="1"/>
          </p:cNvSpPr>
          <p:nvPr/>
        </p:nvSpPr>
        <p:spPr bwMode="auto">
          <a:xfrm>
            <a:off x="6492875" y="39878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3" name="Rectangle 236"/>
          <p:cNvSpPr>
            <a:spLocks noChangeArrowheads="1"/>
          </p:cNvSpPr>
          <p:nvPr/>
        </p:nvSpPr>
        <p:spPr bwMode="auto">
          <a:xfrm>
            <a:off x="6492875" y="34004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4" name="Rectangle 237"/>
          <p:cNvSpPr>
            <a:spLocks noChangeArrowheads="1"/>
          </p:cNvSpPr>
          <p:nvPr/>
        </p:nvSpPr>
        <p:spPr bwMode="auto">
          <a:xfrm>
            <a:off x="6492875" y="2819400"/>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5" name="Rectangle 238"/>
          <p:cNvSpPr>
            <a:spLocks noChangeArrowheads="1"/>
          </p:cNvSpPr>
          <p:nvPr/>
        </p:nvSpPr>
        <p:spPr bwMode="auto">
          <a:xfrm>
            <a:off x="6492875" y="2232025"/>
            <a:ext cx="3254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0.8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6" name="Rectangle 239"/>
          <p:cNvSpPr>
            <a:spLocks noChangeArrowheads="1"/>
          </p:cNvSpPr>
          <p:nvPr/>
        </p:nvSpPr>
        <p:spPr bwMode="auto">
          <a:xfrm>
            <a:off x="6638925" y="1652588"/>
            <a:ext cx="1793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58" name="Line 251"/>
          <p:cNvSpPr>
            <a:spLocks noChangeShapeType="1"/>
          </p:cNvSpPr>
          <p:nvPr/>
        </p:nvSpPr>
        <p:spPr bwMode="auto">
          <a:xfrm>
            <a:off x="7131050" y="223837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2"/>
          <p:cNvSpPr>
            <a:spLocks noChangeShapeType="1"/>
          </p:cNvSpPr>
          <p:nvPr/>
        </p:nvSpPr>
        <p:spPr bwMode="auto">
          <a:xfrm>
            <a:off x="7743825" y="2452688"/>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253"/>
          <p:cNvSpPr>
            <a:spLocks noChangeShapeType="1"/>
          </p:cNvSpPr>
          <p:nvPr/>
        </p:nvSpPr>
        <p:spPr bwMode="auto">
          <a:xfrm>
            <a:off x="8358187" y="2647950"/>
            <a:ext cx="0" cy="1000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54"/>
          <p:cNvSpPr>
            <a:spLocks noChangeShapeType="1"/>
          </p:cNvSpPr>
          <p:nvPr/>
        </p:nvSpPr>
        <p:spPr bwMode="auto">
          <a:xfrm>
            <a:off x="8970962" y="2676525"/>
            <a:ext cx="0" cy="381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55"/>
          <p:cNvSpPr>
            <a:spLocks noChangeShapeType="1"/>
          </p:cNvSpPr>
          <p:nvPr/>
        </p:nvSpPr>
        <p:spPr bwMode="auto">
          <a:xfrm>
            <a:off x="9585325" y="2706688"/>
            <a:ext cx="0" cy="16986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56"/>
          <p:cNvSpPr>
            <a:spLocks noChangeShapeType="1"/>
          </p:cNvSpPr>
          <p:nvPr/>
        </p:nvSpPr>
        <p:spPr bwMode="auto">
          <a:xfrm>
            <a:off x="10198100" y="3590925"/>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57"/>
          <p:cNvSpPr>
            <a:spLocks noChangeShapeType="1"/>
          </p:cNvSpPr>
          <p:nvPr/>
        </p:nvSpPr>
        <p:spPr bwMode="auto">
          <a:xfrm flipV="1">
            <a:off x="7131050" y="2054225"/>
            <a:ext cx="0" cy="18415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58"/>
          <p:cNvSpPr>
            <a:spLocks noChangeShapeType="1"/>
          </p:cNvSpPr>
          <p:nvPr/>
        </p:nvSpPr>
        <p:spPr bwMode="auto">
          <a:xfrm flipV="1">
            <a:off x="7743825" y="2366963"/>
            <a:ext cx="0" cy="8572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59"/>
          <p:cNvSpPr>
            <a:spLocks noChangeShapeType="1"/>
          </p:cNvSpPr>
          <p:nvPr/>
        </p:nvSpPr>
        <p:spPr bwMode="auto">
          <a:xfrm flipV="1">
            <a:off x="8358187" y="2546350"/>
            <a:ext cx="0" cy="101600"/>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0"/>
          <p:cNvSpPr>
            <a:spLocks noChangeShapeType="1"/>
          </p:cNvSpPr>
          <p:nvPr/>
        </p:nvSpPr>
        <p:spPr bwMode="auto">
          <a:xfrm flipV="1">
            <a:off x="8970962" y="2640013"/>
            <a:ext cx="0" cy="36513"/>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1"/>
          <p:cNvSpPr>
            <a:spLocks noChangeShapeType="1"/>
          </p:cNvSpPr>
          <p:nvPr/>
        </p:nvSpPr>
        <p:spPr bwMode="auto">
          <a:xfrm flipV="1">
            <a:off x="9585325" y="2538413"/>
            <a:ext cx="0" cy="1682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2"/>
          <p:cNvSpPr>
            <a:spLocks noChangeShapeType="1"/>
          </p:cNvSpPr>
          <p:nvPr/>
        </p:nvSpPr>
        <p:spPr bwMode="auto">
          <a:xfrm flipV="1">
            <a:off x="10198100" y="3536950"/>
            <a:ext cx="0" cy="53975"/>
          </a:xfrm>
          <a:prstGeom prst="line">
            <a:avLst/>
          </a:prstGeom>
          <a:noFill/>
          <a:ln w="428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263"/>
          <p:cNvSpPr>
            <a:spLocks/>
          </p:cNvSpPr>
          <p:nvPr/>
        </p:nvSpPr>
        <p:spPr bwMode="auto">
          <a:xfrm>
            <a:off x="7131050" y="2238375"/>
            <a:ext cx="3067050" cy="1352550"/>
          </a:xfrm>
          <a:custGeom>
            <a:avLst/>
            <a:gdLst>
              <a:gd name="T0" fmla="*/ 0 w 1932"/>
              <a:gd name="T1" fmla="*/ 0 h 852"/>
              <a:gd name="T2" fmla="*/ 386 w 1932"/>
              <a:gd name="T3" fmla="*/ 135 h 852"/>
              <a:gd name="T4" fmla="*/ 773 w 1932"/>
              <a:gd name="T5" fmla="*/ 258 h 852"/>
              <a:gd name="T6" fmla="*/ 1159 w 1932"/>
              <a:gd name="T7" fmla="*/ 276 h 852"/>
              <a:gd name="T8" fmla="*/ 1546 w 1932"/>
              <a:gd name="T9" fmla="*/ 295 h 852"/>
              <a:gd name="T10" fmla="*/ 1932 w 1932"/>
              <a:gd name="T11" fmla="*/ 852 h 852"/>
            </a:gdLst>
            <a:ahLst/>
            <a:cxnLst>
              <a:cxn ang="0">
                <a:pos x="T0" y="T1"/>
              </a:cxn>
              <a:cxn ang="0">
                <a:pos x="T2" y="T3"/>
              </a:cxn>
              <a:cxn ang="0">
                <a:pos x="T4" y="T5"/>
              </a:cxn>
              <a:cxn ang="0">
                <a:pos x="T6" y="T7"/>
              </a:cxn>
              <a:cxn ang="0">
                <a:pos x="T8" y="T9"/>
              </a:cxn>
              <a:cxn ang="0">
                <a:pos x="T10" y="T11"/>
              </a:cxn>
            </a:cxnLst>
            <a:rect l="0" t="0" r="r" b="b"/>
            <a:pathLst>
              <a:path w="1932" h="852">
                <a:moveTo>
                  <a:pt x="0" y="0"/>
                </a:moveTo>
                <a:lnTo>
                  <a:pt x="386" y="135"/>
                </a:lnTo>
                <a:lnTo>
                  <a:pt x="773" y="258"/>
                </a:lnTo>
                <a:lnTo>
                  <a:pt x="1159" y="276"/>
                </a:lnTo>
                <a:lnTo>
                  <a:pt x="1546" y="295"/>
                </a:lnTo>
                <a:lnTo>
                  <a:pt x="1932" y="852"/>
                </a:lnTo>
              </a:path>
            </a:pathLst>
          </a:custGeom>
          <a:noFill/>
          <a:ln w="42863"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Oval 264"/>
          <p:cNvSpPr>
            <a:spLocks noChangeArrowheads="1"/>
          </p:cNvSpPr>
          <p:nvPr/>
        </p:nvSpPr>
        <p:spPr bwMode="auto">
          <a:xfrm>
            <a:off x="7105650" y="22129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265"/>
          <p:cNvSpPr>
            <a:spLocks noEditPoints="1"/>
          </p:cNvSpPr>
          <p:nvPr/>
        </p:nvSpPr>
        <p:spPr bwMode="auto">
          <a:xfrm>
            <a:off x="7085012" y="21923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Oval 266"/>
          <p:cNvSpPr>
            <a:spLocks noChangeArrowheads="1"/>
          </p:cNvSpPr>
          <p:nvPr/>
        </p:nvSpPr>
        <p:spPr bwMode="auto">
          <a:xfrm>
            <a:off x="7718425" y="2427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267"/>
          <p:cNvSpPr>
            <a:spLocks noEditPoints="1"/>
          </p:cNvSpPr>
          <p:nvPr/>
        </p:nvSpPr>
        <p:spPr bwMode="auto">
          <a:xfrm>
            <a:off x="7697787" y="2406650"/>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Oval 268"/>
          <p:cNvSpPr>
            <a:spLocks noChangeArrowheads="1"/>
          </p:cNvSpPr>
          <p:nvPr/>
        </p:nvSpPr>
        <p:spPr bwMode="auto">
          <a:xfrm>
            <a:off x="8332787" y="2622550"/>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269"/>
          <p:cNvSpPr>
            <a:spLocks noEditPoints="1"/>
          </p:cNvSpPr>
          <p:nvPr/>
        </p:nvSpPr>
        <p:spPr bwMode="auto">
          <a:xfrm>
            <a:off x="8310562" y="2600325"/>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Oval 270"/>
          <p:cNvSpPr>
            <a:spLocks noChangeArrowheads="1"/>
          </p:cNvSpPr>
          <p:nvPr/>
        </p:nvSpPr>
        <p:spPr bwMode="auto">
          <a:xfrm>
            <a:off x="8945562" y="26511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271"/>
          <p:cNvSpPr>
            <a:spLocks noEditPoints="1"/>
          </p:cNvSpPr>
          <p:nvPr/>
        </p:nvSpPr>
        <p:spPr bwMode="auto">
          <a:xfrm>
            <a:off x="8924925" y="2630488"/>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Oval 272"/>
          <p:cNvSpPr>
            <a:spLocks noChangeArrowheads="1"/>
          </p:cNvSpPr>
          <p:nvPr/>
        </p:nvSpPr>
        <p:spPr bwMode="auto">
          <a:xfrm>
            <a:off x="9558337" y="2681288"/>
            <a:ext cx="52387"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273"/>
          <p:cNvSpPr>
            <a:spLocks noEditPoints="1"/>
          </p:cNvSpPr>
          <p:nvPr/>
        </p:nvSpPr>
        <p:spPr bwMode="auto">
          <a:xfrm>
            <a:off x="9537700" y="266065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Oval 274"/>
          <p:cNvSpPr>
            <a:spLocks noChangeArrowheads="1"/>
          </p:cNvSpPr>
          <p:nvPr/>
        </p:nvSpPr>
        <p:spPr bwMode="auto">
          <a:xfrm>
            <a:off x="10172700" y="356552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275"/>
          <p:cNvSpPr>
            <a:spLocks noEditPoints="1"/>
          </p:cNvSpPr>
          <p:nvPr/>
        </p:nvSpPr>
        <p:spPr bwMode="auto">
          <a:xfrm>
            <a:off x="10150475" y="3543300"/>
            <a:ext cx="95250"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Line 276"/>
          <p:cNvSpPr>
            <a:spLocks noChangeShapeType="1"/>
          </p:cNvSpPr>
          <p:nvPr/>
        </p:nvSpPr>
        <p:spPr bwMode="auto">
          <a:xfrm>
            <a:off x="7105650" y="24225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77"/>
          <p:cNvSpPr>
            <a:spLocks noChangeShapeType="1"/>
          </p:cNvSpPr>
          <p:nvPr/>
        </p:nvSpPr>
        <p:spPr bwMode="auto">
          <a:xfrm>
            <a:off x="7718425"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78"/>
          <p:cNvSpPr>
            <a:spLocks noChangeShapeType="1"/>
          </p:cNvSpPr>
          <p:nvPr/>
        </p:nvSpPr>
        <p:spPr bwMode="auto">
          <a:xfrm>
            <a:off x="8332787" y="274796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79"/>
          <p:cNvSpPr>
            <a:spLocks noChangeShapeType="1"/>
          </p:cNvSpPr>
          <p:nvPr/>
        </p:nvSpPr>
        <p:spPr bwMode="auto">
          <a:xfrm>
            <a:off x="8945562" y="27146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0"/>
          <p:cNvSpPr>
            <a:spLocks noChangeShapeType="1"/>
          </p:cNvSpPr>
          <p:nvPr/>
        </p:nvSpPr>
        <p:spPr bwMode="auto">
          <a:xfrm>
            <a:off x="9558337" y="2876550"/>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1"/>
          <p:cNvSpPr>
            <a:spLocks noChangeShapeType="1"/>
          </p:cNvSpPr>
          <p:nvPr/>
        </p:nvSpPr>
        <p:spPr bwMode="auto">
          <a:xfrm>
            <a:off x="10172700" y="364490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2"/>
          <p:cNvSpPr>
            <a:spLocks noChangeShapeType="1"/>
          </p:cNvSpPr>
          <p:nvPr/>
        </p:nvSpPr>
        <p:spPr bwMode="auto">
          <a:xfrm>
            <a:off x="7105650" y="2054225"/>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83"/>
          <p:cNvSpPr>
            <a:spLocks noChangeShapeType="1"/>
          </p:cNvSpPr>
          <p:nvPr/>
        </p:nvSpPr>
        <p:spPr bwMode="auto">
          <a:xfrm>
            <a:off x="7718425" y="236696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84"/>
          <p:cNvSpPr>
            <a:spLocks noChangeShapeType="1"/>
          </p:cNvSpPr>
          <p:nvPr/>
        </p:nvSpPr>
        <p:spPr bwMode="auto">
          <a:xfrm>
            <a:off x="8332787" y="25463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85"/>
          <p:cNvSpPr>
            <a:spLocks noChangeShapeType="1"/>
          </p:cNvSpPr>
          <p:nvPr/>
        </p:nvSpPr>
        <p:spPr bwMode="auto">
          <a:xfrm>
            <a:off x="8945562" y="2640013"/>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6"/>
          <p:cNvSpPr>
            <a:spLocks noChangeShapeType="1"/>
          </p:cNvSpPr>
          <p:nvPr/>
        </p:nvSpPr>
        <p:spPr bwMode="auto">
          <a:xfrm>
            <a:off x="9558337" y="2538413"/>
            <a:ext cx="52387"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87"/>
          <p:cNvSpPr>
            <a:spLocks noChangeShapeType="1"/>
          </p:cNvSpPr>
          <p:nvPr/>
        </p:nvSpPr>
        <p:spPr bwMode="auto">
          <a:xfrm>
            <a:off x="10172700" y="3536950"/>
            <a:ext cx="50800" cy="0"/>
          </a:xfrm>
          <a:prstGeom prst="line">
            <a:avLst/>
          </a:prstGeom>
          <a:noFill/>
          <a:ln w="428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88"/>
          <p:cNvSpPr>
            <a:spLocks noChangeShapeType="1"/>
          </p:cNvSpPr>
          <p:nvPr/>
        </p:nvSpPr>
        <p:spPr bwMode="auto">
          <a:xfrm>
            <a:off x="7131050" y="2230438"/>
            <a:ext cx="0" cy="619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289"/>
          <p:cNvSpPr>
            <a:spLocks noChangeShapeType="1"/>
          </p:cNvSpPr>
          <p:nvPr/>
        </p:nvSpPr>
        <p:spPr bwMode="auto">
          <a:xfrm>
            <a:off x="7743825" y="3133725"/>
            <a:ext cx="0" cy="2032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0"/>
          <p:cNvSpPr>
            <a:spLocks noChangeShapeType="1"/>
          </p:cNvSpPr>
          <p:nvPr/>
        </p:nvSpPr>
        <p:spPr bwMode="auto">
          <a:xfrm>
            <a:off x="8358187" y="3614738"/>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1"/>
          <p:cNvSpPr>
            <a:spLocks noChangeShapeType="1"/>
          </p:cNvSpPr>
          <p:nvPr/>
        </p:nvSpPr>
        <p:spPr bwMode="auto">
          <a:xfrm>
            <a:off x="8970962" y="3535363"/>
            <a:ext cx="0" cy="87313"/>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2"/>
          <p:cNvSpPr>
            <a:spLocks noChangeShapeType="1"/>
          </p:cNvSpPr>
          <p:nvPr/>
        </p:nvSpPr>
        <p:spPr bwMode="auto">
          <a:xfrm>
            <a:off x="10198100" y="4078288"/>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3"/>
          <p:cNvSpPr>
            <a:spLocks noChangeShapeType="1"/>
          </p:cNvSpPr>
          <p:nvPr/>
        </p:nvSpPr>
        <p:spPr bwMode="auto">
          <a:xfrm flipV="1">
            <a:off x="7131050" y="2170113"/>
            <a:ext cx="0" cy="60325"/>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294"/>
          <p:cNvSpPr>
            <a:spLocks noChangeShapeType="1"/>
          </p:cNvSpPr>
          <p:nvPr/>
        </p:nvSpPr>
        <p:spPr bwMode="auto">
          <a:xfrm flipV="1">
            <a:off x="7743825" y="2928938"/>
            <a:ext cx="0" cy="2047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295"/>
          <p:cNvSpPr>
            <a:spLocks noChangeShapeType="1"/>
          </p:cNvSpPr>
          <p:nvPr/>
        </p:nvSpPr>
        <p:spPr bwMode="auto">
          <a:xfrm flipV="1">
            <a:off x="8358187" y="3403600"/>
            <a:ext cx="0" cy="21113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296"/>
          <p:cNvSpPr>
            <a:spLocks noChangeShapeType="1"/>
          </p:cNvSpPr>
          <p:nvPr/>
        </p:nvSpPr>
        <p:spPr bwMode="auto">
          <a:xfrm flipV="1">
            <a:off x="8970962" y="3446463"/>
            <a:ext cx="0" cy="88900"/>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297"/>
          <p:cNvSpPr>
            <a:spLocks noChangeShapeType="1"/>
          </p:cNvSpPr>
          <p:nvPr/>
        </p:nvSpPr>
        <p:spPr bwMode="auto">
          <a:xfrm flipV="1">
            <a:off x="10198100" y="3949700"/>
            <a:ext cx="0" cy="128588"/>
          </a:xfrm>
          <a:prstGeom prst="line">
            <a:avLst/>
          </a:prstGeom>
          <a:noFill/>
          <a:ln w="428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298"/>
          <p:cNvSpPr>
            <a:spLocks/>
          </p:cNvSpPr>
          <p:nvPr/>
        </p:nvSpPr>
        <p:spPr bwMode="auto">
          <a:xfrm>
            <a:off x="7131050" y="2230438"/>
            <a:ext cx="1839912" cy="1384300"/>
          </a:xfrm>
          <a:custGeom>
            <a:avLst/>
            <a:gdLst>
              <a:gd name="T0" fmla="*/ 0 w 1159"/>
              <a:gd name="T1" fmla="*/ 0 h 872"/>
              <a:gd name="T2" fmla="*/ 386 w 1159"/>
              <a:gd name="T3" fmla="*/ 569 h 872"/>
              <a:gd name="T4" fmla="*/ 773 w 1159"/>
              <a:gd name="T5" fmla="*/ 872 h 872"/>
              <a:gd name="T6" fmla="*/ 1159 w 1159"/>
              <a:gd name="T7" fmla="*/ 822 h 872"/>
            </a:gdLst>
            <a:ahLst/>
            <a:cxnLst>
              <a:cxn ang="0">
                <a:pos x="T0" y="T1"/>
              </a:cxn>
              <a:cxn ang="0">
                <a:pos x="T2" y="T3"/>
              </a:cxn>
              <a:cxn ang="0">
                <a:pos x="T4" y="T5"/>
              </a:cxn>
              <a:cxn ang="0">
                <a:pos x="T6" y="T7"/>
              </a:cxn>
            </a:cxnLst>
            <a:rect l="0" t="0" r="r" b="b"/>
            <a:pathLst>
              <a:path w="1159" h="872">
                <a:moveTo>
                  <a:pt x="0" y="0"/>
                </a:moveTo>
                <a:lnTo>
                  <a:pt x="386" y="569"/>
                </a:lnTo>
                <a:lnTo>
                  <a:pt x="773" y="872"/>
                </a:lnTo>
                <a:lnTo>
                  <a:pt x="1159" y="822"/>
                </a:lnTo>
              </a:path>
            </a:pathLst>
          </a:custGeom>
          <a:noFill/>
          <a:ln w="42863"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Oval 299"/>
          <p:cNvSpPr>
            <a:spLocks noChangeArrowheads="1"/>
          </p:cNvSpPr>
          <p:nvPr/>
        </p:nvSpPr>
        <p:spPr bwMode="auto">
          <a:xfrm>
            <a:off x="7105650" y="22050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0"/>
          <p:cNvSpPr>
            <a:spLocks noEditPoints="1"/>
          </p:cNvSpPr>
          <p:nvPr/>
        </p:nvSpPr>
        <p:spPr bwMode="auto">
          <a:xfrm>
            <a:off x="7085012" y="2184400"/>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Oval 301"/>
          <p:cNvSpPr>
            <a:spLocks noChangeArrowheads="1"/>
          </p:cNvSpPr>
          <p:nvPr/>
        </p:nvSpPr>
        <p:spPr bwMode="auto">
          <a:xfrm>
            <a:off x="7718425" y="3108325"/>
            <a:ext cx="52387"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302"/>
          <p:cNvSpPr>
            <a:spLocks noEditPoints="1"/>
          </p:cNvSpPr>
          <p:nvPr/>
        </p:nvSpPr>
        <p:spPr bwMode="auto">
          <a:xfrm>
            <a:off x="7697787" y="3086100"/>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Oval 303"/>
          <p:cNvSpPr>
            <a:spLocks noChangeArrowheads="1"/>
          </p:cNvSpPr>
          <p:nvPr/>
        </p:nvSpPr>
        <p:spPr bwMode="auto">
          <a:xfrm>
            <a:off x="8332787" y="358933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304"/>
          <p:cNvSpPr>
            <a:spLocks noEditPoints="1"/>
          </p:cNvSpPr>
          <p:nvPr/>
        </p:nvSpPr>
        <p:spPr bwMode="auto">
          <a:xfrm>
            <a:off x="8310562" y="3567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Oval 305"/>
          <p:cNvSpPr>
            <a:spLocks noChangeArrowheads="1"/>
          </p:cNvSpPr>
          <p:nvPr/>
        </p:nvSpPr>
        <p:spPr bwMode="auto">
          <a:xfrm>
            <a:off x="8945562" y="3509963"/>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306"/>
          <p:cNvSpPr>
            <a:spLocks noEditPoints="1"/>
          </p:cNvSpPr>
          <p:nvPr/>
        </p:nvSpPr>
        <p:spPr bwMode="auto">
          <a:xfrm>
            <a:off x="8924925" y="3487738"/>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1"/>
                  <a:pt x="128" y="117"/>
                </a:cubicBezTo>
                <a:lnTo>
                  <a:pt x="128" y="117"/>
                </a:lnTo>
                <a:cubicBezTo>
                  <a:pt x="128" y="123"/>
                  <a:pt x="123" y="128"/>
                  <a:pt x="117" y="128"/>
                </a:cubicBezTo>
                <a:cubicBezTo>
                  <a:pt x="112" y="128"/>
                  <a:pt x="107" y="123"/>
                  <a:pt x="107" y="117"/>
                </a:cubicBezTo>
                <a:cubicBezTo>
                  <a:pt x="107" y="111"/>
                  <a:pt x="112" y="107"/>
                  <a:pt x="117" y="107"/>
                </a:cubicBezTo>
                <a:close/>
                <a:moveTo>
                  <a:pt x="117" y="0"/>
                </a:moveTo>
                <a:cubicBezTo>
                  <a:pt x="53" y="0"/>
                  <a:pt x="0" y="52"/>
                  <a:pt x="0" y="117"/>
                </a:cubicBezTo>
                <a:cubicBezTo>
                  <a:pt x="0" y="182"/>
                  <a:pt x="53" y="235"/>
                  <a:pt x="117" y="235"/>
                </a:cubicBezTo>
                <a:cubicBezTo>
                  <a:pt x="182" y="235"/>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Oval 307"/>
          <p:cNvSpPr>
            <a:spLocks noChangeArrowheads="1"/>
          </p:cNvSpPr>
          <p:nvPr/>
        </p:nvSpPr>
        <p:spPr bwMode="auto">
          <a:xfrm>
            <a:off x="10172700" y="4052888"/>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308"/>
          <p:cNvSpPr>
            <a:spLocks noEditPoints="1"/>
          </p:cNvSpPr>
          <p:nvPr/>
        </p:nvSpPr>
        <p:spPr bwMode="auto">
          <a:xfrm>
            <a:off x="10150475" y="4032250"/>
            <a:ext cx="95250"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Line 309"/>
          <p:cNvSpPr>
            <a:spLocks noChangeShapeType="1"/>
          </p:cNvSpPr>
          <p:nvPr/>
        </p:nvSpPr>
        <p:spPr bwMode="auto">
          <a:xfrm>
            <a:off x="7105650" y="229235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0"/>
          <p:cNvSpPr>
            <a:spLocks noChangeShapeType="1"/>
          </p:cNvSpPr>
          <p:nvPr/>
        </p:nvSpPr>
        <p:spPr bwMode="auto">
          <a:xfrm>
            <a:off x="7718425" y="3336925"/>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1"/>
          <p:cNvSpPr>
            <a:spLocks noChangeShapeType="1"/>
          </p:cNvSpPr>
          <p:nvPr/>
        </p:nvSpPr>
        <p:spPr bwMode="auto">
          <a:xfrm>
            <a:off x="8332787" y="3825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312"/>
          <p:cNvSpPr>
            <a:spLocks noChangeShapeType="1"/>
          </p:cNvSpPr>
          <p:nvPr/>
        </p:nvSpPr>
        <p:spPr bwMode="auto">
          <a:xfrm>
            <a:off x="8945562" y="36226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313"/>
          <p:cNvSpPr>
            <a:spLocks noChangeShapeType="1"/>
          </p:cNvSpPr>
          <p:nvPr/>
        </p:nvSpPr>
        <p:spPr bwMode="auto">
          <a:xfrm>
            <a:off x="10172700" y="4206875"/>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314"/>
          <p:cNvSpPr>
            <a:spLocks noChangeShapeType="1"/>
          </p:cNvSpPr>
          <p:nvPr/>
        </p:nvSpPr>
        <p:spPr bwMode="auto">
          <a:xfrm>
            <a:off x="7105650" y="217011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315"/>
          <p:cNvSpPr>
            <a:spLocks noChangeShapeType="1"/>
          </p:cNvSpPr>
          <p:nvPr/>
        </p:nvSpPr>
        <p:spPr bwMode="auto">
          <a:xfrm>
            <a:off x="7718425" y="2928938"/>
            <a:ext cx="52387"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316"/>
          <p:cNvSpPr>
            <a:spLocks noChangeShapeType="1"/>
          </p:cNvSpPr>
          <p:nvPr/>
        </p:nvSpPr>
        <p:spPr bwMode="auto">
          <a:xfrm>
            <a:off x="8332787" y="34036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317"/>
          <p:cNvSpPr>
            <a:spLocks noChangeShapeType="1"/>
          </p:cNvSpPr>
          <p:nvPr/>
        </p:nvSpPr>
        <p:spPr bwMode="auto">
          <a:xfrm>
            <a:off x="8945562" y="3446463"/>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318"/>
          <p:cNvSpPr>
            <a:spLocks noChangeShapeType="1"/>
          </p:cNvSpPr>
          <p:nvPr/>
        </p:nvSpPr>
        <p:spPr bwMode="auto">
          <a:xfrm>
            <a:off x="10172700" y="3949700"/>
            <a:ext cx="50800" cy="0"/>
          </a:xfrm>
          <a:prstGeom prst="line">
            <a:avLst/>
          </a:prstGeom>
          <a:noFill/>
          <a:ln w="428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319"/>
          <p:cNvSpPr>
            <a:spLocks noChangeShapeType="1"/>
          </p:cNvSpPr>
          <p:nvPr/>
        </p:nvSpPr>
        <p:spPr bwMode="auto">
          <a:xfrm>
            <a:off x="7131050" y="2165350"/>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320"/>
          <p:cNvSpPr>
            <a:spLocks noChangeShapeType="1"/>
          </p:cNvSpPr>
          <p:nvPr/>
        </p:nvSpPr>
        <p:spPr bwMode="auto">
          <a:xfrm>
            <a:off x="7743825" y="2754313"/>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321"/>
          <p:cNvSpPr>
            <a:spLocks noChangeShapeType="1"/>
          </p:cNvSpPr>
          <p:nvPr/>
        </p:nvSpPr>
        <p:spPr bwMode="auto">
          <a:xfrm>
            <a:off x="8358187" y="310515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322"/>
          <p:cNvSpPr>
            <a:spLocks noChangeShapeType="1"/>
          </p:cNvSpPr>
          <p:nvPr/>
        </p:nvSpPr>
        <p:spPr bwMode="auto">
          <a:xfrm>
            <a:off x="8970962" y="34448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323"/>
          <p:cNvSpPr>
            <a:spLocks noChangeShapeType="1"/>
          </p:cNvSpPr>
          <p:nvPr/>
        </p:nvSpPr>
        <p:spPr bwMode="auto">
          <a:xfrm>
            <a:off x="9585325" y="3443288"/>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324"/>
          <p:cNvSpPr>
            <a:spLocks noChangeShapeType="1"/>
          </p:cNvSpPr>
          <p:nvPr/>
        </p:nvSpPr>
        <p:spPr bwMode="auto">
          <a:xfrm>
            <a:off x="10198100" y="3457575"/>
            <a:ext cx="0" cy="15081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25"/>
          <p:cNvSpPr>
            <a:spLocks noChangeShapeType="1"/>
          </p:cNvSpPr>
          <p:nvPr/>
        </p:nvSpPr>
        <p:spPr bwMode="auto">
          <a:xfrm flipV="1">
            <a:off x="7131050" y="2033588"/>
            <a:ext cx="0" cy="1317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326"/>
          <p:cNvSpPr>
            <a:spLocks noChangeShapeType="1"/>
          </p:cNvSpPr>
          <p:nvPr/>
        </p:nvSpPr>
        <p:spPr bwMode="auto">
          <a:xfrm flipV="1">
            <a:off x="7743825" y="2559050"/>
            <a:ext cx="0" cy="195263"/>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327"/>
          <p:cNvSpPr>
            <a:spLocks noChangeShapeType="1"/>
          </p:cNvSpPr>
          <p:nvPr/>
        </p:nvSpPr>
        <p:spPr bwMode="auto">
          <a:xfrm flipV="1">
            <a:off x="8358187" y="3009900"/>
            <a:ext cx="0" cy="9525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328"/>
          <p:cNvSpPr>
            <a:spLocks noChangeShapeType="1"/>
          </p:cNvSpPr>
          <p:nvPr/>
        </p:nvSpPr>
        <p:spPr bwMode="auto">
          <a:xfrm flipV="1">
            <a:off x="8970962" y="3305175"/>
            <a:ext cx="0" cy="1397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329"/>
          <p:cNvSpPr>
            <a:spLocks noChangeShapeType="1"/>
          </p:cNvSpPr>
          <p:nvPr/>
        </p:nvSpPr>
        <p:spPr bwMode="auto">
          <a:xfrm flipV="1">
            <a:off x="9585325" y="3200400"/>
            <a:ext cx="0" cy="242888"/>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330"/>
          <p:cNvSpPr>
            <a:spLocks noChangeShapeType="1"/>
          </p:cNvSpPr>
          <p:nvPr/>
        </p:nvSpPr>
        <p:spPr bwMode="auto">
          <a:xfrm flipV="1">
            <a:off x="10198100" y="3305175"/>
            <a:ext cx="0" cy="152400"/>
          </a:xfrm>
          <a:prstGeom prst="line">
            <a:avLst/>
          </a:prstGeom>
          <a:noFill/>
          <a:ln w="428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Freeform 331"/>
          <p:cNvSpPr>
            <a:spLocks/>
          </p:cNvSpPr>
          <p:nvPr/>
        </p:nvSpPr>
        <p:spPr bwMode="auto">
          <a:xfrm>
            <a:off x="7131050" y="2165350"/>
            <a:ext cx="3067050" cy="1292225"/>
          </a:xfrm>
          <a:custGeom>
            <a:avLst/>
            <a:gdLst>
              <a:gd name="T0" fmla="*/ 0 w 1932"/>
              <a:gd name="T1" fmla="*/ 0 h 814"/>
              <a:gd name="T2" fmla="*/ 386 w 1932"/>
              <a:gd name="T3" fmla="*/ 371 h 814"/>
              <a:gd name="T4" fmla="*/ 773 w 1932"/>
              <a:gd name="T5" fmla="*/ 592 h 814"/>
              <a:gd name="T6" fmla="*/ 1159 w 1932"/>
              <a:gd name="T7" fmla="*/ 806 h 814"/>
              <a:gd name="T8" fmla="*/ 1546 w 1932"/>
              <a:gd name="T9" fmla="*/ 805 h 814"/>
              <a:gd name="T10" fmla="*/ 1932 w 1932"/>
              <a:gd name="T11" fmla="*/ 814 h 814"/>
            </a:gdLst>
            <a:ahLst/>
            <a:cxnLst>
              <a:cxn ang="0">
                <a:pos x="T0" y="T1"/>
              </a:cxn>
              <a:cxn ang="0">
                <a:pos x="T2" y="T3"/>
              </a:cxn>
              <a:cxn ang="0">
                <a:pos x="T4" y="T5"/>
              </a:cxn>
              <a:cxn ang="0">
                <a:pos x="T6" y="T7"/>
              </a:cxn>
              <a:cxn ang="0">
                <a:pos x="T8" y="T9"/>
              </a:cxn>
              <a:cxn ang="0">
                <a:pos x="T10" y="T11"/>
              </a:cxn>
            </a:cxnLst>
            <a:rect l="0" t="0" r="r" b="b"/>
            <a:pathLst>
              <a:path w="1932" h="814">
                <a:moveTo>
                  <a:pt x="0" y="0"/>
                </a:moveTo>
                <a:lnTo>
                  <a:pt x="386" y="371"/>
                </a:lnTo>
                <a:lnTo>
                  <a:pt x="773" y="592"/>
                </a:lnTo>
                <a:lnTo>
                  <a:pt x="1159" y="806"/>
                </a:lnTo>
                <a:lnTo>
                  <a:pt x="1546" y="805"/>
                </a:lnTo>
                <a:lnTo>
                  <a:pt x="1932" y="814"/>
                </a:lnTo>
              </a:path>
            </a:pathLst>
          </a:custGeom>
          <a:noFill/>
          <a:ln w="42863"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332"/>
          <p:cNvSpPr>
            <a:spLocks noChangeArrowheads="1"/>
          </p:cNvSpPr>
          <p:nvPr/>
        </p:nvSpPr>
        <p:spPr bwMode="auto">
          <a:xfrm>
            <a:off x="7105650" y="21399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333"/>
          <p:cNvSpPr>
            <a:spLocks noEditPoints="1"/>
          </p:cNvSpPr>
          <p:nvPr/>
        </p:nvSpPr>
        <p:spPr bwMode="auto">
          <a:xfrm>
            <a:off x="7085012" y="2119313"/>
            <a:ext cx="93662" cy="93663"/>
          </a:xfrm>
          <a:custGeom>
            <a:avLst/>
            <a:gdLst>
              <a:gd name="T0" fmla="*/ 117 w 235"/>
              <a:gd name="T1" fmla="*/ 107 h 235"/>
              <a:gd name="T2" fmla="*/ 128 w 235"/>
              <a:gd name="T3" fmla="*/ 117 h 235"/>
              <a:gd name="T4" fmla="*/ 128 w 235"/>
              <a:gd name="T5" fmla="*/ 117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7 h 235"/>
              <a:gd name="T20" fmla="*/ 235 w 235"/>
              <a:gd name="T21" fmla="*/ 117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7"/>
                </a:cubicBezTo>
                <a:lnTo>
                  <a:pt x="128" y="117"/>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7"/>
                </a:cubicBezTo>
                <a:lnTo>
                  <a:pt x="235" y="117"/>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Oval 334"/>
          <p:cNvSpPr>
            <a:spLocks noChangeArrowheads="1"/>
          </p:cNvSpPr>
          <p:nvPr/>
        </p:nvSpPr>
        <p:spPr bwMode="auto">
          <a:xfrm>
            <a:off x="7718425" y="2728913"/>
            <a:ext cx="52387"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335"/>
          <p:cNvSpPr>
            <a:spLocks noEditPoints="1"/>
          </p:cNvSpPr>
          <p:nvPr/>
        </p:nvSpPr>
        <p:spPr bwMode="auto">
          <a:xfrm>
            <a:off x="7697787" y="2708275"/>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Oval 336"/>
          <p:cNvSpPr>
            <a:spLocks noChangeArrowheads="1"/>
          </p:cNvSpPr>
          <p:nvPr/>
        </p:nvSpPr>
        <p:spPr bwMode="auto">
          <a:xfrm>
            <a:off x="8332787" y="3079750"/>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337"/>
          <p:cNvSpPr>
            <a:spLocks noEditPoints="1"/>
          </p:cNvSpPr>
          <p:nvPr/>
        </p:nvSpPr>
        <p:spPr bwMode="auto">
          <a:xfrm>
            <a:off x="8310562" y="3059113"/>
            <a:ext cx="93662"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Oval 338"/>
          <p:cNvSpPr>
            <a:spLocks noChangeArrowheads="1"/>
          </p:cNvSpPr>
          <p:nvPr/>
        </p:nvSpPr>
        <p:spPr bwMode="auto">
          <a:xfrm>
            <a:off x="8945562" y="34194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339"/>
          <p:cNvSpPr>
            <a:spLocks noEditPoints="1"/>
          </p:cNvSpPr>
          <p:nvPr/>
        </p:nvSpPr>
        <p:spPr bwMode="auto">
          <a:xfrm>
            <a:off x="8924925" y="3398838"/>
            <a:ext cx="93662" cy="92075"/>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Oval 340"/>
          <p:cNvSpPr>
            <a:spLocks noChangeArrowheads="1"/>
          </p:cNvSpPr>
          <p:nvPr/>
        </p:nvSpPr>
        <p:spPr bwMode="auto">
          <a:xfrm>
            <a:off x="9558337" y="3417888"/>
            <a:ext cx="52387" cy="52388"/>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341"/>
          <p:cNvSpPr>
            <a:spLocks noEditPoints="1"/>
          </p:cNvSpPr>
          <p:nvPr/>
        </p:nvSpPr>
        <p:spPr bwMode="auto">
          <a:xfrm>
            <a:off x="9537700" y="33972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3"/>
                  <a:pt x="53" y="235"/>
                  <a:pt x="117" y="235"/>
                </a:cubicBezTo>
                <a:cubicBezTo>
                  <a:pt x="182" y="235"/>
                  <a:pt x="235" y="183"/>
                  <a:pt x="235" y="118"/>
                </a:cubicBezTo>
                <a:lnTo>
                  <a:pt x="235" y="118"/>
                </a:lnTo>
                <a:cubicBezTo>
                  <a:pt x="235" y="53"/>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Oval 342"/>
          <p:cNvSpPr>
            <a:spLocks noChangeArrowheads="1"/>
          </p:cNvSpPr>
          <p:nvPr/>
        </p:nvSpPr>
        <p:spPr bwMode="auto">
          <a:xfrm>
            <a:off x="10172700" y="343217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343"/>
          <p:cNvSpPr>
            <a:spLocks noEditPoints="1"/>
          </p:cNvSpPr>
          <p:nvPr/>
        </p:nvSpPr>
        <p:spPr bwMode="auto">
          <a:xfrm>
            <a:off x="10150475" y="34099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Line 344"/>
          <p:cNvSpPr>
            <a:spLocks noChangeShapeType="1"/>
          </p:cNvSpPr>
          <p:nvPr/>
        </p:nvSpPr>
        <p:spPr bwMode="auto">
          <a:xfrm>
            <a:off x="7105650" y="2297113"/>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345"/>
          <p:cNvSpPr>
            <a:spLocks noChangeShapeType="1"/>
          </p:cNvSpPr>
          <p:nvPr/>
        </p:nvSpPr>
        <p:spPr bwMode="auto">
          <a:xfrm>
            <a:off x="7718425" y="29495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346"/>
          <p:cNvSpPr>
            <a:spLocks noChangeShapeType="1"/>
          </p:cNvSpPr>
          <p:nvPr/>
        </p:nvSpPr>
        <p:spPr bwMode="auto">
          <a:xfrm>
            <a:off x="8332787" y="32004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347"/>
          <p:cNvSpPr>
            <a:spLocks noChangeShapeType="1"/>
          </p:cNvSpPr>
          <p:nvPr/>
        </p:nvSpPr>
        <p:spPr bwMode="auto">
          <a:xfrm>
            <a:off x="8945562" y="35845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348"/>
          <p:cNvSpPr>
            <a:spLocks noChangeShapeType="1"/>
          </p:cNvSpPr>
          <p:nvPr/>
        </p:nvSpPr>
        <p:spPr bwMode="auto">
          <a:xfrm>
            <a:off x="9558337" y="3686175"/>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349"/>
          <p:cNvSpPr>
            <a:spLocks noChangeShapeType="1"/>
          </p:cNvSpPr>
          <p:nvPr/>
        </p:nvSpPr>
        <p:spPr bwMode="auto">
          <a:xfrm>
            <a:off x="10172700" y="36083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350"/>
          <p:cNvSpPr>
            <a:spLocks noChangeShapeType="1"/>
          </p:cNvSpPr>
          <p:nvPr/>
        </p:nvSpPr>
        <p:spPr bwMode="auto">
          <a:xfrm>
            <a:off x="7105650" y="2033588"/>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351"/>
          <p:cNvSpPr>
            <a:spLocks noChangeShapeType="1"/>
          </p:cNvSpPr>
          <p:nvPr/>
        </p:nvSpPr>
        <p:spPr bwMode="auto">
          <a:xfrm>
            <a:off x="7718425" y="255905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352"/>
          <p:cNvSpPr>
            <a:spLocks noChangeShapeType="1"/>
          </p:cNvSpPr>
          <p:nvPr/>
        </p:nvSpPr>
        <p:spPr bwMode="auto">
          <a:xfrm>
            <a:off x="8332787" y="3009900"/>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353"/>
          <p:cNvSpPr>
            <a:spLocks noChangeShapeType="1"/>
          </p:cNvSpPr>
          <p:nvPr/>
        </p:nvSpPr>
        <p:spPr bwMode="auto">
          <a:xfrm>
            <a:off x="8945562"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354"/>
          <p:cNvSpPr>
            <a:spLocks noChangeShapeType="1"/>
          </p:cNvSpPr>
          <p:nvPr/>
        </p:nvSpPr>
        <p:spPr bwMode="auto">
          <a:xfrm>
            <a:off x="9558337" y="3200400"/>
            <a:ext cx="52387"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355"/>
          <p:cNvSpPr>
            <a:spLocks noChangeShapeType="1"/>
          </p:cNvSpPr>
          <p:nvPr/>
        </p:nvSpPr>
        <p:spPr bwMode="auto">
          <a:xfrm>
            <a:off x="10172700" y="3305175"/>
            <a:ext cx="50800" cy="0"/>
          </a:xfrm>
          <a:prstGeom prst="line">
            <a:avLst/>
          </a:prstGeom>
          <a:noFill/>
          <a:ln w="428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356"/>
          <p:cNvSpPr>
            <a:spLocks noChangeShapeType="1"/>
          </p:cNvSpPr>
          <p:nvPr/>
        </p:nvSpPr>
        <p:spPr bwMode="auto">
          <a:xfrm>
            <a:off x="7131050" y="2822575"/>
            <a:ext cx="0" cy="1349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357"/>
          <p:cNvSpPr>
            <a:spLocks noChangeShapeType="1"/>
          </p:cNvSpPr>
          <p:nvPr/>
        </p:nvSpPr>
        <p:spPr bwMode="auto">
          <a:xfrm>
            <a:off x="7743825" y="3579813"/>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358"/>
          <p:cNvSpPr>
            <a:spLocks noChangeShapeType="1"/>
          </p:cNvSpPr>
          <p:nvPr/>
        </p:nvSpPr>
        <p:spPr bwMode="auto">
          <a:xfrm>
            <a:off x="8358187" y="4011613"/>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359"/>
          <p:cNvSpPr>
            <a:spLocks noChangeShapeType="1"/>
          </p:cNvSpPr>
          <p:nvPr/>
        </p:nvSpPr>
        <p:spPr bwMode="auto">
          <a:xfrm>
            <a:off x="8970962" y="3946525"/>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360"/>
          <p:cNvSpPr>
            <a:spLocks noChangeShapeType="1"/>
          </p:cNvSpPr>
          <p:nvPr/>
        </p:nvSpPr>
        <p:spPr bwMode="auto">
          <a:xfrm>
            <a:off x="10198100" y="4181475"/>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361"/>
          <p:cNvSpPr>
            <a:spLocks noChangeShapeType="1"/>
          </p:cNvSpPr>
          <p:nvPr/>
        </p:nvSpPr>
        <p:spPr bwMode="auto">
          <a:xfrm flipV="1">
            <a:off x="7131050" y="2686050"/>
            <a:ext cx="0" cy="136525"/>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362"/>
          <p:cNvSpPr>
            <a:spLocks noChangeShapeType="1"/>
          </p:cNvSpPr>
          <p:nvPr/>
        </p:nvSpPr>
        <p:spPr bwMode="auto">
          <a:xfrm flipV="1">
            <a:off x="7743825" y="3502025"/>
            <a:ext cx="0" cy="777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63"/>
          <p:cNvSpPr>
            <a:spLocks noChangeShapeType="1"/>
          </p:cNvSpPr>
          <p:nvPr/>
        </p:nvSpPr>
        <p:spPr bwMode="auto">
          <a:xfrm flipV="1">
            <a:off x="8358187" y="3863975"/>
            <a:ext cx="0" cy="14763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64"/>
          <p:cNvSpPr>
            <a:spLocks noChangeShapeType="1"/>
          </p:cNvSpPr>
          <p:nvPr/>
        </p:nvSpPr>
        <p:spPr bwMode="auto">
          <a:xfrm flipV="1">
            <a:off x="8970962" y="3713163"/>
            <a:ext cx="0" cy="233363"/>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65"/>
          <p:cNvSpPr>
            <a:spLocks noChangeShapeType="1"/>
          </p:cNvSpPr>
          <p:nvPr/>
        </p:nvSpPr>
        <p:spPr bwMode="auto">
          <a:xfrm flipV="1">
            <a:off x="10198100" y="4027488"/>
            <a:ext cx="0" cy="153988"/>
          </a:xfrm>
          <a:prstGeom prst="line">
            <a:avLst/>
          </a:prstGeom>
          <a:noFill/>
          <a:ln w="428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Freeform 366"/>
          <p:cNvSpPr>
            <a:spLocks/>
          </p:cNvSpPr>
          <p:nvPr/>
        </p:nvSpPr>
        <p:spPr bwMode="auto">
          <a:xfrm>
            <a:off x="7131050" y="2822575"/>
            <a:ext cx="1839912" cy="1189038"/>
          </a:xfrm>
          <a:custGeom>
            <a:avLst/>
            <a:gdLst>
              <a:gd name="T0" fmla="*/ 0 w 1159"/>
              <a:gd name="T1" fmla="*/ 0 h 749"/>
              <a:gd name="T2" fmla="*/ 386 w 1159"/>
              <a:gd name="T3" fmla="*/ 477 h 749"/>
              <a:gd name="T4" fmla="*/ 773 w 1159"/>
              <a:gd name="T5" fmla="*/ 749 h 749"/>
              <a:gd name="T6" fmla="*/ 1159 w 1159"/>
              <a:gd name="T7" fmla="*/ 708 h 749"/>
            </a:gdLst>
            <a:ahLst/>
            <a:cxnLst>
              <a:cxn ang="0">
                <a:pos x="T0" y="T1"/>
              </a:cxn>
              <a:cxn ang="0">
                <a:pos x="T2" y="T3"/>
              </a:cxn>
              <a:cxn ang="0">
                <a:pos x="T4" y="T5"/>
              </a:cxn>
              <a:cxn ang="0">
                <a:pos x="T6" y="T7"/>
              </a:cxn>
            </a:cxnLst>
            <a:rect l="0" t="0" r="r" b="b"/>
            <a:pathLst>
              <a:path w="1159" h="749">
                <a:moveTo>
                  <a:pt x="0" y="0"/>
                </a:moveTo>
                <a:lnTo>
                  <a:pt x="386" y="477"/>
                </a:lnTo>
                <a:lnTo>
                  <a:pt x="773" y="749"/>
                </a:lnTo>
                <a:lnTo>
                  <a:pt x="1159" y="708"/>
                </a:lnTo>
              </a:path>
            </a:pathLst>
          </a:custGeom>
          <a:noFill/>
          <a:ln w="42863"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Oval 367"/>
          <p:cNvSpPr>
            <a:spLocks noChangeArrowheads="1"/>
          </p:cNvSpPr>
          <p:nvPr/>
        </p:nvSpPr>
        <p:spPr bwMode="auto">
          <a:xfrm>
            <a:off x="7105650" y="27971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368"/>
          <p:cNvSpPr>
            <a:spLocks noEditPoints="1"/>
          </p:cNvSpPr>
          <p:nvPr/>
        </p:nvSpPr>
        <p:spPr bwMode="auto">
          <a:xfrm>
            <a:off x="7085012" y="2774950"/>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Oval 369"/>
          <p:cNvSpPr>
            <a:spLocks noChangeArrowheads="1"/>
          </p:cNvSpPr>
          <p:nvPr/>
        </p:nvSpPr>
        <p:spPr bwMode="auto">
          <a:xfrm>
            <a:off x="7718425" y="3554413"/>
            <a:ext cx="52387"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370"/>
          <p:cNvSpPr>
            <a:spLocks noEditPoints="1"/>
          </p:cNvSpPr>
          <p:nvPr/>
        </p:nvSpPr>
        <p:spPr bwMode="auto">
          <a:xfrm>
            <a:off x="7697787" y="3532188"/>
            <a:ext cx="93662" cy="95250"/>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Oval 371"/>
          <p:cNvSpPr>
            <a:spLocks noChangeArrowheads="1"/>
          </p:cNvSpPr>
          <p:nvPr/>
        </p:nvSpPr>
        <p:spPr bwMode="auto">
          <a:xfrm>
            <a:off x="8332787" y="3986213"/>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372"/>
          <p:cNvSpPr>
            <a:spLocks noEditPoints="1"/>
          </p:cNvSpPr>
          <p:nvPr/>
        </p:nvSpPr>
        <p:spPr bwMode="auto">
          <a:xfrm>
            <a:off x="8310562" y="39639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8 h 235"/>
              <a:gd name="T10" fmla="*/ 117 w 235"/>
              <a:gd name="T11" fmla="*/ 107 h 235"/>
              <a:gd name="T12" fmla="*/ 117 w 235"/>
              <a:gd name="T13" fmla="*/ 0 h 235"/>
              <a:gd name="T14" fmla="*/ 0 w 235"/>
              <a:gd name="T15" fmla="*/ 118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4"/>
                  <a:pt x="123" y="128"/>
                  <a:pt x="117" y="128"/>
                </a:cubicBezTo>
                <a:cubicBezTo>
                  <a:pt x="112" y="128"/>
                  <a:pt x="107" y="124"/>
                  <a:pt x="107" y="118"/>
                </a:cubicBezTo>
                <a:cubicBezTo>
                  <a:pt x="107" y="112"/>
                  <a:pt x="112" y="107"/>
                  <a:pt x="117" y="107"/>
                </a:cubicBezTo>
                <a:close/>
                <a:moveTo>
                  <a:pt x="117" y="0"/>
                </a:moveTo>
                <a:cubicBezTo>
                  <a:pt x="53" y="0"/>
                  <a:pt x="0" y="53"/>
                  <a:pt x="0" y="118"/>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373"/>
          <p:cNvSpPr>
            <a:spLocks/>
          </p:cNvSpPr>
          <p:nvPr/>
        </p:nvSpPr>
        <p:spPr bwMode="auto">
          <a:xfrm>
            <a:off x="8945562" y="3921125"/>
            <a:ext cx="50800" cy="50800"/>
          </a:xfrm>
          <a:custGeom>
            <a:avLst/>
            <a:gdLst>
              <a:gd name="T0" fmla="*/ 128 w 128"/>
              <a:gd name="T1" fmla="*/ 64 h 128"/>
              <a:gd name="T2" fmla="*/ 64 w 128"/>
              <a:gd name="T3" fmla="*/ 0 h 128"/>
              <a:gd name="T4" fmla="*/ 0 w 128"/>
              <a:gd name="T5" fmla="*/ 63 h 128"/>
              <a:gd name="T6" fmla="*/ 64 w 128"/>
              <a:gd name="T7" fmla="*/ 128 h 128"/>
              <a:gd name="T8" fmla="*/ 128 w 128"/>
              <a:gd name="T9" fmla="*/ 64 h 128"/>
            </a:gdLst>
            <a:ahLst/>
            <a:cxnLst>
              <a:cxn ang="0">
                <a:pos x="T0" y="T1"/>
              </a:cxn>
              <a:cxn ang="0">
                <a:pos x="T2" y="T3"/>
              </a:cxn>
              <a:cxn ang="0">
                <a:pos x="T4" y="T5"/>
              </a:cxn>
              <a:cxn ang="0">
                <a:pos x="T6" y="T7"/>
              </a:cxn>
              <a:cxn ang="0">
                <a:pos x="T8" y="T9"/>
              </a:cxn>
            </a:cxnLst>
            <a:rect l="0" t="0" r="r" b="b"/>
            <a:pathLst>
              <a:path w="128" h="128">
                <a:moveTo>
                  <a:pt x="128" y="64"/>
                </a:moveTo>
                <a:cubicBezTo>
                  <a:pt x="128" y="28"/>
                  <a:pt x="100" y="0"/>
                  <a:pt x="64" y="0"/>
                </a:cubicBezTo>
                <a:cubicBezTo>
                  <a:pt x="29" y="0"/>
                  <a:pt x="0" y="28"/>
                  <a:pt x="0" y="63"/>
                </a:cubicBezTo>
                <a:cubicBezTo>
                  <a:pt x="0" y="99"/>
                  <a:pt x="29" y="128"/>
                  <a:pt x="64" y="128"/>
                </a:cubicBezTo>
                <a:cubicBezTo>
                  <a:pt x="100" y="128"/>
                  <a:pt x="128" y="99"/>
                  <a:pt x="128" y="64"/>
                </a:cubicBezTo>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374"/>
          <p:cNvSpPr>
            <a:spLocks noEditPoints="1"/>
          </p:cNvSpPr>
          <p:nvPr/>
        </p:nvSpPr>
        <p:spPr bwMode="auto">
          <a:xfrm>
            <a:off x="8924925" y="3900488"/>
            <a:ext cx="93662" cy="93663"/>
          </a:xfrm>
          <a:custGeom>
            <a:avLst/>
            <a:gdLst>
              <a:gd name="T0" fmla="*/ 117 w 235"/>
              <a:gd name="T1" fmla="*/ 107 h 235"/>
              <a:gd name="T2" fmla="*/ 128 w 235"/>
              <a:gd name="T3" fmla="*/ 118 h 235"/>
              <a:gd name="T4" fmla="*/ 128 w 235"/>
              <a:gd name="T5" fmla="*/ 118 h 235"/>
              <a:gd name="T6" fmla="*/ 117 w 235"/>
              <a:gd name="T7" fmla="*/ 128 h 235"/>
              <a:gd name="T8" fmla="*/ 107 w 235"/>
              <a:gd name="T9" fmla="*/ 117 h 235"/>
              <a:gd name="T10" fmla="*/ 117 w 235"/>
              <a:gd name="T11" fmla="*/ 107 h 235"/>
              <a:gd name="T12" fmla="*/ 117 w 235"/>
              <a:gd name="T13" fmla="*/ 0 h 235"/>
              <a:gd name="T14" fmla="*/ 0 w 235"/>
              <a:gd name="T15" fmla="*/ 117 h 235"/>
              <a:gd name="T16" fmla="*/ 117 w 235"/>
              <a:gd name="T17" fmla="*/ 235 h 235"/>
              <a:gd name="T18" fmla="*/ 235 w 235"/>
              <a:gd name="T19" fmla="*/ 118 h 235"/>
              <a:gd name="T20" fmla="*/ 235 w 235"/>
              <a:gd name="T21" fmla="*/ 118 h 235"/>
              <a:gd name="T22" fmla="*/ 117 w 23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5">
                <a:moveTo>
                  <a:pt x="117" y="107"/>
                </a:moveTo>
                <a:cubicBezTo>
                  <a:pt x="123" y="107"/>
                  <a:pt x="128" y="112"/>
                  <a:pt x="128" y="118"/>
                </a:cubicBezTo>
                <a:lnTo>
                  <a:pt x="128" y="118"/>
                </a:lnTo>
                <a:cubicBezTo>
                  <a:pt x="128" y="123"/>
                  <a:pt x="123" y="128"/>
                  <a:pt x="117" y="128"/>
                </a:cubicBezTo>
                <a:cubicBezTo>
                  <a:pt x="112" y="128"/>
                  <a:pt x="107" y="123"/>
                  <a:pt x="107" y="117"/>
                </a:cubicBezTo>
                <a:cubicBezTo>
                  <a:pt x="107" y="112"/>
                  <a:pt x="112" y="107"/>
                  <a:pt x="117" y="107"/>
                </a:cubicBezTo>
                <a:close/>
                <a:moveTo>
                  <a:pt x="117" y="0"/>
                </a:moveTo>
                <a:cubicBezTo>
                  <a:pt x="53" y="0"/>
                  <a:pt x="0" y="53"/>
                  <a:pt x="0" y="117"/>
                </a:cubicBezTo>
                <a:cubicBezTo>
                  <a:pt x="0" y="182"/>
                  <a:pt x="53" y="235"/>
                  <a:pt x="117" y="235"/>
                </a:cubicBezTo>
                <a:cubicBezTo>
                  <a:pt x="182" y="235"/>
                  <a:pt x="235" y="182"/>
                  <a:pt x="235" y="118"/>
                </a:cubicBezTo>
                <a:lnTo>
                  <a:pt x="235" y="118"/>
                </a:lnTo>
                <a:cubicBezTo>
                  <a:pt x="235" y="53"/>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Oval 375"/>
          <p:cNvSpPr>
            <a:spLocks noChangeArrowheads="1"/>
          </p:cNvSpPr>
          <p:nvPr/>
        </p:nvSpPr>
        <p:spPr bwMode="auto">
          <a:xfrm>
            <a:off x="10172700" y="4156075"/>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76"/>
          <p:cNvSpPr>
            <a:spLocks noEditPoints="1"/>
          </p:cNvSpPr>
          <p:nvPr/>
        </p:nvSpPr>
        <p:spPr bwMode="auto">
          <a:xfrm>
            <a:off x="10150475" y="4133850"/>
            <a:ext cx="95250" cy="93663"/>
          </a:xfrm>
          <a:custGeom>
            <a:avLst/>
            <a:gdLst>
              <a:gd name="T0" fmla="*/ 117 w 235"/>
              <a:gd name="T1" fmla="*/ 106 h 234"/>
              <a:gd name="T2" fmla="*/ 128 w 235"/>
              <a:gd name="T3" fmla="*/ 117 h 234"/>
              <a:gd name="T4" fmla="*/ 128 w 235"/>
              <a:gd name="T5" fmla="*/ 117 h 234"/>
              <a:gd name="T6" fmla="*/ 117 w 235"/>
              <a:gd name="T7" fmla="*/ 128 h 234"/>
              <a:gd name="T8" fmla="*/ 107 w 235"/>
              <a:gd name="T9" fmla="*/ 117 h 234"/>
              <a:gd name="T10" fmla="*/ 117 w 235"/>
              <a:gd name="T11" fmla="*/ 106 h 234"/>
              <a:gd name="T12" fmla="*/ 117 w 235"/>
              <a:gd name="T13" fmla="*/ 0 h 234"/>
              <a:gd name="T14" fmla="*/ 0 w 235"/>
              <a:gd name="T15" fmla="*/ 117 h 234"/>
              <a:gd name="T16" fmla="*/ 117 w 235"/>
              <a:gd name="T17" fmla="*/ 234 h 234"/>
              <a:gd name="T18" fmla="*/ 235 w 235"/>
              <a:gd name="T19" fmla="*/ 117 h 234"/>
              <a:gd name="T20" fmla="*/ 235 w 235"/>
              <a:gd name="T21" fmla="*/ 117 h 234"/>
              <a:gd name="T22" fmla="*/ 117 w 235"/>
              <a:gd name="T23"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234">
                <a:moveTo>
                  <a:pt x="117" y="106"/>
                </a:moveTo>
                <a:cubicBezTo>
                  <a:pt x="123" y="106"/>
                  <a:pt x="128" y="111"/>
                  <a:pt x="128" y="117"/>
                </a:cubicBezTo>
                <a:lnTo>
                  <a:pt x="128" y="117"/>
                </a:lnTo>
                <a:cubicBezTo>
                  <a:pt x="128" y="123"/>
                  <a:pt x="123" y="128"/>
                  <a:pt x="117" y="128"/>
                </a:cubicBezTo>
                <a:cubicBezTo>
                  <a:pt x="112" y="128"/>
                  <a:pt x="107" y="123"/>
                  <a:pt x="107" y="117"/>
                </a:cubicBezTo>
                <a:cubicBezTo>
                  <a:pt x="107" y="111"/>
                  <a:pt x="112" y="106"/>
                  <a:pt x="117" y="106"/>
                </a:cubicBezTo>
                <a:close/>
                <a:moveTo>
                  <a:pt x="117" y="0"/>
                </a:moveTo>
                <a:cubicBezTo>
                  <a:pt x="53" y="0"/>
                  <a:pt x="0" y="52"/>
                  <a:pt x="0" y="117"/>
                </a:cubicBezTo>
                <a:cubicBezTo>
                  <a:pt x="0" y="182"/>
                  <a:pt x="53" y="234"/>
                  <a:pt x="117" y="234"/>
                </a:cubicBezTo>
                <a:cubicBezTo>
                  <a:pt x="182" y="234"/>
                  <a:pt x="235" y="182"/>
                  <a:pt x="235" y="117"/>
                </a:cubicBezTo>
                <a:lnTo>
                  <a:pt x="235" y="117"/>
                </a:lnTo>
                <a:cubicBezTo>
                  <a:pt x="235" y="52"/>
                  <a:pt x="182" y="0"/>
                  <a:pt x="117"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Line 377"/>
          <p:cNvSpPr>
            <a:spLocks noChangeShapeType="1"/>
          </p:cNvSpPr>
          <p:nvPr/>
        </p:nvSpPr>
        <p:spPr bwMode="auto">
          <a:xfrm>
            <a:off x="7105650" y="295751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378"/>
          <p:cNvSpPr>
            <a:spLocks noChangeShapeType="1"/>
          </p:cNvSpPr>
          <p:nvPr/>
        </p:nvSpPr>
        <p:spPr bwMode="auto">
          <a:xfrm>
            <a:off x="7718425" y="3657600"/>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379"/>
          <p:cNvSpPr>
            <a:spLocks noChangeShapeType="1"/>
          </p:cNvSpPr>
          <p:nvPr/>
        </p:nvSpPr>
        <p:spPr bwMode="auto">
          <a:xfrm>
            <a:off x="8332787" y="41592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380"/>
          <p:cNvSpPr>
            <a:spLocks noChangeShapeType="1"/>
          </p:cNvSpPr>
          <p:nvPr/>
        </p:nvSpPr>
        <p:spPr bwMode="auto">
          <a:xfrm>
            <a:off x="8945562" y="41798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381"/>
          <p:cNvSpPr>
            <a:spLocks noChangeShapeType="1"/>
          </p:cNvSpPr>
          <p:nvPr/>
        </p:nvSpPr>
        <p:spPr bwMode="auto">
          <a:xfrm>
            <a:off x="10172700" y="43354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382"/>
          <p:cNvSpPr>
            <a:spLocks noChangeShapeType="1"/>
          </p:cNvSpPr>
          <p:nvPr/>
        </p:nvSpPr>
        <p:spPr bwMode="auto">
          <a:xfrm>
            <a:off x="7105650" y="2686050"/>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383"/>
          <p:cNvSpPr>
            <a:spLocks noChangeShapeType="1"/>
          </p:cNvSpPr>
          <p:nvPr/>
        </p:nvSpPr>
        <p:spPr bwMode="auto">
          <a:xfrm>
            <a:off x="7718425" y="3502025"/>
            <a:ext cx="52387"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384"/>
          <p:cNvSpPr>
            <a:spLocks noChangeShapeType="1"/>
          </p:cNvSpPr>
          <p:nvPr/>
        </p:nvSpPr>
        <p:spPr bwMode="auto">
          <a:xfrm>
            <a:off x="8332787" y="3863975"/>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Line 385"/>
          <p:cNvSpPr>
            <a:spLocks noChangeShapeType="1"/>
          </p:cNvSpPr>
          <p:nvPr/>
        </p:nvSpPr>
        <p:spPr bwMode="auto">
          <a:xfrm>
            <a:off x="8945562" y="3713163"/>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Line 386"/>
          <p:cNvSpPr>
            <a:spLocks noChangeShapeType="1"/>
          </p:cNvSpPr>
          <p:nvPr/>
        </p:nvSpPr>
        <p:spPr bwMode="auto">
          <a:xfrm>
            <a:off x="10172700" y="4027488"/>
            <a:ext cx="50800" cy="0"/>
          </a:xfrm>
          <a:prstGeom prst="line">
            <a:avLst/>
          </a:prstGeom>
          <a:noFill/>
          <a:ln w="428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20" name="Group 419"/>
          <p:cNvGrpSpPr/>
          <p:nvPr/>
        </p:nvGrpSpPr>
        <p:grpSpPr>
          <a:xfrm>
            <a:off x="8408987" y="1517650"/>
            <a:ext cx="1890465" cy="981233"/>
            <a:chOff x="8472487" y="1843088"/>
            <a:chExt cx="1890465" cy="981233"/>
          </a:xfrm>
        </p:grpSpPr>
        <p:sp>
          <p:nvSpPr>
            <p:cNvPr id="394" name="Rectangle 387"/>
            <p:cNvSpPr>
              <a:spLocks noChangeArrowheads="1"/>
            </p:cNvSpPr>
            <p:nvPr/>
          </p:nvSpPr>
          <p:spPr bwMode="auto">
            <a:xfrm>
              <a:off x="8747125" y="1843088"/>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1" name="Rectangle 394"/>
            <p:cNvSpPr>
              <a:spLocks noChangeArrowheads="1"/>
            </p:cNvSpPr>
            <p:nvPr/>
          </p:nvSpPr>
          <p:spPr bwMode="auto">
            <a:xfrm>
              <a:off x="8747125" y="2085975"/>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1,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8" name="Rectangle 401"/>
            <p:cNvSpPr>
              <a:spLocks noChangeArrowheads="1"/>
            </p:cNvSpPr>
            <p:nvPr/>
          </p:nvSpPr>
          <p:spPr bwMode="auto">
            <a:xfrm>
              <a:off x="8747125" y="2335213"/>
              <a:ext cx="12727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5" name="Rectangle 408"/>
            <p:cNvSpPr>
              <a:spLocks noChangeArrowheads="1"/>
            </p:cNvSpPr>
            <p:nvPr/>
          </p:nvSpPr>
          <p:spPr bwMode="auto">
            <a:xfrm>
              <a:off x="8747125" y="2578100"/>
              <a:ext cx="16158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rPr>
                <a:t>H = 6, not Guided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419" name="Group 418"/>
            <p:cNvGrpSpPr/>
            <p:nvPr/>
          </p:nvGrpSpPr>
          <p:grpSpPr>
            <a:xfrm>
              <a:off x="8472487" y="1870075"/>
              <a:ext cx="255587" cy="887413"/>
              <a:chOff x="8472487" y="1870075"/>
              <a:chExt cx="255587" cy="887413"/>
            </a:xfrm>
          </p:grpSpPr>
          <p:sp>
            <p:nvSpPr>
              <p:cNvPr id="396" name="Line 389"/>
              <p:cNvSpPr>
                <a:spLocks noChangeShapeType="1"/>
              </p:cNvSpPr>
              <p:nvPr/>
            </p:nvSpPr>
            <p:spPr bwMode="auto">
              <a:xfrm>
                <a:off x="8575675" y="2022475"/>
                <a:ext cx="50800" cy="0"/>
              </a:xfrm>
              <a:prstGeom prst="line">
                <a:avLst/>
              </a:prstGeom>
              <a:noFill/>
              <a:ln w="17463"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1"/>
              <p:cNvSpPr>
                <a:spLocks noChangeShapeType="1"/>
              </p:cNvSpPr>
              <p:nvPr/>
            </p:nvSpPr>
            <p:spPr bwMode="auto">
              <a:xfrm flipV="1">
                <a:off x="8601075" y="1870075"/>
                <a:ext cx="0" cy="152400"/>
              </a:xfrm>
              <a:prstGeom prst="line">
                <a:avLst/>
              </a:prstGeom>
              <a:noFill/>
              <a:ln w="17463"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Oval 392"/>
              <p:cNvSpPr>
                <a:spLocks noChangeArrowheads="1"/>
              </p:cNvSpPr>
              <p:nvPr/>
            </p:nvSpPr>
            <p:spPr bwMode="auto">
              <a:xfrm>
                <a:off x="8575675" y="1920875"/>
                <a:ext cx="50800" cy="50800"/>
              </a:xfrm>
              <a:prstGeom prst="ellipse">
                <a:avLst/>
              </a:pr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393"/>
              <p:cNvSpPr>
                <a:spLocks noEditPoints="1"/>
              </p:cNvSpPr>
              <p:nvPr/>
            </p:nvSpPr>
            <p:spPr bwMode="auto">
              <a:xfrm>
                <a:off x="8566150" y="1911350"/>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8591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Line 395"/>
              <p:cNvSpPr>
                <a:spLocks noChangeShapeType="1"/>
              </p:cNvSpPr>
              <p:nvPr/>
            </p:nvSpPr>
            <p:spPr bwMode="auto">
              <a:xfrm>
                <a:off x="8472487" y="2190750"/>
                <a:ext cx="255587" cy="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396"/>
              <p:cNvSpPr>
                <a:spLocks noChangeShapeType="1"/>
              </p:cNvSpPr>
              <p:nvPr/>
            </p:nvSpPr>
            <p:spPr bwMode="auto">
              <a:xfrm>
                <a:off x="8575675" y="22669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397"/>
              <p:cNvSpPr>
                <a:spLocks noChangeShapeType="1"/>
              </p:cNvSpPr>
              <p:nvPr/>
            </p:nvSpPr>
            <p:spPr bwMode="auto">
              <a:xfrm>
                <a:off x="8575675" y="2114550"/>
                <a:ext cx="50800" cy="0"/>
              </a:xfrm>
              <a:prstGeom prst="line">
                <a:avLst/>
              </a:prstGeom>
              <a:noFill/>
              <a:ln w="17463"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398"/>
              <p:cNvSpPr>
                <a:spLocks noChangeShapeType="1"/>
              </p:cNvSpPr>
              <p:nvPr/>
            </p:nvSpPr>
            <p:spPr bwMode="auto">
              <a:xfrm flipV="1">
                <a:off x="8601075" y="2114550"/>
                <a:ext cx="0" cy="152400"/>
              </a:xfrm>
              <a:prstGeom prst="line">
                <a:avLst/>
              </a:prstGeom>
              <a:noFill/>
              <a:ln w="17463"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Oval 399"/>
              <p:cNvSpPr>
                <a:spLocks noChangeArrowheads="1"/>
              </p:cNvSpPr>
              <p:nvPr/>
            </p:nvSpPr>
            <p:spPr bwMode="auto">
              <a:xfrm>
                <a:off x="8575675" y="2165350"/>
                <a:ext cx="50800" cy="50800"/>
              </a:xfrm>
              <a:prstGeom prst="ellipse">
                <a:avLst/>
              </a:pr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400"/>
              <p:cNvSpPr>
                <a:spLocks noEditPoints="1"/>
              </p:cNvSpPr>
              <p:nvPr/>
            </p:nvSpPr>
            <p:spPr bwMode="auto">
              <a:xfrm>
                <a:off x="8566150" y="2157413"/>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D5828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Line 402"/>
              <p:cNvSpPr>
                <a:spLocks noChangeShapeType="1"/>
              </p:cNvSpPr>
              <p:nvPr/>
            </p:nvSpPr>
            <p:spPr bwMode="auto">
              <a:xfrm>
                <a:off x="8472487" y="2435225"/>
                <a:ext cx="255587" cy="0"/>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403"/>
              <p:cNvSpPr>
                <a:spLocks noChangeShapeType="1"/>
              </p:cNvSpPr>
              <p:nvPr/>
            </p:nvSpPr>
            <p:spPr bwMode="auto">
              <a:xfrm>
                <a:off x="8575675" y="2513013"/>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404"/>
              <p:cNvSpPr>
                <a:spLocks noChangeShapeType="1"/>
              </p:cNvSpPr>
              <p:nvPr/>
            </p:nvSpPr>
            <p:spPr bwMode="auto">
              <a:xfrm>
                <a:off x="8575675" y="2359025"/>
                <a:ext cx="50800" cy="0"/>
              </a:xfrm>
              <a:prstGeom prst="line">
                <a:avLst/>
              </a:prstGeom>
              <a:noFill/>
              <a:ln w="17463"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405"/>
              <p:cNvSpPr>
                <a:spLocks noChangeShapeType="1"/>
              </p:cNvSpPr>
              <p:nvPr/>
            </p:nvSpPr>
            <p:spPr bwMode="auto">
              <a:xfrm flipV="1">
                <a:off x="8601075" y="2359025"/>
                <a:ext cx="0" cy="153988"/>
              </a:xfrm>
              <a:prstGeom prst="line">
                <a:avLst/>
              </a:prstGeom>
              <a:noFill/>
              <a:ln w="17463"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Oval 406"/>
              <p:cNvSpPr>
                <a:spLocks noChangeArrowheads="1"/>
              </p:cNvSpPr>
              <p:nvPr/>
            </p:nvSpPr>
            <p:spPr bwMode="auto">
              <a:xfrm>
                <a:off x="8575675" y="2409825"/>
                <a:ext cx="50800" cy="50800"/>
              </a:xfrm>
              <a:prstGeom prst="ellipse">
                <a:avLst/>
              </a:pr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407"/>
              <p:cNvSpPr>
                <a:spLocks noEditPoints="1"/>
              </p:cNvSpPr>
              <p:nvPr/>
            </p:nvSpPr>
            <p:spPr bwMode="auto">
              <a:xfrm>
                <a:off x="8566150" y="2401888"/>
                <a:ext cx="68262" cy="68263"/>
              </a:xfrm>
              <a:custGeom>
                <a:avLst/>
                <a:gdLst>
                  <a:gd name="T0" fmla="*/ 85 w 171"/>
                  <a:gd name="T1" fmla="*/ 43 h 171"/>
                  <a:gd name="T2" fmla="*/ 128 w 171"/>
                  <a:gd name="T3" fmla="*/ 85 h 171"/>
                  <a:gd name="T4" fmla="*/ 128 w 171"/>
                  <a:gd name="T5" fmla="*/ 85 h 171"/>
                  <a:gd name="T6" fmla="*/ 85 w 171"/>
                  <a:gd name="T7" fmla="*/ 128 h 171"/>
                  <a:gd name="T8" fmla="*/ 43 w 171"/>
                  <a:gd name="T9" fmla="*/ 85 h 171"/>
                  <a:gd name="T10" fmla="*/ 85 w 171"/>
                  <a:gd name="T11" fmla="*/ 43 h 171"/>
                  <a:gd name="T12" fmla="*/ 85 w 171"/>
                  <a:gd name="T13" fmla="*/ 0 h 171"/>
                  <a:gd name="T14" fmla="*/ 0 w 171"/>
                  <a:gd name="T15" fmla="*/ 85 h 171"/>
                  <a:gd name="T16" fmla="*/ 85 w 171"/>
                  <a:gd name="T17" fmla="*/ 171 h 171"/>
                  <a:gd name="T18" fmla="*/ 171 w 171"/>
                  <a:gd name="T19" fmla="*/ 85 h 171"/>
                  <a:gd name="T20" fmla="*/ 171 w 171"/>
                  <a:gd name="T21" fmla="*/ 85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5"/>
                    </a:cubicBezTo>
                    <a:lnTo>
                      <a:pt x="128" y="85"/>
                    </a:lnTo>
                    <a:cubicBezTo>
                      <a:pt x="128" y="109"/>
                      <a:pt x="109" y="128"/>
                      <a:pt x="85" y="128"/>
                    </a:cubicBezTo>
                    <a:cubicBezTo>
                      <a:pt x="62" y="128"/>
                      <a:pt x="43" y="109"/>
                      <a:pt x="43" y="85"/>
                    </a:cubicBezTo>
                    <a:cubicBezTo>
                      <a:pt x="43" y="62"/>
                      <a:pt x="62" y="43"/>
                      <a:pt x="85" y="43"/>
                    </a:cubicBezTo>
                    <a:close/>
                    <a:moveTo>
                      <a:pt x="85" y="0"/>
                    </a:moveTo>
                    <a:cubicBezTo>
                      <a:pt x="38" y="0"/>
                      <a:pt x="0" y="38"/>
                      <a:pt x="0" y="85"/>
                    </a:cubicBezTo>
                    <a:cubicBezTo>
                      <a:pt x="0" y="133"/>
                      <a:pt x="38" y="171"/>
                      <a:pt x="85" y="171"/>
                    </a:cubicBezTo>
                    <a:cubicBezTo>
                      <a:pt x="133" y="171"/>
                      <a:pt x="171" y="133"/>
                      <a:pt x="171" y="85"/>
                    </a:cubicBezTo>
                    <a:lnTo>
                      <a:pt x="171" y="85"/>
                    </a:lnTo>
                    <a:cubicBezTo>
                      <a:pt x="171" y="38"/>
                      <a:pt x="133" y="0"/>
                      <a:pt x="85" y="0"/>
                    </a:cubicBezTo>
                    <a:close/>
                  </a:path>
                </a:pathLst>
              </a:custGeom>
              <a:solidFill>
                <a:srgbClr val="0C23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Line 409"/>
              <p:cNvSpPr>
                <a:spLocks noChangeShapeType="1"/>
              </p:cNvSpPr>
              <p:nvPr/>
            </p:nvSpPr>
            <p:spPr bwMode="auto">
              <a:xfrm>
                <a:off x="8472487" y="2681288"/>
                <a:ext cx="255587" cy="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Line 410"/>
              <p:cNvSpPr>
                <a:spLocks noChangeShapeType="1"/>
              </p:cNvSpPr>
              <p:nvPr/>
            </p:nvSpPr>
            <p:spPr bwMode="auto">
              <a:xfrm>
                <a:off x="8575675" y="27574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Line 411"/>
              <p:cNvSpPr>
                <a:spLocks noChangeShapeType="1"/>
              </p:cNvSpPr>
              <p:nvPr/>
            </p:nvSpPr>
            <p:spPr bwMode="auto">
              <a:xfrm>
                <a:off x="8575675" y="2605088"/>
                <a:ext cx="50800" cy="0"/>
              </a:xfrm>
              <a:prstGeom prst="line">
                <a:avLst/>
              </a:prstGeom>
              <a:noFill/>
              <a:ln w="17463"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413"/>
              <p:cNvSpPr>
                <a:spLocks noChangeShapeType="1"/>
              </p:cNvSpPr>
              <p:nvPr/>
            </p:nvSpPr>
            <p:spPr bwMode="auto">
              <a:xfrm flipV="1">
                <a:off x="8601075" y="2605088"/>
                <a:ext cx="0" cy="152400"/>
              </a:xfrm>
              <a:prstGeom prst="line">
                <a:avLst/>
              </a:prstGeom>
              <a:noFill/>
              <a:ln w="17463"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414"/>
              <p:cNvSpPr>
                <a:spLocks noChangeArrowheads="1"/>
              </p:cNvSpPr>
              <p:nvPr/>
            </p:nvSpPr>
            <p:spPr bwMode="auto">
              <a:xfrm>
                <a:off x="8575675" y="2655888"/>
                <a:ext cx="50800" cy="50800"/>
              </a:xfrm>
              <a:prstGeom prst="ellipse">
                <a:avLst/>
              </a:pr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415"/>
              <p:cNvSpPr>
                <a:spLocks noEditPoints="1"/>
              </p:cNvSpPr>
              <p:nvPr/>
            </p:nvSpPr>
            <p:spPr bwMode="auto">
              <a:xfrm>
                <a:off x="8566150" y="2646363"/>
                <a:ext cx="68262" cy="68263"/>
              </a:xfrm>
              <a:custGeom>
                <a:avLst/>
                <a:gdLst>
                  <a:gd name="T0" fmla="*/ 85 w 171"/>
                  <a:gd name="T1" fmla="*/ 43 h 171"/>
                  <a:gd name="T2" fmla="*/ 128 w 171"/>
                  <a:gd name="T3" fmla="*/ 86 h 171"/>
                  <a:gd name="T4" fmla="*/ 128 w 171"/>
                  <a:gd name="T5" fmla="*/ 86 h 171"/>
                  <a:gd name="T6" fmla="*/ 85 w 171"/>
                  <a:gd name="T7" fmla="*/ 128 h 171"/>
                  <a:gd name="T8" fmla="*/ 43 w 171"/>
                  <a:gd name="T9" fmla="*/ 86 h 171"/>
                  <a:gd name="T10" fmla="*/ 85 w 171"/>
                  <a:gd name="T11" fmla="*/ 43 h 171"/>
                  <a:gd name="T12" fmla="*/ 85 w 171"/>
                  <a:gd name="T13" fmla="*/ 0 h 171"/>
                  <a:gd name="T14" fmla="*/ 0 w 171"/>
                  <a:gd name="T15" fmla="*/ 86 h 171"/>
                  <a:gd name="T16" fmla="*/ 85 w 171"/>
                  <a:gd name="T17" fmla="*/ 171 h 171"/>
                  <a:gd name="T18" fmla="*/ 171 w 171"/>
                  <a:gd name="T19" fmla="*/ 86 h 171"/>
                  <a:gd name="T20" fmla="*/ 171 w 171"/>
                  <a:gd name="T21" fmla="*/ 86 h 171"/>
                  <a:gd name="T22" fmla="*/ 85 w 171"/>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171">
                    <a:moveTo>
                      <a:pt x="85" y="43"/>
                    </a:moveTo>
                    <a:cubicBezTo>
                      <a:pt x="109" y="43"/>
                      <a:pt x="128" y="62"/>
                      <a:pt x="128" y="86"/>
                    </a:cubicBezTo>
                    <a:lnTo>
                      <a:pt x="128" y="86"/>
                    </a:lnTo>
                    <a:cubicBezTo>
                      <a:pt x="128" y="109"/>
                      <a:pt x="109" y="128"/>
                      <a:pt x="85" y="128"/>
                    </a:cubicBezTo>
                    <a:cubicBezTo>
                      <a:pt x="62" y="128"/>
                      <a:pt x="43" y="109"/>
                      <a:pt x="43" y="86"/>
                    </a:cubicBezTo>
                    <a:cubicBezTo>
                      <a:pt x="43" y="62"/>
                      <a:pt x="62" y="43"/>
                      <a:pt x="85" y="43"/>
                    </a:cubicBezTo>
                    <a:close/>
                    <a:moveTo>
                      <a:pt x="85" y="0"/>
                    </a:moveTo>
                    <a:cubicBezTo>
                      <a:pt x="38" y="0"/>
                      <a:pt x="0" y="38"/>
                      <a:pt x="0" y="86"/>
                    </a:cubicBezTo>
                    <a:cubicBezTo>
                      <a:pt x="0" y="133"/>
                      <a:pt x="38" y="171"/>
                      <a:pt x="85" y="171"/>
                    </a:cubicBezTo>
                    <a:cubicBezTo>
                      <a:pt x="133" y="171"/>
                      <a:pt x="171" y="133"/>
                      <a:pt x="171" y="86"/>
                    </a:cubicBezTo>
                    <a:lnTo>
                      <a:pt x="171" y="86"/>
                    </a:lnTo>
                    <a:cubicBezTo>
                      <a:pt x="171" y="38"/>
                      <a:pt x="133" y="0"/>
                      <a:pt x="85" y="0"/>
                    </a:cubicBezTo>
                    <a:close/>
                  </a:path>
                </a:pathLst>
              </a:custGeom>
              <a:solidFill>
                <a:srgbClr val="AA052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421" name="Rectangle 19"/>
          <p:cNvSpPr>
            <a:spLocks noChangeArrowheads="1"/>
          </p:cNvSpPr>
          <p:nvPr/>
        </p:nvSpPr>
        <p:spPr bwMode="auto">
          <a:xfrm>
            <a:off x="2245903" y="5042664"/>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2" name="Rectangle 19"/>
          <p:cNvSpPr>
            <a:spLocks noChangeArrowheads="1"/>
          </p:cNvSpPr>
          <p:nvPr/>
        </p:nvSpPr>
        <p:spPr bwMode="auto">
          <a:xfrm>
            <a:off x="7086600" y="5036679"/>
            <a:ext cx="2914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Reward size during first trial (drops)</a:t>
            </a:r>
            <a:endParaRPr kumimoji="0" lang="en-US" altLang="en-US" sz="1400" b="0" i="0" u="none" strike="noStrike" cap="none" normalizeH="0" baseline="0" dirty="0" smtClean="0">
              <a:ln>
                <a:noFill/>
              </a:ln>
              <a:solidFill>
                <a:schemeClr val="tx1"/>
              </a:solidFill>
              <a:effectLst/>
            </a:endParaRPr>
          </a:p>
        </p:txBody>
      </p:sp>
      <p:sp>
        <p:nvSpPr>
          <p:cNvPr id="423" name="TextBox 422"/>
          <p:cNvSpPr txBox="1"/>
          <p:nvPr/>
        </p:nvSpPr>
        <p:spPr>
          <a:xfrm rot="16200000">
            <a:off x="910132" y="3049906"/>
            <a:ext cx="108715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P(correct)</a:t>
            </a:r>
            <a:endParaRPr lang="en-US" sz="1600" dirty="0">
              <a:latin typeface="Arial" panose="020B0604020202020204" pitchFamily="34" charset="0"/>
              <a:cs typeface="Arial" panose="020B0604020202020204" pitchFamily="34" charset="0"/>
            </a:endParaRPr>
          </a:p>
        </p:txBody>
      </p:sp>
      <p:sp>
        <p:nvSpPr>
          <p:cNvPr id="424" name="TextBox 423"/>
          <p:cNvSpPr txBox="1"/>
          <p:nvPr/>
        </p:nvSpPr>
        <p:spPr>
          <a:xfrm rot="16200000">
            <a:off x="5752670" y="3083938"/>
            <a:ext cx="10278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P(switch)</a:t>
            </a:r>
            <a:endParaRPr lang="en-US" sz="1600" dirty="0">
              <a:latin typeface="Arial" panose="020B0604020202020204" pitchFamily="34" charset="0"/>
              <a:cs typeface="Arial" panose="020B0604020202020204" pitchFamily="34" charset="0"/>
            </a:endParaRPr>
          </a:p>
        </p:txBody>
      </p:sp>
      <p:sp>
        <p:nvSpPr>
          <p:cNvPr id="425" name="TextBox 424"/>
          <p:cNvSpPr txBox="1"/>
          <p:nvPr/>
        </p:nvSpPr>
        <p:spPr>
          <a:xfrm>
            <a:off x="1202091" y="1317923"/>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A</a:t>
            </a:r>
            <a:endParaRPr lang="en-US" sz="2400" b="1" dirty="0">
              <a:latin typeface="Arial" panose="020B0604020202020204" pitchFamily="34" charset="0"/>
              <a:cs typeface="Arial" panose="020B0604020202020204" pitchFamily="34" charset="0"/>
            </a:endParaRPr>
          </a:p>
        </p:txBody>
      </p:sp>
      <p:sp>
        <p:nvSpPr>
          <p:cNvPr id="426" name="TextBox 425"/>
          <p:cNvSpPr txBox="1"/>
          <p:nvPr/>
        </p:nvSpPr>
        <p:spPr>
          <a:xfrm>
            <a:off x="6044507" y="1327447"/>
            <a:ext cx="407484"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sp>
        <p:nvSpPr>
          <p:cNvPr id="395" name="TextBox 394"/>
          <p:cNvSpPr txBox="1"/>
          <p:nvPr/>
        </p:nvSpPr>
        <p:spPr>
          <a:xfrm>
            <a:off x="2117752" y="1716851"/>
            <a:ext cx="415498" cy="369332"/>
          </a:xfrm>
          <a:prstGeom prst="rect">
            <a:avLst/>
          </a:prstGeom>
          <a:noFill/>
        </p:spPr>
        <p:txBody>
          <a:bodyPr wrap="none" rtlCol="0">
            <a:spAutoFit/>
          </a:bodyPr>
          <a:lstStyle/>
          <a:p>
            <a:r>
              <a:rPr lang="en-US" dirty="0" smtClean="0"/>
              <a:t>**</a:t>
            </a:r>
            <a:endParaRPr lang="en-US" dirty="0"/>
          </a:p>
        </p:txBody>
      </p:sp>
      <p:sp>
        <p:nvSpPr>
          <p:cNvPr id="397" name="TextBox 396"/>
          <p:cNvSpPr txBox="1"/>
          <p:nvPr/>
        </p:nvSpPr>
        <p:spPr>
          <a:xfrm>
            <a:off x="2772034" y="2160866"/>
            <a:ext cx="300082" cy="369332"/>
          </a:xfrm>
          <a:prstGeom prst="rect">
            <a:avLst/>
          </a:prstGeom>
          <a:noFill/>
        </p:spPr>
        <p:txBody>
          <a:bodyPr wrap="none" rtlCol="0">
            <a:spAutoFit/>
          </a:bodyPr>
          <a:lstStyle/>
          <a:p>
            <a:r>
              <a:rPr lang="en-US" dirty="0" smtClean="0"/>
              <a:t>*</a:t>
            </a:r>
            <a:endParaRPr lang="en-US" dirty="0"/>
          </a:p>
        </p:txBody>
      </p:sp>
      <p:sp>
        <p:nvSpPr>
          <p:cNvPr id="427" name="TextBox 426"/>
          <p:cNvSpPr txBox="1"/>
          <p:nvPr/>
        </p:nvSpPr>
        <p:spPr>
          <a:xfrm>
            <a:off x="3388497" y="2335213"/>
            <a:ext cx="300082" cy="369332"/>
          </a:xfrm>
          <a:prstGeom prst="rect">
            <a:avLst/>
          </a:prstGeom>
          <a:noFill/>
        </p:spPr>
        <p:txBody>
          <a:bodyPr wrap="none" rtlCol="0">
            <a:spAutoFit/>
          </a:bodyPr>
          <a:lstStyle/>
          <a:p>
            <a:r>
              <a:rPr lang="en-US" dirty="0" smtClean="0"/>
              <a:t>*</a:t>
            </a:r>
            <a:endParaRPr lang="en-US" dirty="0"/>
          </a:p>
        </p:txBody>
      </p:sp>
      <p:sp>
        <p:nvSpPr>
          <p:cNvPr id="429" name="TextBox 428"/>
          <p:cNvSpPr txBox="1"/>
          <p:nvPr/>
        </p:nvSpPr>
        <p:spPr>
          <a:xfrm>
            <a:off x="5176086" y="1535946"/>
            <a:ext cx="415498" cy="369332"/>
          </a:xfrm>
          <a:prstGeom prst="rect">
            <a:avLst/>
          </a:prstGeom>
          <a:noFill/>
        </p:spPr>
        <p:txBody>
          <a:bodyPr wrap="none" rtlCol="0">
            <a:spAutoFit/>
          </a:bodyPr>
          <a:lstStyle/>
          <a:p>
            <a:r>
              <a:rPr lang="en-US" dirty="0" smtClean="0"/>
              <a:t>**</a:t>
            </a:r>
            <a:endParaRPr lang="en-US" dirty="0"/>
          </a:p>
        </p:txBody>
      </p:sp>
      <p:sp>
        <p:nvSpPr>
          <p:cNvPr id="430" name="TextBox 429"/>
          <p:cNvSpPr txBox="1"/>
          <p:nvPr/>
        </p:nvSpPr>
        <p:spPr>
          <a:xfrm>
            <a:off x="6923301" y="3124722"/>
            <a:ext cx="415498" cy="369332"/>
          </a:xfrm>
          <a:prstGeom prst="rect">
            <a:avLst/>
          </a:prstGeom>
          <a:noFill/>
        </p:spPr>
        <p:txBody>
          <a:bodyPr wrap="none" rtlCol="0">
            <a:spAutoFit/>
          </a:bodyPr>
          <a:lstStyle/>
          <a:p>
            <a:r>
              <a:rPr lang="en-US" dirty="0" smtClean="0"/>
              <a:t>**</a:t>
            </a:r>
            <a:endParaRPr lang="en-US" dirty="0"/>
          </a:p>
        </p:txBody>
      </p:sp>
      <p:sp>
        <p:nvSpPr>
          <p:cNvPr id="431" name="TextBox 430"/>
          <p:cNvSpPr txBox="1"/>
          <p:nvPr/>
        </p:nvSpPr>
        <p:spPr>
          <a:xfrm>
            <a:off x="7471654" y="3826947"/>
            <a:ext cx="530915" cy="369332"/>
          </a:xfrm>
          <a:prstGeom prst="rect">
            <a:avLst/>
          </a:prstGeom>
          <a:noFill/>
        </p:spPr>
        <p:txBody>
          <a:bodyPr wrap="none" rtlCol="0">
            <a:spAutoFit/>
          </a:bodyPr>
          <a:lstStyle/>
          <a:p>
            <a:r>
              <a:rPr lang="en-US" dirty="0" smtClean="0"/>
              <a:t>***</a:t>
            </a:r>
            <a:endParaRPr lang="en-US" dirty="0"/>
          </a:p>
        </p:txBody>
      </p:sp>
      <p:sp>
        <p:nvSpPr>
          <p:cNvPr id="432" name="TextBox 431"/>
          <p:cNvSpPr txBox="1"/>
          <p:nvPr/>
        </p:nvSpPr>
        <p:spPr>
          <a:xfrm>
            <a:off x="8106207" y="4339194"/>
            <a:ext cx="530915" cy="369332"/>
          </a:xfrm>
          <a:prstGeom prst="rect">
            <a:avLst/>
          </a:prstGeom>
          <a:noFill/>
        </p:spPr>
        <p:txBody>
          <a:bodyPr wrap="none" rtlCol="0">
            <a:spAutoFit/>
          </a:bodyPr>
          <a:lstStyle/>
          <a:p>
            <a:r>
              <a:rPr lang="en-US" dirty="0" smtClean="0"/>
              <a:t>***</a:t>
            </a:r>
            <a:endParaRPr lang="en-US" dirty="0"/>
          </a:p>
        </p:txBody>
      </p:sp>
      <p:sp>
        <p:nvSpPr>
          <p:cNvPr id="433" name="TextBox 432"/>
          <p:cNvSpPr txBox="1"/>
          <p:nvPr/>
        </p:nvSpPr>
        <p:spPr>
          <a:xfrm>
            <a:off x="8811141" y="4236842"/>
            <a:ext cx="300082" cy="369332"/>
          </a:xfrm>
          <a:prstGeom prst="rect">
            <a:avLst/>
          </a:prstGeom>
          <a:noFill/>
        </p:spPr>
        <p:txBody>
          <a:bodyPr wrap="none" rtlCol="0">
            <a:spAutoFit/>
          </a:bodyPr>
          <a:lstStyle/>
          <a:p>
            <a:r>
              <a:rPr lang="en-US" dirty="0" smtClean="0"/>
              <a:t>*</a:t>
            </a:r>
            <a:endParaRPr lang="en-US" dirty="0"/>
          </a:p>
        </p:txBody>
      </p:sp>
      <p:sp>
        <p:nvSpPr>
          <p:cNvPr id="434" name="TextBox 433"/>
          <p:cNvSpPr txBox="1"/>
          <p:nvPr/>
        </p:nvSpPr>
        <p:spPr>
          <a:xfrm>
            <a:off x="9932642" y="4360347"/>
            <a:ext cx="530915"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88955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1689</Words>
  <Application>Microsoft Office PowerPoint</Application>
  <PresentationFormat>Widescreen</PresentationFormat>
  <Paragraphs>483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新細明體</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Siyu - (sywangr)</dc:creator>
  <cp:lastModifiedBy>Jean-Marc</cp:lastModifiedBy>
  <cp:revision>93</cp:revision>
  <dcterms:created xsi:type="dcterms:W3CDTF">2020-08-01T12:40:24Z</dcterms:created>
  <dcterms:modified xsi:type="dcterms:W3CDTF">2020-08-03T17:23:28Z</dcterms:modified>
</cp:coreProperties>
</file>