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4" r:id="rId4"/>
    <p:sldId id="258" r:id="rId5"/>
    <p:sldId id="262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0515" autoAdjust="0"/>
  </p:normalViewPr>
  <p:slideViewPr>
    <p:cSldViewPr snapToGrid="0" snapToObjects="1">
      <p:cViewPr varScale="1">
        <p:scale>
          <a:sx n="88" d="100"/>
          <a:sy n="8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AAA8A-594D-4B7F-9556-FD18C9078200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1BC31-EBF3-4D1B-9138-565EA4644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9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significant, Look at last 5 games Vs first game. If different -&gt; rats change its behavior as </a:t>
            </a:r>
            <a:r>
              <a:rPr lang="en-US" dirty="0" err="1" smtClean="0"/>
              <a:t>ft</a:t>
            </a:r>
            <a:r>
              <a:rPr lang="en-US" dirty="0" smtClean="0"/>
              <a:t> of H on 1</a:t>
            </a:r>
            <a:r>
              <a:rPr lang="en-US" baseline="30000" dirty="0" smtClean="0"/>
              <a:t>st</a:t>
            </a:r>
            <a:r>
              <a:rPr lang="en-US" dirty="0" smtClean="0"/>
              <a:t> trial</a:t>
            </a:r>
          </a:p>
          <a:p>
            <a:r>
              <a:rPr lang="en-US" dirty="0" smtClean="0"/>
              <a:t>Later: compare cases where the tone is played or not.</a:t>
            </a:r>
          </a:p>
          <a:p>
            <a:r>
              <a:rPr lang="en-US" dirty="0" smtClean="0"/>
              <a:t>Plot trial1 only by R-guided value: Are there differences depending on H? Both rats and humans.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 4:</a:t>
            </a:r>
            <a:r>
              <a:rPr lang="en-US" baseline="0" dirty="0" smtClean="0"/>
              <a:t> The higher/Lower the reward, the shorter the RT (inverted U shape). RT decreasing with </a:t>
            </a:r>
            <a:r>
              <a:rPr lang="en-US" baseline="0" dirty="0" err="1" smtClean="0"/>
              <a:t>nb</a:t>
            </a:r>
            <a:r>
              <a:rPr lang="en-US" baseline="0" dirty="0" smtClean="0"/>
              <a:t> of trials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1BC31-EBF3-4D1B-9138-565EA4644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09B3-8653-1C4C-8A65-E2AE8280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6644D-4A26-6E47-A8B2-DE1227A9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F47E-157B-6847-8EAE-2FC58D21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2E3D-22B8-A346-8335-7E85A9DD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D8E5-6908-8946-B2C1-0CA6EAB7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7E6F-68F1-6B4F-A9AB-AAD5F087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00B7E-97E1-AA49-8689-E8B70F743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A895-57F7-F848-A16F-5CB836E9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3F22-45D0-514E-9220-2A869E1A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F8CC-1832-134E-9327-947E0FB2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C3ACD-A12B-8849-A7F2-A5E373D3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D9A3-1199-6546-ACB9-BDB736227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4F3D-6F4D-AD4B-9AE2-4928CA9D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94EA-7612-5240-8871-C136E2F0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0426-E814-8945-A71E-09E61B3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085-5715-4141-A5BD-EE91045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9B26-2DD1-2940-9495-17110996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B4AD-DC5B-E649-8C18-C0AAE79F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86883-158A-C840-B537-E6987D4C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99FCE-2027-814E-AA1C-0199F43D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8C4-D6DF-AA44-835C-AF26DBC6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A3B5-833B-B241-8FE8-5D1396E3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4BED-1E00-3541-B103-22960381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B1BFA-2D37-2041-96B2-473508AE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302F-0305-6444-BFCA-1CA345BD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6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452B-3BA9-A041-8137-FA710613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69357-0293-8341-A47C-BFF40177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9D533-61ED-064E-968A-31ADA6A9D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95A1D-23F4-C34A-ADD1-67069815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B498-D780-DA4C-AC05-E6911C18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0FA9-A848-3547-BA1C-24F55246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E1EF-019E-4E4F-AB65-9227C414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771ED-4117-FE46-BC43-59F5401B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7A295-BD13-2D45-A29F-E87D3F2F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653E7-3491-CC4F-B4C2-D159B32F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F4E60-21F7-1B4E-9630-A44D49B3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3B0D0-567F-DF45-99C2-CA7B9E3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0AFE7-1D80-B24C-A290-919BD15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24BD1-1278-694E-8AEE-7F1B65E0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BD9B-C459-984B-83BE-8C7BED0D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5E5ED-2C15-EB4F-93A0-7FAA3840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7CDBA-E087-CB4F-A226-B65A429C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83D9D-5FF2-A04C-9693-69985236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B95EF-D4DE-2642-AE6E-111C697E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FFC7C-9E4B-FC40-BD2D-91AE4798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082F-85B5-F84F-BB2E-E8F4F7AB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B462-DB49-BB46-926D-2E6381FD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A87C-0E14-3C49-81B1-5C898A10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F577-4703-724D-AA16-C6C3AAA4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B398-3BB4-8545-B25A-0385F576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592C-8808-0341-A0A7-C12D9220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87269-63C1-8245-9434-E8B04967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07E0-821A-CB4A-893A-95A33C43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BD591-36F7-1E4B-B59E-DE05B48B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24E22-CF2D-DD46-854C-6C243543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83E6-FACF-754E-8030-9B6F304E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A4BF4-B803-6446-8D04-2A603716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1B02E-6DBA-3342-91AB-CFB899AF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119EB-EF95-F940-BEB9-B5F98457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86CB-78A4-094B-9700-4BDFF5A5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F628-BDEB-EB48-B3BC-1F5BE3B52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4E47-54CA-6849-A5D3-1DF4DBE7F4D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D0C7-A7F3-5E4E-8D6B-3A04758B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517F-E8D4-4B42-B2A3-C64BA0D91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375D-7EB0-B54C-8FBB-C843F1C5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50C1C5-58AB-DC4C-A57A-BFA6F3DACE0E}"/>
              </a:ext>
            </a:extLst>
          </p:cNvPr>
          <p:cNvCxnSpPr>
            <a:cxnSpLocks/>
          </p:cNvCxnSpPr>
          <p:nvPr/>
        </p:nvCxnSpPr>
        <p:spPr>
          <a:xfrm flipV="1">
            <a:off x="3708356" y="1709231"/>
            <a:ext cx="5530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6F1018D-CB7C-9849-B78F-A07A5AD77A5C}"/>
              </a:ext>
            </a:extLst>
          </p:cNvPr>
          <p:cNvSpPr txBox="1"/>
          <p:nvPr/>
        </p:nvSpPr>
        <p:spPr>
          <a:xfrm>
            <a:off x="1677680" y="399107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start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B30874-1E03-914D-A8F7-F21B4452560A}"/>
              </a:ext>
            </a:extLst>
          </p:cNvPr>
          <p:cNvSpPr txBox="1"/>
          <p:nvPr/>
        </p:nvSpPr>
        <p:spPr>
          <a:xfrm>
            <a:off x="3210281" y="399107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cue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81CD6B-CE1C-F24D-9935-CB88A80D2FF7}"/>
              </a:ext>
            </a:extLst>
          </p:cNvPr>
          <p:cNvSpPr txBox="1"/>
          <p:nvPr/>
        </p:nvSpPr>
        <p:spPr>
          <a:xfrm>
            <a:off x="4796815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response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DF3C69-385B-F544-A554-12DFE63BDC08}"/>
              </a:ext>
            </a:extLst>
          </p:cNvPr>
          <p:cNvCxnSpPr>
            <a:cxnSpLocks/>
          </p:cNvCxnSpPr>
          <p:nvPr/>
        </p:nvCxnSpPr>
        <p:spPr>
          <a:xfrm flipH="1" flipV="1">
            <a:off x="4948190" y="1314612"/>
            <a:ext cx="271258" cy="2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C584E9-D913-0249-A281-C59AC0C34B15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6469951" y="1207129"/>
            <a:ext cx="420839" cy="59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95D354-ACF1-FF4C-B23C-C34DF12D328E}"/>
              </a:ext>
            </a:extLst>
          </p:cNvPr>
          <p:cNvSpPr txBox="1"/>
          <p:nvPr/>
        </p:nvSpPr>
        <p:spPr>
          <a:xfrm>
            <a:off x="6429179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2 start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0C5BDE-A744-7746-95D8-F6399E9C8892}"/>
              </a:ext>
            </a:extLst>
          </p:cNvPr>
          <p:cNvGrpSpPr/>
          <p:nvPr/>
        </p:nvGrpSpPr>
        <p:grpSpPr>
          <a:xfrm>
            <a:off x="6236909" y="573422"/>
            <a:ext cx="1287930" cy="1749110"/>
            <a:chOff x="7793463" y="462124"/>
            <a:chExt cx="2060688" cy="27985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6258A68-CDE1-6346-9947-3CD03120F919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9AE153-CDDF-6A48-8EB3-EA518994CC14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7B1747-28B3-8D4E-8D81-6AC73209C86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5A8F8DE-AFF0-6447-BC7E-127981DA8CF8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7AEBF7D-3D1A-DE46-B537-7AE5B2606AEB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7C4051A-C0D3-4641-AC7E-EA37B390D9E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6F70B7-E64B-AB48-8F01-975F0D1CB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97CF04C-0C5E-2A4D-93CF-A19861C6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0801088-61B8-174C-8EA0-734ABD07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807BDBD-A707-3648-AD8C-9DB58DB41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2A2ECEA-98D5-BB41-BDC0-F90659B3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DD400E9-D4D7-B847-8767-48D54482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DBF3B3E6-6135-2746-8871-2003DCFD222B}"/>
              </a:ext>
            </a:extLst>
          </p:cNvPr>
          <p:cNvSpPr/>
          <p:nvPr/>
        </p:nvSpPr>
        <p:spPr>
          <a:xfrm>
            <a:off x="1509266" y="840970"/>
            <a:ext cx="1287930" cy="1219631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EF6A47-4D31-CF4E-9CC9-B23C8A4AEFC7}"/>
              </a:ext>
            </a:extLst>
          </p:cNvPr>
          <p:cNvSpPr/>
          <p:nvPr/>
        </p:nvSpPr>
        <p:spPr>
          <a:xfrm>
            <a:off x="1967287" y="1712039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E5D66F-B83F-3D48-A656-BB9BD9246CC5}"/>
              </a:ext>
            </a:extLst>
          </p:cNvPr>
          <p:cNvSpPr/>
          <p:nvPr/>
        </p:nvSpPr>
        <p:spPr>
          <a:xfrm>
            <a:off x="2277120" y="1709273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047736-91F5-5940-93EF-C4B9C6F72842}"/>
              </a:ext>
            </a:extLst>
          </p:cNvPr>
          <p:cNvSpPr/>
          <p:nvPr/>
        </p:nvSpPr>
        <p:spPr>
          <a:xfrm>
            <a:off x="1957417" y="865884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68466-9893-3F48-A280-BAA99CE9019B}"/>
              </a:ext>
            </a:extLst>
          </p:cNvPr>
          <p:cNvSpPr/>
          <p:nvPr/>
        </p:nvSpPr>
        <p:spPr>
          <a:xfrm>
            <a:off x="2267250" y="863118"/>
            <a:ext cx="71926" cy="348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3D7BA55-8BBD-9445-81DF-A28416CA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44" y="579038"/>
            <a:ext cx="138976" cy="22763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5BD8C6B-121D-A344-94A8-09361948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55" y="749301"/>
            <a:ext cx="138976" cy="22763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C62E9E-9714-2047-A137-B49A30F3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030" y="749301"/>
            <a:ext cx="138976" cy="22763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3DFAD21-46AF-5B4F-9BCF-545D943E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32" y="1901533"/>
            <a:ext cx="138976" cy="22763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51D8085-063A-404D-AA03-2928BD88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85" y="1903769"/>
            <a:ext cx="138976" cy="22763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A336D4D-2CBB-A449-BD28-04A6FFDDD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44" y="2100516"/>
            <a:ext cx="138976" cy="227633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AEAC2C85-803B-5142-BE31-B5AD23B54700}"/>
              </a:ext>
            </a:extLst>
          </p:cNvPr>
          <p:cNvGrpSpPr/>
          <p:nvPr/>
        </p:nvGrpSpPr>
        <p:grpSpPr>
          <a:xfrm>
            <a:off x="3064391" y="576230"/>
            <a:ext cx="1287930" cy="1749110"/>
            <a:chOff x="7793463" y="462124"/>
            <a:chExt cx="2060688" cy="279857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3022511-C1CC-5141-98B9-E8C4BA6885C7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30C3B9B-69D1-DB43-A108-9313C72B4BB9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B2E1C45-571D-C84C-AFD4-D28667226BF9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6253A0E-9479-0A46-B61E-18446729D7CD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56F7EEF-3850-9644-A4E0-5FF83B92C6B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E9B2295-F5AD-CF4D-A654-32C0A58AB99F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45DB05CC-A80C-684D-AF5E-6C403FA98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90F4D8B-E2E3-554B-BC79-F5707CE3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51195FF-CED5-FC4E-BF8D-451F789E2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F6C0A65-EE3A-1042-8D8D-B30B63B1D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8B23FC9-6C30-744D-ABBF-8899492B9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A27AAF7-9641-CE49-AF04-C4725045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A90C48-DD8B-5045-A7FB-6D5802FB9E6E}"/>
              </a:ext>
            </a:extLst>
          </p:cNvPr>
          <p:cNvGrpSpPr/>
          <p:nvPr/>
        </p:nvGrpSpPr>
        <p:grpSpPr>
          <a:xfrm>
            <a:off x="4612196" y="573422"/>
            <a:ext cx="1287930" cy="1749110"/>
            <a:chOff x="7793463" y="462124"/>
            <a:chExt cx="2060688" cy="2798576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E2CC1B2-6DB8-E446-9B31-89E15A6668AD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4E847A9-373A-2A45-84A5-DA51CCF8C2D5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F92E51D-3F3D-6847-9A70-8A6E20EDA5A9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D3FE65-FAAE-E84F-BC95-25842B70E784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B997706-BB71-F14E-819F-7CA62251049A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B39E90F-6E06-6B41-A100-66DBE496BD3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1A07E24F-20BE-3643-8EEF-3F6ACEAD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EF3C0F2-F7F8-8E4C-83F5-77A17676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3D76FD9-8472-C54B-AF6C-064A6EF9A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14E72A4-0291-6245-A9BB-467A0FA6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FF9D1326-FC4B-0E47-8089-E0376910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2B5A5649-C641-5349-B77F-CC740D56E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8082627D-B1ED-3147-806C-695DCBB61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47" y="1794076"/>
            <a:ext cx="227651" cy="227651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17275AB-5709-5643-AB48-478F677753CE}"/>
              </a:ext>
            </a:extLst>
          </p:cNvPr>
          <p:cNvCxnSpPr>
            <a:cxnSpLocks/>
          </p:cNvCxnSpPr>
          <p:nvPr/>
        </p:nvCxnSpPr>
        <p:spPr>
          <a:xfrm>
            <a:off x="2146854" y="1482235"/>
            <a:ext cx="5806" cy="30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D612C71-75FC-8B4D-83A4-8E1079F78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588" y="2089356"/>
            <a:ext cx="227916" cy="27302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878D456-8768-A44C-946B-E3CD052E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926" y="690372"/>
            <a:ext cx="227916" cy="27302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96A8A21-0CEC-1140-955C-37BE50CD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58" y="1450154"/>
            <a:ext cx="227651" cy="22765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2C6DB7F-E267-6749-8FEF-D7868F7E7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83" y="1112119"/>
            <a:ext cx="227651" cy="22765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BCBE717-FA69-544B-8D1A-438D08ED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82" y="2103992"/>
            <a:ext cx="227916" cy="27302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D5C8A3F-D098-CE4C-B26E-0AF29DCEFEFA}"/>
              </a:ext>
            </a:extLst>
          </p:cNvPr>
          <p:cNvSpPr txBox="1"/>
          <p:nvPr/>
        </p:nvSpPr>
        <p:spPr>
          <a:xfrm>
            <a:off x="8006163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2 cue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2F2F81D-63E8-154B-A592-42F7EF74D370}"/>
              </a:ext>
            </a:extLst>
          </p:cNvPr>
          <p:cNvGrpSpPr/>
          <p:nvPr/>
        </p:nvGrpSpPr>
        <p:grpSpPr>
          <a:xfrm>
            <a:off x="7860273" y="574772"/>
            <a:ext cx="1287930" cy="1749110"/>
            <a:chOff x="7793463" y="462124"/>
            <a:chExt cx="2060688" cy="2798576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E7D450E-55DD-2643-BB45-5499096BA87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106A5B3-8DEA-F64B-ABEF-CE885940A61D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F1D36B2-1A82-2740-B441-D0816A263BD8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821A0CD-9D5A-4B44-BFAB-FE17D14AE680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62030F1-78E8-0F4D-84B0-C14E2ABDC034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9194DA-3323-984D-AD10-EB7E0D6AB2BC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183B4806-A3B2-B04F-AF70-2F2953407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647DCD96-0417-9B41-A5C3-0808C762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DE0235E-52A5-3245-B416-A0F0C7FC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D18EAC0F-DA44-7346-83FE-55873B876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70C30772-8859-4B4C-97F6-C5ADD8496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BAECBFCA-480D-7A41-B03F-EA2B4EF7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86C7866-FA0A-424B-88DA-12477BA13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951" y="698841"/>
            <a:ext cx="227916" cy="273025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AA881B82-39FC-3F4F-B21E-8FDFFC09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153" y="704458"/>
            <a:ext cx="227916" cy="273025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F36BDF7-D4FB-3A47-B37E-68BFE7C558E8}"/>
              </a:ext>
            </a:extLst>
          </p:cNvPr>
          <p:cNvCxnSpPr>
            <a:cxnSpLocks/>
          </p:cNvCxnSpPr>
          <p:nvPr/>
        </p:nvCxnSpPr>
        <p:spPr>
          <a:xfrm flipV="1">
            <a:off x="8494464" y="1678032"/>
            <a:ext cx="5530" cy="25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A4F9EC1-E54F-7F45-8A30-12FDBB7D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665" y="1418955"/>
            <a:ext cx="227651" cy="227651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15CC7517-226E-E447-8302-AE0C39491ED3}"/>
              </a:ext>
            </a:extLst>
          </p:cNvPr>
          <p:cNvSpPr txBox="1"/>
          <p:nvPr/>
        </p:nvSpPr>
        <p:spPr>
          <a:xfrm>
            <a:off x="9613755" y="39764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2 response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B07B166-29FE-C944-BDAE-14C4FD74A1F9}"/>
              </a:ext>
            </a:extLst>
          </p:cNvPr>
          <p:cNvGrpSpPr/>
          <p:nvPr/>
        </p:nvGrpSpPr>
        <p:grpSpPr>
          <a:xfrm>
            <a:off x="9429136" y="573422"/>
            <a:ext cx="1287930" cy="1749110"/>
            <a:chOff x="7793463" y="462124"/>
            <a:chExt cx="2060688" cy="279857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96CD6FA-2016-7349-A7C5-A09622947C68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B36BEC7F-85F5-4B45-852D-F8D0A2367B84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1F89564-DCB5-E64A-BD3F-C32D9F2B015A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E394506-FEC1-8B49-8644-E572E68B2823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FC6BD01-A2D7-4C48-8B0C-CCB338FB1A72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58B8B0-A3C5-774F-9CFC-E304F7C0BBFF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B8205D0-F7C0-0F4F-A940-E96FA925B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8B95F062-6A28-A24B-A892-2F8E31E9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5DD3A7E9-02AA-3640-B0DB-F8EC07BDF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EA8C6516-27B6-4E45-A641-9F08F0C3B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17CBB655-D4E6-CA43-810D-338B6EF40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5675AEF-654B-C840-96D9-9D7E9DEA8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55B8F8AF-988F-8E41-96B0-B7BE34C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31" y="1100621"/>
            <a:ext cx="227651" cy="227651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3C66DEA-5FB1-4343-8BBC-EA3D4E8BE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698" y="1323887"/>
            <a:ext cx="164526" cy="227633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711F01E-6BAB-574C-BE2B-02CC7304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64" y="1799656"/>
            <a:ext cx="227651" cy="22765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8923110-66B0-8741-9E7A-60561C24B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219" y="1324599"/>
            <a:ext cx="164526" cy="22763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67394A4F-B837-8140-BA53-99F5FE782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3636" y="1323887"/>
            <a:ext cx="164526" cy="22763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5D573683-ECCD-944B-AD40-0D11F1F10025}"/>
              </a:ext>
            </a:extLst>
          </p:cNvPr>
          <p:cNvSpPr txBox="1"/>
          <p:nvPr/>
        </p:nvSpPr>
        <p:spPr>
          <a:xfrm>
            <a:off x="1223068" y="3231516"/>
            <a:ext cx="1843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5189CD0-7125-124F-A07C-C30D2DA87D0D}"/>
              </a:ext>
            </a:extLst>
          </p:cNvPr>
          <p:cNvSpPr txBox="1"/>
          <p:nvPr/>
        </p:nvSpPr>
        <p:spPr>
          <a:xfrm>
            <a:off x="3174158" y="2549337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N response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C673C44-16FD-D641-996E-D7AD03CF7757}"/>
              </a:ext>
            </a:extLst>
          </p:cNvPr>
          <p:cNvGrpSpPr/>
          <p:nvPr/>
        </p:nvGrpSpPr>
        <p:grpSpPr>
          <a:xfrm>
            <a:off x="2989539" y="2725110"/>
            <a:ext cx="1287930" cy="1749110"/>
            <a:chOff x="7793463" y="462124"/>
            <a:chExt cx="2060688" cy="279857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BAC5C00-1093-FB4B-8C5E-0810479973A6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4A2D3D5-A850-CB4B-B96C-1E5D1E0FEE65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8937BEA5-2874-1C4C-AB5B-4BBC9C8A8AFA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EE80A7B-B5C4-864A-BAFF-B5999D7CD807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9D87CD3-80DA-E446-A63A-5B3F630F1DFA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361A191-E0FE-F14F-81BD-EB5E6F8B7701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D092071-9751-AF4D-B4C0-6B4F6BDC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3CC0456F-68F2-F546-9826-884CB721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CFD26274-FD7D-D84B-BABD-26222E73D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1C330B6E-AFC7-1541-A75C-39519434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D2F5052D-5B45-D440-A73D-FEB18922F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B259B26F-D269-6B4B-A6AB-3B751ACC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6214BFB7-0CA5-3148-BEB3-528DA208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61" y="3222533"/>
            <a:ext cx="227651" cy="227651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09009DE4-6533-6942-A803-EC56D56F7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449" y="3446510"/>
            <a:ext cx="164526" cy="227633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9EF140BB-BEB3-F448-B05B-76EA9CB25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866" y="3445799"/>
            <a:ext cx="164526" cy="227633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EC824D6-16DD-904F-9669-05CF0F482004}"/>
              </a:ext>
            </a:extLst>
          </p:cNvPr>
          <p:cNvGrpSpPr/>
          <p:nvPr/>
        </p:nvGrpSpPr>
        <p:grpSpPr>
          <a:xfrm>
            <a:off x="4614253" y="2734408"/>
            <a:ext cx="1287930" cy="1749110"/>
            <a:chOff x="7793463" y="462124"/>
            <a:chExt cx="2060688" cy="2798576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C22F536-0F87-FC45-8CCF-90D7E78B8206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F56D053-2B46-1941-8A07-D2D5C1772756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A621481-376D-464B-B4DA-59D4EFBAA12D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D648111-4D69-A04B-B24C-384C2FE91246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F64C934-7D88-CD4E-9AAF-A60B848AA974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4C385E5B-3D02-0746-8448-32BDEB8EAE14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0CA2DBF3-B34E-884A-89EF-3267EFC4A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5CCF6AD1-A9E8-3B41-AD9F-9EE90CC09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C43589F1-5AE8-5A4F-8627-39E7EC78E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90DFA39-0BBD-C34A-A601-C0541AFA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EE7BE77D-D848-7340-86FF-19972D8D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A517702-A873-8C47-A032-B04C9F2E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pic>
        <p:nvPicPr>
          <p:cNvPr id="199" name="Picture 198">
            <a:extLst>
              <a:ext uri="{FF2B5EF4-FFF2-40B4-BE49-F238E27FC236}">
                <a16:creationId xmlns:a16="http://schemas.microsoft.com/office/drawing/2014/main" id="{EAD0430D-FF71-444C-8A3E-468957C1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326" y="4264978"/>
            <a:ext cx="227916" cy="273025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20356474-6924-7644-A81D-F66275814DB7}"/>
              </a:ext>
            </a:extLst>
          </p:cNvPr>
          <p:cNvSpPr txBox="1"/>
          <p:nvPr/>
        </p:nvSpPr>
        <p:spPr>
          <a:xfrm>
            <a:off x="4769460" y="2550109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Game 1 End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D1021BB-A7AE-E64C-B6D5-5EE7A84C6A87}"/>
              </a:ext>
            </a:extLst>
          </p:cNvPr>
          <p:cNvGrpSpPr/>
          <p:nvPr/>
        </p:nvGrpSpPr>
        <p:grpSpPr>
          <a:xfrm>
            <a:off x="6236909" y="2729847"/>
            <a:ext cx="1287930" cy="1749110"/>
            <a:chOff x="7793463" y="462124"/>
            <a:chExt cx="2060688" cy="2798576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D2C8930-118E-0248-90D7-E7AA3BE5EB3C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86021C4-C22F-7D49-AF39-9A03D32F7193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1238469-5B2D-C24C-9F62-3C4EFC6BAA97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28087AF-8FB2-7845-A9F1-EC709C5096ED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DAA33F2-84B7-E843-9DDE-23B23EE0A72D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8E6134F-CC2D-054E-8043-0E2B855E81B8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CB6FE3A5-0381-9A46-8178-81C598D8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81C6BD70-3BB2-9540-8865-5F768384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BF6A1EAD-E79F-4E4F-B1FE-86012ED0C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9957DF90-FE6E-E346-9FFE-F4AC142A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01244894-10C7-5A44-AE7A-4C8411889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58FB82B7-A282-F348-A10B-AC621AB0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C8C6B075-A1D2-6543-A665-3A96A40E4410}"/>
              </a:ext>
            </a:extLst>
          </p:cNvPr>
          <p:cNvSpPr txBox="1"/>
          <p:nvPr/>
        </p:nvSpPr>
        <p:spPr>
          <a:xfrm>
            <a:off x="6392116" y="2535342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Start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89D45E0-72CA-7341-80F5-0708878E0EF8}"/>
              </a:ext>
            </a:extLst>
          </p:cNvPr>
          <p:cNvSpPr txBox="1"/>
          <p:nvPr/>
        </p:nvSpPr>
        <p:spPr>
          <a:xfrm>
            <a:off x="1667474" y="264186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Game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A3CCFCC-50A6-6342-B446-B243543AED11}"/>
              </a:ext>
            </a:extLst>
          </p:cNvPr>
          <p:cNvSpPr txBox="1"/>
          <p:nvPr/>
        </p:nvSpPr>
        <p:spPr>
          <a:xfrm>
            <a:off x="6408786" y="2403106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Game 2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B2736C37-85C8-A34F-88DA-5C8F0EA6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921" y="2694281"/>
            <a:ext cx="227916" cy="273025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37596428-0C4A-CB4F-AF9C-6BE0BBEE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93" y="3929163"/>
            <a:ext cx="227651" cy="227651"/>
          </a:xfrm>
          <a:prstGeom prst="rect">
            <a:avLst/>
          </a:prstGeom>
        </p:spPr>
      </p:pic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D360514-821C-7548-AD2C-A5D43C5567E2}"/>
              </a:ext>
            </a:extLst>
          </p:cNvPr>
          <p:cNvCxnSpPr>
            <a:cxnSpLocks/>
          </p:cNvCxnSpPr>
          <p:nvPr/>
        </p:nvCxnSpPr>
        <p:spPr>
          <a:xfrm flipH="1">
            <a:off x="5228449" y="3289653"/>
            <a:ext cx="490512" cy="59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1D5C6A7C-C646-5B46-A299-8F4ABC2F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38" y="3043738"/>
            <a:ext cx="227651" cy="227651"/>
          </a:xfrm>
          <a:prstGeom prst="rect">
            <a:avLst/>
          </a:prstGeom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1FCC1C5-F95E-474C-8843-CA0AED76D2B9}"/>
              </a:ext>
            </a:extLst>
          </p:cNvPr>
          <p:cNvCxnSpPr>
            <a:cxnSpLocks/>
          </p:cNvCxnSpPr>
          <p:nvPr/>
        </p:nvCxnSpPr>
        <p:spPr>
          <a:xfrm flipV="1">
            <a:off x="6871855" y="3322169"/>
            <a:ext cx="1" cy="63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EE9BD6D-8FE1-DA4A-B9E8-95DD8EB7D87D}"/>
              </a:ext>
            </a:extLst>
          </p:cNvPr>
          <p:cNvCxnSpPr>
            <a:cxnSpLocks/>
          </p:cNvCxnSpPr>
          <p:nvPr/>
        </p:nvCxnSpPr>
        <p:spPr>
          <a:xfrm flipV="1">
            <a:off x="10104432" y="1297655"/>
            <a:ext cx="246129" cy="1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313C780-C264-1A4D-A40E-65A77ED2D6A5}"/>
              </a:ext>
            </a:extLst>
          </p:cNvPr>
          <p:cNvCxnSpPr>
            <a:cxnSpLocks/>
          </p:cNvCxnSpPr>
          <p:nvPr/>
        </p:nvCxnSpPr>
        <p:spPr>
          <a:xfrm flipV="1">
            <a:off x="3622662" y="3419567"/>
            <a:ext cx="246129" cy="18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6BEC05-3B15-414F-9F45-7273EB176FC6}"/>
              </a:ext>
            </a:extLst>
          </p:cNvPr>
          <p:cNvGrpSpPr/>
          <p:nvPr/>
        </p:nvGrpSpPr>
        <p:grpSpPr>
          <a:xfrm>
            <a:off x="7850499" y="2742285"/>
            <a:ext cx="1287930" cy="1749110"/>
            <a:chOff x="7793463" y="462124"/>
            <a:chExt cx="2060688" cy="2798576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3543F93-D312-BD42-B877-255900C5EECD}"/>
                </a:ext>
              </a:extLst>
            </p:cNvPr>
            <p:cNvGrpSpPr/>
            <p:nvPr/>
          </p:nvGrpSpPr>
          <p:grpSpPr>
            <a:xfrm>
              <a:off x="7793463" y="881215"/>
              <a:ext cx="2060688" cy="1951409"/>
              <a:chOff x="1202724" y="1035838"/>
              <a:chExt cx="4893276" cy="4633783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A942AAE-20E4-E443-9A7F-BAB832B79DE7}"/>
                  </a:ext>
                </a:extLst>
              </p:cNvPr>
              <p:cNvSpPr/>
              <p:nvPr/>
            </p:nvSpPr>
            <p:spPr>
              <a:xfrm>
                <a:off x="1202724" y="1035838"/>
                <a:ext cx="4893276" cy="4633783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F06E8B0-4FE1-D444-9E3E-A3A09B0A5554}"/>
                  </a:ext>
                </a:extLst>
              </p:cNvPr>
              <p:cNvSpPr/>
              <p:nvPr/>
            </p:nvSpPr>
            <p:spPr>
              <a:xfrm>
                <a:off x="2942897" y="434531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FA96D940-F90B-DF4B-AF0D-C7003E77E878}"/>
                  </a:ext>
                </a:extLst>
              </p:cNvPr>
              <p:cNvSpPr/>
              <p:nvPr/>
            </p:nvSpPr>
            <p:spPr>
              <a:xfrm>
                <a:off x="4120057" y="4334808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1726973-DAA5-934A-812E-6210229A3F3D}"/>
                  </a:ext>
                </a:extLst>
              </p:cNvPr>
              <p:cNvSpPr/>
              <p:nvPr/>
            </p:nvSpPr>
            <p:spPr>
              <a:xfrm>
                <a:off x="2905398" y="113049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591366C-6843-A640-BB6B-16A69A4B7158}"/>
                  </a:ext>
                </a:extLst>
              </p:cNvPr>
              <p:cNvSpPr/>
              <p:nvPr/>
            </p:nvSpPr>
            <p:spPr>
              <a:xfrm>
                <a:off x="4082557" y="1119984"/>
                <a:ext cx="273269" cy="132430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5"/>
              </a:p>
            </p:txBody>
          </p:sp>
        </p:grpSp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80F264EE-FFA2-AF45-94FF-0D75F461B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8" y="462124"/>
              <a:ext cx="222361" cy="364212"/>
            </a:xfrm>
            <a:prstGeom prst="rect">
              <a:avLst/>
            </a:prstGeom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5342DDB1-E922-DC4D-89F7-DD420F7A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726" y="734545"/>
              <a:ext cx="222361" cy="364212"/>
            </a:xfrm>
            <a:prstGeom prst="rect">
              <a:avLst/>
            </a:prstGeom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7F36564F-66F7-2640-915A-FBC6C5B7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4285" y="734545"/>
              <a:ext cx="222361" cy="364212"/>
            </a:xfrm>
            <a:prstGeom prst="rect">
              <a:avLst/>
            </a:prstGeom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54BE8A4F-8745-274B-92B9-CD049A521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68288" y="2578116"/>
              <a:ext cx="222361" cy="364212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C3958043-787A-744C-AAA6-7B6AC156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6533" y="2581693"/>
              <a:ext cx="222361" cy="364212"/>
            </a:xfrm>
            <a:prstGeom prst="rect">
              <a:avLst/>
            </a:prstGeom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C430366B-471C-DA47-ACC8-4380E5D0E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3507" y="2896488"/>
              <a:ext cx="222361" cy="364212"/>
            </a:xfrm>
            <a:prstGeom prst="rect">
              <a:avLst/>
            </a:prstGeom>
          </p:spPr>
        </p:pic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EBFF6B06-744F-254A-BF4B-76A66A157288}"/>
              </a:ext>
            </a:extLst>
          </p:cNvPr>
          <p:cNvSpPr txBox="1"/>
          <p:nvPr/>
        </p:nvSpPr>
        <p:spPr>
          <a:xfrm>
            <a:off x="8005706" y="2547780"/>
            <a:ext cx="973401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13" dirty="0">
                <a:latin typeface="Arial"/>
                <a:cs typeface="Arial"/>
              </a:rPr>
              <a:t>Trial 1 Cue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B1CAB43F-1E4B-9B42-8B68-12E18CD42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613" y="4064091"/>
            <a:ext cx="227916" cy="273025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6F102BD1-BD1D-AB4D-8144-C501E344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531" y="3381314"/>
            <a:ext cx="227651" cy="227651"/>
          </a:xfrm>
          <a:prstGeom prst="rect">
            <a:avLst/>
          </a:prstGeom>
        </p:spPr>
      </p:pic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6189F56-21DB-8C45-AD97-0972E335DA21}"/>
              </a:ext>
            </a:extLst>
          </p:cNvPr>
          <p:cNvCxnSpPr>
            <a:cxnSpLocks/>
          </p:cNvCxnSpPr>
          <p:nvPr/>
        </p:nvCxnSpPr>
        <p:spPr>
          <a:xfrm flipH="1">
            <a:off x="8488766" y="3080343"/>
            <a:ext cx="4099" cy="234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088C328-1253-8B45-9F71-538B7ED526B6}"/>
              </a:ext>
            </a:extLst>
          </p:cNvPr>
          <p:cNvSpPr txBox="1"/>
          <p:nvPr/>
        </p:nvSpPr>
        <p:spPr>
          <a:xfrm>
            <a:off x="9145573" y="3271387"/>
            <a:ext cx="18436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/>
                <a:cs typeface="Arial"/>
              </a:rPr>
              <a:t>…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BE132FE2-CFA8-2243-BBF8-EB69269054DE}"/>
              </a:ext>
            </a:extLst>
          </p:cNvPr>
          <p:cNvSpPr txBox="1"/>
          <p:nvPr/>
        </p:nvSpPr>
        <p:spPr>
          <a:xfrm>
            <a:off x="1307793" y="220338"/>
            <a:ext cx="369886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>
                <a:latin typeface="Arial"/>
                <a:cs typeface="Arial"/>
              </a:rPr>
              <a:t>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8715FD2-12D8-3A4B-A86B-DE2D2C634767}"/>
              </a:ext>
            </a:extLst>
          </p:cNvPr>
          <p:cNvSpPr txBox="1"/>
          <p:nvPr/>
        </p:nvSpPr>
        <p:spPr>
          <a:xfrm>
            <a:off x="1307793" y="4592493"/>
            <a:ext cx="369886" cy="23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8" dirty="0">
                <a:latin typeface="Arial"/>
                <a:cs typeface="Arial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EE5D4E-83ED-BA43-B73C-01B37479EFB8}"/>
              </a:ext>
            </a:extLst>
          </p:cNvPr>
          <p:cNvGrpSpPr/>
          <p:nvPr/>
        </p:nvGrpSpPr>
        <p:grpSpPr>
          <a:xfrm>
            <a:off x="1707345" y="4649196"/>
            <a:ext cx="8863413" cy="1751124"/>
            <a:chOff x="421665" y="7128717"/>
            <a:chExt cx="7800658" cy="1273684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602DE33-0875-4142-B103-8F3D2B299040}"/>
                </a:ext>
              </a:extLst>
            </p:cNvPr>
            <p:cNvSpPr txBox="1"/>
            <p:nvPr/>
          </p:nvSpPr>
          <p:spPr>
            <a:xfrm>
              <a:off x="1651619" y="7771291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1B184FD-B3FE-7C43-8073-C10935C66695}"/>
                </a:ext>
              </a:extLst>
            </p:cNvPr>
            <p:cNvSpPr txBox="1"/>
            <p:nvPr/>
          </p:nvSpPr>
          <p:spPr>
            <a:xfrm>
              <a:off x="6280080" y="7775333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ED79E37-1178-B647-AB55-46D076106D52}"/>
                </a:ext>
              </a:extLst>
            </p:cNvPr>
            <p:cNvSpPr txBox="1"/>
            <p:nvPr/>
          </p:nvSpPr>
          <p:spPr>
            <a:xfrm>
              <a:off x="3173009" y="7773488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3618622-D386-B843-BD3A-FA232B0C3C04}"/>
                </a:ext>
              </a:extLst>
            </p:cNvPr>
            <p:cNvSpPr txBox="1"/>
            <p:nvPr/>
          </p:nvSpPr>
          <p:spPr>
            <a:xfrm>
              <a:off x="4730336" y="7792929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9CA4E3D7-58FD-744E-89C4-6E5B6CD83913}"/>
                </a:ext>
              </a:extLst>
            </p:cNvPr>
            <p:cNvGrpSpPr/>
            <p:nvPr/>
          </p:nvGrpSpPr>
          <p:grpSpPr>
            <a:xfrm>
              <a:off x="421665" y="7129586"/>
              <a:ext cx="1416386" cy="1264683"/>
              <a:chOff x="370274" y="3920888"/>
              <a:chExt cx="1416386" cy="1264683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D02B8057-E669-5C43-B32D-9CEDC42AB312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1 cue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FB68FAA-666B-274F-8833-AB1A9EF601A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55" name="Rounded Rectangle 234">
                <a:extLst>
                  <a:ext uri="{FF2B5EF4-FFF2-40B4-BE49-F238E27FC236}">
                    <a16:creationId xmlns:a16="http://schemas.microsoft.com/office/drawing/2014/main" id="{2401CFF1-D42D-764A-9EA1-1FAA6C3B5AAF}"/>
                  </a:ext>
                </a:extLst>
              </p:cNvPr>
              <p:cNvSpPr/>
              <p:nvPr/>
            </p:nvSpPr>
            <p:spPr>
              <a:xfrm>
                <a:off x="430151" y="4172628"/>
                <a:ext cx="1239460" cy="1012943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83F38A7A-B872-0141-BFA9-D885AF96C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CF83AAB-D912-5445-9856-CE37F5A5D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775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55416590-CB82-CB4A-96C9-B8E365D4C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586" dirty="0">
                  <a:solidFill>
                    <a:srgbClr val="5BF06C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FCEFFFC-B4A3-1547-9E07-6AACA46D55BF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52605"/>
                <a:chOff x="2046576" y="1165086"/>
                <a:chExt cx="548640" cy="1392223"/>
              </a:xfrm>
            </p:grpSpPr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8C6B21A5-D04A-2944-B531-EC0C833263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E60C8AE9-15D0-BA48-9D0E-7877335A14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100109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FD50A499-7EAE-7045-B764-084A8D221A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86615773-F43B-C141-B3E9-09D7494A0ED3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1562277-7103-DE46-A8DF-083F8A1683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788265CF-CB4A-174A-8602-07E605E89D1A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266C3B6B-8137-7444-8018-10D75F2041DC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333A913D-52C6-CD47-9D94-1CD1E1E1B5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AC4A04C6-F372-1149-AE08-BC6B2D080AE4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EF29B65-BD92-5341-89FA-821AC6BC0730}"/>
                </a:ext>
              </a:extLst>
            </p:cNvPr>
            <p:cNvGrpSpPr/>
            <p:nvPr/>
          </p:nvGrpSpPr>
          <p:grpSpPr>
            <a:xfrm>
              <a:off x="1902797" y="7135237"/>
              <a:ext cx="4344703" cy="1239514"/>
              <a:chOff x="370274" y="3920888"/>
              <a:chExt cx="4344703" cy="1239514"/>
            </a:xfrm>
          </p:grpSpPr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7F6CC79-0987-2B41-90CD-7D532F953B04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1 response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4571C95B-E90F-0948-A1A3-DB1F1293564F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72" name="Rounded Rectangle 234">
                <a:extLst>
                  <a:ext uri="{FF2B5EF4-FFF2-40B4-BE49-F238E27FC236}">
                    <a16:creationId xmlns:a16="http://schemas.microsoft.com/office/drawing/2014/main" id="{800332D5-67A6-FA4F-B8A5-BB204B555DA5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987775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63E8C4A8-A797-9542-90CA-8D855212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CBB05DDD-6314-9F44-BCE0-B7A29B62F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0535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90A84F7-3980-E845-AA3B-41FE1C5DB8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586" dirty="0">
                  <a:solidFill>
                    <a:srgbClr val="5BF06C"/>
                  </a:solidFill>
                  <a:latin typeface="Helvetica"/>
                  <a:cs typeface="Helvetica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5D87C9F0-8F15-584C-866A-68E8871DBA8D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45388"/>
                <a:chOff x="2046576" y="1165086"/>
                <a:chExt cx="548640" cy="1376826"/>
              </a:xfrm>
            </p:grpSpPr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7E83059-D40F-934A-8BD9-0EA77DA597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CFD2CED6-3CAE-054E-84E8-0C52FE0278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84712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971B6787-A1CD-094F-B85E-4FC5D7172F0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77" name="Group 276">
                <a:extLst>
                  <a:ext uri="{FF2B5EF4-FFF2-40B4-BE49-F238E27FC236}">
                    <a16:creationId xmlns:a16="http://schemas.microsoft.com/office/drawing/2014/main" id="{59CB0255-9A19-F740-A52C-2F10CBB31E2F}"/>
                  </a:ext>
                </a:extLst>
              </p:cNvPr>
              <p:cNvGrpSpPr/>
              <p:nvPr/>
            </p:nvGrpSpPr>
            <p:grpSpPr>
              <a:xfrm>
                <a:off x="468067" y="4559355"/>
                <a:ext cx="4246910" cy="157550"/>
                <a:chOff x="5040442" y="4571078"/>
                <a:chExt cx="4246910" cy="157550"/>
              </a:xfrm>
            </p:grpSpPr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C3A48414-1CE8-534C-8BB9-8BFCCBCBF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F7873C3E-C048-BE44-8BE9-A82EC0CD47F6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6EC18773-5493-1447-91A5-219DDF072E2A}"/>
                    </a:ext>
                  </a:extLst>
                </p:cNvPr>
                <p:cNvGrpSpPr/>
                <p:nvPr/>
              </p:nvGrpSpPr>
              <p:grpSpPr>
                <a:xfrm>
                  <a:off x="9085465" y="4571078"/>
                  <a:ext cx="201887" cy="141683"/>
                  <a:chOff x="12625460" y="1755725"/>
                  <a:chExt cx="430693" cy="302259"/>
                </a:xfrm>
                <a:solidFill>
                  <a:srgbClr val="000090"/>
                </a:solidFill>
              </p:grpSpPr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2E7B7FEE-1225-B445-B56C-859CD79978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25460" y="1831572"/>
                    <a:ext cx="341412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CD0EA752-54E6-3047-A857-52B6AAA758B4}"/>
                      </a:ext>
                    </a:extLst>
                  </p:cNvPr>
                  <p:cNvSpPr/>
                  <p:nvPr/>
                </p:nvSpPr>
                <p:spPr>
                  <a:xfrm>
                    <a:off x="12958617" y="1755725"/>
                    <a:ext cx="97536" cy="97537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0570F043-A1AF-CE49-8931-C961F945D797}"/>
                </a:ext>
              </a:extLst>
            </p:cNvPr>
            <p:cNvGrpSpPr/>
            <p:nvPr/>
          </p:nvGrpSpPr>
          <p:grpSpPr>
            <a:xfrm>
              <a:off x="3420135" y="7129586"/>
              <a:ext cx="1416386" cy="1257877"/>
              <a:chOff x="370274" y="3920888"/>
              <a:chExt cx="1416386" cy="1257877"/>
            </a:xfrm>
          </p:grpSpPr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E34AA6B-3D71-3A4D-BED2-B99EA9B8BB0E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</a:t>
                </a:r>
                <a:r>
                  <a:rPr lang="en-US" altLang="zh-TW" sz="813" dirty="0">
                    <a:latin typeface="Arial"/>
                    <a:cs typeface="Arial"/>
                  </a:rPr>
                  <a:t>2 cue</a:t>
                </a:r>
                <a:endParaRPr lang="en-US" sz="813" dirty="0">
                  <a:latin typeface="Arial"/>
                  <a:cs typeface="Arial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50FD2A50-CF4E-ED4E-90EC-914C98271CC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289" name="Rounded Rectangle 234">
                <a:extLst>
                  <a:ext uri="{FF2B5EF4-FFF2-40B4-BE49-F238E27FC236}">
                    <a16:creationId xmlns:a16="http://schemas.microsoft.com/office/drawing/2014/main" id="{1EB0C301-AA76-8B46-9D39-F9EC84B3A1B2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1006138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3F739F49-5292-A347-B094-61E08993A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F97A062-6FE0-BF46-A2C8-3CF3F4ED2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08085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5392303-2003-204B-89EF-80AAF3BE0E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19" dirty="0">
                  <a:latin typeface="Helvetica"/>
                  <a:cs typeface="Helvetica"/>
                </a:endParaRP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B9C08D62-76A3-584E-BE7F-8E7534388727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42938"/>
                <a:chOff x="2046576" y="1165086"/>
                <a:chExt cx="548640" cy="1371600"/>
              </a:xfrm>
            </p:grpSpPr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2A4889FA-2399-2A48-A962-492312C73C2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8B9C80E-B903-5A49-A76E-04CDF4E994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29B9D097-481E-244F-94A5-B8E851425A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68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2E22A4FB-A0BF-B149-94F3-F1B6D1735EFE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A748B381-2612-3043-9EB4-AF8A43789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9F076622-4FEA-E84D-B2DE-12278BDFED83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CC58F69A-54AF-D343-91FC-B53C2EEB713A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AF50690A-2743-1744-B3EB-BE9133D027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394D5323-6C95-6841-997A-51BF927295D6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85C633F-0514-AB4C-8E67-C2374501ECF2}"/>
                </a:ext>
              </a:extLst>
            </p:cNvPr>
            <p:cNvSpPr txBox="1"/>
            <p:nvPr/>
          </p:nvSpPr>
          <p:spPr>
            <a:xfrm>
              <a:off x="4979035" y="7129586"/>
              <a:ext cx="1416386" cy="158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13" dirty="0">
                  <a:latin typeface="Arial"/>
                  <a:cs typeface="Arial"/>
                </a:rPr>
                <a:t>Trial </a:t>
              </a:r>
              <a:r>
                <a:rPr lang="en-US" altLang="zh-TW" sz="813" dirty="0">
                  <a:latin typeface="Arial"/>
                  <a:cs typeface="Arial"/>
                </a:rPr>
                <a:t>2 response</a:t>
              </a:r>
              <a:endParaRPr lang="en-US" sz="813" dirty="0">
                <a:latin typeface="Arial"/>
                <a:cs typeface="Arial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74853E65-7F2D-F74B-8227-B0752C88DE49}"/>
                </a:ext>
              </a:extLst>
            </p:cNvPr>
            <p:cNvSpPr txBox="1"/>
            <p:nvPr/>
          </p:nvSpPr>
          <p:spPr>
            <a:xfrm>
              <a:off x="5573473" y="7753181"/>
              <a:ext cx="170345" cy="132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86" dirty="0"/>
                <a:t>+</a:t>
              </a:r>
            </a:p>
          </p:txBody>
        </p:sp>
        <p:sp>
          <p:nvSpPr>
            <p:cNvPr id="305" name="Rounded Rectangle 234">
              <a:extLst>
                <a:ext uri="{FF2B5EF4-FFF2-40B4-BE49-F238E27FC236}">
                  <a16:creationId xmlns:a16="http://schemas.microsoft.com/office/drawing/2014/main" id="{79BCAE21-3080-3245-937A-8BF5F15CC553}"/>
                </a:ext>
              </a:extLst>
            </p:cNvPr>
            <p:cNvSpPr/>
            <p:nvPr/>
          </p:nvSpPr>
          <p:spPr>
            <a:xfrm>
              <a:off x="5038912" y="7381323"/>
              <a:ext cx="1239460" cy="1012945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86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2479BFA-91A7-3841-BD25-8ED436E5DAFB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488155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139639ED-7784-364B-BCD5-AEBFFD3756CC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92644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688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6271A55-3F4A-FD42-81A7-B4CCE5FA068E}"/>
                </a:ext>
              </a:extLst>
            </p:cNvPr>
            <p:cNvSpPr txBox="1">
              <a:spLocks/>
            </p:cNvSpPr>
            <p:nvPr/>
          </p:nvSpPr>
          <p:spPr>
            <a:xfrm>
              <a:off x="5276464" y="770446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75">
                  <a:latin typeface="Helvetica"/>
                  <a:cs typeface="Helvetica"/>
                </a:rPr>
                <a:t>5</a:t>
              </a:r>
              <a:endParaRPr lang="en-US" sz="1375" dirty="0">
                <a:latin typeface="Helvetica"/>
                <a:cs typeface="Helvetica"/>
              </a:endParaRP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75CC8FC8-3E99-7544-927F-94BBB5142C26}"/>
                </a:ext>
              </a:extLst>
            </p:cNvPr>
            <p:cNvGrpSpPr/>
            <p:nvPr/>
          </p:nvGrpSpPr>
          <p:grpSpPr>
            <a:xfrm>
              <a:off x="5786852" y="7488155"/>
              <a:ext cx="257175" cy="652605"/>
              <a:chOff x="2046576" y="1165086"/>
              <a:chExt cx="548640" cy="1392223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BB4960CE-F77C-7C43-8D9F-2E902531D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1760C6E3-22DB-4943-B90E-76EC49768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100109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82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877C176F-08CA-3242-8FDA-B42D0A001E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6552"/>
                <a:ext cx="548640" cy="457199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F8206642-1B72-4340-B7B3-30D964A660BB}"/>
                </a:ext>
              </a:extLst>
            </p:cNvPr>
            <p:cNvGrpSpPr/>
            <p:nvPr/>
          </p:nvGrpSpPr>
          <p:grpSpPr>
            <a:xfrm rot="17810112">
              <a:off x="5068285" y="7902208"/>
              <a:ext cx="202169" cy="143036"/>
              <a:chOff x="4945434" y="1021243"/>
              <a:chExt cx="202169" cy="143036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FCAA1C58-9818-9E47-B1B7-03813B27486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5434" y="102124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4F98E93-7238-1342-9B40-2C87393EF748}"/>
                  </a:ext>
                </a:extLst>
              </p:cNvPr>
              <p:cNvCxnSpPr/>
              <p:nvPr/>
            </p:nvCxnSpPr>
            <p:spPr>
              <a:xfrm flipH="1" flipV="1">
                <a:off x="4987566" y="1058148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3606BD9-C31E-8548-8972-E0DE297EB395}"/>
                </a:ext>
              </a:extLst>
            </p:cNvPr>
            <p:cNvGrpSpPr/>
            <p:nvPr/>
          </p:nvGrpSpPr>
          <p:grpSpPr>
            <a:xfrm rot="3758706">
              <a:off x="2974785" y="7913930"/>
              <a:ext cx="201890" cy="141683"/>
              <a:chOff x="6044051" y="1773957"/>
              <a:chExt cx="430699" cy="302256"/>
            </a:xfrm>
            <a:solidFill>
              <a:srgbClr val="000090"/>
            </a:solidFill>
          </p:grpSpPr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75C1574-3C37-484D-98CF-CF0101664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4051" y="1849801"/>
                <a:ext cx="341412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609E184-7E0D-7642-929C-F9E299763673}"/>
                  </a:ext>
                </a:extLst>
              </p:cNvPr>
              <p:cNvSpPr/>
              <p:nvPr/>
            </p:nvSpPr>
            <p:spPr>
              <a:xfrm>
                <a:off x="6377214" y="1773957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6BCB2BA-9B3B-2545-A2CE-C7AB4EAB81C1}"/>
                </a:ext>
              </a:extLst>
            </p:cNvPr>
            <p:cNvGrpSpPr/>
            <p:nvPr/>
          </p:nvGrpSpPr>
          <p:grpSpPr>
            <a:xfrm>
              <a:off x="6537935" y="7128717"/>
              <a:ext cx="1416386" cy="1273684"/>
              <a:chOff x="370274" y="3920888"/>
              <a:chExt cx="1416386" cy="1273684"/>
            </a:xfrm>
          </p:grpSpPr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B0919C60-B119-6548-8862-E49845C5CD0C}"/>
                  </a:ext>
                </a:extLst>
              </p:cNvPr>
              <p:cNvSpPr txBox="1"/>
              <p:nvPr/>
            </p:nvSpPr>
            <p:spPr>
              <a:xfrm>
                <a:off x="370274" y="3920888"/>
                <a:ext cx="1416386" cy="158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13" dirty="0">
                    <a:latin typeface="Arial"/>
                    <a:cs typeface="Arial"/>
                  </a:rPr>
                  <a:t>Trial </a:t>
                </a:r>
                <a:r>
                  <a:rPr lang="en-US" altLang="zh-TW" sz="813" dirty="0">
                    <a:latin typeface="Arial"/>
                    <a:cs typeface="Arial"/>
                  </a:rPr>
                  <a:t>2 cue</a:t>
                </a:r>
                <a:endParaRPr lang="en-US" sz="813" dirty="0">
                  <a:latin typeface="Arial"/>
                  <a:cs typeface="Arial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45B753F-F58D-1D4C-8FE1-AB03C2F52948}"/>
                  </a:ext>
                </a:extLst>
              </p:cNvPr>
              <p:cNvSpPr txBox="1"/>
              <p:nvPr/>
            </p:nvSpPr>
            <p:spPr>
              <a:xfrm>
                <a:off x="964709" y="4544486"/>
                <a:ext cx="170345" cy="13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86" dirty="0"/>
                  <a:t>+</a:t>
                </a:r>
              </a:p>
            </p:txBody>
          </p:sp>
          <p:sp>
            <p:nvSpPr>
              <p:cNvPr id="322" name="Rounded Rectangle 234">
                <a:extLst>
                  <a:ext uri="{FF2B5EF4-FFF2-40B4-BE49-F238E27FC236}">
                    <a16:creationId xmlns:a16="http://schemas.microsoft.com/office/drawing/2014/main" id="{83820BAA-C521-C64E-8800-AD5190EBFF4F}"/>
                  </a:ext>
                </a:extLst>
              </p:cNvPr>
              <p:cNvSpPr/>
              <p:nvPr/>
            </p:nvSpPr>
            <p:spPr>
              <a:xfrm>
                <a:off x="430151" y="4172627"/>
                <a:ext cx="1239460" cy="1021945"/>
              </a:xfrm>
              <a:prstGeom prst="roundRect">
                <a:avLst>
                  <a:gd name="adj" fmla="val 8020"/>
                </a:avLst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86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76C7E24-9076-FB45-AD9C-BB507EE4B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279460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2448E0B0-B84B-6440-92A6-178756909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717752"/>
                <a:ext cx="257175" cy="214312"/>
              </a:xfrm>
              <a:prstGeom prst="rect">
                <a:avLst/>
              </a:prstGeom>
              <a:solidFill>
                <a:srgbClr val="5BEF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68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9AACE9B-231A-E54C-99E1-4A9110A983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700" y="4495772"/>
                <a:ext cx="257175" cy="214312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75" dirty="0">
                    <a:latin typeface="Helvetica"/>
                    <a:cs typeface="Helvetica"/>
                  </a:rPr>
                  <a:t>5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9F4436FA-4499-E746-B861-A90D89E8E1B1}"/>
                  </a:ext>
                </a:extLst>
              </p:cNvPr>
              <p:cNvGrpSpPr/>
              <p:nvPr/>
            </p:nvGrpSpPr>
            <p:grpSpPr>
              <a:xfrm>
                <a:off x="1178088" y="4279460"/>
                <a:ext cx="257175" cy="652605"/>
                <a:chOff x="2046576" y="1165086"/>
                <a:chExt cx="548640" cy="1392223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C8A87B1-2E7C-6049-98F9-290D361FDA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CB9999B-00F4-4E43-A3C6-061D699BBD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100109"/>
                  <a:ext cx="548640" cy="457200"/>
                </a:xfrm>
                <a:prstGeom prst="rect">
                  <a:avLst/>
                </a:prstGeom>
                <a:solidFill>
                  <a:srgbClr val="5BEF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82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4138F5A4-7414-8F4E-B723-80A059641B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6552"/>
                  <a:ext cx="548640" cy="457199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75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DABC5F72-2C63-B441-A95C-00712C3D0F6B}"/>
                  </a:ext>
                </a:extLst>
              </p:cNvPr>
              <p:cNvGrpSpPr/>
              <p:nvPr/>
            </p:nvGrpSpPr>
            <p:grpSpPr>
              <a:xfrm>
                <a:off x="468067" y="4567909"/>
                <a:ext cx="1161886" cy="148996"/>
                <a:chOff x="5040442" y="4579632"/>
                <a:chExt cx="1161886" cy="148996"/>
              </a:xfrm>
            </p:grpSpPr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F117AE67-7B98-1548-8B96-72ED0B3D51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5040442" y="4585592"/>
                  <a:ext cx="45720" cy="45720"/>
                </a:xfrm>
                <a:prstGeom prst="ellipse">
                  <a:avLst/>
                </a:prstGeom>
                <a:solidFill>
                  <a:srgbClr val="800000"/>
                </a:solidFill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86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AF5D753E-8040-C845-8A16-205777167774}"/>
                    </a:ext>
                  </a:extLst>
                </p:cNvPr>
                <p:cNvCxnSpPr/>
                <p:nvPr/>
              </p:nvCxnSpPr>
              <p:spPr>
                <a:xfrm flipH="1" flipV="1">
                  <a:off x="5082574" y="4622497"/>
                  <a:ext cx="160037" cy="106131"/>
                </a:xfrm>
                <a:prstGeom prst="line">
                  <a:avLst/>
                </a:prstGeom>
                <a:solidFill>
                  <a:srgbClr val="800000"/>
                </a:solidFill>
                <a:ln w="19050" cmpd="sng">
                  <a:solidFill>
                    <a:srgbClr val="8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D0630EE2-C48A-1842-8CD1-2A2674F8BA6D}"/>
                    </a:ext>
                  </a:extLst>
                </p:cNvPr>
                <p:cNvGrpSpPr/>
                <p:nvPr/>
              </p:nvGrpSpPr>
              <p:grpSpPr>
                <a:xfrm>
                  <a:off x="6000438" y="4579632"/>
                  <a:ext cx="201890" cy="141683"/>
                  <a:chOff x="6044051" y="1773957"/>
                  <a:chExt cx="430699" cy="302256"/>
                </a:xfrm>
                <a:solidFill>
                  <a:srgbClr val="000090"/>
                </a:solidFill>
              </p:grpSpPr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04F3093A-2EC0-5F47-B9B4-3D2259BDAE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044051" y="1849801"/>
                    <a:ext cx="341413" cy="226412"/>
                  </a:xfrm>
                  <a:prstGeom prst="line">
                    <a:avLst/>
                  </a:prstGeom>
                  <a:grpFill/>
                  <a:ln w="19050" cmpd="sng">
                    <a:solidFill>
                      <a:srgbClr val="00009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CAFF91F0-0809-964B-84EB-18092FB44194}"/>
                      </a:ext>
                    </a:extLst>
                  </p:cNvPr>
                  <p:cNvSpPr/>
                  <p:nvPr/>
                </p:nvSpPr>
                <p:spPr>
                  <a:xfrm>
                    <a:off x="6377214" y="1773957"/>
                    <a:ext cx="97536" cy="97536"/>
                  </a:xfrm>
                  <a:prstGeom prst="ellipse">
                    <a:avLst/>
                  </a:prstGeom>
                  <a:grpFill/>
                  <a:ln w="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86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ADB52D3-CF15-B142-8AF4-59BABADC2939}"/>
                </a:ext>
              </a:extLst>
            </p:cNvPr>
            <p:cNvSpPr txBox="1"/>
            <p:nvPr/>
          </p:nvSpPr>
          <p:spPr>
            <a:xfrm>
              <a:off x="7851933" y="7771287"/>
              <a:ext cx="370390" cy="172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b="1" dirty="0">
                  <a:latin typeface="Arial"/>
                  <a:cs typeface="Arial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8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28" y="-76600"/>
            <a:ext cx="5432572" cy="442317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56" y="159029"/>
            <a:ext cx="5143169" cy="41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49" y="3374570"/>
            <a:ext cx="4372451" cy="3560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51" y="-76600"/>
            <a:ext cx="4238749" cy="3451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99" y="3561946"/>
            <a:ext cx="4142315" cy="33726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400" y="-76600"/>
            <a:ext cx="4238749" cy="345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58" y="-76600"/>
            <a:ext cx="6832513" cy="556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871" y="0"/>
            <a:ext cx="673843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43" y="713491"/>
            <a:ext cx="6439200" cy="52427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601" y="785143"/>
            <a:ext cx="6351197" cy="51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5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890" y="3396342"/>
            <a:ext cx="4345710" cy="3538257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63" y="0"/>
            <a:ext cx="4225381" cy="3440286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63" y="3288048"/>
            <a:ext cx="4610400" cy="3753766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5890" y="0"/>
            <a:ext cx="4356045" cy="35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6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39" y="1345830"/>
            <a:ext cx="5736180" cy="4670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919" y="1391016"/>
            <a:ext cx="5783458" cy="470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6115" y="1027906"/>
            <a:ext cx="6070427" cy="4942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18" y="1098663"/>
            <a:ext cx="5896619" cy="48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159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新細明體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Siyu - (sywangr)</dc:creator>
  <cp:lastModifiedBy>LabMember</cp:lastModifiedBy>
  <cp:revision>22</cp:revision>
  <dcterms:created xsi:type="dcterms:W3CDTF">2020-08-01T12:40:24Z</dcterms:created>
  <dcterms:modified xsi:type="dcterms:W3CDTF">2020-08-02T21:44:02Z</dcterms:modified>
</cp:coreProperties>
</file>