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E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5AD-9896-D744-B12F-E06186310F08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6D2D-8342-2840-9F7C-2F16A9AA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50C1C5-58AB-DC4C-A57A-BFA6F3DACE0E}"/>
              </a:ext>
            </a:extLst>
          </p:cNvPr>
          <p:cNvCxnSpPr>
            <a:cxnSpLocks/>
          </p:cNvCxnSpPr>
          <p:nvPr/>
        </p:nvCxnSpPr>
        <p:spPr>
          <a:xfrm flipV="1">
            <a:off x="3952170" y="2734769"/>
            <a:ext cx="8848" cy="41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F1018D-CB7C-9849-B78F-A07A5AD77A5C}"/>
              </a:ext>
            </a:extLst>
          </p:cNvPr>
          <p:cNvSpPr txBox="1"/>
          <p:nvPr/>
        </p:nvSpPr>
        <p:spPr>
          <a:xfrm>
            <a:off x="703087" y="638571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1 start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B30874-1E03-914D-A8F7-F21B4452560A}"/>
              </a:ext>
            </a:extLst>
          </p:cNvPr>
          <p:cNvSpPr txBox="1"/>
          <p:nvPr/>
        </p:nvSpPr>
        <p:spPr>
          <a:xfrm>
            <a:off x="3155249" y="638571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1 cue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1CD6B-CE1C-F24D-9935-CB88A80D2FF7}"/>
              </a:ext>
            </a:extLst>
          </p:cNvPr>
          <p:cNvSpPr txBox="1"/>
          <p:nvPr/>
        </p:nvSpPr>
        <p:spPr>
          <a:xfrm>
            <a:off x="5693703" y="636238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1 response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DF3C69-385B-F544-A554-12DFE63BDC08}"/>
              </a:ext>
            </a:extLst>
          </p:cNvPr>
          <p:cNvCxnSpPr>
            <a:cxnSpLocks/>
          </p:cNvCxnSpPr>
          <p:nvPr/>
        </p:nvCxnSpPr>
        <p:spPr>
          <a:xfrm flipH="1" flipV="1">
            <a:off x="5935904" y="2103379"/>
            <a:ext cx="434013" cy="33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C584E9-D913-0249-A281-C59AC0C34B15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370720" y="1931406"/>
            <a:ext cx="673343" cy="94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95D354-ACF1-FF4C-B23C-C34DF12D328E}"/>
              </a:ext>
            </a:extLst>
          </p:cNvPr>
          <p:cNvSpPr txBox="1"/>
          <p:nvPr/>
        </p:nvSpPr>
        <p:spPr>
          <a:xfrm>
            <a:off x="8305486" y="636238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2 start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0C5BDE-A744-7746-95D8-F6399E9C8892}"/>
              </a:ext>
            </a:extLst>
          </p:cNvPr>
          <p:cNvGrpSpPr/>
          <p:nvPr/>
        </p:nvGrpSpPr>
        <p:grpSpPr>
          <a:xfrm>
            <a:off x="7997854" y="917475"/>
            <a:ext cx="2060688" cy="2798576"/>
            <a:chOff x="7793463" y="462124"/>
            <a:chExt cx="2060688" cy="27985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6258A68-CDE1-6346-9947-3CD03120F919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9AE153-CDDF-6A48-8EB3-EA518994CC14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7B1747-28B3-8D4E-8D81-6AC73209C867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A8F8DE-AFF0-6447-BC7E-127981DA8CF8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7AEBF7D-3D1A-DE46-B537-7AE5B2606AEB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C4051A-C0D3-4641-AC7E-EA37B390D9E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6F70B7-E64B-AB48-8F01-975F0D1C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97CF04C-0C5E-2A4D-93CF-A19861C60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0801088-61B8-174C-8EA0-734ABD07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807BDBD-A707-3648-AD8C-9DB58DB41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2A2ECEA-98D5-BB41-BDC0-F90659B3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DD400E9-D4D7-B847-8767-48D54482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43E2F6F-B009-A643-8294-E19FAC815EA1}"/>
              </a:ext>
            </a:extLst>
          </p:cNvPr>
          <p:cNvGrpSpPr/>
          <p:nvPr/>
        </p:nvGrpSpPr>
        <p:grpSpPr>
          <a:xfrm>
            <a:off x="433626" y="926461"/>
            <a:ext cx="2060688" cy="2798576"/>
            <a:chOff x="7793463" y="462124"/>
            <a:chExt cx="2060688" cy="279857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D350B30-BEDA-CD41-8FC2-8F7A8CEBD9B8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BF3B3E6-6135-2746-8871-2003DCFD222B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FEF6A47-4D31-CF4E-9CC9-B23C8A4AEFC7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FE5D66F-B83F-3D48-A656-BB9BD9246CC5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4047736-91F5-5940-93EF-C4B9C6F72842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6F68466-9893-3F48-A280-BAA99CE9019B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A3D7BA55-8BBD-9445-81DF-A28416CAC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5BD8C6B-121D-A344-94A8-09361948F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EC62E9E-9714-2047-A137-B49A30F3D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3DFAD21-46AF-5B4F-9BCF-545D943E8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1D8085-063A-404D-AA03-2928BD88C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A336D4D-2CBB-A449-BD28-04A6FFDDD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EAC2C85-803B-5142-BE31-B5AD23B54700}"/>
              </a:ext>
            </a:extLst>
          </p:cNvPr>
          <p:cNvGrpSpPr/>
          <p:nvPr/>
        </p:nvGrpSpPr>
        <p:grpSpPr>
          <a:xfrm>
            <a:off x="2921826" y="921968"/>
            <a:ext cx="2060688" cy="2798576"/>
            <a:chOff x="7793463" y="462124"/>
            <a:chExt cx="2060688" cy="279857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3022511-C1CC-5141-98B9-E8C4BA6885C7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30C3B9B-69D1-DB43-A108-9313C72B4BB9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B2E1C45-571D-C84C-AFD4-D28667226BF9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6253A0E-9479-0A46-B61E-18446729D7CD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56F7EEF-3850-9644-A4E0-5FF83B92C6B2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E9B2295-F5AD-CF4D-A654-32C0A58AB99F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5DB05CC-A80C-684D-AF5E-6C403FA9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90F4D8B-E2E3-554B-BC79-F5707CE35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51195FF-CED5-FC4E-BF8D-451F789E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F6C0A65-EE3A-1042-8D8D-B30B63B1D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8B23FC9-6C30-744D-ABBF-8899492B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A27AAF7-9641-CE49-AF04-C4725045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A90C48-DD8B-5045-A7FB-6D5802FB9E6E}"/>
              </a:ext>
            </a:extLst>
          </p:cNvPr>
          <p:cNvGrpSpPr/>
          <p:nvPr/>
        </p:nvGrpSpPr>
        <p:grpSpPr>
          <a:xfrm>
            <a:off x="5398313" y="917475"/>
            <a:ext cx="2060688" cy="2798576"/>
            <a:chOff x="7793463" y="462124"/>
            <a:chExt cx="2060688" cy="279857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E2CC1B2-6DB8-E446-9B31-89E15A6668AD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4E847A9-373A-2A45-84A5-DA51CCF8C2D5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F92E51D-3F3D-6847-9A70-8A6E20EDA5A9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D3FE65-FAAE-E84F-BC95-25842B70E784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997706-BB71-F14E-819F-7CA62251049A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B39E90F-6E06-6B41-A100-66DBE496BD3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A07E24F-20BE-3643-8EEF-3F6ACEAD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EF3C0F2-F7F8-8E4C-83F5-77A17676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3D76FD9-8472-C54B-AF6C-064A6EF9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14E72A4-0291-6245-A9BB-467A0FA60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F9D1326-FC4B-0E47-8089-E0376910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B5A5649-C641-5349-B77F-CC740D56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8082627D-B1ED-3147-806C-695DCBB6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15" y="2870521"/>
            <a:ext cx="364241" cy="364241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17275AB-5709-5643-AB48-478F677753CE}"/>
              </a:ext>
            </a:extLst>
          </p:cNvPr>
          <p:cNvCxnSpPr>
            <a:cxnSpLocks/>
          </p:cNvCxnSpPr>
          <p:nvPr/>
        </p:nvCxnSpPr>
        <p:spPr>
          <a:xfrm>
            <a:off x="1453766" y="2371576"/>
            <a:ext cx="9290" cy="48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D612C71-75FC-8B4D-83A4-8E1079F78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41" y="3342970"/>
            <a:ext cx="364666" cy="43684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878D456-8768-A44C-946B-E3CD052E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81" y="1104595"/>
            <a:ext cx="364666" cy="43684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96A8A21-0CEC-1140-955C-37BE50CD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92" y="2320246"/>
            <a:ext cx="364241" cy="36424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2C6DB7F-E267-6749-8FEF-D7868F7E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93" y="1779390"/>
            <a:ext cx="364241" cy="36424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BCBE717-FA69-544B-8D1A-438D08ED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771" y="3366387"/>
            <a:ext cx="364666" cy="43684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D5C8A3F-D098-CE4C-B26E-0AF29DCEFEFA}"/>
              </a:ext>
            </a:extLst>
          </p:cNvPr>
          <p:cNvSpPr txBox="1"/>
          <p:nvPr/>
        </p:nvSpPr>
        <p:spPr>
          <a:xfrm>
            <a:off x="10828660" y="636238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2 cue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2F2F81D-63E8-154B-A592-42F7EF74D370}"/>
              </a:ext>
            </a:extLst>
          </p:cNvPr>
          <p:cNvGrpSpPr/>
          <p:nvPr/>
        </p:nvGrpSpPr>
        <p:grpSpPr>
          <a:xfrm>
            <a:off x="10595237" y="919635"/>
            <a:ext cx="2060688" cy="2798576"/>
            <a:chOff x="7793463" y="462124"/>
            <a:chExt cx="2060688" cy="279857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E7D450E-55DD-2643-BB45-5499096BA878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106A5B3-8DEA-F64B-ABEF-CE885940A61D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F1D36B2-1A82-2740-B441-D0816A263BD8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21A0CD-9D5A-4B44-BFAB-FE17D14AE680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62030F1-78E8-0F4D-84B0-C14E2ABDC034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9194DA-3323-984D-AD10-EB7E0D6AB2BC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183B4806-A3B2-B04F-AF70-2F2953407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647DCD96-0417-9B41-A5C3-0808C762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DE0235E-52A5-3245-B416-A0F0C7FC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D18EAC0F-DA44-7346-83FE-55873B87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0C30772-8859-4B4C-97F6-C5ADD8496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BAECBFCA-480D-7A41-B03F-EA2B4EF7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86C7866-FA0A-424B-88DA-12477BA1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521" y="1118146"/>
            <a:ext cx="364666" cy="43684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AA881B82-39FC-3F4F-B21E-8FDFFC09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3444" y="1127132"/>
            <a:ext cx="364666" cy="43684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36BDF7-D4FB-3A47-B37E-68BFE7C558E8}"/>
              </a:ext>
            </a:extLst>
          </p:cNvPr>
          <p:cNvCxnSpPr>
            <a:cxnSpLocks/>
          </p:cNvCxnSpPr>
          <p:nvPr/>
        </p:nvCxnSpPr>
        <p:spPr>
          <a:xfrm flipV="1">
            <a:off x="11609942" y="2684851"/>
            <a:ext cx="8848" cy="41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A4F9EC1-E54F-7F45-8A30-12FDBB7D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264" y="2270328"/>
            <a:ext cx="364241" cy="36424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15CC7517-226E-E447-8302-AE0C39491ED3}"/>
              </a:ext>
            </a:extLst>
          </p:cNvPr>
          <p:cNvSpPr txBox="1"/>
          <p:nvPr/>
        </p:nvSpPr>
        <p:spPr>
          <a:xfrm>
            <a:off x="13400807" y="636238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2 response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07B166-29FE-C944-BDAE-14C4FD74A1F9}"/>
              </a:ext>
            </a:extLst>
          </p:cNvPr>
          <p:cNvGrpSpPr/>
          <p:nvPr/>
        </p:nvGrpSpPr>
        <p:grpSpPr>
          <a:xfrm>
            <a:off x="13105417" y="917475"/>
            <a:ext cx="2060688" cy="2798576"/>
            <a:chOff x="7793463" y="462124"/>
            <a:chExt cx="2060688" cy="279857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96CD6FA-2016-7349-A7C5-A09622947C68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36BEC7F-85F5-4B45-852D-F8D0A2367B84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1F89564-DCB5-E64A-BD3F-C32D9F2B015A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394506-FEC1-8B49-8644-E572E68B2823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FC6BD01-A2D7-4C48-8B0C-CCB338FB1A72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A58B8B0-A3C5-774F-9CFC-E304F7C0BBFF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2B8205D0-F7C0-0F4F-A940-E96FA925B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8B95F062-6A28-A24B-A892-2F8E31E9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DD3A7E9-02AA-3640-B0DB-F8EC07BD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EA8C6516-27B6-4E45-A641-9F08F0C3B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17CBB655-D4E6-CA43-810D-338B6EF40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5675AEF-654B-C840-96D9-9D7E9DEA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55B8F8AF-988F-8E41-96B0-B7BE34CE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70" y="1760994"/>
            <a:ext cx="364241" cy="36424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3C66DEA-5FB1-4343-8BBC-EA3D4E8BE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316" y="2118220"/>
            <a:ext cx="263242" cy="36421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711F01E-6BAB-574C-BE2B-02CC7304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942" y="2879450"/>
            <a:ext cx="364241" cy="36424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98923110-66B0-8741-9E7A-60561C24B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0750" y="2119358"/>
            <a:ext cx="263242" cy="36421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67394A4F-B837-8140-BA53-99F5FE782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618" y="2118220"/>
            <a:ext cx="263242" cy="36421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5D573683-ECCD-944B-AD40-0D11F1F10025}"/>
              </a:ext>
            </a:extLst>
          </p:cNvPr>
          <p:cNvSpPr txBox="1"/>
          <p:nvPr/>
        </p:nvSpPr>
        <p:spPr>
          <a:xfrm>
            <a:off x="-24292" y="5170425"/>
            <a:ext cx="294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5189CD0-7125-124F-A07C-C30D2DA87D0D}"/>
              </a:ext>
            </a:extLst>
          </p:cNvPr>
          <p:cNvSpPr txBox="1"/>
          <p:nvPr/>
        </p:nvSpPr>
        <p:spPr>
          <a:xfrm>
            <a:off x="3097453" y="4078939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N response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C673C44-16FD-D641-996E-D7AD03CF7757}"/>
              </a:ext>
            </a:extLst>
          </p:cNvPr>
          <p:cNvGrpSpPr/>
          <p:nvPr/>
        </p:nvGrpSpPr>
        <p:grpSpPr>
          <a:xfrm>
            <a:off x="2802063" y="4360176"/>
            <a:ext cx="2060688" cy="2798576"/>
            <a:chOff x="7793463" y="462124"/>
            <a:chExt cx="2060688" cy="279857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BAC5C00-1093-FB4B-8C5E-0810479973A6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4A2D3D5-A850-CB4B-B96C-1E5D1E0FEE65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937BEA5-2874-1C4C-AB5B-4BBC9C8A8AFA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EE80A7B-B5C4-864A-BAFF-B5999D7CD807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9D87CD3-80DA-E446-A63A-5B3F630F1DFA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361A191-E0FE-F14F-81BD-EB5E6F8B770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D092071-9751-AF4D-B4C0-6B4F6BDC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3CC0456F-68F2-F546-9826-884CB721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CFD26274-FD7D-D84B-BABD-26222E73D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1C330B6E-AFC7-1541-A75C-39519434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2F5052D-5B45-D440-A73D-FEB18922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259B26F-D269-6B4B-A6AB-3B751ACC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6214BFB7-0CA5-3148-BEB3-528DA208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38" y="5156052"/>
            <a:ext cx="364241" cy="36424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9009DE4-6533-6942-A803-EC56D56F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918" y="5514416"/>
            <a:ext cx="263242" cy="36421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9EF140BB-BEB3-F448-B05B-76EA9CB25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786" y="5513278"/>
            <a:ext cx="263242" cy="364212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C824D6-16DD-904F-9669-05CF0F482004}"/>
              </a:ext>
            </a:extLst>
          </p:cNvPr>
          <p:cNvGrpSpPr/>
          <p:nvPr/>
        </p:nvGrpSpPr>
        <p:grpSpPr>
          <a:xfrm>
            <a:off x="5401604" y="4375053"/>
            <a:ext cx="2060688" cy="2798576"/>
            <a:chOff x="7793463" y="462124"/>
            <a:chExt cx="2060688" cy="2798576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C22F536-0F87-FC45-8CCF-90D7E78B8206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F56D053-2B46-1941-8A07-D2D5C1772756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A621481-376D-464B-B4DA-59D4EFBAA12D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648111-4D69-A04B-B24C-384C2FE91246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F64C934-7D88-CD4E-9AAF-A60B848AA974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4C385E5B-3D02-0746-8448-32BDEB8EAE14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0CA2DBF3-B34E-884A-89EF-3267EFC4A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5CCF6AD1-A9E8-3B41-AD9F-9EE90CC09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C43589F1-5AE8-5A4F-8627-39E7EC78E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90DFA39-0BBD-C34A-A601-C0541AFA6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EE7BE77D-D848-7340-86FF-19972D8D5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A517702-A873-8C47-A032-B04C9F2E8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99" name="Picture 198">
            <a:extLst>
              <a:ext uri="{FF2B5EF4-FFF2-40B4-BE49-F238E27FC236}">
                <a16:creationId xmlns:a16="http://schemas.microsoft.com/office/drawing/2014/main" id="{EAD0430D-FF71-444C-8A3E-468957C1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21" y="6823965"/>
            <a:ext cx="364666" cy="436840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20356474-6924-7644-A81D-F66275814DB7}"/>
              </a:ext>
            </a:extLst>
          </p:cNvPr>
          <p:cNvSpPr txBox="1"/>
          <p:nvPr/>
        </p:nvSpPr>
        <p:spPr>
          <a:xfrm>
            <a:off x="5649936" y="4080174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Game 1 End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D1021BB-A7AE-E64C-B6D5-5EE7A84C6A87}"/>
              </a:ext>
            </a:extLst>
          </p:cNvPr>
          <p:cNvGrpSpPr/>
          <p:nvPr/>
        </p:nvGrpSpPr>
        <p:grpSpPr>
          <a:xfrm>
            <a:off x="7997854" y="4367755"/>
            <a:ext cx="2060688" cy="2798576"/>
            <a:chOff x="7793463" y="462124"/>
            <a:chExt cx="2060688" cy="279857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D2C8930-118E-0248-90D7-E7AA3BE5EB3C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86021C4-C22F-7D49-AF39-9A03D32F7193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1238469-5B2D-C24C-9F62-3C4EFC6BAA97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28087AF-8FB2-7845-A9F1-EC709C5096ED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DAA33F2-84B7-E843-9DDE-23B23EE0A72D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E6134F-CC2D-054E-8043-0E2B855E81B8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CB6FE3A5-0381-9A46-8178-81C598D8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81C6BD70-3BB2-9540-8865-5F768384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BF6A1EAD-E79F-4E4F-B1FE-86012ED0C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957DF90-FE6E-E346-9FFE-F4AC142A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01244894-10C7-5A44-AE7A-4C841188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58FB82B7-A282-F348-A10B-AC621AB0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C8C6B075-A1D2-6543-A665-3A96A40E4410}"/>
              </a:ext>
            </a:extLst>
          </p:cNvPr>
          <p:cNvSpPr txBox="1"/>
          <p:nvPr/>
        </p:nvSpPr>
        <p:spPr>
          <a:xfrm>
            <a:off x="8246186" y="4056547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1 Start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89D45E0-72CA-7341-80F5-0708878E0EF8}"/>
              </a:ext>
            </a:extLst>
          </p:cNvPr>
          <p:cNvSpPr txBox="1"/>
          <p:nvPr/>
        </p:nvSpPr>
        <p:spPr>
          <a:xfrm>
            <a:off x="686758" y="422697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Game 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A3CCFCC-50A6-6342-B446-B243543AED11}"/>
              </a:ext>
            </a:extLst>
          </p:cNvPr>
          <p:cNvSpPr txBox="1"/>
          <p:nvPr/>
        </p:nvSpPr>
        <p:spPr>
          <a:xfrm>
            <a:off x="8272858" y="3844970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Game 2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B2736C37-85C8-A34F-88DA-5C8F0EA67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073" y="4310849"/>
            <a:ext cx="364666" cy="436840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37596428-0C4A-CB4F-AF9C-6BE0BBEE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48" y="6286661"/>
            <a:ext cx="364241" cy="364241"/>
          </a:xfrm>
          <a:prstGeom prst="rect">
            <a:avLst/>
          </a:prstGeom>
        </p:spPr>
      </p:pic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D360514-821C-7548-AD2C-A5D43C5567E2}"/>
              </a:ext>
            </a:extLst>
          </p:cNvPr>
          <p:cNvCxnSpPr>
            <a:cxnSpLocks/>
          </p:cNvCxnSpPr>
          <p:nvPr/>
        </p:nvCxnSpPr>
        <p:spPr>
          <a:xfrm flipH="1">
            <a:off x="6384318" y="5263445"/>
            <a:ext cx="784819" cy="94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1D5C6A7C-C646-5B46-A299-8F4ABC2F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700" y="4869981"/>
            <a:ext cx="364241" cy="364241"/>
          </a:xfrm>
          <a:prstGeom prst="rect">
            <a:avLst/>
          </a:prstGeom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1FCC1C5-F95E-474C-8843-CA0AED76D2B9}"/>
              </a:ext>
            </a:extLst>
          </p:cNvPr>
          <p:cNvCxnSpPr>
            <a:cxnSpLocks/>
          </p:cNvCxnSpPr>
          <p:nvPr/>
        </p:nvCxnSpPr>
        <p:spPr>
          <a:xfrm flipV="1">
            <a:off x="9013768" y="5315471"/>
            <a:ext cx="1" cy="10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EE9BD6D-8FE1-DA4A-B9E8-95DD8EB7D87D}"/>
              </a:ext>
            </a:extLst>
          </p:cNvPr>
          <p:cNvCxnSpPr>
            <a:cxnSpLocks/>
          </p:cNvCxnSpPr>
          <p:nvPr/>
        </p:nvCxnSpPr>
        <p:spPr>
          <a:xfrm flipV="1">
            <a:off x="14185891" y="2076248"/>
            <a:ext cx="393807" cy="30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313C780-C264-1A4D-A40E-65A77ED2D6A5}"/>
              </a:ext>
            </a:extLst>
          </p:cNvPr>
          <p:cNvCxnSpPr>
            <a:cxnSpLocks/>
          </p:cNvCxnSpPr>
          <p:nvPr/>
        </p:nvCxnSpPr>
        <p:spPr>
          <a:xfrm flipV="1">
            <a:off x="3815059" y="5471306"/>
            <a:ext cx="393807" cy="30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6BEC05-3B15-414F-9F45-7273EB176FC6}"/>
              </a:ext>
            </a:extLst>
          </p:cNvPr>
          <p:cNvGrpSpPr/>
          <p:nvPr/>
        </p:nvGrpSpPr>
        <p:grpSpPr>
          <a:xfrm>
            <a:off x="10579598" y="4387656"/>
            <a:ext cx="2060688" cy="2798576"/>
            <a:chOff x="7793463" y="462124"/>
            <a:chExt cx="2060688" cy="2798576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3543F93-D312-BD42-B877-255900C5EECD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A942AAE-20E4-E443-9A7F-BAB832B79DE7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06E8B0-4FE1-D444-9E3E-A3A09B0A5554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A96D940-F90B-DF4B-AF0D-C7003E77E878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1726973-DAA5-934A-812E-6210229A3F3D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591366C-6843-A640-BB6B-16A69A4B7158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80F264EE-FFA2-AF45-94FF-0D75F461B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5342DDB1-E922-DC4D-89F7-DD420F7A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7F36564F-66F7-2640-915A-FBC6C5B7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54BE8A4F-8745-274B-92B9-CD049A521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C3958043-787A-744C-AAA6-7B6AC156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C430366B-471C-DA47-ACC8-4380E5D0E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EBFF6B06-744F-254A-BF4B-76A66A157288}"/>
              </a:ext>
            </a:extLst>
          </p:cNvPr>
          <p:cNvSpPr txBox="1"/>
          <p:nvPr/>
        </p:nvSpPr>
        <p:spPr>
          <a:xfrm>
            <a:off x="10827930" y="4076448"/>
            <a:ext cx="155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Trial 1 Cue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B1CAB43F-1E4B-9B42-8B68-12E18CD42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381" y="6502546"/>
            <a:ext cx="364666" cy="43684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6F102BD1-BD1D-AB4D-8144-C501E344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249" y="5410102"/>
            <a:ext cx="364241" cy="364241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6189F56-21DB-8C45-AD97-0972E335DA21}"/>
              </a:ext>
            </a:extLst>
          </p:cNvPr>
          <p:cNvCxnSpPr>
            <a:cxnSpLocks/>
          </p:cNvCxnSpPr>
          <p:nvPr/>
        </p:nvCxnSpPr>
        <p:spPr>
          <a:xfrm flipH="1">
            <a:off x="11600824" y="4928548"/>
            <a:ext cx="6559" cy="37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088C328-1253-8B45-9F71-538B7ED526B6}"/>
              </a:ext>
            </a:extLst>
          </p:cNvPr>
          <p:cNvSpPr txBox="1"/>
          <p:nvPr/>
        </p:nvSpPr>
        <p:spPr>
          <a:xfrm>
            <a:off x="12651716" y="5234220"/>
            <a:ext cx="2949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111269" y="352541"/>
            <a:ext cx="59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715FD2-12D8-3A4B-A86B-DE2D2C634767}"/>
              </a:ext>
            </a:extLst>
          </p:cNvPr>
          <p:cNvSpPr txBox="1"/>
          <p:nvPr/>
        </p:nvSpPr>
        <p:spPr>
          <a:xfrm>
            <a:off x="111269" y="7347989"/>
            <a:ext cx="591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EE5D4E-83ED-BA43-B73C-01B37479EFB8}"/>
              </a:ext>
            </a:extLst>
          </p:cNvPr>
          <p:cNvGrpSpPr/>
          <p:nvPr/>
        </p:nvGrpSpPr>
        <p:grpSpPr>
          <a:xfrm>
            <a:off x="750553" y="7438712"/>
            <a:ext cx="14181460" cy="2801799"/>
            <a:chOff x="421665" y="7128717"/>
            <a:chExt cx="7800658" cy="1273684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602DE33-0875-4142-B103-8F3D2B299040}"/>
                </a:ext>
              </a:extLst>
            </p:cNvPr>
            <p:cNvSpPr txBox="1"/>
            <p:nvPr/>
          </p:nvSpPr>
          <p:spPr>
            <a:xfrm>
              <a:off x="1651619" y="7771291"/>
              <a:ext cx="370390" cy="1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1B184FD-B3FE-7C43-8073-C10935C66695}"/>
                </a:ext>
              </a:extLst>
            </p:cNvPr>
            <p:cNvSpPr txBox="1"/>
            <p:nvPr/>
          </p:nvSpPr>
          <p:spPr>
            <a:xfrm>
              <a:off x="6280080" y="7775333"/>
              <a:ext cx="370390" cy="1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ED79E37-1178-B647-AB55-46D076106D52}"/>
                </a:ext>
              </a:extLst>
            </p:cNvPr>
            <p:cNvSpPr txBox="1"/>
            <p:nvPr/>
          </p:nvSpPr>
          <p:spPr>
            <a:xfrm>
              <a:off x="3173009" y="7773488"/>
              <a:ext cx="370390" cy="1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3618622-D386-B843-BD3A-FA232B0C3C04}"/>
                </a:ext>
              </a:extLst>
            </p:cNvPr>
            <p:cNvSpPr txBox="1"/>
            <p:nvPr/>
          </p:nvSpPr>
          <p:spPr>
            <a:xfrm>
              <a:off x="4730336" y="7792929"/>
              <a:ext cx="370390" cy="1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rial"/>
                  <a:cs typeface="Arial"/>
                </a:rPr>
                <a:t>…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CA4E3D7-58FD-744E-89C4-6E5B6CD83913}"/>
                </a:ext>
              </a:extLst>
            </p:cNvPr>
            <p:cNvGrpSpPr/>
            <p:nvPr/>
          </p:nvGrpSpPr>
          <p:grpSpPr>
            <a:xfrm>
              <a:off x="421665" y="7129586"/>
              <a:ext cx="1416386" cy="1264683"/>
              <a:chOff x="370274" y="3920888"/>
              <a:chExt cx="1416386" cy="1264683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02B8057-E669-5C43-B32D-9CEDC42AB312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32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"/>
                    <a:cs typeface="Arial"/>
                  </a:rPr>
                  <a:t>Trial 1 cue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FB68FAA-666B-274F-8833-AB1A9EF601A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0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38" dirty="0"/>
                  <a:t>+</a:t>
                </a:r>
              </a:p>
            </p:txBody>
          </p:sp>
          <p:sp>
            <p:nvSpPr>
              <p:cNvPr id="255" name="Rounded Rectangle 234">
                <a:extLst>
                  <a:ext uri="{FF2B5EF4-FFF2-40B4-BE49-F238E27FC236}">
                    <a16:creationId xmlns:a16="http://schemas.microsoft.com/office/drawing/2014/main" id="{2401CFF1-D42D-764A-9EA1-1FAA6C3B5AAF}"/>
                  </a:ext>
                </a:extLst>
              </p:cNvPr>
              <p:cNvSpPr/>
              <p:nvPr/>
            </p:nvSpPr>
            <p:spPr>
              <a:xfrm>
                <a:off x="430151" y="4172628"/>
                <a:ext cx="1239460" cy="101294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3F38A7A-B872-0141-BFA9-D885AF96CD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F83AAB-D912-5445-9856-CE37F5A5D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775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5416590-CB82-CB4A-96C9-B8E365D4C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5BF06C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BFCEFFFC-B4A3-1547-9E07-6AACA46D55BF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52605"/>
                <a:chOff x="2046576" y="1165086"/>
                <a:chExt cx="548640" cy="1392223"/>
              </a:xfrm>
            </p:grpSpPr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6B21A5-D04A-2944-B531-EC0C833263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60C8AE9-15D0-BA48-9D0E-7877335A14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100109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FD50A499-7EAE-7045-B764-084A8D221A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6615773-F43B-C141-B3E9-09D7494A0ED3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1562277-7103-DE46-A8DF-083F8A168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788265CF-CB4A-174A-8602-07E605E89D1A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266C3B6B-8137-7444-8018-10D75F2041DC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333A913D-52C6-CD47-9D94-1CD1E1E1B5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AC4A04C6-F372-1149-AE08-BC6B2D080AE4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F29B65-BD92-5341-89FA-821AC6BC0730}"/>
                </a:ext>
              </a:extLst>
            </p:cNvPr>
            <p:cNvGrpSpPr/>
            <p:nvPr/>
          </p:nvGrpSpPr>
          <p:grpSpPr>
            <a:xfrm>
              <a:off x="1902797" y="7135237"/>
              <a:ext cx="4344703" cy="1239514"/>
              <a:chOff x="370274" y="3920888"/>
              <a:chExt cx="4344703" cy="1239514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7F6CC79-0987-2B41-90CD-7D532F953B04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32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"/>
                    <a:cs typeface="Arial"/>
                  </a:rPr>
                  <a:t>Trial 1 response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4571C95B-E90F-0948-A1A3-DB1F1293564F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0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38" dirty="0"/>
                  <a:t>+</a:t>
                </a:r>
              </a:p>
            </p:txBody>
          </p:sp>
          <p:sp>
            <p:nvSpPr>
              <p:cNvPr id="272" name="Rounded Rectangle 234">
                <a:extLst>
                  <a:ext uri="{FF2B5EF4-FFF2-40B4-BE49-F238E27FC236}">
                    <a16:creationId xmlns:a16="http://schemas.microsoft.com/office/drawing/2014/main" id="{800332D5-67A6-FA4F-B8A5-BB204B555DA5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987775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3E8C4A8-A797-9542-90CA-8D855212E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BB05DDD-6314-9F44-BCE0-B7A29B62F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0535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90A84F7-3980-E845-AA3B-41FE1C5DB8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5BF06C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5D87C9F0-8F15-584C-866A-68E8871DBA8D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45388"/>
                <a:chOff x="2046576" y="1165086"/>
                <a:chExt cx="548640" cy="1376826"/>
              </a:xfrm>
            </p:grpSpPr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7E83059-D40F-934A-8BD9-0EA77DA597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CFD2CED6-3CAE-054E-84E8-0C52FE0278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471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971B6787-A1CD-094F-B85E-4FC5D7172F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59CB0255-9A19-F740-A52C-2F10CBB31E2F}"/>
                  </a:ext>
                </a:extLst>
              </p:cNvPr>
              <p:cNvGrpSpPr/>
              <p:nvPr/>
            </p:nvGrpSpPr>
            <p:grpSpPr>
              <a:xfrm>
                <a:off x="468067" y="4559355"/>
                <a:ext cx="4246910" cy="157550"/>
                <a:chOff x="5040442" y="4571078"/>
                <a:chExt cx="4246910" cy="157550"/>
              </a:xfrm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3A48414-1CE8-534C-8BB9-8BFCCBCBF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7873C3E-C048-BE44-8BE9-A82EC0CD47F6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6EC18773-5493-1447-91A5-219DDF072E2A}"/>
                    </a:ext>
                  </a:extLst>
                </p:cNvPr>
                <p:cNvGrpSpPr/>
                <p:nvPr/>
              </p:nvGrpSpPr>
              <p:grpSpPr>
                <a:xfrm>
                  <a:off x="9085465" y="4571078"/>
                  <a:ext cx="201887" cy="141683"/>
                  <a:chOff x="12625460" y="1755725"/>
                  <a:chExt cx="430693" cy="302259"/>
                </a:xfrm>
                <a:solidFill>
                  <a:srgbClr val="000090"/>
                </a:solidFill>
              </p:grpSpPr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2E7B7FEE-1225-B445-B56C-859CD7997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625460" y="1831572"/>
                    <a:ext cx="341412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CD0EA752-54E6-3047-A857-52B6AAA758B4}"/>
                      </a:ext>
                    </a:extLst>
                  </p:cNvPr>
                  <p:cNvSpPr/>
                  <p:nvPr/>
                </p:nvSpPr>
                <p:spPr>
                  <a:xfrm>
                    <a:off x="12958617" y="1755725"/>
                    <a:ext cx="97536" cy="97537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0570F043-A1AF-CE49-8931-C961F945D797}"/>
                </a:ext>
              </a:extLst>
            </p:cNvPr>
            <p:cNvGrpSpPr/>
            <p:nvPr/>
          </p:nvGrpSpPr>
          <p:grpSpPr>
            <a:xfrm>
              <a:off x="3420135" y="7129586"/>
              <a:ext cx="1416386" cy="1257877"/>
              <a:chOff x="370274" y="3920888"/>
              <a:chExt cx="1416386" cy="1257877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E34AA6B-3D71-3A4D-BED2-B99EA9B8BB0E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32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"/>
                    <a:cs typeface="Arial"/>
                  </a:rPr>
                  <a:t>Trial </a:t>
                </a:r>
                <a:r>
                  <a:rPr lang="en-US" altLang="zh-TW" sz="1300" dirty="0">
                    <a:latin typeface="Arial"/>
                    <a:cs typeface="Arial"/>
                  </a:rPr>
                  <a:t>2 cue</a:t>
                </a:r>
                <a:endParaRPr lang="en-US" sz="1300" dirty="0">
                  <a:latin typeface="Arial"/>
                  <a:cs typeface="Arial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0FD2A50-CF4E-ED4E-90EC-914C98271CC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0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38" dirty="0"/>
                  <a:t>+</a:t>
                </a:r>
              </a:p>
            </p:txBody>
          </p:sp>
          <p:sp>
            <p:nvSpPr>
              <p:cNvPr id="289" name="Rounded Rectangle 234">
                <a:extLst>
                  <a:ext uri="{FF2B5EF4-FFF2-40B4-BE49-F238E27FC236}">
                    <a16:creationId xmlns:a16="http://schemas.microsoft.com/office/drawing/2014/main" id="{1EB0C301-AA76-8B46-9D39-F9EC84B3A1B2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1006138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F739F49-5292-A347-B094-61E08993A3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F97A062-6FE0-BF46-A2C8-3CF3F4ED2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08085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5392303-2003-204B-89EF-80AAF3BE0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310" dirty="0">
                  <a:latin typeface="Helvetica"/>
                  <a:cs typeface="Helvetica"/>
                </a:endParaRP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B9C08D62-76A3-584E-BE7F-8E7534388727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42938"/>
                <a:chOff x="2046576" y="1165086"/>
                <a:chExt cx="548640" cy="1371600"/>
              </a:xfrm>
            </p:grpSpPr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2A4889FA-2399-2A48-A962-492312C73C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8B9C80E-B903-5A49-A76E-04CDF4E994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29B9D097-481E-244F-94A5-B8E851425A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E22A4FB-A0BF-B149-94F3-F1B6D1735EFE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A748B381-2612-3043-9EB4-AF8A43789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9F076622-4FEA-E84D-B2DE-12278BDFED83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CC58F69A-54AF-D343-91FC-B53C2EEB713A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F50690A-2743-1744-B3EB-BE9133D027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394D5323-6C95-6841-997A-51BF927295D6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85C633F-0514-AB4C-8E67-C2374501ECF2}"/>
                </a:ext>
              </a:extLst>
            </p:cNvPr>
            <p:cNvSpPr txBox="1"/>
            <p:nvPr/>
          </p:nvSpPr>
          <p:spPr>
            <a:xfrm>
              <a:off x="4979035" y="7129586"/>
              <a:ext cx="1416386" cy="13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Trial </a:t>
              </a:r>
              <a:r>
                <a:rPr lang="en-US" altLang="zh-TW" sz="1300" dirty="0">
                  <a:latin typeface="Arial"/>
                  <a:cs typeface="Arial"/>
                </a:rPr>
                <a:t>2 response</a:t>
              </a:r>
              <a:endParaRPr lang="en-US" sz="1300" dirty="0">
                <a:latin typeface="Arial"/>
                <a:cs typeface="Arial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4853E65-7F2D-F74B-8227-B0752C88DE49}"/>
                </a:ext>
              </a:extLst>
            </p:cNvPr>
            <p:cNvSpPr txBox="1"/>
            <p:nvPr/>
          </p:nvSpPr>
          <p:spPr>
            <a:xfrm>
              <a:off x="5573473" y="7753181"/>
              <a:ext cx="170345" cy="107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305" name="Rounded Rectangle 234">
              <a:extLst>
                <a:ext uri="{FF2B5EF4-FFF2-40B4-BE49-F238E27FC236}">
                  <a16:creationId xmlns:a16="http://schemas.microsoft.com/office/drawing/2014/main" id="{79BCAE21-3080-3245-937A-8BF5F15CC553}"/>
                </a:ext>
              </a:extLst>
            </p:cNvPr>
            <p:cNvSpPr/>
            <p:nvPr/>
          </p:nvSpPr>
          <p:spPr>
            <a:xfrm>
              <a:off x="5038912" y="7381323"/>
              <a:ext cx="1239460" cy="10129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2479BFA-91A7-3841-BD25-8ED436E5DAFB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488155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2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39639ED-7784-364B-BCD5-AEBFFD3756CC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926447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1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6271A55-3F4A-FD42-81A7-B4CCE5FA068E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704467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2200">
                  <a:latin typeface="Helvetica"/>
                  <a:cs typeface="Helvetica"/>
                </a:rPr>
                <a:t>5</a:t>
              </a:r>
              <a:endParaRPr lang="en-US" sz="2200" dirty="0">
                <a:latin typeface="Helvetica"/>
                <a:cs typeface="Helvetica"/>
              </a:endParaRP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75CC8FC8-3E99-7544-927F-94BBB5142C26}"/>
                </a:ext>
              </a:extLst>
            </p:cNvPr>
            <p:cNvGrpSpPr/>
            <p:nvPr/>
          </p:nvGrpSpPr>
          <p:grpSpPr>
            <a:xfrm>
              <a:off x="5786852" y="7488155"/>
              <a:ext cx="257175" cy="652605"/>
              <a:chOff x="2046576" y="1165086"/>
              <a:chExt cx="548640" cy="1392223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B4960CE-F77C-7C43-8D9F-2E902531D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760C6E3-22DB-4943-B90E-76EC49768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100109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31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877C176F-08CA-3242-8FDA-B42D0A001E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8206642-1B72-4340-B7B3-30D964A660BB}"/>
                </a:ext>
              </a:extLst>
            </p:cNvPr>
            <p:cNvGrpSpPr/>
            <p:nvPr/>
          </p:nvGrpSpPr>
          <p:grpSpPr>
            <a:xfrm rot="17810112">
              <a:off x="5068285" y="7902208"/>
              <a:ext cx="202169" cy="143036"/>
              <a:chOff x="4945434" y="1021243"/>
              <a:chExt cx="202169" cy="143036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FCAA1C58-9818-9E47-B1B7-03813B27486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4F98E93-7238-1342-9B40-2C87393EF74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3606BD9-C31E-8548-8972-E0DE297EB395}"/>
                </a:ext>
              </a:extLst>
            </p:cNvPr>
            <p:cNvGrpSpPr/>
            <p:nvPr/>
          </p:nvGrpSpPr>
          <p:grpSpPr>
            <a:xfrm rot="3758706">
              <a:off x="2974785" y="7913930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75C1574-3C37-484D-98CF-CF0101664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4051" y="1849801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609E184-7E0D-7642-929C-F9E29976367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6BCB2BA-9B3B-2545-A2CE-C7AB4EAB81C1}"/>
                </a:ext>
              </a:extLst>
            </p:cNvPr>
            <p:cNvGrpSpPr/>
            <p:nvPr/>
          </p:nvGrpSpPr>
          <p:grpSpPr>
            <a:xfrm>
              <a:off x="6537935" y="7128717"/>
              <a:ext cx="1416386" cy="1273684"/>
              <a:chOff x="370274" y="3920888"/>
              <a:chExt cx="1416386" cy="127368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0919C60-B119-6548-8862-E49845C5CD0C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32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Arial"/>
                    <a:cs typeface="Arial"/>
                  </a:rPr>
                  <a:t>Trial </a:t>
                </a:r>
                <a:r>
                  <a:rPr lang="en-US" altLang="zh-TW" sz="1300" dirty="0">
                    <a:latin typeface="Arial"/>
                    <a:cs typeface="Arial"/>
                  </a:rPr>
                  <a:t>2 cue</a:t>
                </a:r>
                <a:endParaRPr lang="en-US" sz="1300" dirty="0">
                  <a:latin typeface="Arial"/>
                  <a:cs typeface="Arial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45B753F-F58D-1D4C-8FE1-AB03C2F5294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0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38" dirty="0"/>
                  <a:t>+</a:t>
                </a:r>
              </a:p>
            </p:txBody>
          </p:sp>
          <p:sp>
            <p:nvSpPr>
              <p:cNvPr id="322" name="Rounded Rectangle 234">
                <a:extLst>
                  <a:ext uri="{FF2B5EF4-FFF2-40B4-BE49-F238E27FC236}">
                    <a16:creationId xmlns:a16="http://schemas.microsoft.com/office/drawing/2014/main" id="{83820BAA-C521-C64E-8800-AD5190EBFF4F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1021945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76C7E24-9076-FB45-AD9C-BB507EE4B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2448E0B0-B84B-6440-92A6-178756909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7752"/>
                <a:ext cx="257175" cy="214312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9AACE9B-231A-E54C-99E1-4A9110A983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2200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9F4436FA-4499-E746-B861-A90D89E8E1B1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52605"/>
                <a:chOff x="2046576" y="1165086"/>
                <a:chExt cx="548640" cy="1392223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C8A87B1-2E7C-6049-98F9-290D361FDA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CB9999B-00F4-4E43-A3C6-061D699BBD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100109"/>
                  <a:ext cx="548640" cy="457200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4138F5A4-7414-8F4E-B723-80A059641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2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DABC5F72-2C63-B441-A95C-00712C3D0F6B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F117AE67-7B98-1548-8B96-72ED0B3D51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F5D753E-8040-C845-8A16-205777167774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D0630EE2-C48A-1842-8CD1-2A2674F8BA6D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04F3093A-2EC0-5F47-B9B4-3D2259BDAE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CAFF91F0-0809-964B-84EB-18092FB44194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38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ADB52D3-CF15-B142-8AF4-59BABADC2939}"/>
                </a:ext>
              </a:extLst>
            </p:cNvPr>
            <p:cNvSpPr txBox="1"/>
            <p:nvPr/>
          </p:nvSpPr>
          <p:spPr>
            <a:xfrm>
              <a:off x="7851933" y="7771287"/>
              <a:ext cx="370390" cy="1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Arial"/>
                  <a:cs typeface="Arial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47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1AFA-07AB-0247-A7ED-E884A161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599B-DB7D-7C49-8B39-F9160891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F2E7-716B-7345-ADC1-D54CB9BA8CDC}"/>
              </a:ext>
            </a:extLst>
          </p:cNvPr>
          <p:cNvSpPr txBox="1"/>
          <p:nvPr/>
        </p:nvSpPr>
        <p:spPr>
          <a:xfrm>
            <a:off x="12308466" y="5750176"/>
            <a:ext cx="1416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horizon </a:t>
            </a:r>
            <a:r>
              <a:rPr lang="en-US" altLang="zh-TW" sz="1300" dirty="0">
                <a:latin typeface="Arial"/>
                <a:cs typeface="Arial"/>
              </a:rPr>
              <a:t>5</a:t>
            </a:r>
            <a:endParaRPr lang="en-US" sz="1300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4D2A0-EE15-5140-B45C-506A3EED623E}"/>
              </a:ext>
            </a:extLst>
          </p:cNvPr>
          <p:cNvGrpSpPr/>
          <p:nvPr/>
        </p:nvGrpSpPr>
        <p:grpSpPr>
          <a:xfrm>
            <a:off x="12274358" y="6005284"/>
            <a:ext cx="1416386" cy="2330122"/>
            <a:chOff x="1831677" y="4185961"/>
            <a:chExt cx="1416386" cy="23301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3942F3-0C02-4A4F-A5E1-C4BFF7DFF47B}"/>
                </a:ext>
              </a:extLst>
            </p:cNvPr>
            <p:cNvSpPr txBox="1"/>
            <p:nvPr/>
          </p:nvSpPr>
          <p:spPr>
            <a:xfrm>
              <a:off x="2451613" y="4549739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7" name="Rounded Rectangle 202">
              <a:extLst>
                <a:ext uri="{FF2B5EF4-FFF2-40B4-BE49-F238E27FC236}">
                  <a16:creationId xmlns:a16="http://schemas.microsoft.com/office/drawing/2014/main" id="{E0973964-5002-624F-8303-8680998EF6CB}"/>
                </a:ext>
              </a:extLst>
            </p:cNvPr>
            <p:cNvSpPr/>
            <p:nvPr/>
          </p:nvSpPr>
          <p:spPr>
            <a:xfrm>
              <a:off x="1831677" y="4185961"/>
              <a:ext cx="1416386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A69B1C-8E6A-8E4C-8E75-34D058D61524}"/>
                </a:ext>
              </a:extLst>
            </p:cNvPr>
            <p:cNvGrpSpPr/>
            <p:nvPr/>
          </p:nvGrpSpPr>
          <p:grpSpPr>
            <a:xfrm>
              <a:off x="2154604" y="4284713"/>
              <a:ext cx="257175" cy="1283475"/>
              <a:chOff x="7322459" y="1329102"/>
              <a:chExt cx="548640" cy="27380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9F4939-FC14-9249-83FA-0116B3670793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2290266"/>
                <a:chOff x="2046576" y="1165086"/>
                <a:chExt cx="548640" cy="2290266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72CB56-80D9-DB4F-A89D-5C2657722B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253A607-3892-164B-AAE4-231738D79A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4"/>
                  <a:ext cx="548640" cy="457199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D77F57-501A-F64F-A472-1169C71D8E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3753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7ED3903-5B7E-4F48-B545-7E85EC0717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409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FDE80E-7067-6740-96CE-4585E777D9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8153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A1AEA35-AB5F-924B-8A95-42E55E314A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3609984"/>
                <a:ext cx="548640" cy="457199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64654B-C2D3-BC41-8FE7-224236C24388}"/>
                </a:ext>
              </a:extLst>
            </p:cNvPr>
            <p:cNvGrpSpPr/>
            <p:nvPr/>
          </p:nvGrpSpPr>
          <p:grpSpPr>
            <a:xfrm>
              <a:off x="2664992" y="4284713"/>
              <a:ext cx="257175" cy="1289526"/>
              <a:chOff x="8411287" y="1329102"/>
              <a:chExt cx="548640" cy="275098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CCAA68D-8467-7F4E-B5E3-BB59F0BE0A8A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2290270"/>
                <a:chOff x="2046576" y="1165086"/>
                <a:chExt cx="548640" cy="229027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28C7CC8-4C73-584E-836C-3895311889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0987DD-F40E-0947-AB4E-252673E823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4"/>
                  <a:ext cx="548640" cy="457201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8723321-1093-FA4F-82CA-2F92538795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3755"/>
                  <a:ext cx="548640" cy="457201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E2926FC-A828-1B42-A233-2C9A0AD2F5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40954"/>
                  <a:ext cx="548640" cy="457201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F188C60-41B2-9440-905D-EA88B83CA5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8155"/>
                  <a:ext cx="548640" cy="457201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4CA73A-F5EA-CD44-AC20-9D640FF7F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362289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4F2D2B-4A6D-EE4F-A05E-3B0DC6E398AA}"/>
                </a:ext>
              </a:extLst>
            </p:cNvPr>
            <p:cNvGrpSpPr/>
            <p:nvPr/>
          </p:nvGrpSpPr>
          <p:grpSpPr>
            <a:xfrm>
              <a:off x="1961820" y="4565490"/>
              <a:ext cx="1167855" cy="153982"/>
              <a:chOff x="5040442" y="4579632"/>
              <a:chExt cx="1167855" cy="14899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A0F583-D8D2-C446-97C4-1303EE02ED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FA4C3D-3827-7D4A-AB9E-EDFB176EFB42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6D7C276-6C09-D44E-9D6A-75341EF3E81D}"/>
                  </a:ext>
                </a:extLst>
              </p:cNvPr>
              <p:cNvGrpSpPr/>
              <p:nvPr/>
            </p:nvGrpSpPr>
            <p:grpSpPr>
              <a:xfrm>
                <a:off x="6000434" y="4579632"/>
                <a:ext cx="207863" cy="141684"/>
                <a:chOff x="6044051" y="1773955"/>
                <a:chExt cx="443442" cy="302258"/>
              </a:xfrm>
              <a:solidFill>
                <a:srgbClr val="000090"/>
              </a:solidFill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5C39F6E-6787-C144-A9D6-7528126BD22A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C5A5151-EF55-664B-8589-680E43E932EA}"/>
                    </a:ext>
                  </a:extLst>
                </p:cNvPr>
                <p:cNvSpPr/>
                <p:nvPr/>
              </p:nvSpPr>
              <p:spPr>
                <a:xfrm>
                  <a:off x="6389959" y="1773955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BFBDD8-763C-4E49-BA47-B21C0F219706}"/>
              </a:ext>
            </a:extLst>
          </p:cNvPr>
          <p:cNvGrpSpPr/>
          <p:nvPr/>
        </p:nvGrpSpPr>
        <p:grpSpPr>
          <a:xfrm>
            <a:off x="9187875" y="5748586"/>
            <a:ext cx="1416391" cy="2588194"/>
            <a:chOff x="344768" y="3922636"/>
            <a:chExt cx="1416391" cy="25881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6CE339-E5C2-7843-A8F1-F63ABB68DC88}"/>
                </a:ext>
              </a:extLst>
            </p:cNvPr>
            <p:cNvSpPr txBox="1"/>
            <p:nvPr/>
          </p:nvSpPr>
          <p:spPr>
            <a:xfrm>
              <a:off x="344768" y="3922636"/>
              <a:ext cx="1416386" cy="2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horizon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DBB78C-A8EC-5C41-8B04-6B24D57A4321}"/>
                </a:ext>
              </a:extLst>
            </p:cNvPr>
            <p:cNvSpPr txBox="1"/>
            <p:nvPr/>
          </p:nvSpPr>
          <p:spPr>
            <a:xfrm>
              <a:off x="964709" y="4544486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33" name="Rounded Rectangle 234">
              <a:extLst>
                <a:ext uri="{FF2B5EF4-FFF2-40B4-BE49-F238E27FC236}">
                  <a16:creationId xmlns:a16="http://schemas.microsoft.com/office/drawing/2014/main" id="{8E9ECBB8-54AC-8547-B72C-0D1AA94B8100}"/>
                </a:ext>
              </a:extLst>
            </p:cNvPr>
            <p:cNvSpPr/>
            <p:nvPr/>
          </p:nvSpPr>
          <p:spPr>
            <a:xfrm>
              <a:off x="344773" y="4180708"/>
              <a:ext cx="1416386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58727A-42DD-0E4F-AA78-B89F5375E691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279460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19F712-8A0A-7643-A629-1177E22B4038}"/>
                </a:ext>
              </a:extLst>
            </p:cNvPr>
            <p:cNvSpPr txBox="1">
              <a:spLocks/>
            </p:cNvSpPr>
            <p:nvPr/>
          </p:nvSpPr>
          <p:spPr>
            <a:xfrm>
              <a:off x="1178088" y="4279460"/>
              <a:ext cx="257175" cy="214313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61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753163-28BC-804E-B123-D5CA9675FC9B}"/>
                </a:ext>
              </a:extLst>
            </p:cNvPr>
            <p:cNvGrpSpPr/>
            <p:nvPr/>
          </p:nvGrpSpPr>
          <p:grpSpPr>
            <a:xfrm>
              <a:off x="468067" y="4567909"/>
              <a:ext cx="1161886" cy="148996"/>
              <a:chOff x="5040442" y="4579632"/>
              <a:chExt cx="1161886" cy="14899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FEA71BB-FF1B-424F-A2C7-3FFE8904BB1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7A21C31-E84A-3649-9C0D-0A8194C50DCA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4EFB706-76C8-D043-BF55-2B55430D0FA9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C4C1242-CC55-E844-876F-E168BDDB4DBB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57C07BD-DBEC-2C42-A1A3-DDF2FAC9A0F9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7584C67-E295-C745-B463-E2F365CB230E}"/>
              </a:ext>
            </a:extLst>
          </p:cNvPr>
          <p:cNvSpPr txBox="1"/>
          <p:nvPr/>
        </p:nvSpPr>
        <p:spPr>
          <a:xfrm>
            <a:off x="13863765" y="5744308"/>
            <a:ext cx="14163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horizon </a:t>
            </a:r>
            <a:r>
              <a:rPr lang="en-US" altLang="zh-TW" sz="1300" dirty="0">
                <a:latin typeface="Arial"/>
                <a:cs typeface="Arial"/>
              </a:rPr>
              <a:t>9</a:t>
            </a:r>
            <a:endParaRPr lang="en-US" sz="1300" dirty="0">
              <a:latin typeface="Arial"/>
              <a:cs typeface="Arial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591DD8-2FC7-C14E-8249-B8AA02FF8771}"/>
              </a:ext>
            </a:extLst>
          </p:cNvPr>
          <p:cNvGrpSpPr/>
          <p:nvPr/>
        </p:nvGrpSpPr>
        <p:grpSpPr>
          <a:xfrm>
            <a:off x="13829657" y="6001001"/>
            <a:ext cx="1416386" cy="2330122"/>
            <a:chOff x="1831677" y="4185961"/>
            <a:chExt cx="1416386" cy="23301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368D3E-A4FF-9A4B-97A5-698CF7E49EF5}"/>
                </a:ext>
              </a:extLst>
            </p:cNvPr>
            <p:cNvSpPr txBox="1"/>
            <p:nvPr/>
          </p:nvSpPr>
          <p:spPr>
            <a:xfrm>
              <a:off x="2451613" y="4549739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45" name="Rounded Rectangle 202">
              <a:extLst>
                <a:ext uri="{FF2B5EF4-FFF2-40B4-BE49-F238E27FC236}">
                  <a16:creationId xmlns:a16="http://schemas.microsoft.com/office/drawing/2014/main" id="{90DFA019-C54C-DF4D-B595-8E338D0D5B92}"/>
                </a:ext>
              </a:extLst>
            </p:cNvPr>
            <p:cNvSpPr/>
            <p:nvPr/>
          </p:nvSpPr>
          <p:spPr>
            <a:xfrm>
              <a:off x="1831677" y="4185961"/>
              <a:ext cx="1416386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CA00F6F-0356-0E40-AB7B-7DE622A49B5A}"/>
                </a:ext>
              </a:extLst>
            </p:cNvPr>
            <p:cNvGrpSpPr/>
            <p:nvPr/>
          </p:nvGrpSpPr>
          <p:grpSpPr>
            <a:xfrm>
              <a:off x="2154604" y="4284713"/>
              <a:ext cx="257175" cy="2138725"/>
              <a:chOff x="7322459" y="1329102"/>
              <a:chExt cx="548640" cy="456261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69576E2-4037-B041-B592-895C0D61E526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6DD5D9-3D2F-FC49-AA17-42EBF370AC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A8CE6F6-3829-2D47-B7A4-AD5FDC9A2A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2D4DE04-BDF6-FB45-82EC-475CE9B77EE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2957A65-6884-9745-9C51-412288050F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BC70FB9-5696-7940-9868-1653C42AB3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C87619-9E15-A749-BCE2-67D435F081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83A8F4E-80B5-7643-AACE-0EA86A855E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B2559CE-2DDF-3F4A-9CF8-2BC79946287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60E7BC6-6F5F-1D49-9DDD-9C119C7F0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80328DF-FBBF-2D4B-94E6-76199D963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FD3833-EC08-D247-BBFF-FEFC854FA3B2}"/>
                </a:ext>
              </a:extLst>
            </p:cNvPr>
            <p:cNvGrpSpPr/>
            <p:nvPr/>
          </p:nvGrpSpPr>
          <p:grpSpPr>
            <a:xfrm>
              <a:off x="2664992" y="4284713"/>
              <a:ext cx="257175" cy="2136230"/>
              <a:chOff x="8411287" y="1329102"/>
              <a:chExt cx="548640" cy="455729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1F774C-3279-DB4D-B9F4-E768260B764D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70204CB-4F4E-8249-856F-E993DEDF20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568E42A-628B-244B-A00C-0F24477EF4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778E0C5-9987-564B-8221-4F9C578674F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312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40F6FB-F478-4C46-AAB4-C538058623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11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847539E-5123-B540-80E5-7BC1309C82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94FDF7-46FE-7748-974C-034BA3BA2F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BB29635-9115-B34B-B963-2E730B76C59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C94511D-95BF-E14E-B2BF-C7C89EAF30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E470334-9E4B-D345-B9DD-13A0B9D3BF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2ECB824-C7F6-EE4B-9386-AE06114CE4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7A5756E-9C31-3C4B-A9AD-E54C0C171F69}"/>
                </a:ext>
              </a:extLst>
            </p:cNvPr>
            <p:cNvGrpSpPr/>
            <p:nvPr/>
          </p:nvGrpSpPr>
          <p:grpSpPr>
            <a:xfrm>
              <a:off x="1961820" y="4565490"/>
              <a:ext cx="1167855" cy="153982"/>
              <a:chOff x="5040442" y="4579632"/>
              <a:chExt cx="1167855" cy="14899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56B82CE-168E-AE4F-8EB1-8125C65D130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E9E8C60-4F4C-7347-B2C7-D0F5594F54C7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C59082A-963A-3E4D-96BB-6258B6C14E23}"/>
                  </a:ext>
                </a:extLst>
              </p:cNvPr>
              <p:cNvGrpSpPr/>
              <p:nvPr/>
            </p:nvGrpSpPr>
            <p:grpSpPr>
              <a:xfrm>
                <a:off x="6000434" y="4579632"/>
                <a:ext cx="207863" cy="141684"/>
                <a:chOff x="6044051" y="1773955"/>
                <a:chExt cx="443442" cy="302258"/>
              </a:xfrm>
              <a:solidFill>
                <a:srgbClr val="000090"/>
              </a:solidFill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C1D4437-F0BD-EA43-B039-F2A943EF216D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4951187-4E58-A242-AFCE-8E794B341FAB}"/>
                    </a:ext>
                  </a:extLst>
                </p:cNvPr>
                <p:cNvSpPr/>
                <p:nvPr/>
              </p:nvSpPr>
              <p:spPr>
                <a:xfrm>
                  <a:off x="6389959" y="1773955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61F028B-55CC-754B-910D-ADA3D8EC27A7}"/>
              </a:ext>
            </a:extLst>
          </p:cNvPr>
          <p:cNvGrpSpPr/>
          <p:nvPr/>
        </p:nvGrpSpPr>
        <p:grpSpPr>
          <a:xfrm>
            <a:off x="10719063" y="5745464"/>
            <a:ext cx="1441887" cy="2589942"/>
            <a:chOff x="344773" y="3920888"/>
            <a:chExt cx="1441887" cy="258994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35523CD-1162-7D49-8875-F43D5072F413}"/>
                </a:ext>
              </a:extLst>
            </p:cNvPr>
            <p:cNvSpPr txBox="1"/>
            <p:nvPr/>
          </p:nvSpPr>
          <p:spPr>
            <a:xfrm>
              <a:off x="370274" y="3920888"/>
              <a:ext cx="1416386" cy="2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horizon </a:t>
              </a:r>
              <a:r>
                <a:rPr lang="en-US" altLang="zh-TW" sz="1300" dirty="0">
                  <a:latin typeface="Arial"/>
                  <a:cs typeface="Arial"/>
                </a:rPr>
                <a:t>2</a:t>
              </a:r>
              <a:endParaRPr lang="en-US" sz="1300" dirty="0">
                <a:latin typeface="Arial"/>
                <a:cs typeface="Arial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A03E04-5780-D543-889C-A81908C10060}"/>
                </a:ext>
              </a:extLst>
            </p:cNvPr>
            <p:cNvSpPr txBox="1"/>
            <p:nvPr/>
          </p:nvSpPr>
          <p:spPr>
            <a:xfrm>
              <a:off x="964709" y="4544486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79" name="Rounded Rectangle 234">
              <a:extLst>
                <a:ext uri="{FF2B5EF4-FFF2-40B4-BE49-F238E27FC236}">
                  <a16:creationId xmlns:a16="http://schemas.microsoft.com/office/drawing/2014/main" id="{A8735F6D-01DF-2C44-8EEF-CEC3DB9545E5}"/>
                </a:ext>
              </a:extLst>
            </p:cNvPr>
            <p:cNvSpPr/>
            <p:nvPr/>
          </p:nvSpPr>
          <p:spPr>
            <a:xfrm>
              <a:off x="344773" y="4180708"/>
              <a:ext cx="1416386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32E9D87-0FA1-8C40-816B-96470DA01175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279460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343BC0-50B0-544B-BD7A-DF1D0749D3CC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708085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11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0A76E67-2CD1-8B49-9100-352C7ED4CE41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495772"/>
              <a:ext cx="257175" cy="214312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5BF06C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31A159C-42F7-EA48-BF8C-7CC4BBE03134}"/>
                </a:ext>
              </a:extLst>
            </p:cNvPr>
            <p:cNvGrpSpPr/>
            <p:nvPr/>
          </p:nvGrpSpPr>
          <p:grpSpPr>
            <a:xfrm>
              <a:off x="1178088" y="4279460"/>
              <a:ext cx="257175" cy="642938"/>
              <a:chOff x="2046576" y="1165086"/>
              <a:chExt cx="548640" cy="1371600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9D79A43-246A-7E49-B22C-3A6D152DE9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4A3765F-614A-2D4A-8EFD-5CCF283D9E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1312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C820EA6-3AD6-3F46-9920-A21C6DC4D6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5E25AF4-7567-394A-874D-DA98B1D1CBB3}"/>
                </a:ext>
              </a:extLst>
            </p:cNvPr>
            <p:cNvGrpSpPr/>
            <p:nvPr/>
          </p:nvGrpSpPr>
          <p:grpSpPr>
            <a:xfrm>
              <a:off x="468067" y="4567909"/>
              <a:ext cx="1161886" cy="148996"/>
              <a:chOff x="5040442" y="4579632"/>
              <a:chExt cx="1161886" cy="14899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C895FA3-A3FC-C840-ACFD-4158703FB4E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33AFEF4-48E6-5A4D-88D3-727985650C68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9F526A4-640F-AC40-B06E-F1E5BB87469A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2A9BDFC-2F12-1043-BF35-6998F273FB4D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7731FFB2-7E74-5E44-9595-09E0C26F8F4A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7ADA479-0081-044D-88EE-5548CFDE47D9}"/>
              </a:ext>
            </a:extLst>
          </p:cNvPr>
          <p:cNvSpPr txBox="1">
            <a:spLocks/>
          </p:cNvSpPr>
          <p:nvPr/>
        </p:nvSpPr>
        <p:spPr>
          <a:xfrm>
            <a:off x="9507551" y="6318612"/>
            <a:ext cx="262554" cy="214312"/>
          </a:xfrm>
          <a:prstGeom prst="rect">
            <a:avLst/>
          </a:prstGeom>
          <a:solidFill>
            <a:srgbClr val="5BF0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D931B-E179-CE4F-BA54-95252F2BFC74}"/>
              </a:ext>
            </a:extLst>
          </p:cNvPr>
          <p:cNvSpPr txBox="1">
            <a:spLocks/>
          </p:cNvSpPr>
          <p:nvPr/>
        </p:nvSpPr>
        <p:spPr>
          <a:xfrm>
            <a:off x="10023322" y="6318616"/>
            <a:ext cx="257175" cy="214313"/>
          </a:xfrm>
          <a:prstGeom prst="rect">
            <a:avLst/>
          </a:prstGeom>
          <a:solidFill>
            <a:srgbClr val="5BF06C"/>
          </a:solidFill>
          <a:ln w="19050" cmpd="sng">
            <a:solidFill>
              <a:srgbClr val="00009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93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9177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95</Words>
  <Application>Microsoft Macintosh PowerPoint</Application>
  <PresentationFormat>Custom</PresentationFormat>
  <Paragraphs>59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Siyu - (sywangr)</dc:creator>
  <cp:lastModifiedBy>Wang, Siyu - (sywangr)</cp:lastModifiedBy>
  <cp:revision>21</cp:revision>
  <dcterms:created xsi:type="dcterms:W3CDTF">2020-07-17T16:51:17Z</dcterms:created>
  <dcterms:modified xsi:type="dcterms:W3CDTF">2020-07-28T20:26:09Z</dcterms:modified>
</cp:coreProperties>
</file>