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2.jpe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65475" y="300990"/>
            <a:ext cx="5861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TPM</a:t>
            </a:r>
            <a:r>
              <a:rPr lang="zh-CN" altLang="en-US" sz="3200"/>
              <a:t>奇偶机实验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884555" y="1106170"/>
            <a:ext cx="34397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秘钥协商：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常规方法：</a:t>
            </a:r>
            <a:endParaRPr lang="zh-CN" altLang="en-US"/>
          </a:p>
          <a:p>
            <a:r>
              <a:rPr lang="zh-CN" altLang="en-US"/>
              <a:t>Diffie–Hellman 秘钥交换 </a:t>
            </a:r>
            <a:endParaRPr lang="zh-CN" altLang="en-US"/>
          </a:p>
          <a:p>
            <a:r>
              <a:rPr lang="zh-CN" altLang="en-US"/>
              <a:t>基于数论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8" name="图片 7" descr="68747470733a2f2f75706c6f61642e77696b696d656469612e6f72672f77696b6970656469612f636f6d6d6f6e732f7468756d622f342f34362f4469666669652d48656c6c6d616e5f4b65795f45786368616e67652e7376672f32353070782d4469666669652d4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055" y="2652395"/>
            <a:ext cx="2381250" cy="3571875"/>
          </a:xfrm>
          <a:prstGeom prst="rect">
            <a:avLst/>
          </a:prstGeom>
        </p:spPr>
      </p:pic>
      <p:pic>
        <p:nvPicPr>
          <p:cNvPr id="9" name="图片 8" descr="68747470733a2f2f75706c6f61642e77696b696d656469612e6f72672f77696b6970656469612f636f6d6d6f6e732f7468756d622f652f65312f547265655061726974794d616368696e652e6a70672f33353070782d547265655061726974794d616368696e652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570" y="3270250"/>
            <a:ext cx="4380230" cy="25533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48630" y="1522095"/>
            <a:ext cx="49256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TPM</a:t>
            </a:r>
            <a:r>
              <a:rPr lang="zh-CN" altLang="en-US"/>
              <a:t>神经网络秘钥交换：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双方同时训练使得网络权值达到一致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TPM</a:t>
            </a:r>
            <a:r>
              <a:t>奇偶机</a:t>
            </a:r>
          </a:p>
        </p:txBody>
      </p:sp>
      <p:pic>
        <p:nvPicPr>
          <p:cNvPr id="9" name="内容占位符 8" descr="68747470733a2f2f75706c6f61642e77696b696d656469612e6f72672f77696b6970656469612f636f6d6d6f6e732f7468756d622f652f65312f547265655061726974794d616368696e652e6a70672f33353070782d547265655061726974794d616368696e652e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9455" y="1499870"/>
            <a:ext cx="4692650" cy="27355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8330" y="4668520"/>
            <a:ext cx="31724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，输入</a:t>
            </a:r>
            <a:r>
              <a:rPr lang="en-US" altLang="zh-CN"/>
              <a:t>∈{-1,1}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，隐含层数量：</a:t>
            </a:r>
            <a:r>
              <a:rPr lang="en-US" altLang="zh-CN"/>
              <a:t>k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，隐含层输入：</a:t>
            </a:r>
            <a:r>
              <a:rPr lang="en-US" altLang="zh-CN"/>
              <a:t>n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，输出：</a:t>
            </a:r>
            <a:r>
              <a:rPr lang="en-US" altLang="zh-CN"/>
              <a:t>τ∈{-1,1}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，秘钥（隐含层权值</a:t>
            </a:r>
            <a:r>
              <a:rPr lang="en-US" altLang="zh-CN"/>
              <a:t>∈{-L</a:t>
            </a:r>
            <a:r>
              <a:rPr lang="zh-CN" altLang="en-US"/>
              <a:t>，</a:t>
            </a:r>
            <a:r>
              <a:rPr lang="en-US" altLang="zh-CN"/>
              <a:t>L}</a:t>
            </a:r>
            <a:r>
              <a:rPr lang="zh-CN" altLang="en-US"/>
              <a:t>）数量：</a:t>
            </a:r>
            <a:r>
              <a:rPr lang="en-US" altLang="zh-CN"/>
              <a:t>n*k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916420" y="1495425"/>
            <a:ext cx="39592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训练过程：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，产生随机输入向量，双方运算得出结果</a:t>
            </a:r>
            <a:r>
              <a:rPr lang="en-US" altLang="zh-CN"/>
              <a:t>τ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τ</a:t>
            </a:r>
            <a:r>
              <a:rPr lang="zh-CN" altLang="en-US"/>
              <a:t>相等更新隐含层输出与</a:t>
            </a:r>
            <a:r>
              <a:rPr lang="en-US" altLang="zh-CN"/>
              <a:t>τ</a:t>
            </a:r>
            <a:r>
              <a:rPr lang="zh-CN" altLang="en-US"/>
              <a:t>相等的权值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，迭代最终得出协商秘钥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，敌手不知道隐含层的输出故无法正确训练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en-US" altLang="zh-CN"/>
              <a:t>1 </a:t>
            </a:r>
            <a:r>
              <a:t>单隐含层</a:t>
            </a:r>
            <a:r>
              <a:rPr lang="en-US" altLang="zh-CN"/>
              <a:t>TPM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实验参数 </a:t>
            </a:r>
            <a:r>
              <a:rPr lang="en-US" altLang="zh-CN"/>
              <a:t>n , k , L</a:t>
            </a:r>
            <a:r>
              <a:t>更新方式</a:t>
            </a:r>
            <a:r>
              <a:rPr lang="en-US" altLang="zh-CN"/>
              <a:t>Hebb</a:t>
            </a:r>
            <a:endParaRPr lang="en-US" altLang="zh-CN"/>
          </a:p>
          <a:p>
            <a:r>
              <a:t>敌手：与双方模型一致</a:t>
            </a:r>
          </a:p>
          <a:p>
            <a:r>
              <a:t>结果：平均迭代次数 敌手攻击成功率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3300095"/>
            <a:ext cx="3310255" cy="819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115" y="4350385"/>
            <a:ext cx="266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n=200 k=4 L=3 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300095"/>
            <a:ext cx="3232785" cy="7759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67045" y="4350385"/>
            <a:ext cx="266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n=200 k=4 L=2 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940" y="3347720"/>
            <a:ext cx="2840990" cy="6807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044940" y="4350385"/>
            <a:ext cx="266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n=100 k=4 L=2 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r>
              <a:t>实验</a:t>
            </a:r>
            <a:r>
              <a:rPr lang="en-US" altLang="zh-CN"/>
              <a:t>2 </a:t>
            </a:r>
            <a:r>
              <a:t>增加一层隐含层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UNIT_PLACING_PICTURE_USER_VIEWPORT" val="{&quot;height&quot;:2938,&quot;width&quot;:5040}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WPS 演示</Application>
  <PresentationFormat>宽屏</PresentationFormat>
  <Paragraphs>46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王璇</cp:lastModifiedBy>
  <cp:revision>173</cp:revision>
  <dcterms:created xsi:type="dcterms:W3CDTF">2019-06-19T02:08:00Z</dcterms:created>
  <dcterms:modified xsi:type="dcterms:W3CDTF">2020-06-07T00:03:41Z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