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4625" autoAdjust="0"/>
  </p:normalViewPr>
  <p:slideViewPr>
    <p:cSldViewPr>
      <p:cViewPr varScale="1">
        <p:scale>
          <a:sx n="82" d="100"/>
          <a:sy n="82" d="100"/>
        </p:scale>
        <p:origin x="1771" y="-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7598555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 dirty="0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{(6666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、图的存储结构（邻接矩阵、邻接表、十字邻接表）；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5584825" y="4013200"/>
            <a:ext cx="2311400" cy="1995488"/>
            <a:chOff x="3148" y="2280"/>
            <a:chExt cx="1456" cy="1257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78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696" y="275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20" y="228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86" y="2326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9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8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2" y="32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2" y="3249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28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6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616" y="2501"/>
              <a:ext cx="200" cy="28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400" y="2584"/>
              <a:ext cx="3" cy="22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3272" y="3035"/>
              <a:ext cx="0" cy="24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72" y="2501"/>
              <a:ext cx="174" cy="29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42350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05787" cy="3414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900738" y="1754188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906463" y="3635375"/>
          <a:ext cx="73882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635375"/>
                        <a:ext cx="73882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750888" y="5319713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319713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4500563" y="404813"/>
            <a:ext cx="4500562" cy="2952750"/>
            <a:chOff x="2653" y="255"/>
            <a:chExt cx="3107" cy="1860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8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20607</TotalTime>
  <Words>8696</Words>
  <Application>Microsoft Office PowerPoint</Application>
  <PresentationFormat>全屏显示(4:3)</PresentationFormat>
  <Paragraphs>2243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王 亚红</cp:lastModifiedBy>
  <cp:revision>1506</cp:revision>
  <dcterms:created xsi:type="dcterms:W3CDTF">2004-01-29T07:02:12Z</dcterms:created>
  <dcterms:modified xsi:type="dcterms:W3CDTF">2018-12-06T13:03:01Z</dcterms:modified>
</cp:coreProperties>
</file>