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6" r:id="rId2"/>
  </p:sldMasterIdLst>
  <p:notesMasterIdLst>
    <p:notesMasterId r:id="rId11"/>
  </p:notesMasterIdLst>
  <p:sldIdLst>
    <p:sldId id="256" r:id="rId3"/>
    <p:sldId id="331" r:id="rId4"/>
    <p:sldId id="377" r:id="rId5"/>
    <p:sldId id="381" r:id="rId6"/>
    <p:sldId id="378" r:id="rId7"/>
    <p:sldId id="379" r:id="rId8"/>
    <p:sldId id="380" r:id="rId9"/>
    <p:sldId id="334" r:id="rId1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04">
          <p15:clr>
            <a:srgbClr val="A4A3A4"/>
          </p15:clr>
        </p15:guide>
        <p15:guide id="3" orient="horz" pos="1014">
          <p15:clr>
            <a:srgbClr val="A4A3A4"/>
          </p15:clr>
        </p15:guide>
        <p15:guide id="4" orient="horz" pos="1146">
          <p15:clr>
            <a:srgbClr val="A4A3A4"/>
          </p15:clr>
        </p15:guide>
        <p15:guide id="5" pos="2880">
          <p15:clr>
            <a:srgbClr val="A4A3A4"/>
          </p15:clr>
        </p15:guide>
        <p15:guide id="6" pos="4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870D"/>
    <a:srgbClr val="F1905F"/>
    <a:srgbClr val="E67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92" autoAdjust="0"/>
    <p:restoredTop sz="77698" autoAdjust="0"/>
  </p:normalViewPr>
  <p:slideViewPr>
    <p:cSldViewPr snapToGrid="0">
      <p:cViewPr varScale="1">
        <p:scale>
          <a:sx n="51" d="100"/>
          <a:sy n="51" d="100"/>
        </p:scale>
        <p:origin x="1372" y="-104"/>
      </p:cViewPr>
      <p:guideLst>
        <p:guide orient="horz" pos="2160"/>
        <p:guide orient="horz" pos="204"/>
        <p:guide orient="horz" pos="1014"/>
        <p:guide orient="horz" pos="1146"/>
        <p:guide pos="2880"/>
        <p:guide pos="43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8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04FD7C8-1CD4-498B-8E94-5FFFBB963666}" type="datetime1">
              <a:rPr lang="en-US" altLang="zh-CN"/>
              <a:pPr>
                <a:defRPr/>
              </a:pPr>
              <a:t>6/5/2017</a:t>
            </a:fld>
            <a:endParaRPr lang="en-US" altLang="zh-CN"/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 smtClean="0"/>
              <a:t>Click to edit Master text styles</a:t>
            </a:r>
          </a:p>
          <a:p>
            <a:pPr>
              <a:defRPr/>
            </a:pPr>
            <a:r>
              <a:rPr lang="zh-CN" altLang="zh-CN" smtClean="0"/>
              <a:t>Second level</a:t>
            </a:r>
          </a:p>
          <a:p>
            <a:pPr>
              <a:defRPr/>
            </a:pPr>
            <a:r>
              <a:rPr lang="zh-CN" altLang="zh-CN" smtClean="0"/>
              <a:t>Third level</a:t>
            </a:r>
          </a:p>
          <a:p>
            <a:pPr>
              <a:defRPr/>
            </a:pPr>
            <a:r>
              <a:rPr lang="zh-CN" altLang="zh-CN" smtClean="0"/>
              <a:t>Fourth level</a:t>
            </a:r>
          </a:p>
          <a:p>
            <a:pPr>
              <a:defRPr/>
            </a:pPr>
            <a:r>
              <a:rPr lang="zh-CN" altLang="zh-CN" smtClean="0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C182A1B-B723-4F0F-854A-A5B73E16D8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6152023"/>
      </p:ext>
    </p:extLst>
  </p:cSld>
  <p:clrMap bg1="dk2" tx1="lt1" bg2="dk1" tx2="lt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10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B399206-8C31-40EF-8935-622B64AF7A78}" type="datetime1">
              <a:rPr lang="en-US" altLang="zh-CN" smtClean="0"/>
              <a:pPr/>
              <a:t>6/5/2017</a:t>
            </a:fld>
            <a:endParaRPr lang="en-US" altLang="zh-CN" smtClean="0"/>
          </a:p>
        </p:txBody>
      </p:sp>
      <p:sp>
        <p:nvSpPr>
          <p:cNvPr id="410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EC80F1-9320-41F0-8AB9-33CF79F26B86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0663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indent="0">
              <a:buFont typeface="+mj-lt"/>
              <a:buNone/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148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AA54FC-9A5D-4B0B-8EB7-91DBB04560FF}" type="datetime1">
              <a:rPr lang="en-US" altLang="zh-CN" smtClean="0"/>
              <a:pPr/>
              <a:t>6/5/2017</a:t>
            </a:fld>
            <a:endParaRPr lang="en-US" altLang="zh-CN" smtClean="0"/>
          </a:p>
        </p:txBody>
      </p:sp>
      <p:sp>
        <p:nvSpPr>
          <p:cNvPr id="6149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3CB89D-E7F5-46B4-9EE4-F598C9E270A1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61400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6/5/2017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9850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6/5/2017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6723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6/5/2017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198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6/5/2017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0862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6/5/2017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437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7088" y="2938463"/>
            <a:ext cx="7388225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510F4-B9AA-4210-9161-52164580274C}" type="datetime1">
              <a:rPr lang="zh-CN" altLang="en-US"/>
              <a:pPr>
                <a:defRPr/>
              </a:pPr>
              <a:t>2017/6/5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304E4-2CE5-41C3-92F1-EF9E6AB48183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05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1613" y="314325"/>
            <a:ext cx="1846262" cy="60944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09650" y="314325"/>
            <a:ext cx="5389563" cy="60944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89CE4-ED94-4EA4-A1E1-FB9D5C3F6256}" type="datetime1">
              <a:rPr lang="zh-CN" altLang="en-US"/>
              <a:pPr>
                <a:defRPr/>
              </a:pPr>
              <a:t>2017/6/5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131E1-404A-446E-9149-2E4299602F11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6950" y="111125"/>
            <a:ext cx="7124700" cy="1285875"/>
          </a:xfrm>
        </p:spPr>
        <p:txBody>
          <a:bodyPr/>
          <a:lstStyle>
            <a:lvl1pPr>
              <a:defRPr sz="4000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1B5C2-121F-4BEA-97E7-1E8EC3C366F6}" type="datetime1">
              <a:rPr lang="zh-CN" altLang="en-US"/>
              <a:pPr>
                <a:defRPr/>
              </a:pPr>
              <a:t>2017/6/5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B6AC9-F54D-4215-8922-BEE3958438AB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896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0782-5225-48EF-97C6-464672DBA129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C0A2-CEFE-43DE-9A33-C226FA88D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371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0782-5225-48EF-97C6-464672DBA129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C0A2-CEFE-43DE-9A33-C226FA88D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15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0782-5225-48EF-97C6-464672DBA129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C0A2-CEFE-43DE-9A33-C226FA88D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987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0782-5225-48EF-97C6-464672DBA129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C0A2-CEFE-43DE-9A33-C226FA88D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38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0782-5225-48EF-97C6-464672DBA129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C0A2-CEFE-43DE-9A33-C226FA88D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957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0782-5225-48EF-97C6-464672DBA129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C0A2-CEFE-43DE-9A33-C226FA88D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5460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0782-5225-48EF-97C6-464672DBA129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C0A2-CEFE-43DE-9A33-C226FA88D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638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0782-5225-48EF-97C6-464672DBA129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C0A2-CEFE-43DE-9A33-C226FA88D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1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44864-7159-4E6F-806C-D971BF7B76F3}" type="datetime1">
              <a:rPr lang="zh-CN" altLang="en-US"/>
              <a:pPr>
                <a:defRPr/>
              </a:pPr>
              <a:t>2017/6/5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C014F-26E7-46D4-9C0B-C269FB7CA4CF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4400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0782-5225-48EF-97C6-464672DBA129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C0A2-CEFE-43DE-9A33-C226FA88D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625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0782-5225-48EF-97C6-464672DBA129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C0A2-CEFE-43DE-9A33-C226FA88D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468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0782-5225-48EF-97C6-464672DBA129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C0A2-CEFE-43DE-9A33-C226FA88D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66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09650" y="1806575"/>
            <a:ext cx="3617913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79963" y="1806575"/>
            <a:ext cx="3617912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55852-67FE-4E6A-ADEF-3ED5C7832701}" type="datetime1">
              <a:rPr lang="zh-CN" altLang="en-US"/>
              <a:pPr>
                <a:defRPr/>
              </a:pPr>
              <a:t>2017/6/5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E98C4-61A7-4385-992D-4EAFFD94592C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35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E73AE-6F38-414E-A81A-582D912FCC4A}" type="datetime1">
              <a:rPr lang="zh-CN" altLang="en-US"/>
              <a:pPr>
                <a:defRPr/>
              </a:pPr>
              <a:t>2017/6/5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3CD49-9252-4E0D-B022-72C097C13C1E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18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31F17-736D-42BE-8A87-0AAD320962F2}" type="datetime1">
              <a:rPr lang="zh-CN" altLang="en-US"/>
              <a:pPr>
                <a:defRPr/>
              </a:pPr>
              <a:t>2017/6/5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1915E-6C68-4A50-99EB-C84C6582E163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74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C6629-F3DE-4851-B977-8AE4D9E5B0DB}" type="datetime1">
              <a:rPr lang="zh-CN" altLang="en-US"/>
              <a:pPr>
                <a:defRPr/>
              </a:pPr>
              <a:t>2017/6/5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4D482-E4C1-4C21-9E1C-E8F1FE3DF4DB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Rectangle 30"/>
          <p:cNvSpPr>
            <a:spLocks noChangeArrowheads="1"/>
          </p:cNvSpPr>
          <p:nvPr userDrawn="1"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50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19CE3-CFAA-4497-BA75-8951314ECA05}" type="datetime1">
              <a:rPr lang="zh-CN" altLang="en-US"/>
              <a:pPr>
                <a:defRPr/>
              </a:pPr>
              <a:t>2017/6/5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186F-D6BE-41F2-B0A6-02D9C02673E2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66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6B975-4DEE-4415-8ECB-14AA25DD8CFF}" type="datetime1">
              <a:rPr lang="zh-CN" altLang="en-US"/>
              <a:pPr>
                <a:defRPr/>
              </a:pPr>
              <a:t>2017/6/5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2E270-F233-478E-B44F-A14EB50E9062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85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07088" y="2938463"/>
            <a:ext cx="7388225" cy="460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1B86D-4772-42A2-B42B-7775EE1E6144}" type="datetime1">
              <a:rPr lang="zh-CN" altLang="en-US"/>
              <a:pPr>
                <a:defRPr/>
              </a:pPr>
              <a:t>2017/6/5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8AA4F-10A5-4247-939D-02B4ACC76EE3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5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E29121"/>
            </a:gs>
            <a:gs pos="100000">
              <a:srgbClr val="CE3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ular Callout 101"/>
          <p:cNvSpPr>
            <a:spLocks noChangeAspect="1"/>
          </p:cNvSpPr>
          <p:nvPr/>
        </p:nvSpPr>
        <p:spPr bwMode="auto">
          <a:xfrm>
            <a:off x="319088" y="1452563"/>
            <a:ext cx="773112" cy="7731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29803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6" name="Oval 55"/>
          <p:cNvSpPr>
            <a:spLocks noChangeAspect="1"/>
          </p:cNvSpPr>
          <p:nvPr/>
        </p:nvSpPr>
        <p:spPr bwMode="auto">
          <a:xfrm>
            <a:off x="2424113" y="4872038"/>
            <a:ext cx="1743075" cy="1909762"/>
          </a:xfrm>
          <a:prstGeom prst="wedgeRectCallout">
            <a:avLst>
              <a:gd name="adj1" fmla="val -13921"/>
              <a:gd name="adj2" fmla="val 63694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7" name="Rectangular Callout 52"/>
          <p:cNvSpPr>
            <a:spLocks noChangeAspect="1"/>
          </p:cNvSpPr>
          <p:nvPr/>
        </p:nvSpPr>
        <p:spPr bwMode="auto">
          <a:xfrm>
            <a:off x="2279650" y="4879975"/>
            <a:ext cx="1909763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1" name="Rectangular Callout 130"/>
          <p:cNvSpPr>
            <a:spLocks noChangeAspect="1"/>
          </p:cNvSpPr>
          <p:nvPr/>
        </p:nvSpPr>
        <p:spPr bwMode="auto">
          <a:xfrm>
            <a:off x="-36513" y="-41275"/>
            <a:ext cx="9180513" cy="1909763"/>
          </a:xfrm>
          <a:prstGeom prst="wedgeRectCallout">
            <a:avLst>
              <a:gd name="adj1" fmla="val -19718"/>
              <a:gd name="adj2" fmla="val 45033"/>
            </a:avLst>
          </a:prstGeom>
          <a:solidFill>
            <a:srgbClr val="FDC51B">
              <a:alpha val="20000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5" name="Oval 134"/>
          <p:cNvSpPr>
            <a:spLocks noChangeAspect="1"/>
          </p:cNvSpPr>
          <p:nvPr/>
        </p:nvSpPr>
        <p:spPr bwMode="auto">
          <a:xfrm>
            <a:off x="7494588" y="1095375"/>
            <a:ext cx="1697037" cy="1909763"/>
          </a:xfrm>
          <a:prstGeom prst="wedgeRectCallout">
            <a:avLst>
              <a:gd name="adj1" fmla="val -12222"/>
              <a:gd name="adj2" fmla="val 63329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7" name="Rectangular Callout 136"/>
          <p:cNvSpPr>
            <a:spLocks noChangeAspect="1"/>
          </p:cNvSpPr>
          <p:nvPr/>
        </p:nvSpPr>
        <p:spPr bwMode="auto">
          <a:xfrm>
            <a:off x="6661150" y="4362450"/>
            <a:ext cx="1909763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0" name="Rectangular Callout 139"/>
          <p:cNvSpPr>
            <a:spLocks noChangeAspect="1"/>
          </p:cNvSpPr>
          <p:nvPr/>
        </p:nvSpPr>
        <p:spPr bwMode="auto">
          <a:xfrm>
            <a:off x="5468938" y="2206625"/>
            <a:ext cx="1908175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2" name="Oval 117"/>
          <p:cNvSpPr>
            <a:spLocks noChangeAspect="1"/>
          </p:cNvSpPr>
          <p:nvPr/>
        </p:nvSpPr>
        <p:spPr bwMode="auto">
          <a:xfrm>
            <a:off x="8397875" y="598488"/>
            <a:ext cx="793750" cy="1252537"/>
          </a:xfrm>
          <a:prstGeom prst="wedgeRectCallout">
            <a:avLst>
              <a:gd name="adj1" fmla="val 5653"/>
              <a:gd name="adj2" fmla="val 595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4" name="Rectangular Callout 119"/>
          <p:cNvSpPr>
            <a:spLocks noChangeAspect="1"/>
          </p:cNvSpPr>
          <p:nvPr/>
        </p:nvSpPr>
        <p:spPr bwMode="auto">
          <a:xfrm>
            <a:off x="6872288" y="1450975"/>
            <a:ext cx="1217612" cy="121761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5" name="Rectangular Callout 120"/>
          <p:cNvSpPr>
            <a:spLocks noChangeAspect="1"/>
          </p:cNvSpPr>
          <p:nvPr/>
        </p:nvSpPr>
        <p:spPr bwMode="auto">
          <a:xfrm>
            <a:off x="1851025" y="2755900"/>
            <a:ext cx="1041400" cy="10414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6" name="Rectangular Callout 121"/>
          <p:cNvSpPr>
            <a:spLocks noChangeAspect="1"/>
          </p:cNvSpPr>
          <p:nvPr/>
        </p:nvSpPr>
        <p:spPr bwMode="auto">
          <a:xfrm>
            <a:off x="7750175" y="2662238"/>
            <a:ext cx="720725" cy="720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9" name="Oval 126"/>
          <p:cNvSpPr>
            <a:spLocks noChangeAspect="1"/>
          </p:cNvSpPr>
          <p:nvPr/>
        </p:nvSpPr>
        <p:spPr bwMode="auto">
          <a:xfrm>
            <a:off x="5791200" y="6489700"/>
            <a:ext cx="1116013" cy="4445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0" name="Oval 127"/>
          <p:cNvSpPr>
            <a:spLocks noChangeAspect="1"/>
          </p:cNvSpPr>
          <p:nvPr/>
        </p:nvSpPr>
        <p:spPr bwMode="auto">
          <a:xfrm>
            <a:off x="6127750" y="6408738"/>
            <a:ext cx="1236663" cy="52546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2" name="Rectangular Callout 96"/>
          <p:cNvSpPr>
            <a:spLocks noChangeAspect="1"/>
          </p:cNvSpPr>
          <p:nvPr userDrawn="1"/>
        </p:nvSpPr>
        <p:spPr bwMode="auto">
          <a:xfrm>
            <a:off x="11113" y="4941888"/>
            <a:ext cx="611187" cy="611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9" name="Rectangular Callout 106"/>
          <p:cNvSpPr>
            <a:spLocks noChangeAspect="1"/>
          </p:cNvSpPr>
          <p:nvPr/>
        </p:nvSpPr>
        <p:spPr bwMode="auto">
          <a:xfrm>
            <a:off x="7967663" y="2281238"/>
            <a:ext cx="1128712" cy="11287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29803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3" name="Rectangular Callout 110"/>
          <p:cNvSpPr>
            <a:spLocks noChangeAspect="1"/>
          </p:cNvSpPr>
          <p:nvPr/>
        </p:nvSpPr>
        <p:spPr bwMode="auto">
          <a:xfrm>
            <a:off x="7629525" y="5611813"/>
            <a:ext cx="739775" cy="738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4" name="Rectangular Callout 111"/>
          <p:cNvSpPr>
            <a:spLocks noChangeAspect="1"/>
          </p:cNvSpPr>
          <p:nvPr/>
        </p:nvSpPr>
        <p:spPr bwMode="auto">
          <a:xfrm>
            <a:off x="6972300" y="5241925"/>
            <a:ext cx="739775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5" name="Rectangular Callout 112"/>
          <p:cNvSpPr>
            <a:spLocks noChangeAspect="1"/>
          </p:cNvSpPr>
          <p:nvPr/>
        </p:nvSpPr>
        <p:spPr bwMode="auto">
          <a:xfrm>
            <a:off x="7494588" y="4927600"/>
            <a:ext cx="738187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6" name="Rectangular Callout 113"/>
          <p:cNvSpPr>
            <a:spLocks noChangeAspect="1"/>
          </p:cNvSpPr>
          <p:nvPr/>
        </p:nvSpPr>
        <p:spPr bwMode="auto">
          <a:xfrm>
            <a:off x="8229600" y="5667375"/>
            <a:ext cx="604838" cy="6048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7" name="Rectangular Callout 114"/>
          <p:cNvSpPr>
            <a:spLocks noChangeAspect="1"/>
          </p:cNvSpPr>
          <p:nvPr/>
        </p:nvSpPr>
        <p:spPr bwMode="auto">
          <a:xfrm>
            <a:off x="8078788" y="4097338"/>
            <a:ext cx="554037" cy="5540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8" name="Rectangular Callout 115"/>
          <p:cNvSpPr>
            <a:spLocks noChangeAspect="1"/>
          </p:cNvSpPr>
          <p:nvPr/>
        </p:nvSpPr>
        <p:spPr bwMode="auto">
          <a:xfrm>
            <a:off x="8412163" y="5057775"/>
            <a:ext cx="554037" cy="5540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9" name="Oval 116"/>
          <p:cNvSpPr>
            <a:spLocks noChangeAspect="1"/>
          </p:cNvSpPr>
          <p:nvPr/>
        </p:nvSpPr>
        <p:spPr bwMode="auto">
          <a:xfrm>
            <a:off x="8688388" y="4791075"/>
            <a:ext cx="503237" cy="552450"/>
          </a:xfrm>
          <a:prstGeom prst="wedgeRectCallout">
            <a:avLst>
              <a:gd name="adj1" fmla="val -13657"/>
              <a:gd name="adj2" fmla="val 63639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8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071688" y="3462338"/>
            <a:ext cx="71247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107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37313" y="6450013"/>
            <a:ext cx="21336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1397051-2CEA-4E47-B291-566FE1D0EB2F}" type="datetime1">
              <a:rPr lang="zh-CN" altLang="en-US"/>
              <a:pPr>
                <a:defRPr/>
              </a:pPr>
              <a:t>2017/6/5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07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81100" y="6450013"/>
            <a:ext cx="5256213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7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3088" y="6450013"/>
            <a:ext cx="608012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30C58FB-BAFC-46B9-A91D-F0A6C1A125EC}" type="slidenum">
              <a:rPr lang="zh-CN" altLang="en-US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75" name="Oval 54"/>
          <p:cNvSpPr>
            <a:spLocks noChangeAspect="1"/>
          </p:cNvSpPr>
          <p:nvPr/>
        </p:nvSpPr>
        <p:spPr bwMode="auto">
          <a:xfrm>
            <a:off x="1582738" y="5454650"/>
            <a:ext cx="1909762" cy="14684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6" name="Rectangular Callout 56"/>
          <p:cNvSpPr>
            <a:spLocks noChangeAspect="1"/>
          </p:cNvSpPr>
          <p:nvPr/>
        </p:nvSpPr>
        <p:spPr bwMode="auto">
          <a:xfrm>
            <a:off x="8570913" y="3382963"/>
            <a:ext cx="306387" cy="3063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7" name="Rectangular Callout 57"/>
          <p:cNvSpPr>
            <a:spLocks noChangeAspect="1"/>
          </p:cNvSpPr>
          <p:nvPr/>
        </p:nvSpPr>
        <p:spPr bwMode="auto">
          <a:xfrm>
            <a:off x="8397875" y="3536950"/>
            <a:ext cx="306388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8" name="Rectangular Callout 58"/>
          <p:cNvSpPr>
            <a:spLocks noChangeAspect="1"/>
          </p:cNvSpPr>
          <p:nvPr/>
        </p:nvSpPr>
        <p:spPr bwMode="auto">
          <a:xfrm>
            <a:off x="8609013" y="3689350"/>
            <a:ext cx="306387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9" name="Rectangular Callout 59"/>
          <p:cNvSpPr>
            <a:spLocks noChangeAspect="1"/>
          </p:cNvSpPr>
          <p:nvPr/>
        </p:nvSpPr>
        <p:spPr bwMode="auto">
          <a:xfrm>
            <a:off x="155575" y="2698750"/>
            <a:ext cx="466725" cy="466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0" name="Rectangular Callout 60"/>
          <p:cNvSpPr>
            <a:spLocks noChangeAspect="1"/>
          </p:cNvSpPr>
          <p:nvPr/>
        </p:nvSpPr>
        <p:spPr bwMode="auto">
          <a:xfrm>
            <a:off x="474663" y="3167063"/>
            <a:ext cx="458787" cy="4587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1" name="Rectangular Callout 61"/>
          <p:cNvSpPr>
            <a:spLocks noChangeAspect="1"/>
          </p:cNvSpPr>
          <p:nvPr/>
        </p:nvSpPr>
        <p:spPr bwMode="auto">
          <a:xfrm>
            <a:off x="269875" y="3382963"/>
            <a:ext cx="352425" cy="3508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3" name="Rectangular Callout 63"/>
          <p:cNvSpPr>
            <a:spLocks noChangeAspect="1"/>
          </p:cNvSpPr>
          <p:nvPr/>
        </p:nvSpPr>
        <p:spPr bwMode="auto">
          <a:xfrm>
            <a:off x="6172200" y="2395538"/>
            <a:ext cx="1219200" cy="12176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36" name="组合 72"/>
          <p:cNvGrpSpPr>
            <a:grpSpLocks/>
          </p:cNvGrpSpPr>
          <p:nvPr userDrawn="1"/>
        </p:nvGrpSpPr>
        <p:grpSpPr bwMode="auto">
          <a:xfrm>
            <a:off x="6269038" y="26988"/>
            <a:ext cx="2874962" cy="449262"/>
            <a:chOff x="5537631" y="26646"/>
            <a:chExt cx="3610350" cy="616932"/>
          </a:xfrm>
        </p:grpSpPr>
        <p:pic>
          <p:nvPicPr>
            <p:cNvPr id="37" name="图片 7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图片 7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/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60782-5225-48EF-97C6-464672DBA129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1C0A2-CEFE-43DE-9A33-C226FA88D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41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6"/>
          <p:cNvGrpSpPr>
            <a:grpSpLocks/>
          </p:cNvGrpSpPr>
          <p:nvPr/>
        </p:nvGrpSpPr>
        <p:grpSpPr bwMode="auto">
          <a:xfrm>
            <a:off x="111125" y="387350"/>
            <a:ext cx="8912225" cy="6049963"/>
            <a:chOff x="111317" y="387255"/>
            <a:chExt cx="8912033" cy="6050883"/>
          </a:xfrm>
        </p:grpSpPr>
        <p:grpSp>
          <p:nvGrpSpPr>
            <p:cNvPr id="3078" name="Group 5"/>
            <p:cNvGrpSpPr>
              <a:grpSpLocks/>
            </p:cNvGrpSpPr>
            <p:nvPr/>
          </p:nvGrpSpPr>
          <p:grpSpPr bwMode="auto">
            <a:xfrm>
              <a:off x="6686550" y="3251200"/>
              <a:ext cx="2336800" cy="817563"/>
              <a:chOff x="0" y="0"/>
              <a:chExt cx="1447453" cy="431768"/>
            </a:xfrm>
          </p:grpSpPr>
          <p:sp>
            <p:nvSpPr>
              <p:cNvPr id="3085" name="Isosceles Triangle 5"/>
              <p:cNvSpPr>
                <a:spLocks noChangeArrowheads="1"/>
              </p:cNvSpPr>
              <p:nvPr/>
            </p:nvSpPr>
            <p:spPr bwMode="auto">
              <a:xfrm rot="10800000" flipV="1">
                <a:off x="907711" y="144610"/>
                <a:ext cx="488987" cy="171397"/>
              </a:xfrm>
              <a:prstGeom prst="triangle">
                <a:avLst>
                  <a:gd name="adj" fmla="val 50000"/>
                </a:avLst>
              </a:prstGeom>
              <a:solidFill>
                <a:srgbClr val="ED5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cap="rnd">
                    <a:solidFill>
                      <a:srgbClr val="2570B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6" name="Isosceles Triangle 6"/>
              <p:cNvSpPr>
                <a:spLocks noChangeArrowheads="1"/>
              </p:cNvSpPr>
              <p:nvPr/>
            </p:nvSpPr>
            <p:spPr bwMode="auto">
              <a:xfrm rot="10800000" flipV="1">
                <a:off x="516010" y="260371"/>
                <a:ext cx="488987" cy="171397"/>
              </a:xfrm>
              <a:prstGeom prst="triangle">
                <a:avLst>
                  <a:gd name="adj" fmla="val 50000"/>
                </a:avLst>
              </a:prstGeom>
              <a:solidFill>
                <a:srgbClr val="FFA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cap="rnd">
                    <a:solidFill>
                      <a:srgbClr val="2570B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7" name="Isosceles Triangle 7"/>
              <p:cNvSpPr>
                <a:spLocks noChangeArrowheads="1"/>
              </p:cNvSpPr>
              <p:nvPr/>
            </p:nvSpPr>
            <p:spPr bwMode="auto">
              <a:xfrm rot="10800000" flipV="1">
                <a:off x="848441" y="8470"/>
                <a:ext cx="289865" cy="101602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8" name="Isosceles Triangle 8"/>
              <p:cNvSpPr>
                <a:spLocks noChangeArrowheads="1"/>
              </p:cNvSpPr>
              <p:nvPr/>
            </p:nvSpPr>
            <p:spPr bwMode="auto">
              <a:xfrm rot="10800000" flipV="1">
                <a:off x="1302521" y="110074"/>
                <a:ext cx="144932" cy="50801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3089" name="Isosceles Triangle 9"/>
              <p:cNvSpPr>
                <a:spLocks noChangeArrowheads="1"/>
              </p:cNvSpPr>
              <p:nvPr/>
            </p:nvSpPr>
            <p:spPr bwMode="auto">
              <a:xfrm rot="10800000" flipV="1">
                <a:off x="0" y="0"/>
                <a:ext cx="1223360" cy="428806"/>
              </a:xfrm>
              <a:prstGeom prst="triangle">
                <a:avLst>
                  <a:gd name="adj" fmla="val 50000"/>
                </a:avLst>
              </a:prstGeom>
              <a:noFill/>
              <a:ln w="19050" cap="rnd">
                <a:solidFill>
                  <a:srgbClr val="FFA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FFFF"/>
                  </a:solidFill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3079" name="组合 4"/>
            <p:cNvGrpSpPr>
              <a:grpSpLocks/>
            </p:cNvGrpSpPr>
            <p:nvPr/>
          </p:nvGrpSpPr>
          <p:grpSpPr bwMode="auto">
            <a:xfrm>
              <a:off x="111317" y="387255"/>
              <a:ext cx="3901125" cy="6050883"/>
              <a:chOff x="111317" y="387255"/>
              <a:chExt cx="3901125" cy="6050883"/>
            </a:xfrm>
          </p:grpSpPr>
          <p:pic>
            <p:nvPicPr>
              <p:cNvPr id="3081" name="图片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2356" y="387255"/>
                <a:ext cx="2620086" cy="1100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082" name="组合 13"/>
              <p:cNvGrpSpPr>
                <a:grpSpLocks/>
              </p:cNvGrpSpPr>
              <p:nvPr/>
            </p:nvGrpSpPr>
            <p:grpSpPr bwMode="auto">
              <a:xfrm>
                <a:off x="111317" y="5990045"/>
                <a:ext cx="2572635" cy="448093"/>
                <a:chOff x="3117428" y="5637963"/>
                <a:chExt cx="2572635" cy="448093"/>
              </a:xfrm>
            </p:grpSpPr>
            <p:pic>
              <p:nvPicPr>
                <p:cNvPr id="3083" name="图片 1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432" t="4443" r="22231" b="32346"/>
                <a:stretch>
                  <a:fillRect/>
                </a:stretch>
              </p:blipFill>
              <p:spPr bwMode="auto">
                <a:xfrm>
                  <a:off x="3117428" y="5637963"/>
                  <a:ext cx="458110" cy="4414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84" name="图片 1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24" t="66331" r="13905" b="15274"/>
                <a:stretch>
                  <a:fillRect/>
                </a:stretch>
              </p:blipFill>
              <p:spPr bwMode="auto">
                <a:xfrm>
                  <a:off x="3599102" y="5654892"/>
                  <a:ext cx="2090961" cy="431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080" name="文本框 5"/>
            <p:cNvSpPr txBox="1">
              <a:spLocks noChangeArrowheads="1"/>
            </p:cNvSpPr>
            <p:nvPr/>
          </p:nvSpPr>
          <p:spPr bwMode="auto">
            <a:xfrm>
              <a:off x="1361506" y="4431071"/>
              <a:ext cx="6215030" cy="769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400" b="1" dirty="0" err="1" smtClean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CamtasiaStudio</a:t>
              </a:r>
              <a:r>
                <a:rPr lang="zh-CN" altLang="en-US" sz="4400" b="1" dirty="0" smtClean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基本操作</a:t>
              </a:r>
              <a:endParaRPr lang="zh-CN" altLang="en-US" sz="4400" b="1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3075" name="组合 2"/>
          <p:cNvGrpSpPr>
            <a:grpSpLocks/>
          </p:cNvGrpSpPr>
          <p:nvPr/>
        </p:nvGrpSpPr>
        <p:grpSpPr bwMode="auto">
          <a:xfrm>
            <a:off x="6119814" y="371475"/>
            <a:ext cx="2706019" cy="723900"/>
            <a:chOff x="7350959" y="5852537"/>
            <a:chExt cx="2704981" cy="723328"/>
          </a:xfrm>
        </p:grpSpPr>
        <p:sp>
          <p:nvSpPr>
            <p:cNvPr id="3076" name="文本框 5"/>
            <p:cNvSpPr txBox="1">
              <a:spLocks noChangeArrowheads="1"/>
            </p:cNvSpPr>
            <p:nvPr/>
          </p:nvSpPr>
          <p:spPr bwMode="auto">
            <a:xfrm>
              <a:off x="7950081" y="6067575"/>
              <a:ext cx="2105859" cy="46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rgbClr val="EA870D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信息素养实践 </a:t>
              </a:r>
            </a:p>
          </p:txBody>
        </p:sp>
        <p:pic>
          <p:nvPicPr>
            <p:cNvPr id="3077" name="图片 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0959" y="5852537"/>
              <a:ext cx="727892" cy="7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9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54050"/>
            <a:ext cx="7124700" cy="815975"/>
          </a:xfrm>
        </p:spPr>
        <p:txBody>
          <a:bodyPr/>
          <a:lstStyle/>
          <a:p>
            <a:pPr algn="ctr" eaLnBrk="1" hangingPunct="1"/>
            <a:r>
              <a:rPr lang="zh-CN" altLang="en-US" sz="5400" dirty="0" smtClean="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目标</a:t>
            </a:r>
            <a:endParaRPr lang="zh-CN" altLang="zh-CN" sz="5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5131" name="组合 72"/>
          <p:cNvGrpSpPr>
            <a:grpSpLocks/>
          </p:cNvGrpSpPr>
          <p:nvPr/>
        </p:nvGrpSpPr>
        <p:grpSpPr bwMode="auto">
          <a:xfrm>
            <a:off x="6269038" y="26988"/>
            <a:ext cx="2874962" cy="449262"/>
            <a:chOff x="5537631" y="26646"/>
            <a:chExt cx="3610350" cy="616932"/>
          </a:xfrm>
        </p:grpSpPr>
        <p:pic>
          <p:nvPicPr>
            <p:cNvPr id="5132" name="图片 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3" name="图片 7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文本框 1"/>
          <p:cNvSpPr txBox="1">
            <a:spLocks noChangeArrowheads="1"/>
          </p:cNvSpPr>
          <p:nvPr/>
        </p:nvSpPr>
        <p:spPr bwMode="auto">
          <a:xfrm>
            <a:off x="1504666" y="1633601"/>
            <a:ext cx="566040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err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CamtasiaStudio</a:t>
            </a:r>
            <a:r>
              <a:rPr lang="zh-CN" altLang="en-US" sz="32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32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屏幕录制</a:t>
            </a:r>
            <a:endParaRPr lang="en-US" altLang="zh-CN" sz="32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后期编辑及生成</a:t>
            </a:r>
            <a:endParaRPr lang="en-US" altLang="zh-CN" sz="32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9219" name="组合 72"/>
          <p:cNvGrpSpPr>
            <a:grpSpLocks/>
          </p:cNvGrpSpPr>
          <p:nvPr/>
        </p:nvGrpSpPr>
        <p:grpSpPr bwMode="auto">
          <a:xfrm>
            <a:off x="6269038" y="26988"/>
            <a:ext cx="2874962" cy="449262"/>
            <a:chOff x="5537631" y="26646"/>
            <a:chExt cx="3610350" cy="616932"/>
          </a:xfrm>
        </p:grpSpPr>
        <p:pic>
          <p:nvPicPr>
            <p:cNvPr id="9221" name="图片 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2" name="图片 7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74582" y="608528"/>
            <a:ext cx="7124700" cy="639742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altLang="zh-CN" sz="3600" dirty="0" err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CamtasiaStudio</a:t>
            </a:r>
            <a:endParaRPr lang="en-US" altLang="zh-CN" sz="3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0269" y="1685200"/>
            <a:ext cx="81625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软件安装与破解</a:t>
            </a:r>
            <a:endParaRPr lang="en-US" altLang="zh-CN" sz="2800" dirty="0" smtClean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://www.edu2act.cn/article/camtasia-studio9yi-hua-po-jie-an-zhuang-bu-zou/</a:t>
            </a:r>
            <a:endParaRPr lang="zh-CN" altLang="en-US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44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9219" name="组合 72"/>
          <p:cNvGrpSpPr>
            <a:grpSpLocks/>
          </p:cNvGrpSpPr>
          <p:nvPr/>
        </p:nvGrpSpPr>
        <p:grpSpPr bwMode="auto">
          <a:xfrm>
            <a:off x="6269038" y="26988"/>
            <a:ext cx="2874962" cy="449262"/>
            <a:chOff x="5537631" y="26646"/>
            <a:chExt cx="3610350" cy="616932"/>
          </a:xfrm>
        </p:grpSpPr>
        <p:pic>
          <p:nvPicPr>
            <p:cNvPr id="9221" name="图片 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2" name="图片 7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74582" y="608528"/>
            <a:ext cx="7124700" cy="639742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altLang="zh-CN" sz="3600" dirty="0" err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CamtasiaStudio</a:t>
            </a:r>
            <a:endParaRPr lang="en-US" altLang="zh-CN" sz="3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50" y="1380548"/>
            <a:ext cx="8668099" cy="46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5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9219" name="组合 72"/>
          <p:cNvGrpSpPr>
            <a:grpSpLocks/>
          </p:cNvGrpSpPr>
          <p:nvPr/>
        </p:nvGrpSpPr>
        <p:grpSpPr bwMode="auto">
          <a:xfrm>
            <a:off x="6269038" y="26988"/>
            <a:ext cx="2874962" cy="449262"/>
            <a:chOff x="5537631" y="26646"/>
            <a:chExt cx="3610350" cy="616932"/>
          </a:xfrm>
        </p:grpSpPr>
        <p:pic>
          <p:nvPicPr>
            <p:cNvPr id="9221" name="图片 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2" name="图片 7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74582" y="608528"/>
            <a:ext cx="7124700" cy="639742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altLang="zh-CN" sz="3600" dirty="0" err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CamtasiaStudio</a:t>
            </a:r>
            <a:endParaRPr lang="en-US" altLang="zh-CN" sz="3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808264" y="1567543"/>
            <a:ext cx="7527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录制屏幕和声音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视频生成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视频编辑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830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9219" name="组合 72"/>
          <p:cNvGrpSpPr>
            <a:grpSpLocks/>
          </p:cNvGrpSpPr>
          <p:nvPr/>
        </p:nvGrpSpPr>
        <p:grpSpPr bwMode="auto">
          <a:xfrm>
            <a:off x="6269038" y="26988"/>
            <a:ext cx="2874962" cy="449262"/>
            <a:chOff x="5537631" y="26646"/>
            <a:chExt cx="3610350" cy="616932"/>
          </a:xfrm>
        </p:grpSpPr>
        <p:pic>
          <p:nvPicPr>
            <p:cNvPr id="9221" name="图片 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2" name="图片 7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74582" y="608528"/>
            <a:ext cx="7124700" cy="639742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altLang="zh-CN" sz="36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CamtasiaStudio</a:t>
            </a:r>
            <a:endParaRPr lang="en-US" altLang="zh-CN" sz="3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808264" y="1315289"/>
            <a:ext cx="75274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录制屏幕和声音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CamRecorder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快捷键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F9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：开始录制、暂停、继续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录制</a:t>
            </a:r>
            <a:endParaRPr lang="en-US" altLang="zh-CN" sz="20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F10</a:t>
            </a: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：停止录制</a:t>
            </a:r>
            <a:endParaRPr lang="en-US" altLang="zh-CN" sz="2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2087" y="1685201"/>
            <a:ext cx="3699641" cy="8700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2455" y="4110946"/>
            <a:ext cx="3968954" cy="101605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2455" y="5293648"/>
            <a:ext cx="3968646" cy="101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5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0"/>
          <p:cNvSpPr>
            <a:spLocks noChangeArrowheads="1"/>
          </p:cNvSpPr>
          <p:nvPr/>
        </p:nvSpPr>
        <p:spPr bwMode="auto">
          <a:xfrm>
            <a:off x="0" y="476250"/>
            <a:ext cx="9144000" cy="5962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9219" name="组合 72"/>
          <p:cNvGrpSpPr>
            <a:grpSpLocks/>
          </p:cNvGrpSpPr>
          <p:nvPr/>
        </p:nvGrpSpPr>
        <p:grpSpPr bwMode="auto">
          <a:xfrm>
            <a:off x="6269038" y="26988"/>
            <a:ext cx="2874962" cy="449262"/>
            <a:chOff x="5537631" y="26646"/>
            <a:chExt cx="3610350" cy="616932"/>
          </a:xfrm>
        </p:grpSpPr>
        <p:pic>
          <p:nvPicPr>
            <p:cNvPr id="9221" name="图片 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2" t="4443" r="22231" b="32346"/>
            <a:stretch>
              <a:fillRect/>
            </a:stretch>
          </p:blipFill>
          <p:spPr bwMode="auto">
            <a:xfrm>
              <a:off x="5537631" y="26646"/>
              <a:ext cx="637497" cy="61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2" name="图片 7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4" t="66331" r="13905" b="15274"/>
            <a:stretch>
              <a:fillRect/>
            </a:stretch>
          </p:blipFill>
          <p:spPr bwMode="auto">
            <a:xfrm>
              <a:off x="6238241" y="43579"/>
              <a:ext cx="2909740" cy="599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74582" y="608528"/>
            <a:ext cx="7124700" cy="639742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altLang="zh-CN" sz="36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CamtasiaStudio</a:t>
            </a:r>
            <a:endParaRPr lang="en-US" altLang="zh-CN" sz="3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808264" y="1315289"/>
            <a:ext cx="752747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视频生成</a:t>
            </a:r>
            <a:endParaRPr lang="en-US" altLang="zh-CN" sz="20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视频转码（向导）</a:t>
            </a:r>
            <a:endParaRPr lang="en-US" altLang="zh-CN" sz="20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视频</a:t>
            </a:r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编辑</a:t>
            </a:r>
            <a:endParaRPr lang="en-US" altLang="zh-CN" sz="24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视频分割与合成</a:t>
            </a:r>
            <a:endParaRPr lang="en-US" altLang="zh-CN" sz="20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分离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音频</a:t>
            </a:r>
            <a:endParaRPr lang="en-US" altLang="zh-CN" sz="2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939" y="2429860"/>
            <a:ext cx="3378374" cy="74933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939" y="4823942"/>
            <a:ext cx="3626036" cy="93349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0240" y="1553300"/>
            <a:ext cx="2349621" cy="478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9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2760663" y="2647950"/>
            <a:ext cx="4462462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Thanks</a:t>
            </a:r>
            <a:endParaRPr lang="zh-CN" altLang="zh-CN" sz="72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Calibri" panose="020F0502020204030204" pitchFamily="34" charset="0"/>
            </a:endParaRPr>
          </a:p>
        </p:txBody>
      </p:sp>
      <p:pic>
        <p:nvPicPr>
          <p:cNvPr id="16387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2" t="4443" r="22231" b="32346"/>
          <a:stretch>
            <a:fillRect/>
          </a:stretch>
        </p:blipFill>
        <p:spPr bwMode="auto">
          <a:xfrm>
            <a:off x="5589588" y="23813"/>
            <a:ext cx="6191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4" t="66331" r="13905" b="15274"/>
          <a:stretch>
            <a:fillRect/>
          </a:stretch>
        </p:blipFill>
        <p:spPr bwMode="auto">
          <a:xfrm>
            <a:off x="6289675" y="41275"/>
            <a:ext cx="2827338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s_template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scs_templa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E89117"/>
      </a:dk1>
      <a:lt1>
        <a:srgbClr val="FFFFFF"/>
      </a:lt1>
      <a:dk2>
        <a:srgbClr val="000000"/>
      </a:dk2>
      <a:lt2>
        <a:srgbClr val="FEDD78"/>
      </a:lt2>
      <a:accent1>
        <a:srgbClr val="3399FF"/>
      </a:accent1>
      <a:accent2>
        <a:srgbClr val="C4D73F"/>
      </a:accent2>
      <a:accent3>
        <a:srgbClr val="AAAAAA"/>
      </a:accent3>
      <a:accent4>
        <a:srgbClr val="DADADA"/>
      </a:accent4>
      <a:accent5>
        <a:srgbClr val="ADCAFF"/>
      </a:accent5>
      <a:accent6>
        <a:srgbClr val="B1C338"/>
      </a:accent6>
      <a:hlink>
        <a:srgbClr val="004C99"/>
      </a:hlink>
      <a:folHlink>
        <a:srgbClr val="004C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157257239</TotalTime>
  <Pages>0</Pages>
  <Words>88</Words>
  <Characters>0</Characters>
  <Application>Microsoft Office PowerPoint</Application>
  <DocSecurity>0</DocSecurity>
  <PresentationFormat>全屏显示(4:3)</PresentationFormat>
  <Lines>0</Lines>
  <Paragraphs>43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 Unicode MS</vt:lpstr>
      <vt:lpstr>华文新魏</vt:lpstr>
      <vt:lpstr>宋体</vt:lpstr>
      <vt:lpstr>微软雅黑</vt:lpstr>
      <vt:lpstr>幼圆</vt:lpstr>
      <vt:lpstr>Arial</vt:lpstr>
      <vt:lpstr>Calibri</vt:lpstr>
      <vt:lpstr>Calibri Light</vt:lpstr>
      <vt:lpstr>Wingdings</vt:lpstr>
      <vt:lpstr>Wingdings 2</vt:lpstr>
      <vt:lpstr>scs_template</vt:lpstr>
      <vt:lpstr>自定义设计方案</vt:lpstr>
      <vt:lpstr>PowerPoint 演示文稿</vt:lpstr>
      <vt:lpstr>目标</vt:lpstr>
      <vt:lpstr>CamtasiaStudio</vt:lpstr>
      <vt:lpstr>CamtasiaStudio</vt:lpstr>
      <vt:lpstr>CamtasiaStudio</vt:lpstr>
      <vt:lpstr>CamtasiaStudio</vt:lpstr>
      <vt:lpstr>CamtasiaStudio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Barb</dc:creator>
  <cp:keywords/>
  <dc:description/>
  <cp:lastModifiedBy>李玮玮</cp:lastModifiedBy>
  <cp:revision>432</cp:revision>
  <cp:lastPrinted>1899-12-30T00:00:00Z</cp:lastPrinted>
  <dcterms:created xsi:type="dcterms:W3CDTF">2012-04-08T16:29:00Z</dcterms:created>
  <dcterms:modified xsi:type="dcterms:W3CDTF">2017-06-05T01:08:12Z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2052-8.1.0.3089</vt:lpwstr>
  </property>
</Properties>
</file>