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6" r:id="rId2"/>
  </p:sldMasterIdLst>
  <p:notesMasterIdLst>
    <p:notesMasterId r:id="rId9"/>
  </p:notesMasterIdLst>
  <p:sldIdLst>
    <p:sldId id="256" r:id="rId3"/>
    <p:sldId id="331" r:id="rId4"/>
    <p:sldId id="371" r:id="rId5"/>
    <p:sldId id="372" r:id="rId6"/>
    <p:sldId id="373" r:id="rId7"/>
    <p:sldId id="334" r:id="rId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204">
          <p15:clr>
            <a:srgbClr val="A4A3A4"/>
          </p15:clr>
        </p15:guide>
        <p15:guide id="3" orient="horz" pos="1014">
          <p15:clr>
            <a:srgbClr val="A4A3A4"/>
          </p15:clr>
        </p15:guide>
        <p15:guide id="4" orient="horz" pos="1146">
          <p15:clr>
            <a:srgbClr val="A4A3A4"/>
          </p15:clr>
        </p15:guide>
        <p15:guide id="5" pos="2880">
          <p15:clr>
            <a:srgbClr val="A4A3A4"/>
          </p15:clr>
        </p15:guide>
        <p15:guide id="6" pos="4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EA870D"/>
    <a:srgbClr val="F1905F"/>
    <a:srgbClr val="E6701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92" autoAdjust="0"/>
    <p:restoredTop sz="77698" autoAdjust="0"/>
  </p:normalViewPr>
  <p:slideViewPr>
    <p:cSldViewPr snapToGrid="0">
      <p:cViewPr varScale="1">
        <p:scale>
          <a:sx n="52" d="100"/>
          <a:sy n="52" d="100"/>
        </p:scale>
        <p:origin x="-1372" y="-64"/>
      </p:cViewPr>
      <p:guideLst>
        <p:guide orient="horz" pos="2160"/>
        <p:guide orient="horz" pos="204"/>
        <p:guide orient="horz" pos="1014"/>
        <p:guide orient="horz" pos="1146"/>
        <p:guide pos="2880"/>
        <p:guide pos="432"/>
      </p:guideLst>
    </p:cSldViewPr>
  </p:slideViewPr>
  <p:notesTextViewPr>
    <p:cViewPr>
      <p:scale>
        <a:sx n="3" d="2"/>
        <a:sy n="3" d="2"/>
      </p:scale>
      <p:origin x="0" y="0"/>
    </p:cViewPr>
  </p:notesTextViewPr>
  <p:sorterViewPr>
    <p:cViewPr>
      <p:scale>
        <a:sx n="100" d="100"/>
        <a:sy n="100" d="100"/>
      </p:scale>
      <p:origin x="0" y="-1088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zh-CN" altLang="zh-CN"/>
          </a:p>
        </p:txBody>
      </p:sp>
      <p:sp>
        <p:nvSpPr>
          <p:cNvPr id="2051" name="Date Placeholder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fld id="{704FD7C8-1CD4-498B-8E94-5FFFBB963666}" type="datetime1">
              <a:rPr lang="en-US" altLang="zh-CN"/>
              <a:pPr>
                <a:defRPr/>
              </a:pPr>
              <a:t>7/6/2017</a:t>
            </a:fld>
            <a:endParaRPr lang="en-US" altLang="zh-CN"/>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sp>
      <p:sp>
        <p:nvSpPr>
          <p:cNvPr id="2053" name="Notes Placeholder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mpd="sng">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zh-CN" smtClean="0"/>
              <a:t>Click to edit Master text styles</a:t>
            </a:r>
          </a:p>
          <a:p>
            <a:pPr>
              <a:defRPr/>
            </a:pPr>
            <a:r>
              <a:rPr lang="zh-CN" altLang="zh-CN" smtClean="0"/>
              <a:t>Second level</a:t>
            </a:r>
          </a:p>
          <a:p>
            <a:pPr>
              <a:defRPr/>
            </a:pPr>
            <a:r>
              <a:rPr lang="zh-CN" altLang="zh-CN" smtClean="0"/>
              <a:t>Third level</a:t>
            </a:r>
          </a:p>
          <a:p>
            <a:pPr>
              <a:defRPr/>
            </a:pPr>
            <a:r>
              <a:rPr lang="zh-CN" altLang="zh-CN" smtClean="0"/>
              <a:t>Fourth level</a:t>
            </a:r>
          </a:p>
          <a:p>
            <a:pPr>
              <a:defRPr/>
            </a:pPr>
            <a:r>
              <a:rPr lang="zh-CN" altLang="zh-CN" smtClean="0"/>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endParaRPr lang="zh-CN" altLang="zh-CN"/>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fld id="{FC182A1B-B723-4F0F-854A-A5B73E16D835}" type="slidenum">
              <a:rPr lang="en-US" altLang="zh-CN"/>
              <a:pPr>
                <a:defRPr/>
              </a:pPr>
              <a:t>‹#›</a:t>
            </a:fld>
            <a:endParaRPr lang="en-US" altLang="zh-CN"/>
          </a:p>
        </p:txBody>
      </p:sp>
    </p:spTree>
    <p:extLst>
      <p:ext uri="{BB962C8B-B14F-4D97-AF65-F5344CB8AC3E}">
        <p14:creationId xmlns:p14="http://schemas.microsoft.com/office/powerpoint/2010/main" xmlns="" val="2136152023"/>
      </p:ext>
    </p:extLst>
  </p:cSld>
  <p:clrMap bg1="dk2" tx1="lt1" bg2="dk1" tx2="lt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smtClean="0"/>
          </a:p>
        </p:txBody>
      </p:sp>
      <p:sp>
        <p:nvSpPr>
          <p:cNvPr id="4100"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399206-8C31-40EF-8935-622B64AF7A78}" type="datetime1">
              <a:rPr lang="en-US" altLang="zh-CN" smtClean="0"/>
              <a:pPr/>
              <a:t>7/6/2017</a:t>
            </a:fld>
            <a:endParaRPr lang="en-US" altLang="zh-CN" smtClean="0"/>
          </a:p>
        </p:txBody>
      </p:sp>
      <p:sp>
        <p:nvSpPr>
          <p:cNvPr id="4101"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EC80F1-9320-41F0-8AB9-33CF79F26B86}" type="slidenum">
              <a:rPr lang="en-US" altLang="zh-CN" smtClean="0"/>
              <a:pPr/>
              <a:t>1</a:t>
            </a:fld>
            <a:endParaRPr lang="en-US" altLang="zh-CN" smtClean="0"/>
          </a:p>
        </p:txBody>
      </p:sp>
    </p:spTree>
    <p:extLst>
      <p:ext uri="{BB962C8B-B14F-4D97-AF65-F5344CB8AC3E}">
        <p14:creationId xmlns:p14="http://schemas.microsoft.com/office/powerpoint/2010/main" xmlns="" val="4106633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7/6/2017</a:t>
            </a:fld>
            <a:endParaRPr lang="en-US" altLang="zh-CN" smtClean="0"/>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a:t>
            </a:fld>
            <a:endParaRPr lang="en-US" altLang="zh-CN" smtClean="0"/>
          </a:p>
        </p:txBody>
      </p:sp>
    </p:spTree>
    <p:extLst>
      <p:ext uri="{BB962C8B-B14F-4D97-AF65-F5344CB8AC3E}">
        <p14:creationId xmlns:p14="http://schemas.microsoft.com/office/powerpoint/2010/main" xmlns="" val="861400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7/6/2017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a:t>
            </a:fld>
            <a:endParaRPr lang="en-US" altLang="zh-CN"/>
          </a:p>
        </p:txBody>
      </p:sp>
    </p:spTree>
    <p:extLst>
      <p:ext uri="{BB962C8B-B14F-4D97-AF65-F5344CB8AC3E}">
        <p14:creationId xmlns:p14="http://schemas.microsoft.com/office/powerpoint/2010/main" xmlns="" val="3862539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7/6/2017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4</a:t>
            </a:fld>
            <a:endParaRPr lang="en-US" altLang="zh-CN"/>
          </a:p>
        </p:txBody>
      </p:sp>
    </p:spTree>
    <p:extLst>
      <p:ext uri="{BB962C8B-B14F-4D97-AF65-F5344CB8AC3E}">
        <p14:creationId xmlns:p14="http://schemas.microsoft.com/office/powerpoint/2010/main" xmlns="" val="3269859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7/6/2017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5</a:t>
            </a:fld>
            <a:endParaRPr lang="en-US" altLang="zh-CN"/>
          </a:p>
        </p:txBody>
      </p:sp>
    </p:spTree>
    <p:extLst>
      <p:ext uri="{BB962C8B-B14F-4D97-AF65-F5344CB8AC3E}">
        <p14:creationId xmlns:p14="http://schemas.microsoft.com/office/powerpoint/2010/main" xmlns="" val="3001749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907088" y="2938463"/>
            <a:ext cx="7388225" cy="46021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3F510F4-B9AA-4210-9161-52164580274C}" type="datetime1">
              <a:rPr lang="zh-CN" altLang="en-US"/>
              <a:pPr>
                <a:defRPr/>
              </a:pPr>
              <a:t>2017/7/6</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66304E4-2CE5-41C3-92F1-EF9E6AB4818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xmlns="" val="93805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1613" y="314325"/>
            <a:ext cx="1846262" cy="6094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09650" y="314325"/>
            <a:ext cx="5389563" cy="609441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9889CE4-ED94-4EA4-A1E1-FB9D5C3F6256}" type="datetime1">
              <a:rPr lang="zh-CN" altLang="en-US"/>
              <a:pPr>
                <a:defRPr/>
              </a:pPr>
              <a:t>2017/7/6</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E1131E1-404A-446E-9149-2E4299602F11}"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xmlns="" val="2142450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96950" y="111125"/>
            <a:ext cx="7124700" cy="1285875"/>
          </a:xfrm>
        </p:spPr>
        <p:txBody>
          <a:bodyPr/>
          <a:lstStyle>
            <a:lvl1pPr>
              <a:defRPr sz="4000">
                <a:solidFill>
                  <a:schemeClr val="tx2">
                    <a:lumMod val="25000"/>
                  </a:schemeClr>
                </a:solidFill>
              </a:defRPr>
            </a:lvl1p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B491B5C2-121F-4BEA-97E7-1E8EC3C366F6}" type="datetime1">
              <a:rPr lang="zh-CN" altLang="en-US"/>
              <a:pPr>
                <a:defRPr/>
              </a:pPr>
              <a:t>2017/7/6</a:t>
            </a:fld>
            <a:endParaRPr lang="en-US" altLang="zh-CN"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325B6AC9-F54D-4215-8922-BEE3958438AB}"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xmlns="" val="3237896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8060782-5225-48EF-97C6-464672DBA129}" type="datetimeFigureOut">
              <a:rPr lang="zh-CN" altLang="en-US" smtClean="0"/>
              <a:pPr/>
              <a:t>2017/7/6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E1C0A2-CEFE-43DE-9A33-C226FA88D9E9}" type="slidenum">
              <a:rPr lang="zh-CN" altLang="en-US" smtClean="0"/>
              <a:pPr/>
              <a:t>‹#›</a:t>
            </a:fld>
            <a:endParaRPr lang="zh-CN" altLang="en-US"/>
          </a:p>
        </p:txBody>
      </p:sp>
    </p:spTree>
    <p:extLst>
      <p:ext uri="{BB962C8B-B14F-4D97-AF65-F5344CB8AC3E}">
        <p14:creationId xmlns:p14="http://schemas.microsoft.com/office/powerpoint/2010/main" xmlns="" val="2642371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060782-5225-48EF-97C6-464672DBA129}" type="datetimeFigureOut">
              <a:rPr lang="zh-CN" altLang="en-US" smtClean="0"/>
              <a:pPr/>
              <a:t>2017/7/6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E1C0A2-CEFE-43DE-9A33-C226FA88D9E9}" type="slidenum">
              <a:rPr lang="zh-CN" altLang="en-US" smtClean="0"/>
              <a:pPr/>
              <a:t>‹#›</a:t>
            </a:fld>
            <a:endParaRPr lang="zh-CN" altLang="en-US"/>
          </a:p>
        </p:txBody>
      </p:sp>
    </p:spTree>
    <p:extLst>
      <p:ext uri="{BB962C8B-B14F-4D97-AF65-F5344CB8AC3E}">
        <p14:creationId xmlns:p14="http://schemas.microsoft.com/office/powerpoint/2010/main" xmlns="" val="714815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8060782-5225-48EF-97C6-464672DBA129}" type="datetimeFigureOut">
              <a:rPr lang="zh-CN" altLang="en-US" smtClean="0"/>
              <a:pPr/>
              <a:t>2017/7/6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E1C0A2-CEFE-43DE-9A33-C226FA88D9E9}" type="slidenum">
              <a:rPr lang="zh-CN" altLang="en-US" smtClean="0"/>
              <a:pPr/>
              <a:t>‹#›</a:t>
            </a:fld>
            <a:endParaRPr lang="zh-CN" altLang="en-US"/>
          </a:p>
        </p:txBody>
      </p:sp>
    </p:spTree>
    <p:extLst>
      <p:ext uri="{BB962C8B-B14F-4D97-AF65-F5344CB8AC3E}">
        <p14:creationId xmlns:p14="http://schemas.microsoft.com/office/powerpoint/2010/main" xmlns="" val="3983987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8060782-5225-48EF-97C6-464672DBA129}" type="datetimeFigureOut">
              <a:rPr lang="zh-CN" altLang="en-US" smtClean="0"/>
              <a:pPr/>
              <a:t>2017/7/6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E1C0A2-CEFE-43DE-9A33-C226FA88D9E9}" type="slidenum">
              <a:rPr lang="zh-CN" altLang="en-US" smtClean="0"/>
              <a:pPr/>
              <a:t>‹#›</a:t>
            </a:fld>
            <a:endParaRPr lang="zh-CN" altLang="en-US"/>
          </a:p>
        </p:txBody>
      </p:sp>
    </p:spTree>
    <p:extLst>
      <p:ext uri="{BB962C8B-B14F-4D97-AF65-F5344CB8AC3E}">
        <p14:creationId xmlns:p14="http://schemas.microsoft.com/office/powerpoint/2010/main" xmlns="" val="242738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8060782-5225-48EF-97C6-464672DBA129}" type="datetimeFigureOut">
              <a:rPr lang="zh-CN" altLang="en-US" smtClean="0"/>
              <a:pPr/>
              <a:t>2017/7/6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E1C0A2-CEFE-43DE-9A33-C226FA88D9E9}" type="slidenum">
              <a:rPr lang="zh-CN" altLang="en-US" smtClean="0"/>
              <a:pPr/>
              <a:t>‹#›</a:t>
            </a:fld>
            <a:endParaRPr lang="zh-CN" altLang="en-US"/>
          </a:p>
        </p:txBody>
      </p:sp>
    </p:spTree>
    <p:extLst>
      <p:ext uri="{BB962C8B-B14F-4D97-AF65-F5344CB8AC3E}">
        <p14:creationId xmlns:p14="http://schemas.microsoft.com/office/powerpoint/2010/main" xmlns="" val="854957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8060782-5225-48EF-97C6-464672DBA129}" type="datetimeFigureOut">
              <a:rPr lang="zh-CN" altLang="en-US" smtClean="0"/>
              <a:pPr/>
              <a:t>2017/7/6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E1C0A2-CEFE-43DE-9A33-C226FA88D9E9}" type="slidenum">
              <a:rPr lang="zh-CN" altLang="en-US" smtClean="0"/>
              <a:pPr/>
              <a:t>‹#›</a:t>
            </a:fld>
            <a:endParaRPr lang="zh-CN" altLang="en-US"/>
          </a:p>
        </p:txBody>
      </p:sp>
    </p:spTree>
    <p:extLst>
      <p:ext uri="{BB962C8B-B14F-4D97-AF65-F5344CB8AC3E}">
        <p14:creationId xmlns:p14="http://schemas.microsoft.com/office/powerpoint/2010/main" xmlns="" val="1664546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060782-5225-48EF-97C6-464672DBA129}" type="datetimeFigureOut">
              <a:rPr lang="zh-CN" altLang="en-US" smtClean="0"/>
              <a:pPr/>
              <a:t>2017/7/6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E1C0A2-CEFE-43DE-9A33-C226FA88D9E9}" type="slidenum">
              <a:rPr lang="zh-CN" altLang="en-US" smtClean="0"/>
              <a:pPr/>
              <a:t>‹#›</a:t>
            </a:fld>
            <a:endParaRPr lang="zh-CN" altLang="en-US"/>
          </a:p>
        </p:txBody>
      </p:sp>
    </p:spTree>
    <p:extLst>
      <p:ext uri="{BB962C8B-B14F-4D97-AF65-F5344CB8AC3E}">
        <p14:creationId xmlns:p14="http://schemas.microsoft.com/office/powerpoint/2010/main" xmlns="" val="782638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8060782-5225-48EF-97C6-464672DBA129}" type="datetimeFigureOut">
              <a:rPr lang="zh-CN" altLang="en-US" smtClean="0"/>
              <a:pPr/>
              <a:t>2017/7/6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E1C0A2-CEFE-43DE-9A33-C226FA88D9E9}" type="slidenum">
              <a:rPr lang="zh-CN" altLang="en-US" smtClean="0"/>
              <a:pPr/>
              <a:t>‹#›</a:t>
            </a:fld>
            <a:endParaRPr lang="zh-CN" altLang="en-US"/>
          </a:p>
        </p:txBody>
      </p:sp>
    </p:spTree>
    <p:extLst>
      <p:ext uri="{BB962C8B-B14F-4D97-AF65-F5344CB8AC3E}">
        <p14:creationId xmlns:p14="http://schemas.microsoft.com/office/powerpoint/2010/main" xmlns="" val="30161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01A44864-7159-4E6F-806C-D971BF7B76F3}" type="datetime1">
              <a:rPr lang="zh-CN" altLang="en-US"/>
              <a:pPr>
                <a:defRPr/>
              </a:pPr>
              <a:t>2017/7/6</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59C014F-26E7-46D4-9C0B-C269FB7CA4CF}"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xmlns="" val="827440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8060782-5225-48EF-97C6-464672DBA129}" type="datetimeFigureOut">
              <a:rPr lang="zh-CN" altLang="en-US" smtClean="0"/>
              <a:pPr/>
              <a:t>2017/7/6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E1C0A2-CEFE-43DE-9A33-C226FA88D9E9}" type="slidenum">
              <a:rPr lang="zh-CN" altLang="en-US" smtClean="0"/>
              <a:pPr/>
              <a:t>‹#›</a:t>
            </a:fld>
            <a:endParaRPr lang="zh-CN" altLang="en-US"/>
          </a:p>
        </p:txBody>
      </p:sp>
    </p:spTree>
    <p:extLst>
      <p:ext uri="{BB962C8B-B14F-4D97-AF65-F5344CB8AC3E}">
        <p14:creationId xmlns:p14="http://schemas.microsoft.com/office/powerpoint/2010/main" xmlns="" val="1144625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060782-5225-48EF-97C6-464672DBA129}" type="datetimeFigureOut">
              <a:rPr lang="zh-CN" altLang="en-US" smtClean="0"/>
              <a:pPr/>
              <a:t>2017/7/6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E1C0A2-CEFE-43DE-9A33-C226FA88D9E9}" type="slidenum">
              <a:rPr lang="zh-CN" altLang="en-US" smtClean="0"/>
              <a:pPr/>
              <a:t>‹#›</a:t>
            </a:fld>
            <a:endParaRPr lang="zh-CN" altLang="en-US"/>
          </a:p>
        </p:txBody>
      </p:sp>
    </p:spTree>
    <p:extLst>
      <p:ext uri="{BB962C8B-B14F-4D97-AF65-F5344CB8AC3E}">
        <p14:creationId xmlns:p14="http://schemas.microsoft.com/office/powerpoint/2010/main" xmlns="" val="2144468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060782-5225-48EF-97C6-464672DBA129}" type="datetimeFigureOut">
              <a:rPr lang="zh-CN" altLang="en-US" smtClean="0"/>
              <a:pPr/>
              <a:t>2017/7/6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E1C0A2-CEFE-43DE-9A33-C226FA88D9E9}" type="slidenum">
              <a:rPr lang="zh-CN" altLang="en-US" smtClean="0"/>
              <a:pPr/>
              <a:t>‹#›</a:t>
            </a:fld>
            <a:endParaRPr lang="zh-CN" altLang="en-US"/>
          </a:p>
        </p:txBody>
      </p:sp>
    </p:spTree>
    <p:extLst>
      <p:ext uri="{BB962C8B-B14F-4D97-AF65-F5344CB8AC3E}">
        <p14:creationId xmlns:p14="http://schemas.microsoft.com/office/powerpoint/2010/main" xmlns="" val="192666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09650" y="1806575"/>
            <a:ext cx="3617913" cy="46021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79963" y="1806575"/>
            <a:ext cx="3617912" cy="46021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49C55852-67FE-4E6A-ADEF-3ED5C7832701}" type="datetime1">
              <a:rPr lang="zh-CN" altLang="en-US"/>
              <a:pPr>
                <a:defRPr/>
              </a:pPr>
              <a:t>2017/7/6</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8B9E98C4-61A7-4385-992D-4EAFFD94592C}"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xmlns="" val="246035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Date Placeholder 3"/>
          <p:cNvSpPr>
            <a:spLocks noGrp="1" noChangeArrowheads="1"/>
          </p:cNvSpPr>
          <p:nvPr>
            <p:ph type="dt" sz="half" idx="10"/>
          </p:nvPr>
        </p:nvSpPr>
        <p:spPr>
          <a:ln/>
        </p:spPr>
        <p:txBody>
          <a:bodyPr/>
          <a:lstStyle>
            <a:lvl1pPr>
              <a:defRPr/>
            </a:lvl1pPr>
          </a:lstStyle>
          <a:p>
            <a:pPr>
              <a:defRPr/>
            </a:pPr>
            <a:fld id="{DFCE73AE-6F38-414E-A81A-582D912FCC4A}" type="datetime1">
              <a:rPr lang="zh-CN" altLang="en-US"/>
              <a:pPr>
                <a:defRPr/>
              </a:pPr>
              <a:t>2017/7/6</a:t>
            </a:fld>
            <a:endParaRPr lang="en-US" altLang="zh-CN" sz="1800">
              <a:solidFill>
                <a:schemeClr val="tx1"/>
              </a:solidFill>
            </a:endParaRPr>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5853CD49-9252-4E0D-B022-72C097C13C1E}"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xmlns="" val="1128186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BBE31F17-736D-42BE-8A87-0AAD320962F2}" type="datetime1">
              <a:rPr lang="zh-CN" altLang="en-US"/>
              <a:pPr>
                <a:defRPr/>
              </a:pPr>
              <a:t>2017/7/6</a:t>
            </a:fld>
            <a:endParaRPr lang="en-US" altLang="zh-CN"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2F61915E-6C68-4A50-99EB-C84C6582E16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xmlns="" val="106874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B88C6629-F3DE-4851-B977-8AE4D9E5B0DB}" type="datetime1">
              <a:rPr lang="zh-CN" altLang="en-US"/>
              <a:pPr>
                <a:defRPr/>
              </a:pPr>
              <a:t>2017/7/6</a:t>
            </a:fld>
            <a:endParaRPr lang="en-US" altLang="zh-CN" sz="1800">
              <a:solidFill>
                <a:schemeClr val="tx1"/>
              </a:solidFill>
            </a:endParaRPr>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4D94D482-E4C1-4C21-9E1C-E8F1FE3DF4DB}" type="slidenum">
              <a:rPr lang="zh-CN" altLang="en-US"/>
              <a:pPr>
                <a:defRPr/>
              </a:pPr>
              <a:t>‹#›</a:t>
            </a:fld>
            <a:endParaRPr lang="en-US" altLang="zh-CN">
              <a:solidFill>
                <a:schemeClr val="tx1"/>
              </a:solidFill>
            </a:endParaRPr>
          </a:p>
        </p:txBody>
      </p:sp>
      <p:sp>
        <p:nvSpPr>
          <p:cNvPr id="5" name="Rectangle 30"/>
          <p:cNvSpPr>
            <a:spLocks noChangeArrowheads="1"/>
          </p:cNvSpPr>
          <p:nvPr userDrawn="1"/>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xmlns=""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dirty="0">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xmlns="" val="3688509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88919CE3-CFAA-4497-BA75-8951314ECA05}" type="datetime1">
              <a:rPr lang="zh-CN" altLang="en-US"/>
              <a:pPr>
                <a:defRPr/>
              </a:pPr>
              <a:t>2017/7/6</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8F1186F-D6BE-41F2-B0A6-02D9C02673E2}"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xmlns="" val="2146666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smtClean="0">
              <a:sym typeface="Calibri" panose="020F0502020204030204" pitchFamily="34" charset="0"/>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FF26B975-4DEE-4415-8ECB-14AA25DD8CFF}" type="datetime1">
              <a:rPr lang="zh-CN" altLang="en-US"/>
              <a:pPr>
                <a:defRPr/>
              </a:pPr>
              <a:t>2017/7/6</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97A2E270-F233-478E-B44F-A14EB50E9062}"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xmlns="" val="193185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907088" y="2938463"/>
            <a:ext cx="7388225" cy="46021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3C31B86D-4772-42A2-B42B-7775EE1E6144}" type="datetime1">
              <a:rPr lang="zh-CN" altLang="en-US"/>
              <a:pPr>
                <a:defRPr/>
              </a:pPr>
              <a:t>2017/7/6</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A58AA4F-10A5-4247-939D-02B4ACC76EE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xmlns="" val="2912659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E29121"/>
            </a:gs>
            <a:gs pos="100000">
              <a:srgbClr val="CE3000"/>
            </a:gs>
          </a:gsLst>
          <a:lin ang="5400000" scaled="1"/>
        </a:gradFill>
        <a:effectLst/>
      </p:bgPr>
    </p:bg>
    <p:spTree>
      <p:nvGrpSpPr>
        <p:cNvPr id="1" name=""/>
        <p:cNvGrpSpPr/>
        <p:nvPr/>
      </p:nvGrpSpPr>
      <p:grpSpPr>
        <a:xfrm>
          <a:off x="0" y="0"/>
          <a:ext cx="0" cy="0"/>
          <a:chOff x="0" y="0"/>
          <a:chExt cx="0" cy="0"/>
        </a:xfrm>
      </p:grpSpPr>
      <p:sp>
        <p:nvSpPr>
          <p:cNvPr id="1056" name="Rectangular Callout 101"/>
          <p:cNvSpPr>
            <a:spLocks noChangeAspect="1"/>
          </p:cNvSpPr>
          <p:nvPr/>
        </p:nvSpPr>
        <p:spPr bwMode="auto">
          <a:xfrm>
            <a:off x="319088" y="1452563"/>
            <a:ext cx="773112" cy="773112"/>
          </a:xfrm>
          <a:prstGeom prst="wedgeRectCallout">
            <a:avLst>
              <a:gd name="adj1" fmla="val -19995"/>
              <a:gd name="adj2" fmla="val 65000"/>
            </a:avLst>
          </a:prstGeom>
          <a:solidFill>
            <a:srgbClr val="FFE181">
              <a:alpha val="5098"/>
            </a:srgbClr>
          </a:solidFill>
          <a:ln w="63500" cap="rnd">
            <a:solidFill>
              <a:srgbClr val="FFE181">
                <a:alpha val="29803"/>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26" name="Oval 55"/>
          <p:cNvSpPr>
            <a:spLocks noChangeAspect="1"/>
          </p:cNvSpPr>
          <p:nvPr/>
        </p:nvSpPr>
        <p:spPr bwMode="auto">
          <a:xfrm>
            <a:off x="2424113" y="4872038"/>
            <a:ext cx="1743075" cy="1909762"/>
          </a:xfrm>
          <a:prstGeom prst="wedgeRectCallout">
            <a:avLst>
              <a:gd name="adj1" fmla="val -13921"/>
              <a:gd name="adj2" fmla="val 63694"/>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27" name="Rectangular Callout 52"/>
          <p:cNvSpPr>
            <a:spLocks noChangeAspect="1"/>
          </p:cNvSpPr>
          <p:nvPr/>
        </p:nvSpPr>
        <p:spPr bwMode="auto">
          <a:xfrm>
            <a:off x="2279650" y="4879975"/>
            <a:ext cx="1909763" cy="1909763"/>
          </a:xfrm>
          <a:prstGeom prst="wedgeRectCallout">
            <a:avLst>
              <a:gd name="adj1" fmla="val -19995"/>
              <a:gd name="adj2" fmla="val 65000"/>
            </a:avLst>
          </a:prstGeom>
          <a:solidFill>
            <a:srgbClr val="FDC51B">
              <a:alpha val="9804"/>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31" name="Rectangular Callout 130"/>
          <p:cNvSpPr>
            <a:spLocks noChangeAspect="1"/>
          </p:cNvSpPr>
          <p:nvPr/>
        </p:nvSpPr>
        <p:spPr bwMode="auto">
          <a:xfrm>
            <a:off x="-36513" y="-41275"/>
            <a:ext cx="9180513" cy="1909763"/>
          </a:xfrm>
          <a:prstGeom prst="wedgeRectCallout">
            <a:avLst>
              <a:gd name="adj1" fmla="val -19718"/>
              <a:gd name="adj2" fmla="val 45033"/>
            </a:avLst>
          </a:prstGeom>
          <a:solidFill>
            <a:srgbClr val="FDC51B">
              <a:alpha val="20000"/>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35" name="Oval 134"/>
          <p:cNvSpPr>
            <a:spLocks noChangeAspect="1"/>
          </p:cNvSpPr>
          <p:nvPr/>
        </p:nvSpPr>
        <p:spPr bwMode="auto">
          <a:xfrm>
            <a:off x="7494588" y="1095375"/>
            <a:ext cx="1697037" cy="1909763"/>
          </a:xfrm>
          <a:prstGeom prst="wedgeRectCallout">
            <a:avLst>
              <a:gd name="adj1" fmla="val -12222"/>
              <a:gd name="adj2" fmla="val 63329"/>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37" name="Rectangular Callout 136"/>
          <p:cNvSpPr>
            <a:spLocks noChangeAspect="1"/>
          </p:cNvSpPr>
          <p:nvPr/>
        </p:nvSpPr>
        <p:spPr bwMode="auto">
          <a:xfrm>
            <a:off x="6661150" y="4362450"/>
            <a:ext cx="1909763" cy="1909763"/>
          </a:xfrm>
          <a:prstGeom prst="wedgeRectCallout">
            <a:avLst>
              <a:gd name="adj1" fmla="val -19995"/>
              <a:gd name="adj2" fmla="val 65000"/>
            </a:avLst>
          </a:prstGeom>
          <a:solidFill>
            <a:srgbClr val="FDC51B">
              <a:alpha val="5098"/>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0" name="Rectangular Callout 139"/>
          <p:cNvSpPr>
            <a:spLocks noChangeAspect="1"/>
          </p:cNvSpPr>
          <p:nvPr/>
        </p:nvSpPr>
        <p:spPr bwMode="auto">
          <a:xfrm>
            <a:off x="5468938" y="2206625"/>
            <a:ext cx="1908175" cy="1909763"/>
          </a:xfrm>
          <a:prstGeom prst="wedgeRectCallout">
            <a:avLst>
              <a:gd name="adj1" fmla="val -19995"/>
              <a:gd name="adj2" fmla="val 65000"/>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2" name="Oval 117"/>
          <p:cNvSpPr>
            <a:spLocks noChangeAspect="1"/>
          </p:cNvSpPr>
          <p:nvPr/>
        </p:nvSpPr>
        <p:spPr bwMode="auto">
          <a:xfrm>
            <a:off x="8397875" y="598488"/>
            <a:ext cx="793750" cy="1252537"/>
          </a:xfrm>
          <a:prstGeom prst="wedgeRectCallout">
            <a:avLst>
              <a:gd name="adj1" fmla="val 5653"/>
              <a:gd name="adj2" fmla="val 595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4" name="Rectangular Callout 119"/>
          <p:cNvSpPr>
            <a:spLocks noChangeAspect="1"/>
          </p:cNvSpPr>
          <p:nvPr/>
        </p:nvSpPr>
        <p:spPr bwMode="auto">
          <a:xfrm>
            <a:off x="6872288" y="1450975"/>
            <a:ext cx="1217612" cy="1217613"/>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5" name="Rectangular Callout 120"/>
          <p:cNvSpPr>
            <a:spLocks noChangeAspect="1"/>
          </p:cNvSpPr>
          <p:nvPr/>
        </p:nvSpPr>
        <p:spPr bwMode="auto">
          <a:xfrm>
            <a:off x="1851025" y="2755900"/>
            <a:ext cx="1041400" cy="1041400"/>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6" name="Rectangular Callout 121"/>
          <p:cNvSpPr>
            <a:spLocks noChangeAspect="1"/>
          </p:cNvSpPr>
          <p:nvPr/>
        </p:nvSpPr>
        <p:spPr bwMode="auto">
          <a:xfrm>
            <a:off x="7750175" y="2662238"/>
            <a:ext cx="720725" cy="720725"/>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9" name="Oval 126"/>
          <p:cNvSpPr>
            <a:spLocks noChangeAspect="1"/>
          </p:cNvSpPr>
          <p:nvPr/>
        </p:nvSpPr>
        <p:spPr bwMode="auto">
          <a:xfrm>
            <a:off x="5791200" y="6489700"/>
            <a:ext cx="1116013" cy="444500"/>
          </a:xfrm>
          <a:prstGeom prst="wedgeRectCallout">
            <a:avLst>
              <a:gd name="adj1" fmla="val -19995"/>
              <a:gd name="adj2" fmla="val 65000"/>
            </a:avLst>
          </a:prstGeom>
          <a:solidFill>
            <a:srgbClr val="FDC51B">
              <a:alpha val="5098"/>
            </a:srgbClr>
          </a:solidFill>
          <a:ln w="177800" cap="rnd">
            <a:solidFill>
              <a:srgbClr val="FEEAAC">
                <a:alpha val="313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50" name="Oval 127"/>
          <p:cNvSpPr>
            <a:spLocks noChangeAspect="1"/>
          </p:cNvSpPr>
          <p:nvPr/>
        </p:nvSpPr>
        <p:spPr bwMode="auto">
          <a:xfrm>
            <a:off x="6127750" y="6408738"/>
            <a:ext cx="1236663" cy="525462"/>
          </a:xfrm>
          <a:prstGeom prst="wedgeRectCallout">
            <a:avLst>
              <a:gd name="adj1" fmla="val -19995"/>
              <a:gd name="adj2" fmla="val 65000"/>
            </a:avLst>
          </a:prstGeom>
          <a:solidFill>
            <a:srgbClr val="FDC51B">
              <a:alpha val="5098"/>
            </a:srgbClr>
          </a:solidFill>
          <a:ln w="177800" cap="rnd">
            <a:solidFill>
              <a:srgbClr val="FEEAAC">
                <a:alpha val="313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52" name="Rectangular Callout 96"/>
          <p:cNvSpPr>
            <a:spLocks noChangeAspect="1"/>
          </p:cNvSpPr>
          <p:nvPr userDrawn="1"/>
        </p:nvSpPr>
        <p:spPr bwMode="auto">
          <a:xfrm>
            <a:off x="11113" y="4941888"/>
            <a:ext cx="611187" cy="611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59" name="Rectangular Callout 106"/>
          <p:cNvSpPr>
            <a:spLocks noChangeAspect="1"/>
          </p:cNvSpPr>
          <p:nvPr/>
        </p:nvSpPr>
        <p:spPr bwMode="auto">
          <a:xfrm>
            <a:off x="7967663" y="2281238"/>
            <a:ext cx="1128712" cy="1128712"/>
          </a:xfrm>
          <a:prstGeom prst="wedgeRectCallout">
            <a:avLst>
              <a:gd name="adj1" fmla="val -19995"/>
              <a:gd name="adj2" fmla="val 65000"/>
            </a:avLst>
          </a:prstGeom>
          <a:solidFill>
            <a:srgbClr val="FFE181">
              <a:alpha val="5098"/>
            </a:srgbClr>
          </a:solidFill>
          <a:ln w="12700" cap="rnd">
            <a:solidFill>
              <a:srgbClr val="FFE181">
                <a:alpha val="29803"/>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3" name="Rectangular Callout 110"/>
          <p:cNvSpPr>
            <a:spLocks noChangeAspect="1"/>
          </p:cNvSpPr>
          <p:nvPr/>
        </p:nvSpPr>
        <p:spPr bwMode="auto">
          <a:xfrm>
            <a:off x="7629525" y="5611813"/>
            <a:ext cx="739775" cy="738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4" name="Rectangular Callout 111"/>
          <p:cNvSpPr>
            <a:spLocks noChangeAspect="1"/>
          </p:cNvSpPr>
          <p:nvPr/>
        </p:nvSpPr>
        <p:spPr bwMode="auto">
          <a:xfrm>
            <a:off x="6972300" y="5241925"/>
            <a:ext cx="739775" cy="739775"/>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5" name="Rectangular Callout 112"/>
          <p:cNvSpPr>
            <a:spLocks noChangeAspect="1"/>
          </p:cNvSpPr>
          <p:nvPr/>
        </p:nvSpPr>
        <p:spPr bwMode="auto">
          <a:xfrm>
            <a:off x="7494588" y="4927600"/>
            <a:ext cx="738187" cy="739775"/>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6" name="Rectangular Callout 113"/>
          <p:cNvSpPr>
            <a:spLocks noChangeAspect="1"/>
          </p:cNvSpPr>
          <p:nvPr/>
        </p:nvSpPr>
        <p:spPr bwMode="auto">
          <a:xfrm>
            <a:off x="8229600" y="5667375"/>
            <a:ext cx="604838" cy="604838"/>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7" name="Rectangular Callout 114"/>
          <p:cNvSpPr>
            <a:spLocks noChangeAspect="1"/>
          </p:cNvSpPr>
          <p:nvPr/>
        </p:nvSpPr>
        <p:spPr bwMode="auto">
          <a:xfrm>
            <a:off x="8078788" y="4097338"/>
            <a:ext cx="554037" cy="55403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8" name="Rectangular Callout 115"/>
          <p:cNvSpPr>
            <a:spLocks noChangeAspect="1"/>
          </p:cNvSpPr>
          <p:nvPr/>
        </p:nvSpPr>
        <p:spPr bwMode="auto">
          <a:xfrm>
            <a:off x="8412163" y="5057775"/>
            <a:ext cx="554037" cy="554038"/>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9" name="Oval 116"/>
          <p:cNvSpPr>
            <a:spLocks noChangeAspect="1"/>
          </p:cNvSpPr>
          <p:nvPr/>
        </p:nvSpPr>
        <p:spPr bwMode="auto">
          <a:xfrm>
            <a:off x="8688388" y="4791075"/>
            <a:ext cx="503237" cy="552450"/>
          </a:xfrm>
          <a:prstGeom prst="wedgeRectCallout">
            <a:avLst>
              <a:gd name="adj1" fmla="val -13657"/>
              <a:gd name="adj2" fmla="val 63639"/>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8" name="Title Placeholder 1"/>
          <p:cNvSpPr>
            <a:spLocks noGrp="1" noChangeArrowheads="1"/>
          </p:cNvSpPr>
          <p:nvPr>
            <p:ph type="title" idx="4294967295"/>
          </p:nvPr>
        </p:nvSpPr>
        <p:spPr bwMode="auto">
          <a:xfrm>
            <a:off x="2071688" y="3462338"/>
            <a:ext cx="7124700" cy="1285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smtClean="0">
                <a:sym typeface="Calibri" panose="020F0502020204030204" pitchFamily="34" charset="0"/>
              </a:rPr>
              <a:t>Click to edit Master title style</a:t>
            </a:r>
          </a:p>
        </p:txBody>
      </p:sp>
      <p:sp>
        <p:nvSpPr>
          <p:cNvPr id="1072" name="Date Placeholder 3"/>
          <p:cNvSpPr>
            <a:spLocks noGrp="1" noChangeArrowheads="1"/>
          </p:cNvSpPr>
          <p:nvPr>
            <p:ph type="dt" sz="half" idx="2"/>
          </p:nvPr>
        </p:nvSpPr>
        <p:spPr bwMode="auto">
          <a:xfrm>
            <a:off x="6437313" y="6450013"/>
            <a:ext cx="2133600" cy="331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900">
                <a:solidFill>
                  <a:srgbClr val="FFFFFF"/>
                </a:solidFill>
              </a:defRPr>
            </a:lvl1pPr>
          </a:lstStyle>
          <a:p>
            <a:pPr>
              <a:defRPr/>
            </a:pPr>
            <a:fld id="{71397051-2CEA-4E47-B291-566FE1D0EB2F}" type="datetime1">
              <a:rPr lang="zh-CN" altLang="en-US"/>
              <a:pPr>
                <a:defRPr/>
              </a:pPr>
              <a:t>2017/7/6</a:t>
            </a:fld>
            <a:endParaRPr lang="en-US" altLang="zh-CN" sz="1800">
              <a:solidFill>
                <a:schemeClr val="tx1"/>
              </a:solidFill>
            </a:endParaRPr>
          </a:p>
        </p:txBody>
      </p:sp>
      <p:sp>
        <p:nvSpPr>
          <p:cNvPr id="1073" name="Footer Placeholder 4"/>
          <p:cNvSpPr>
            <a:spLocks noGrp="1" noChangeArrowheads="1"/>
          </p:cNvSpPr>
          <p:nvPr>
            <p:ph type="ftr" sz="quarter" idx="3"/>
          </p:nvPr>
        </p:nvSpPr>
        <p:spPr bwMode="auto">
          <a:xfrm>
            <a:off x="1181100" y="6450013"/>
            <a:ext cx="5256213" cy="331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900">
                <a:solidFill>
                  <a:srgbClr val="FFFFFF"/>
                </a:solidFill>
              </a:defRPr>
            </a:lvl1pPr>
          </a:lstStyle>
          <a:p>
            <a:pPr>
              <a:defRPr/>
            </a:pPr>
            <a:endParaRPr lang="zh-CN" altLang="zh-CN"/>
          </a:p>
        </p:txBody>
      </p:sp>
      <p:sp>
        <p:nvSpPr>
          <p:cNvPr id="1074" name="Slide Number Placeholder 5"/>
          <p:cNvSpPr>
            <a:spLocks noGrp="1" noChangeArrowheads="1"/>
          </p:cNvSpPr>
          <p:nvPr>
            <p:ph type="sldNum" sz="quarter" idx="4"/>
          </p:nvPr>
        </p:nvSpPr>
        <p:spPr bwMode="auto">
          <a:xfrm>
            <a:off x="573088" y="6450013"/>
            <a:ext cx="608012" cy="331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solidFill>
                  <a:srgbClr val="FFFFFF"/>
                </a:solidFill>
              </a:defRPr>
            </a:lvl1pPr>
          </a:lstStyle>
          <a:p>
            <a:pPr>
              <a:defRPr/>
            </a:pPr>
            <a:fld id="{830C58FB-BAFC-46B9-A91D-F0A6C1A125EC}" type="slidenum">
              <a:rPr lang="zh-CN" altLang="en-US"/>
              <a:pPr>
                <a:defRPr/>
              </a:pPr>
              <a:t>‹#›</a:t>
            </a:fld>
            <a:endParaRPr lang="en-US" altLang="zh-CN">
              <a:solidFill>
                <a:schemeClr val="tx1"/>
              </a:solidFill>
            </a:endParaRPr>
          </a:p>
        </p:txBody>
      </p:sp>
      <p:sp>
        <p:nvSpPr>
          <p:cNvPr id="1075" name="Oval 54"/>
          <p:cNvSpPr>
            <a:spLocks noChangeAspect="1"/>
          </p:cNvSpPr>
          <p:nvPr/>
        </p:nvSpPr>
        <p:spPr bwMode="auto">
          <a:xfrm>
            <a:off x="1582738" y="5454650"/>
            <a:ext cx="1909762" cy="1468438"/>
          </a:xfrm>
          <a:prstGeom prst="wedgeRectCallout">
            <a:avLst>
              <a:gd name="adj1" fmla="val -19995"/>
              <a:gd name="adj2" fmla="val 65000"/>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76" name="Rectangular Callout 56"/>
          <p:cNvSpPr>
            <a:spLocks noChangeAspect="1"/>
          </p:cNvSpPr>
          <p:nvPr/>
        </p:nvSpPr>
        <p:spPr bwMode="auto">
          <a:xfrm>
            <a:off x="8570913" y="3382963"/>
            <a:ext cx="306387" cy="30638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77" name="Rectangular Callout 57"/>
          <p:cNvSpPr>
            <a:spLocks noChangeAspect="1"/>
          </p:cNvSpPr>
          <p:nvPr/>
        </p:nvSpPr>
        <p:spPr bwMode="auto">
          <a:xfrm>
            <a:off x="8397875" y="3536950"/>
            <a:ext cx="306388" cy="304800"/>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78" name="Rectangular Callout 58"/>
          <p:cNvSpPr>
            <a:spLocks noChangeAspect="1"/>
          </p:cNvSpPr>
          <p:nvPr/>
        </p:nvSpPr>
        <p:spPr bwMode="auto">
          <a:xfrm>
            <a:off x="8609013" y="3689350"/>
            <a:ext cx="306387" cy="304800"/>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79" name="Rectangular Callout 59"/>
          <p:cNvSpPr>
            <a:spLocks noChangeAspect="1"/>
          </p:cNvSpPr>
          <p:nvPr/>
        </p:nvSpPr>
        <p:spPr bwMode="auto">
          <a:xfrm>
            <a:off x="155575" y="2698750"/>
            <a:ext cx="466725" cy="466725"/>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80" name="Rectangular Callout 60"/>
          <p:cNvSpPr>
            <a:spLocks noChangeAspect="1"/>
          </p:cNvSpPr>
          <p:nvPr/>
        </p:nvSpPr>
        <p:spPr bwMode="auto">
          <a:xfrm>
            <a:off x="474663" y="3167063"/>
            <a:ext cx="458787" cy="4587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81" name="Rectangular Callout 61"/>
          <p:cNvSpPr>
            <a:spLocks noChangeAspect="1"/>
          </p:cNvSpPr>
          <p:nvPr/>
        </p:nvSpPr>
        <p:spPr bwMode="auto">
          <a:xfrm>
            <a:off x="269875" y="3382963"/>
            <a:ext cx="352425" cy="35083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83" name="Rectangular Callout 63"/>
          <p:cNvSpPr>
            <a:spLocks noChangeAspect="1"/>
          </p:cNvSpPr>
          <p:nvPr/>
        </p:nvSpPr>
        <p:spPr bwMode="auto">
          <a:xfrm>
            <a:off x="6172200" y="2395538"/>
            <a:ext cx="1219200" cy="1217612"/>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grpSp>
        <p:nvGrpSpPr>
          <p:cNvPr id="36" name="组合 72"/>
          <p:cNvGrpSpPr>
            <a:grpSpLocks/>
          </p:cNvGrpSpPr>
          <p:nvPr userDrawn="1"/>
        </p:nvGrpSpPr>
        <p:grpSpPr bwMode="auto">
          <a:xfrm>
            <a:off x="6269038" y="26988"/>
            <a:ext cx="2874962" cy="449262"/>
            <a:chOff x="5537631" y="26646"/>
            <a:chExt cx="3610350" cy="616932"/>
          </a:xfrm>
        </p:grpSpPr>
        <p:pic>
          <p:nvPicPr>
            <p:cNvPr id="37" name="图片 70"/>
            <p:cNvPicPr>
              <a:picLocks noChangeAspect="1"/>
            </p:cNvPicPr>
            <p:nvPr/>
          </p:nvPicPr>
          <p:blipFill>
            <a:blip r:embed="rId13">
              <a:extLst>
                <a:ext uri="{28A0092B-C50C-407E-A947-70E740481C1C}">
                  <a14:useLocalDpi xmlns:a14="http://schemas.microsoft.com/office/drawing/2010/main" xmlns=""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 name="图片 71"/>
            <p:cNvPicPr>
              <a:picLocks noChangeAspect="1"/>
            </p:cNvPicPr>
            <p:nvPr/>
          </p:nvPicPr>
          <p:blipFill>
            <a:blip r:embed="rId14" cstate="print">
              <a:extLst>
                <a:ext uri="{28A0092B-C50C-407E-A947-70E740481C1C}">
                  <a14:useLocalDpi xmlns:a14="http://schemas.microsoft.com/office/drawing/2010/main" xmlns=""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p:txStyles>
    <p:titleStyle>
      <a:lvl1pPr marL="457200" indent="-457200" algn="l"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9144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13716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8288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22860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p:titleStyle>
    <p:bodyStyle>
      <a:lvl1pPr algn="l" defTabSz="457200" rtl="0" eaLnBrk="0" fontAlgn="base" hangingPunct="0">
        <a:spcBef>
          <a:spcPct val="20000"/>
        </a:spcBef>
        <a:spcAft>
          <a:spcPts val="600"/>
        </a:spcAft>
        <a:buClr>
          <a:schemeClr val="tx2"/>
        </a:buClr>
        <a:defRPr sz="1600" kern="1200">
          <a:solidFill>
            <a:schemeClr val="tx1"/>
          </a:solidFill>
          <a:latin typeface="+mn-lt"/>
          <a:ea typeface="+mn-ea"/>
          <a:cs typeface="+mn-cs"/>
          <a:sym typeface="Calibri" panose="020F0502020204030204" pitchFamily="34" charset="0"/>
        </a:defRPr>
      </a:lvl1pPr>
      <a:lvl2pPr marL="742950" indent="-285750" algn="l" defTabSz="457200" rtl="0" eaLnBrk="0" fontAlgn="base" hangingPunct="0">
        <a:spcBef>
          <a:spcPct val="20000"/>
        </a:spcBef>
        <a:spcAft>
          <a:spcPts val="600"/>
        </a:spcAft>
        <a:buClr>
          <a:schemeClr val="tx2"/>
        </a:buClr>
        <a:buFont typeface="Wingdings 2" panose="05020102010507070707" pitchFamily="18" charset="2"/>
        <a:buChar char=""/>
        <a:defRPr sz="1400" kern="1200">
          <a:solidFill>
            <a:schemeClr val="tx1"/>
          </a:solidFill>
          <a:latin typeface="+mn-lt"/>
          <a:ea typeface="+mn-ea"/>
          <a:cs typeface="+mn-cs"/>
          <a:sym typeface="Calibri" panose="020F0502020204030204" pitchFamily="34" charset="0"/>
        </a:defRPr>
      </a:lvl2pPr>
      <a:lvl3pPr marL="1143000" indent="-228600" algn="l" defTabSz="457200" rtl="0" eaLnBrk="0" fontAlgn="base" hangingPunct="0">
        <a:spcBef>
          <a:spcPct val="20000"/>
        </a:spcBef>
        <a:spcAft>
          <a:spcPts val="600"/>
        </a:spcAft>
        <a:buClr>
          <a:schemeClr val="tx2"/>
        </a:buClr>
        <a:buFont typeface="Wingdings 2" panose="05020102010507070707" pitchFamily="18" charset="2"/>
        <a:buChar char=""/>
        <a:defRPr sz="1200" kern="1200">
          <a:solidFill>
            <a:schemeClr val="tx1"/>
          </a:solidFill>
          <a:latin typeface="+mn-lt"/>
          <a:ea typeface="+mn-ea"/>
          <a:cs typeface="+mn-cs"/>
          <a:sym typeface="Calibri" panose="020F0502020204030204" pitchFamily="34" charset="0"/>
        </a:defRPr>
      </a:lvl3pPr>
      <a:lvl4pPr marL="16002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kern="1200">
          <a:solidFill>
            <a:schemeClr val="tx1"/>
          </a:solidFill>
          <a:latin typeface="+mn-lt"/>
          <a:ea typeface="+mn-ea"/>
          <a:cs typeface="+mn-cs"/>
          <a:sym typeface="Calibri" panose="020F0502020204030204" pitchFamily="34" charset="0"/>
        </a:defRPr>
      </a:lvl4pPr>
      <a:lvl5pPr marL="20574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060782-5225-48EF-97C6-464672DBA129}" type="datetimeFigureOut">
              <a:rPr lang="zh-CN" altLang="en-US" smtClean="0"/>
              <a:pPr/>
              <a:t>2017/7/6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1C0A2-CEFE-43DE-9A33-C226FA88D9E9}" type="slidenum">
              <a:rPr lang="zh-CN" altLang="en-US" smtClean="0"/>
              <a:pPr/>
              <a:t>‹#›</a:t>
            </a:fld>
            <a:endParaRPr lang="zh-CN" altLang="en-US"/>
          </a:p>
        </p:txBody>
      </p:sp>
    </p:spTree>
    <p:extLst>
      <p:ext uri="{BB962C8B-B14F-4D97-AF65-F5344CB8AC3E}">
        <p14:creationId xmlns:p14="http://schemas.microsoft.com/office/powerpoint/2010/main" xmlns="" val="338141905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3074" name="组合 6"/>
          <p:cNvGrpSpPr>
            <a:grpSpLocks/>
          </p:cNvGrpSpPr>
          <p:nvPr/>
        </p:nvGrpSpPr>
        <p:grpSpPr bwMode="auto">
          <a:xfrm>
            <a:off x="111125" y="387350"/>
            <a:ext cx="8912225" cy="6049963"/>
            <a:chOff x="111317" y="387255"/>
            <a:chExt cx="8912033" cy="6050883"/>
          </a:xfrm>
        </p:grpSpPr>
        <p:grpSp>
          <p:nvGrpSpPr>
            <p:cNvPr id="3078" name="Group 5"/>
            <p:cNvGrpSpPr>
              <a:grpSpLocks/>
            </p:cNvGrpSpPr>
            <p:nvPr/>
          </p:nvGrpSpPr>
          <p:grpSpPr bwMode="auto">
            <a:xfrm>
              <a:off x="6686550" y="3251200"/>
              <a:ext cx="2336800" cy="817563"/>
              <a:chOff x="0" y="0"/>
              <a:chExt cx="1447453" cy="431768"/>
            </a:xfrm>
          </p:grpSpPr>
          <p:sp>
            <p:nvSpPr>
              <p:cNvPr id="3085" name="Isosceles Triangle 5"/>
              <p:cNvSpPr>
                <a:spLocks noChangeArrowheads="1"/>
              </p:cNvSpPr>
              <p:nvPr/>
            </p:nvSpPr>
            <p:spPr bwMode="auto">
              <a:xfrm rot="10800000" flipV="1">
                <a:off x="907711" y="144610"/>
                <a:ext cx="488987" cy="171397"/>
              </a:xfrm>
              <a:prstGeom prst="triangle">
                <a:avLst>
                  <a:gd name="adj" fmla="val 50000"/>
                </a:avLst>
              </a:prstGeom>
              <a:solidFill>
                <a:srgbClr val="ED5E00"/>
              </a:solidFill>
              <a:ln>
                <a:noFill/>
              </a:ln>
              <a:extLst>
                <a:ext uri="{91240B29-F687-4F45-9708-019B960494DF}">
                  <a14:hiddenLine xmlns:a14="http://schemas.microsoft.com/office/drawing/2010/main" xmlns=""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6" name="Isosceles Triangle 6"/>
              <p:cNvSpPr>
                <a:spLocks noChangeArrowheads="1"/>
              </p:cNvSpPr>
              <p:nvPr/>
            </p:nvSpPr>
            <p:spPr bwMode="auto">
              <a:xfrm rot="10800000" flipV="1">
                <a:off x="516010" y="260371"/>
                <a:ext cx="488987" cy="171397"/>
              </a:xfrm>
              <a:prstGeom prst="triangle">
                <a:avLst>
                  <a:gd name="adj" fmla="val 50000"/>
                </a:avLst>
              </a:prstGeom>
              <a:solidFill>
                <a:srgbClr val="FFA600"/>
              </a:solidFill>
              <a:ln>
                <a:noFill/>
              </a:ln>
              <a:extLst>
                <a:ext uri="{91240B29-F687-4F45-9708-019B960494DF}">
                  <a14:hiddenLine xmlns:a14="http://schemas.microsoft.com/office/drawing/2010/main" xmlns=""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7" name="Isosceles Triangle 7"/>
              <p:cNvSpPr>
                <a:spLocks noChangeArrowheads="1"/>
              </p:cNvSpPr>
              <p:nvPr/>
            </p:nvSpPr>
            <p:spPr bwMode="auto">
              <a:xfrm rot="10800000" flipV="1">
                <a:off x="848441" y="8470"/>
                <a:ext cx="289865" cy="101602"/>
              </a:xfrm>
              <a:prstGeom prst="triangle">
                <a:avLst>
                  <a:gd name="adj" fmla="val 50000"/>
                </a:avLst>
              </a:prstGeom>
              <a:noFill/>
              <a:ln w="19050" cap="rnd">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8" name="Isosceles Triangle 8"/>
              <p:cNvSpPr>
                <a:spLocks noChangeArrowheads="1"/>
              </p:cNvSpPr>
              <p:nvPr/>
            </p:nvSpPr>
            <p:spPr bwMode="auto">
              <a:xfrm rot="10800000" flipV="1">
                <a:off x="1302521" y="110074"/>
                <a:ext cx="144932" cy="50801"/>
              </a:xfrm>
              <a:prstGeom prst="triangle">
                <a:avLst>
                  <a:gd name="adj" fmla="val 50000"/>
                </a:avLst>
              </a:prstGeom>
              <a:noFill/>
              <a:ln w="19050" cap="rnd">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9" name="Isosceles Triangle 9"/>
              <p:cNvSpPr>
                <a:spLocks noChangeArrowheads="1"/>
              </p:cNvSpPr>
              <p:nvPr/>
            </p:nvSpPr>
            <p:spPr bwMode="auto">
              <a:xfrm rot="10800000" flipV="1">
                <a:off x="0" y="0"/>
                <a:ext cx="1223360" cy="428806"/>
              </a:xfrm>
              <a:prstGeom prst="triangle">
                <a:avLst>
                  <a:gd name="adj" fmla="val 50000"/>
                </a:avLst>
              </a:prstGeom>
              <a:noFill/>
              <a:ln w="19050" cap="rnd">
                <a:solidFill>
                  <a:srgbClr val="FFA6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grpSp>
        <p:grpSp>
          <p:nvGrpSpPr>
            <p:cNvPr id="3079" name="组合 4"/>
            <p:cNvGrpSpPr>
              <a:grpSpLocks/>
            </p:cNvGrpSpPr>
            <p:nvPr/>
          </p:nvGrpSpPr>
          <p:grpSpPr bwMode="auto">
            <a:xfrm>
              <a:off x="111317" y="387255"/>
              <a:ext cx="3901125" cy="6050883"/>
              <a:chOff x="111317" y="387255"/>
              <a:chExt cx="3901125" cy="6050883"/>
            </a:xfrm>
          </p:grpSpPr>
          <p:pic>
            <p:nvPicPr>
              <p:cNvPr id="3081" name="图片 2"/>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1392356" y="387255"/>
                <a:ext cx="2620086" cy="1100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082" name="组合 13"/>
              <p:cNvGrpSpPr>
                <a:grpSpLocks/>
              </p:cNvGrpSpPr>
              <p:nvPr/>
            </p:nvGrpSpPr>
            <p:grpSpPr bwMode="auto">
              <a:xfrm>
                <a:off x="111317" y="5990045"/>
                <a:ext cx="2572635" cy="448093"/>
                <a:chOff x="3117428" y="5637963"/>
                <a:chExt cx="2572635" cy="448093"/>
              </a:xfrm>
            </p:grpSpPr>
            <p:pic>
              <p:nvPicPr>
                <p:cNvPr id="3083" name="图片 14"/>
                <p:cNvPicPr>
                  <a:picLocks noChangeAspect="1"/>
                </p:cNvPicPr>
                <p:nvPr/>
              </p:nvPicPr>
              <p:blipFill>
                <a:blip r:embed="rId5" cstate="print">
                  <a:extLst>
                    <a:ext uri="{28A0092B-C50C-407E-A947-70E740481C1C}">
                      <a14:useLocalDpi xmlns:a14="http://schemas.microsoft.com/office/drawing/2010/main" xmlns="" val="0"/>
                    </a:ext>
                  </a:extLst>
                </a:blip>
                <a:srcRect l="20432" t="4443" r="22231" b="32346"/>
                <a:stretch>
                  <a:fillRect/>
                </a:stretch>
              </p:blipFill>
              <p:spPr bwMode="auto">
                <a:xfrm>
                  <a:off x="3117428" y="5637963"/>
                  <a:ext cx="458110" cy="441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4" name="图片 15"/>
                <p:cNvPicPr>
                  <a:picLocks noChangeAspect="1"/>
                </p:cNvPicPr>
                <p:nvPr/>
              </p:nvPicPr>
              <p:blipFill>
                <a:blip r:embed="rId6" cstate="print">
                  <a:extLst>
                    <a:ext uri="{28A0092B-C50C-407E-A947-70E740481C1C}">
                      <a14:useLocalDpi xmlns:a14="http://schemas.microsoft.com/office/drawing/2010/main" xmlns="" val="0"/>
                    </a:ext>
                  </a:extLst>
                </a:blip>
                <a:srcRect l="8124" t="66331" r="13905" b="15274"/>
                <a:stretch>
                  <a:fillRect/>
                </a:stretch>
              </p:blipFill>
              <p:spPr bwMode="auto">
                <a:xfrm>
                  <a:off x="3599102" y="5654892"/>
                  <a:ext cx="2090961" cy="431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sp>
          <p:nvSpPr>
            <p:cNvPr id="3080" name="文本框 5"/>
            <p:cNvSpPr txBox="1">
              <a:spLocks noChangeArrowheads="1"/>
            </p:cNvSpPr>
            <p:nvPr/>
          </p:nvSpPr>
          <p:spPr bwMode="auto">
            <a:xfrm>
              <a:off x="1837589" y="4431071"/>
              <a:ext cx="5262867" cy="7695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dirty="0" smtClean="0">
                  <a:solidFill>
                    <a:schemeClr val="bg2"/>
                  </a:solidFill>
                  <a:latin typeface="华文新魏" panose="02010800040101010101" pitchFamily="2" charset="-122"/>
                  <a:ea typeface="华文新魏" panose="02010800040101010101" pitchFamily="2" charset="-122"/>
                </a:rPr>
                <a:t>福昕阅读器标签操作</a:t>
              </a:r>
              <a:endParaRPr lang="zh-CN" altLang="en-US" sz="4400" b="1" dirty="0">
                <a:solidFill>
                  <a:schemeClr val="bg2"/>
                </a:solidFill>
                <a:latin typeface="华文新魏" panose="02010800040101010101" pitchFamily="2" charset="-122"/>
                <a:ea typeface="华文新魏" panose="02010800040101010101" pitchFamily="2" charset="-122"/>
              </a:endParaRPr>
            </a:p>
          </p:txBody>
        </p:sp>
      </p:grpSp>
      <p:grpSp>
        <p:nvGrpSpPr>
          <p:cNvPr id="3075" name="组合 2"/>
          <p:cNvGrpSpPr>
            <a:grpSpLocks/>
          </p:cNvGrpSpPr>
          <p:nvPr/>
        </p:nvGrpSpPr>
        <p:grpSpPr bwMode="auto">
          <a:xfrm>
            <a:off x="6119814" y="371475"/>
            <a:ext cx="2706019" cy="723900"/>
            <a:chOff x="7350959" y="5852537"/>
            <a:chExt cx="2704981" cy="723328"/>
          </a:xfrm>
        </p:grpSpPr>
        <p:sp>
          <p:nvSpPr>
            <p:cNvPr id="3076" name="文本框 5"/>
            <p:cNvSpPr txBox="1">
              <a:spLocks noChangeArrowheads="1"/>
            </p:cNvSpPr>
            <p:nvPr/>
          </p:nvSpPr>
          <p:spPr bwMode="auto">
            <a:xfrm>
              <a:off x="7950081" y="6067575"/>
              <a:ext cx="2105859" cy="46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EA870D"/>
                  </a:solidFill>
                  <a:latin typeface="华文新魏" panose="02010800040101010101" pitchFamily="2" charset="-122"/>
                  <a:ea typeface="华文新魏" panose="02010800040101010101" pitchFamily="2" charset="-122"/>
                </a:rPr>
                <a:t>信息素养实践 </a:t>
              </a:r>
            </a:p>
          </p:txBody>
        </p:sp>
        <p:pic>
          <p:nvPicPr>
            <p:cNvPr id="3077" name="图片 1"/>
            <p:cNvPicPr>
              <a:picLocks noChangeAspect="1"/>
            </p:cNvPicPr>
            <p:nvPr/>
          </p:nvPicPr>
          <p:blipFill>
            <a:blip r:embed="rId7">
              <a:extLst>
                <a:ext uri="{28A0092B-C50C-407E-A947-70E740481C1C}">
                  <a14:useLocalDpi xmlns:a14="http://schemas.microsoft.com/office/drawing/2010/main" xmlns="" val="0"/>
                </a:ext>
              </a:extLst>
            </a:blip>
            <a:srcRect/>
            <a:stretch>
              <a:fillRect/>
            </a:stretch>
          </p:blipFill>
          <p:spPr bwMode="auto">
            <a:xfrm>
              <a:off x="7350959" y="5852537"/>
              <a:ext cx="727892" cy="723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xmlns=""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idx="4294967295"/>
          </p:nvPr>
        </p:nvSpPr>
        <p:spPr>
          <a:xfrm>
            <a:off x="685800" y="654050"/>
            <a:ext cx="7124700" cy="815975"/>
          </a:xfrm>
        </p:spPr>
        <p:txBody>
          <a:bodyPr/>
          <a:lstStyle/>
          <a:p>
            <a:pPr algn="ctr" eaLnBrk="1" hangingPunct="1"/>
            <a:r>
              <a:rPr lang="zh-CN" altLang="en-US" sz="5400" dirty="0" smtClean="0">
                <a:solidFill>
                  <a:srgbClr val="ED5E00"/>
                </a:solidFill>
                <a:latin typeface="华文新魏" panose="02010800040101010101" pitchFamily="2" charset="-122"/>
                <a:ea typeface="华文新魏" panose="02010800040101010101" pitchFamily="2" charset="-122"/>
              </a:rPr>
              <a:t>目标</a:t>
            </a:r>
            <a:endParaRPr lang="zh-CN" altLang="zh-CN" sz="5400" dirty="0" smtClean="0">
              <a:latin typeface="华文新魏" panose="02010800040101010101" pitchFamily="2" charset="-122"/>
              <a:ea typeface="华文新魏" panose="02010800040101010101" pitchFamily="2" charset="-122"/>
            </a:endParaRPr>
          </a:p>
        </p:txBody>
      </p:sp>
      <p:grpSp>
        <p:nvGrpSpPr>
          <p:cNvPr id="5131" name="组合 72"/>
          <p:cNvGrpSpPr>
            <a:grpSpLocks/>
          </p:cNvGrpSpPr>
          <p:nvPr/>
        </p:nvGrpSpPr>
        <p:grpSpPr bwMode="auto">
          <a:xfrm>
            <a:off x="6269038" y="26988"/>
            <a:ext cx="2874962" cy="449262"/>
            <a:chOff x="5537631" y="26646"/>
            <a:chExt cx="3610350" cy="616932"/>
          </a:xfrm>
        </p:grpSpPr>
        <p:pic>
          <p:nvPicPr>
            <p:cNvPr id="5132" name="图片 70"/>
            <p:cNvPicPr>
              <a:picLocks noChangeAspect="1"/>
            </p:cNvPicPr>
            <p:nvPr/>
          </p:nvPicPr>
          <p:blipFill>
            <a:blip r:embed="rId3">
              <a:extLst>
                <a:ext uri="{28A0092B-C50C-407E-A947-70E740481C1C}">
                  <a14:useLocalDpi xmlns:a14="http://schemas.microsoft.com/office/drawing/2010/main" xmlns=""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33" name="图片 71"/>
            <p:cNvPicPr>
              <a:picLocks noChangeAspect="1"/>
            </p:cNvPicPr>
            <p:nvPr/>
          </p:nvPicPr>
          <p:blipFill>
            <a:blip r:embed="rId4" cstate="print">
              <a:extLst>
                <a:ext uri="{28A0092B-C50C-407E-A947-70E740481C1C}">
                  <a14:useLocalDpi xmlns:a14="http://schemas.microsoft.com/office/drawing/2010/main" xmlns=""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4" name="文本框 1"/>
          <p:cNvSpPr txBox="1">
            <a:spLocks noChangeArrowheads="1"/>
          </p:cNvSpPr>
          <p:nvPr/>
        </p:nvSpPr>
        <p:spPr bwMode="auto">
          <a:xfrm>
            <a:off x="1504666" y="1633601"/>
            <a:ext cx="5660409"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3200" dirty="0" smtClean="0">
                <a:solidFill>
                  <a:schemeClr val="bg2"/>
                </a:solidFill>
                <a:latin typeface="微软雅黑" panose="020B0503020204020204" pitchFamily="34" charset="-122"/>
                <a:ea typeface="微软雅黑" panose="020B0503020204020204" pitchFamily="34" charset="-122"/>
              </a:rPr>
              <a:t>福昕阅读器简介</a:t>
            </a:r>
            <a:endParaRPr lang="en-US" altLang="zh-CN" sz="3200" dirty="0" smtClean="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3200" dirty="0">
                <a:solidFill>
                  <a:schemeClr val="bg2"/>
                </a:solidFill>
                <a:latin typeface="微软雅黑" panose="020B0503020204020204" pitchFamily="34" charset="-122"/>
                <a:ea typeface="微软雅黑" panose="020B0503020204020204" pitchFamily="34" charset="-122"/>
              </a:rPr>
              <a:t>福</a:t>
            </a:r>
            <a:r>
              <a:rPr lang="zh-CN" altLang="en-US" sz="3200" dirty="0" smtClean="0">
                <a:solidFill>
                  <a:schemeClr val="bg2"/>
                </a:solidFill>
                <a:latin typeface="微软雅黑" panose="020B0503020204020204" pitchFamily="34" charset="-122"/>
                <a:ea typeface="微软雅黑" panose="020B0503020204020204" pitchFamily="34" charset="-122"/>
              </a:rPr>
              <a:t>昕阅读器</a:t>
            </a:r>
            <a:r>
              <a:rPr lang="zh-CN" altLang="en-US" sz="3200" dirty="0" smtClean="0">
                <a:solidFill>
                  <a:schemeClr val="bg2"/>
                </a:solidFill>
                <a:latin typeface="微软雅黑" panose="020B0503020204020204" pitchFamily="34" charset="-122"/>
                <a:ea typeface="微软雅黑" panose="020B0503020204020204" pitchFamily="34" charset="-122"/>
              </a:rPr>
              <a:t>标签管理</a:t>
            </a:r>
            <a:endParaRPr lang="en-US" altLang="zh-CN" sz="3200" dirty="0" smtClean="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xmlns=""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a:extLst>
                <a:ext uri="{28A0092B-C50C-407E-A947-70E740481C1C}">
                  <a14:useLocalDpi xmlns:a14="http://schemas.microsoft.com/office/drawing/2010/main" xmlns=""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xmlns=""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474329"/>
            <a:ext cx="7124700" cy="639742"/>
          </a:xfrm>
        </p:spPr>
        <p:txBody>
          <a:bodyPr/>
          <a:lstStyle/>
          <a:p>
            <a:pPr marL="0" indent="0">
              <a:lnSpc>
                <a:spcPct val="150000"/>
              </a:lnSpc>
            </a:pP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常用阅读器软件</a:t>
            </a:r>
            <a:endParaRPr lang="en-US" altLang="zh-CN" sz="3600" dirty="0">
              <a:solidFill>
                <a:schemeClr val="bg2"/>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5"/>
          <a:stretch>
            <a:fillRect/>
          </a:stretch>
        </p:blipFill>
        <p:spPr>
          <a:xfrm>
            <a:off x="293128" y="1047643"/>
            <a:ext cx="2022374" cy="1213425"/>
          </a:xfrm>
          <a:prstGeom prst="rect">
            <a:avLst/>
          </a:prstGeom>
        </p:spPr>
      </p:pic>
      <p:pic>
        <p:nvPicPr>
          <p:cNvPr id="7" name="图片 6"/>
          <p:cNvPicPr>
            <a:picLocks noChangeAspect="1"/>
          </p:cNvPicPr>
          <p:nvPr/>
        </p:nvPicPr>
        <p:blipFill>
          <a:blip r:embed="rId6"/>
          <a:stretch>
            <a:fillRect/>
          </a:stretch>
        </p:blipFill>
        <p:spPr>
          <a:xfrm>
            <a:off x="247650" y="2371600"/>
            <a:ext cx="8648700" cy="1447800"/>
          </a:xfrm>
          <a:prstGeom prst="rect">
            <a:avLst/>
          </a:prstGeom>
        </p:spPr>
      </p:pic>
      <p:pic>
        <p:nvPicPr>
          <p:cNvPr id="8" name="图片 7"/>
          <p:cNvPicPr>
            <a:picLocks noChangeAspect="1"/>
          </p:cNvPicPr>
          <p:nvPr/>
        </p:nvPicPr>
        <p:blipFill>
          <a:blip r:embed="rId7"/>
          <a:stretch>
            <a:fillRect/>
          </a:stretch>
        </p:blipFill>
        <p:spPr>
          <a:xfrm>
            <a:off x="274582" y="4050966"/>
            <a:ext cx="1809750" cy="561975"/>
          </a:xfrm>
          <a:prstGeom prst="rect">
            <a:avLst/>
          </a:prstGeom>
        </p:spPr>
      </p:pic>
      <p:sp>
        <p:nvSpPr>
          <p:cNvPr id="14" name="Title 17"/>
          <p:cNvSpPr>
            <a:spLocks noGrp="1" noChangeArrowheads="1"/>
          </p:cNvSpPr>
          <p:nvPr>
            <p:ph type="title" idx="4294967295"/>
          </p:nvPr>
        </p:nvSpPr>
        <p:spPr>
          <a:xfrm>
            <a:off x="293128" y="4778478"/>
            <a:ext cx="8467414" cy="911142"/>
          </a:xfrm>
        </p:spPr>
        <p:txBody>
          <a:bodyPr/>
          <a:lstStyle/>
          <a:p>
            <a:pPr marL="0" indent="0">
              <a:lnSpc>
                <a:spcPct val="150000"/>
              </a:lnSpc>
            </a:pPr>
            <a:r>
              <a:rPr lang="zh-CN" altLang="en-US" sz="2000" b="1" dirty="0">
                <a:solidFill>
                  <a:schemeClr val="bg1"/>
                </a:solidFill>
              </a:rPr>
              <a:t>超星阅读器是超星公司推出的一款超星网电子书阅读及下载管理的客户端软件。通过软件可以方便的阅读超星网的</a:t>
            </a:r>
            <a:r>
              <a:rPr lang="zh-CN" altLang="en-US" sz="2000" b="1" dirty="0" smtClean="0">
                <a:solidFill>
                  <a:schemeClr val="bg1"/>
                </a:solidFill>
              </a:rPr>
              <a:t>图书</a:t>
            </a:r>
            <a:endParaRPr lang="en-US" altLang="zh-CN" sz="20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64711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xmlns=""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a:extLst>
                <a:ext uri="{28A0092B-C50C-407E-A947-70E740481C1C}">
                  <a14:useLocalDpi xmlns:a14="http://schemas.microsoft.com/office/drawing/2010/main" xmlns=""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xmlns=""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608528"/>
            <a:ext cx="7124700" cy="639742"/>
          </a:xfrm>
        </p:spPr>
        <p:txBody>
          <a:bodyPr/>
          <a:lstStyle/>
          <a:p>
            <a:pPr marL="0" indent="0">
              <a:lnSpc>
                <a:spcPct val="150000"/>
              </a:lnSpc>
            </a:pPr>
            <a:r>
              <a:rPr lang="zh-CN" altLang="en-US" sz="3600" dirty="0" smtClean="0">
                <a:solidFill>
                  <a:schemeClr val="bg2"/>
                </a:solidFill>
                <a:latin typeface="微软雅黑" panose="020B0503020204020204" pitchFamily="34" charset="-122"/>
                <a:ea typeface="微软雅黑" panose="020B0503020204020204" pitchFamily="34" charset="-122"/>
              </a:rPr>
              <a:t>常用阅读器软件</a:t>
            </a:r>
            <a:endParaRPr lang="en-US" altLang="zh-CN" sz="3600" dirty="0">
              <a:solidFill>
                <a:schemeClr val="bg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a:stretch>
            <a:fillRect/>
          </a:stretch>
        </p:blipFill>
        <p:spPr>
          <a:xfrm>
            <a:off x="371072" y="1174530"/>
            <a:ext cx="8401856" cy="5110316"/>
          </a:xfrm>
          <a:prstGeom prst="rect">
            <a:avLst/>
          </a:prstGeom>
        </p:spPr>
      </p:pic>
    </p:spTree>
    <p:extLst>
      <p:ext uri="{BB962C8B-B14F-4D97-AF65-F5344CB8AC3E}">
        <p14:creationId xmlns:p14="http://schemas.microsoft.com/office/powerpoint/2010/main" xmlns="" val="518889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xmlns=""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a:extLst>
                <a:ext uri="{28A0092B-C50C-407E-A947-70E740481C1C}">
                  <a14:useLocalDpi xmlns:a14="http://schemas.microsoft.com/office/drawing/2010/main" xmlns=""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xmlns=""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608528"/>
            <a:ext cx="7124700" cy="639742"/>
          </a:xfrm>
        </p:spPr>
        <p:txBody>
          <a:bodyPr/>
          <a:lstStyle/>
          <a:p>
            <a:pPr marL="0" indent="0">
              <a:lnSpc>
                <a:spcPct val="150000"/>
              </a:lnSpc>
            </a:pPr>
            <a:r>
              <a:rPr lang="zh-CN" altLang="en-US" sz="3600" dirty="0" smtClean="0">
                <a:solidFill>
                  <a:schemeClr val="bg2"/>
                </a:solidFill>
                <a:latin typeface="微软雅黑" panose="020B0503020204020204" pitchFamily="34" charset="-122"/>
                <a:ea typeface="微软雅黑" panose="020B0503020204020204" pitchFamily="34" charset="-122"/>
              </a:rPr>
              <a:t>福昕阅读器</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76197" y="2267211"/>
            <a:ext cx="7753611" cy="1384995"/>
          </a:xfrm>
          <a:prstGeom prst="rect">
            <a:avLst/>
          </a:prstGeom>
          <a:noFill/>
        </p:spPr>
        <p:txBody>
          <a:bodyPr wrap="square" rtlCol="0">
            <a:spAutoFit/>
          </a:bodyPr>
          <a:lstStyle/>
          <a:p>
            <a:r>
              <a:rPr lang="zh-CN" altLang="en-US" sz="2800" dirty="0" smtClean="0">
                <a:solidFill>
                  <a:schemeClr val="bg2"/>
                </a:solidFill>
                <a:latin typeface="微软雅黑" panose="020B0503020204020204" pitchFamily="34" charset="-122"/>
                <a:ea typeface="微软雅黑" panose="020B0503020204020204" pitchFamily="34" charset="-122"/>
              </a:rPr>
              <a:t>安装与使用</a:t>
            </a:r>
            <a:endParaRPr lang="en-US" altLang="zh-CN" sz="2800" dirty="0" smtClean="0">
              <a:solidFill>
                <a:schemeClr val="bg2"/>
              </a:solidFill>
              <a:latin typeface="微软雅黑" panose="020B0503020204020204" pitchFamily="34" charset="-122"/>
              <a:ea typeface="微软雅黑" panose="020B0503020204020204" pitchFamily="34" charset="-122"/>
            </a:endParaRPr>
          </a:p>
          <a:p>
            <a:r>
              <a:rPr lang="en-US" altLang="zh-CN" sz="2800" dirty="0">
                <a:solidFill>
                  <a:schemeClr val="bg2"/>
                </a:solidFill>
                <a:latin typeface="微软雅黑" panose="020B0503020204020204" pitchFamily="34" charset="-122"/>
                <a:ea typeface="微软雅黑" panose="020B0503020204020204" pitchFamily="34" charset="-122"/>
              </a:rPr>
              <a:t>http://www.edu2act.cn/article/fu-xin-yue-du-qi-de-an-zhuang-yu-shi-yong/</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276059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0"/>
          <p:cNvSpPr>
            <a:spLocks noChangeArrowheads="1"/>
          </p:cNvSpPr>
          <p:nvPr/>
        </p:nvSpPr>
        <p:spPr bwMode="auto">
          <a:xfrm>
            <a:off x="2760663" y="2647950"/>
            <a:ext cx="4462462" cy="1430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7200" b="1" dirty="0" smtClean="0">
                <a:solidFill>
                  <a:schemeClr val="accent2">
                    <a:lumMod val="20000"/>
                    <a:lumOff val="80000"/>
                  </a:schemeClr>
                </a:solidFill>
                <a:latin typeface="幼圆" panose="02010509060101010101" pitchFamily="49" charset="-122"/>
                <a:ea typeface="幼圆" panose="02010509060101010101" pitchFamily="49" charset="-122"/>
                <a:sym typeface="Calibri" panose="020F0502020204030204" pitchFamily="34" charset="0"/>
              </a:rPr>
              <a:t>Thanks</a:t>
            </a:r>
            <a:endParaRPr lang="zh-CN" altLang="zh-CN" sz="7200" b="1" dirty="0" smtClean="0">
              <a:solidFill>
                <a:schemeClr val="accent2">
                  <a:lumMod val="20000"/>
                  <a:lumOff val="80000"/>
                </a:schemeClr>
              </a:solidFill>
              <a:latin typeface="幼圆" panose="02010509060101010101" pitchFamily="49" charset="-122"/>
              <a:ea typeface="幼圆" panose="02010509060101010101" pitchFamily="49" charset="-122"/>
              <a:sym typeface="Calibri" panose="020F0502020204030204" pitchFamily="34" charset="0"/>
            </a:endParaRPr>
          </a:p>
        </p:txBody>
      </p:sp>
      <p:pic>
        <p:nvPicPr>
          <p:cNvPr id="16387" name="图片 14"/>
          <p:cNvPicPr>
            <a:picLocks noChangeAspect="1"/>
          </p:cNvPicPr>
          <p:nvPr/>
        </p:nvPicPr>
        <p:blipFill>
          <a:blip r:embed="rId2">
            <a:extLst>
              <a:ext uri="{28A0092B-C50C-407E-A947-70E740481C1C}">
                <a14:useLocalDpi xmlns:a14="http://schemas.microsoft.com/office/drawing/2010/main" xmlns="" val="0"/>
              </a:ext>
            </a:extLst>
          </a:blip>
          <a:srcRect l="20432" t="4443" r="22231" b="32346"/>
          <a:stretch>
            <a:fillRect/>
          </a:stretch>
        </p:blipFill>
        <p:spPr bwMode="auto">
          <a:xfrm>
            <a:off x="5589588" y="23813"/>
            <a:ext cx="619125"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88" name="图片 15"/>
          <p:cNvPicPr>
            <a:picLocks noChangeAspect="1"/>
          </p:cNvPicPr>
          <p:nvPr/>
        </p:nvPicPr>
        <p:blipFill>
          <a:blip r:embed="rId3">
            <a:extLst>
              <a:ext uri="{28A0092B-C50C-407E-A947-70E740481C1C}">
                <a14:useLocalDpi xmlns:a14="http://schemas.microsoft.com/office/drawing/2010/main" xmlns="" val="0"/>
              </a:ext>
            </a:extLst>
          </a:blip>
          <a:srcRect l="8124" t="66331" r="13905" b="15274"/>
          <a:stretch>
            <a:fillRect/>
          </a:stretch>
        </p:blipFill>
        <p:spPr bwMode="auto">
          <a:xfrm>
            <a:off x="6289675" y="41275"/>
            <a:ext cx="2827338" cy="582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cs_template">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cs_template">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E89117"/>
      </a:dk1>
      <a:lt1>
        <a:srgbClr val="FFFFFF"/>
      </a:lt1>
      <a:dk2>
        <a:srgbClr val="000000"/>
      </a:dk2>
      <a:lt2>
        <a:srgbClr val="FEDD78"/>
      </a:lt2>
      <a:accent1>
        <a:srgbClr val="3399FF"/>
      </a:accent1>
      <a:accent2>
        <a:srgbClr val="C4D73F"/>
      </a:accent2>
      <a:accent3>
        <a:srgbClr val="AAAAAA"/>
      </a:accent3>
      <a:accent4>
        <a:srgbClr val="DADADA"/>
      </a:accent4>
      <a:accent5>
        <a:srgbClr val="ADCAFF"/>
      </a:accent5>
      <a:accent6>
        <a:srgbClr val="B1C338"/>
      </a:accent6>
      <a:hlink>
        <a:srgbClr val="004C99"/>
      </a:hlink>
      <a:folHlink>
        <a:srgbClr val="004C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157257243</TotalTime>
  <Pages>0</Pages>
  <Words>80</Words>
  <Characters>0</Characters>
  <Application>Microsoft Office PowerPoint</Application>
  <DocSecurity>0</DocSecurity>
  <PresentationFormat>全屏显示(4:3)</PresentationFormat>
  <Lines>0</Lines>
  <Paragraphs>22</Paragraphs>
  <Slides>6</Slides>
  <Notes>5</Notes>
  <HiddenSlides>0</HiddenSlides>
  <MMClips>0</MMClips>
  <ScaleCrop>false</ScaleCrop>
  <HeadingPairs>
    <vt:vector size="4" baseType="variant">
      <vt:variant>
        <vt:lpstr>主题</vt:lpstr>
      </vt:variant>
      <vt:variant>
        <vt:i4>2</vt:i4>
      </vt:variant>
      <vt:variant>
        <vt:lpstr>幻灯片标题</vt:lpstr>
      </vt:variant>
      <vt:variant>
        <vt:i4>6</vt:i4>
      </vt:variant>
    </vt:vector>
  </HeadingPairs>
  <TitlesOfParts>
    <vt:vector size="8" baseType="lpstr">
      <vt:lpstr>scs_template</vt:lpstr>
      <vt:lpstr>自定义设计方案</vt:lpstr>
      <vt:lpstr>幻灯片 1</vt:lpstr>
      <vt:lpstr>目标</vt:lpstr>
      <vt:lpstr>常用阅读器软件</vt:lpstr>
      <vt:lpstr>常用阅读器软件</vt:lpstr>
      <vt:lpstr>福昕阅读器</vt:lpstr>
      <vt:lpstr>幻灯片 6</vt:lpstr>
    </vt:vector>
  </TitlesOfParts>
  <Manager/>
  <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Barb</dc:creator>
  <cp:keywords/>
  <dc:description/>
  <cp:lastModifiedBy>李玮玮</cp:lastModifiedBy>
  <cp:revision>433</cp:revision>
  <cp:lastPrinted>1899-12-30T00:00:00Z</cp:lastPrinted>
  <dcterms:created xsi:type="dcterms:W3CDTF">2012-04-08T16:29:00Z</dcterms:created>
  <dcterms:modified xsi:type="dcterms:W3CDTF">2017-07-06T09:05:26Z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2052-8.1.0.3089</vt:lpwstr>
  </property>
</Properties>
</file>