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afka.apache.org/quickstart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ortonworks.com/hadoop-tutorial/learning-the-ropes-of-the-hortonworks-sandbox/#connect-to-welcome-screen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dummies.com/programming/big-data/hadoop/the-architecture-of-apache-hive/" TargetMode="External"/><Relationship Id="rId3" Type="http://schemas.openxmlformats.org/officeDocument/2006/relationships/hyperlink" Target="https://cwiki.apache.org/confluence/display/Hive/HCatalog+UsingHCat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Kafka demo: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http://kafka.apache.org/quickstart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https://hortonworks.com/hadoop-tutorial/learning-the-ropes-of-the-hortonworks-sandbox/#connect-to-welcome-screen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2"/>
              </a:rPr>
              <a:t>http://www.dummies.com/programming/big-data/hadoop/the-architecture-of-apache-hive/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https://cwiki.apache.org/confluence/display/Hive/HCatalog+UsingHCat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 must be a directory</a:t>
            </a:r>
          </a:p>
          <a:p>
            <a:pPr indent="-292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onsolas"/>
              <a:buChar char="-"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ZooKeeper dependency in HDP sandbox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ortonworks.com/tutorial/hadoop-tutorial-getting-started-with-hdp/section/1/" TargetMode="External"/><Relationship Id="rId4" Type="http://schemas.openxmlformats.org/officeDocument/2006/relationships/hyperlink" Target="https://www.oreilly.com/ideas/questioning-the-lambda-architecture" TargetMode="External"/><Relationship Id="rId5" Type="http://schemas.openxmlformats.org/officeDocument/2006/relationships/hyperlink" Target="http://milinda.pathirage.org/kappa-architecture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127.0.0.1:8888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Data and Hadoop Introduction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Pig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054813"/>
            <a:ext cx="47712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Provides a high-level language to describe data flow and transformation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Pig vs. Hive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Runtimes: MapReduce, Apache Tez, or Apache Spark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Both are extensible by means of UDFs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Pig: batch processing (daily or hourly loads)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Hive: </a:t>
            </a:r>
            <a:r>
              <a:rPr lang="en"/>
              <a:t>interactive analysis (ad hoc queries)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592900" y="1017725"/>
            <a:ext cx="3239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lines 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LOAD '$input'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USING PigStorage() AS (line:chararray);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words 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FOREACH lines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GENERATE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FLATTEN(TOKENIZE(line)) AS word;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grouped 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GROUP words BY word;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counted =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FOREACH grouped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GENERATE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group,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  COUNT(words);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STORE counted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INTO '$output'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USING PigStorage();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863550" y="4508300"/>
            <a:ext cx="7416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pig -x tez -p input=/tmp/input.txt -p output=/tmp/output3 wordcount.pig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EMR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Elastic MapReduce: Hadoop as a service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Works with S3 “seamlessly” via EMRFS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17650" y="4249075"/>
            <a:ext cx="81087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http://docs.aws.amazon.com/emr/latest/ReleaseGuide/emr-release-components.html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Kafka: a distributed streaming platform  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3906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publish and subscribe to streams of records (message queue)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store streams of records in a fault-tolerant way (storage system)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process streams of records as they occur (stream processing)</a:t>
            </a:r>
          </a:p>
        </p:txBody>
      </p:sp>
      <p:pic>
        <p:nvPicPr>
          <p:cNvPr descr="kafka-apis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000" y="1170125"/>
            <a:ext cx="45435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picture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 collection and transportation: kafka, flume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storage: HDFS, HBase, kafka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processing: MapReduce, Tez, Spark, Storm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Data serving: HBase, column-oriented databases, druid</a:t>
            </a:r>
          </a:p>
        </p:txBody>
      </p:sp>
      <p:pic>
        <p:nvPicPr>
          <p:cNvPr descr="lambda-16338c9225c8e6b0c33a3f953133a4cb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25" y="2720851"/>
            <a:ext cx="6400950" cy="18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https://hortonworks.com/tutorial/hadoop-tutorial-getting-started-with-hdp/section/1/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https://www.oreilly.com/ideas/questioning-the-lambda-architecture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http://milinda.pathirage.org/kappa-architecture.com/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HDP sandbox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1182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Web: HDP sandbox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  <a:hlinkClick r:id="rId3"/>
              </a:rPr>
              <a:t>http://127.0.0.1:8888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raj_ops/raj_ops maria_dev/maria_dev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Ambari: admin/BigData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Shell: root/hadoop =&gt; root/BigData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$ grep aux.uri -B1 -A2 /etc/tez/2.6.1.0-129/0/tez-site.xml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&lt;property&gt;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&lt;name&gt;tez.aux.uris&lt;/name&gt;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&lt;value&gt;/tmp/tez-helloworld.jar&lt;/value&gt;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&lt;/property&gt;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$ hadoop fs -copyFromLocal tez-helloworld.jar /tmp/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$ yarn jar tez-helloworld.jar io.github.ouyi.tez.HelloWorld /tmp/input.txt /tmp/output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TODO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Avro processing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Stream processing: Kafka Streams vs Storm vs Samza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General processing: MapReduce vs Tez vs </a:t>
            </a:r>
            <a:r>
              <a:rPr lang="en"/>
              <a:t>Spark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Serving layer: HBase vs Druid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Distributed coordination and service discovery: ZooKeeper vs Consul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HBase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</a:t>
            </a:r>
            <a:r>
              <a:rPr lang="en"/>
              <a:t>elpful to think of an HBase table as a multi-dimensional map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Rows are sorted alphabetically by the row key (e.g., domain name in reverse)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column family physically co-locates a set of columns and their values, often for performance reasons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column families are fixed at table creation, column qualifiers are mutable and may differ greatly between rows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Big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Hadoop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HDFS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MapReduce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Apache Hive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Apache Pig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EMR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Kafka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Big picture?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Big Data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type of data storage and data processing problems beyond the ability of traditional technologies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Characterized by Five V’s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Volume: data quantity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Velocity: speed at which data is generated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Variety: type and nature of data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Variability: evolving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Value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Hadoop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Apache Hadoop is an open source framework for </a:t>
            </a:r>
            <a:r>
              <a:rPr b="1" lang="en"/>
              <a:t>distributed storage</a:t>
            </a:r>
            <a:r>
              <a:rPr lang="en"/>
              <a:t> and </a:t>
            </a:r>
            <a:r>
              <a:rPr b="1" lang="en"/>
              <a:t>processing</a:t>
            </a:r>
            <a:r>
              <a:rPr lang="en"/>
              <a:t> of large sets of data on </a:t>
            </a:r>
            <a:r>
              <a:rPr b="1" lang="en"/>
              <a:t>commodity hardware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Foundation of an entire ecosystem of projects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Core idea: bring computation close to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Hadoop 1.0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Hadoop distributed file system (HDFS): data storage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Hadoop MapReduce: data processing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Hadoop 2.0</a:t>
            </a:r>
            <a:r>
              <a:rPr baseline="30000" lang="en"/>
              <a:t>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YARN (resource negotiator)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HDFS federation (namenode HA)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Distros: Hortonworks, Cloudera, MapR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25250" y="4356850"/>
            <a:ext cx="76935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[1] https://hortonworks.com/blog/understanding-hadoop-2-0/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HDFS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33018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Scalability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 to 200 PB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Up to 4500 nodes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Reliability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 blocks replicated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locality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Data block size 128 MB</a:t>
            </a:r>
          </a:p>
        </p:txBody>
      </p:sp>
      <p:pic>
        <p:nvPicPr>
          <p:cNvPr descr="HDFS_2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701" y="1152475"/>
            <a:ext cx="494360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MapReduce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</a:t>
            </a:r>
            <a:r>
              <a:rPr lang="en"/>
              <a:t>ap: (k1, v1) =&gt; [(k2, v2)]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(1, “</a:t>
            </a:r>
            <a:r>
              <a:rPr lang="en"/>
              <a:t>Mary had a little lamb”) =&gt; [(Mary, 1), (had, 1), (a, 1), (little, 1),  (lamb, 1)]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(2, “little lamb, little lamb, little lamb”) =&gt; [(little, 3), (lamb, 3)]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</a:t>
            </a:r>
            <a:r>
              <a:rPr lang="en"/>
              <a:t>educe: (k2, [v2]) =&gt; (k3, v3)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(Mary, [1]) =&gt; (Mary, 1)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...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(lamb, [1, 3]) =&gt; (lamb, 4)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Generalization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YARN: yet another resource negotiator (cluster resource management)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Tez: computation framework supporting data-flow graphs (and MapReduce)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873100" y="4209900"/>
            <a:ext cx="74430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yarn jar tez-helloworld.jar io.github.ouyi.tez.HelloWorld -Dtez.aux.uris=/tmp/tez-helloworld.jar /tmp/input.txt /tmp/output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ive_1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129"/>
            <a:ext cx="9144000" cy="4795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Hive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3984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Provides a </a:t>
            </a:r>
            <a:r>
              <a:rPr lang="en"/>
              <a:t>SQL-like query language for analyzing large volumes of data (e.g., those stored in HDFS)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overall approach: project a table structure on the dataset and then manipulate it with SQL</a:t>
            </a:r>
          </a:p>
        </p:txBody>
      </p:sp>
      <p:pic>
        <p:nvPicPr>
          <p:cNvPr descr="424105.image0.jp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54" y="1152475"/>
            <a:ext cx="419364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Hive demo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11700" y="1175650"/>
            <a:ext cx="8520600" cy="3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- time hive -e 'show tables;'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- CREATE EXTERNAL TABLE hive_input(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STRING) ROW FORMAT DELIMITED LINES TERMINATED BY '\n' STORED AS TEXTFILE LOCATION '/tmp/hive_input';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- time hive -e 'desc hive_input;'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- hive -e "select split(line, ' ') from hive_input;"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- SELECT word, COUNT(1) AS c FROM hive_input LATERAL VIEW explode(split(line, '[, ]')) splitted AS word WHERE word &lt;&gt; '' GROUP BY word ORDER BY c DESC;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- SELECT * FROM hive_input LATERAL VIEW explode(split(line, '[, ]')) splitted AS word;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