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9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2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7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61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1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88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1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Mastertextformat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B3E6-F6CC-A149-9E07-365780E35F5E}" type="datetimeFigureOut">
              <a:rPr lang="de-DE" smtClean="0"/>
              <a:t>18/6/13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E02E-EBE8-4B47-B1CA-E0375FE51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s.weixin.qq.com/miniprogram/dev/devtools/download.html?t=20186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RyHpb7vB8P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s.weixin.qq.com/miniprogram/dev/componen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CyqxWTRht4" TargetMode="External"/><Relationship Id="rId4" Type="http://schemas.openxmlformats.org/officeDocument/2006/relationships/hyperlink" Target="https://youtu.be/y3ctHDHGCBk" TargetMode="External"/><Relationship Id="rId5" Type="http://schemas.openxmlformats.org/officeDocument/2006/relationships/hyperlink" Target="https://youtu.be/ZRg2eDZMlH4" TargetMode="External"/><Relationship Id="rId6" Type="http://schemas.openxmlformats.org/officeDocument/2006/relationships/hyperlink" Target="https://youtu.be/1yaVYurZ1b4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VnbnXKzUhG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p.weixin.qq.com/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71812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宋体"/>
                <a:ea typeface="宋体"/>
                <a:cs typeface="宋体"/>
              </a:rPr>
              <a:t>微信小程序</a:t>
            </a:r>
            <a:r>
              <a:rPr lang="en-US" altLang="zh-CN" sz="5400" b="1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sz="5400" b="1" dirty="0" smtClean="0">
                <a:latin typeface="宋体"/>
                <a:ea typeface="宋体"/>
                <a:cs typeface="宋体"/>
              </a:rPr>
            </a:br>
            <a:r>
              <a:rPr lang="zh-CN" altLang="en-US" sz="5400" b="1" dirty="0" smtClean="0">
                <a:latin typeface="宋体"/>
                <a:ea typeface="宋体"/>
                <a:cs typeface="宋体"/>
              </a:rPr>
              <a:t>开发入门</a:t>
            </a:r>
            <a:endParaRPr lang="de-DE" sz="5400" b="1" dirty="0">
              <a:latin typeface="宋体"/>
              <a:ea typeface="宋体"/>
              <a:cs typeface="宋体"/>
            </a:endParaRPr>
          </a:p>
        </p:txBody>
      </p:sp>
      <p:pic>
        <p:nvPicPr>
          <p:cNvPr id="4" name="Bild 3" descr="3b1a8efc35a023b743bd442d93f001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77" y="2804871"/>
            <a:ext cx="738910" cy="7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85800" y="666957"/>
            <a:ext cx="7772400" cy="99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2.</a:t>
            </a:r>
            <a:r>
              <a:rPr lang="zh-CN" altLang="de-DE" sz="3200" dirty="0">
                <a:latin typeface="宋体"/>
                <a:cs typeface="宋体"/>
              </a:rPr>
              <a:t>开发者申请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8383" y="2085419"/>
            <a:ext cx="769981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2800" dirty="0" smtClean="0">
                <a:latin typeface="宋体"/>
                <a:ea typeface="宋体"/>
                <a:cs typeface="宋体"/>
              </a:rPr>
              <a:t>微信公众平台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zh-CN" altLang="de-DE" dirty="0">
                <a:latin typeface="Kai"/>
                <a:ea typeface="Kai"/>
                <a:cs typeface="Kai"/>
              </a:rPr>
              <a:t>登录：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latin typeface="Kai"/>
                <a:ea typeface="Kai"/>
                <a:cs typeface="Kai"/>
              </a:rPr>
              <a:t>管理员或已有登录权限的用户：可直接扫码登录</a:t>
            </a:r>
            <a:endParaRPr lang="de-DE" altLang="zh-TW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latin typeface="Kai"/>
                <a:ea typeface="Kai"/>
                <a:cs typeface="Kai"/>
              </a:rPr>
              <a:t>其他微信号：扫码后需管理员验证登录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r>
              <a:rPr lang="zh-CN" altLang="en-US" dirty="0">
                <a:latin typeface="Kai"/>
                <a:ea typeface="Kai"/>
                <a:cs typeface="Kai"/>
              </a:rPr>
              <a:t>成员管理：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latin typeface="Kai"/>
                <a:ea typeface="Kai"/>
                <a:cs typeface="Kai"/>
              </a:rPr>
              <a:t>共绑定</a:t>
            </a:r>
            <a:r>
              <a:rPr lang="en-US" altLang="zh-CN" dirty="0">
                <a:latin typeface="Kai"/>
                <a:ea typeface="Kai"/>
                <a:cs typeface="Kai"/>
              </a:rPr>
              <a:t>30</a:t>
            </a:r>
            <a:r>
              <a:rPr lang="zh-CN" altLang="en-US" dirty="0">
                <a:latin typeface="Kai"/>
                <a:ea typeface="Kai"/>
                <a:cs typeface="Kai"/>
              </a:rPr>
              <a:t>个微信号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latin typeface="Kai"/>
                <a:ea typeface="Kai"/>
                <a:cs typeface="Kai"/>
              </a:rPr>
              <a:t>管理员，开发者，体验者</a:t>
            </a:r>
            <a:endParaRPr lang="de-DE" dirty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99383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2.</a:t>
            </a:r>
            <a:r>
              <a:rPr lang="zh-CN" altLang="de-DE" sz="3200" dirty="0">
                <a:latin typeface="宋体"/>
                <a:cs typeface="宋体"/>
              </a:rPr>
              <a:t>开发者申请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516640"/>
            <a:ext cx="76998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2800" dirty="0" smtClean="0">
                <a:latin typeface="宋体"/>
                <a:ea typeface="宋体"/>
                <a:cs typeface="宋体"/>
              </a:rPr>
              <a:t>微信公众平台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zh-CN" altLang="de-DE" dirty="0" smtClean="0">
                <a:latin typeface="Kai"/>
                <a:ea typeface="Kai"/>
                <a:cs typeface="Kai"/>
              </a:rPr>
              <a:t>开发者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ID:</a:t>
            </a: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Kai"/>
                <a:ea typeface="Kai"/>
                <a:cs typeface="Kai"/>
              </a:rPr>
              <a:t>保存好</a:t>
            </a:r>
            <a:r>
              <a:rPr lang="de-DE" altLang="zh-CN" dirty="0" err="1" smtClean="0">
                <a:latin typeface="Kai"/>
                <a:ea typeface="Kai"/>
                <a:cs typeface="Kai"/>
              </a:rPr>
              <a:t>AppID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, </a:t>
            </a:r>
            <a:r>
              <a:rPr lang="de-DE" altLang="zh-CN" dirty="0" err="1" smtClean="0">
                <a:latin typeface="Kai"/>
                <a:ea typeface="Kai"/>
                <a:cs typeface="Kai"/>
              </a:rPr>
              <a:t>AppSecret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</p:txBody>
      </p:sp>
      <p:pic>
        <p:nvPicPr>
          <p:cNvPr id="4" name="Bild 3" descr="屏幕快照 2018-06-05 下午10.3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6" y="3760150"/>
            <a:ext cx="7258528" cy="17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2.</a:t>
            </a:r>
            <a:r>
              <a:rPr lang="zh-CN" altLang="de-DE" sz="3200" dirty="0">
                <a:latin typeface="宋体"/>
                <a:cs typeface="宋体"/>
              </a:rPr>
              <a:t>开发者申请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516640"/>
            <a:ext cx="76998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2800" dirty="0" smtClean="0">
                <a:latin typeface="宋体"/>
                <a:ea typeface="宋体"/>
                <a:cs typeface="宋体"/>
              </a:rPr>
              <a:t>微信公众平台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服务器域名：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de-DE" altLang="zh-TW" dirty="0" err="1" smtClean="0">
                <a:latin typeface="Kai"/>
                <a:ea typeface="Kai"/>
                <a:cs typeface="Kai"/>
              </a:rPr>
              <a:t>request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, socket, </a:t>
            </a:r>
            <a:r>
              <a:rPr lang="de-DE" altLang="zh-CN" dirty="0" err="1" smtClean="0">
                <a:latin typeface="Kai"/>
                <a:ea typeface="Kai"/>
                <a:cs typeface="Kai"/>
              </a:rPr>
              <a:t>uploadFile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, </a:t>
            </a:r>
            <a:r>
              <a:rPr lang="de-DE" altLang="zh-CN" dirty="0" err="1" smtClean="0">
                <a:latin typeface="Kai"/>
                <a:ea typeface="Kai"/>
                <a:cs typeface="Kai"/>
              </a:rPr>
              <a:t>downloadFile</a:t>
            </a:r>
            <a:r>
              <a:rPr lang="zh-TW" altLang="de-DE" dirty="0" smtClean="0">
                <a:latin typeface="Kai"/>
                <a:ea typeface="Kai"/>
                <a:cs typeface="Kai"/>
              </a:rPr>
              <a:t>合法域名</a:t>
            </a:r>
            <a:endParaRPr lang="de-DE" altLang="zh-TW" dirty="0" smtClean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latin typeface="Kai"/>
                <a:ea typeface="Kai"/>
                <a:cs typeface="Kai"/>
              </a:rPr>
              <a:t>一个</a:t>
            </a:r>
            <a:r>
              <a:rPr lang="zh-TW" altLang="en-US" dirty="0">
                <a:latin typeface="Kai"/>
                <a:ea typeface="Kai"/>
                <a:cs typeface="Kai"/>
              </a:rPr>
              <a:t>月内可申请</a:t>
            </a:r>
            <a:r>
              <a:rPr lang="en-US" altLang="zh-TW" dirty="0">
                <a:latin typeface="Kai"/>
                <a:ea typeface="Kai"/>
                <a:cs typeface="Kai"/>
              </a:rPr>
              <a:t>5</a:t>
            </a:r>
            <a:r>
              <a:rPr lang="zh-TW" altLang="en-US" dirty="0">
                <a:latin typeface="Kai"/>
                <a:ea typeface="Kai"/>
                <a:cs typeface="Kai"/>
              </a:rPr>
              <a:t>次修改</a:t>
            </a:r>
            <a:endParaRPr lang="de-DE" altLang="zh-TW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de-DE" altLang="zh-CN" dirty="0" smtClean="0">
                <a:latin typeface="Kai"/>
                <a:ea typeface="Kai"/>
                <a:cs typeface="Kai"/>
              </a:rPr>
              <a:t>ICP</a:t>
            </a:r>
            <a:r>
              <a:rPr lang="zh-CN" altLang="de-DE" dirty="0" smtClean="0">
                <a:latin typeface="Kai"/>
                <a:ea typeface="Kai"/>
                <a:cs typeface="Kai"/>
              </a:rPr>
              <a:t>备案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</p:txBody>
      </p:sp>
      <p:pic>
        <p:nvPicPr>
          <p:cNvPr id="3" name="Bild 2" descr="屏幕快照 2018-05-27 下午10.31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37" y="3444417"/>
            <a:ext cx="5487284" cy="33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2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3.</a:t>
            </a:r>
            <a:r>
              <a:rPr lang="zh-CN" altLang="en-US" sz="3200" dirty="0" smtClean="0">
                <a:latin typeface="宋体"/>
                <a:cs typeface="宋体"/>
              </a:rPr>
              <a:t>开发环境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516640"/>
            <a:ext cx="76998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开发者工具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zh-TW" altLang="en-US" dirty="0">
                <a:latin typeface="Kai"/>
                <a:ea typeface="Kai"/>
                <a:cs typeface="Kai"/>
              </a:rPr>
              <a:t>前往 </a:t>
            </a:r>
            <a:r>
              <a:rPr lang="zh-TW" altLang="en-US" dirty="0">
                <a:latin typeface="Kai"/>
                <a:ea typeface="Kai"/>
                <a:cs typeface="Kai"/>
                <a:hlinkClick r:id="rId2"/>
              </a:rPr>
              <a:t>开发者工具下载页面 </a:t>
            </a:r>
            <a:r>
              <a:rPr lang="zh-TW" altLang="en-US" dirty="0">
                <a:latin typeface="Kai"/>
                <a:ea typeface="Kai"/>
                <a:cs typeface="Kai"/>
              </a:rPr>
              <a:t>，根据自己的操作系统下载对应的安装包进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行安装</a:t>
            </a:r>
            <a:endParaRPr lang="de-DE" altLang="zh-TW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</p:txBody>
      </p:sp>
      <p:pic>
        <p:nvPicPr>
          <p:cNvPr id="4" name="Bild 3" descr="屏幕快照 2018-06-05 下午10.47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1" y="3679549"/>
            <a:ext cx="1257300" cy="1130300"/>
          </a:xfrm>
          <a:prstGeom prst="rect">
            <a:avLst/>
          </a:prstGeom>
        </p:spPr>
      </p:pic>
      <p:pic>
        <p:nvPicPr>
          <p:cNvPr id="5" name="Bild 4" descr="屏幕快照 2018-06-05 下午10.48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40" y="2953360"/>
            <a:ext cx="2275456" cy="3237885"/>
          </a:xfrm>
          <a:prstGeom prst="rect">
            <a:avLst/>
          </a:prstGeom>
        </p:spPr>
      </p:pic>
      <p:pic>
        <p:nvPicPr>
          <p:cNvPr id="6" name="Bild 5" descr="屏幕快照 2018-06-05 下午10.54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1" y="3163296"/>
            <a:ext cx="2433377" cy="281190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2284288" y="4202737"/>
            <a:ext cx="804069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961778" y="4202737"/>
            <a:ext cx="804069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0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3.</a:t>
            </a:r>
            <a:r>
              <a:rPr lang="zh-CN" altLang="en-US" sz="3200" dirty="0" smtClean="0">
                <a:latin typeface="宋体"/>
                <a:cs typeface="宋体"/>
              </a:rPr>
              <a:t>开发环境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516640"/>
            <a:ext cx="76998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开发者工具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介绍：</a:t>
            </a:r>
            <a:r>
              <a:rPr lang="de-DE" altLang="zh-CN" dirty="0">
                <a:latin typeface="Kai"/>
                <a:ea typeface="Kai"/>
                <a:cs typeface="Kai"/>
                <a:hlinkClick r:id="rId2"/>
              </a:rPr>
              <a:t>https://</a:t>
            </a:r>
            <a:r>
              <a:rPr lang="de-DE" altLang="zh-CN" dirty="0" err="1">
                <a:latin typeface="Kai"/>
                <a:ea typeface="Kai"/>
                <a:cs typeface="Kai"/>
                <a:hlinkClick r:id="rId2"/>
              </a:rPr>
              <a:t>youtu.be</a:t>
            </a:r>
            <a:r>
              <a:rPr lang="de-DE" altLang="zh-CN" dirty="0">
                <a:latin typeface="Kai"/>
                <a:ea typeface="Kai"/>
                <a:cs typeface="Kai"/>
                <a:hlinkClick r:id="rId2"/>
              </a:rPr>
              <a:t>/RyHpb7vB8PI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5309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4.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代码示例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5800" y="1662822"/>
            <a:ext cx="7699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latin typeface="Kai"/>
                <a:ea typeface="Kai"/>
                <a:cs typeface="Kai"/>
              </a:rPr>
              <a:t>APP</a:t>
            </a:r>
            <a:r>
              <a:rPr lang="zh-CN" altLang="de-DE" dirty="0" smtClean="0">
                <a:latin typeface="Kai"/>
                <a:ea typeface="Kai"/>
                <a:cs typeface="Kai"/>
              </a:rPr>
              <a:t>入口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dirty="0" err="1" smtClean="0">
                <a:latin typeface="Kai"/>
                <a:ea typeface="Kai"/>
                <a:cs typeface="Kai"/>
              </a:rPr>
              <a:t>app.js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：整个小程序</a:t>
            </a:r>
            <a:r>
              <a:rPr lang="zh-TW" altLang="en-US" dirty="0">
                <a:latin typeface="Kai"/>
                <a:ea typeface="Kai"/>
                <a:cs typeface="Kai"/>
              </a:rPr>
              <a:t>的入口文件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。</a:t>
            </a:r>
            <a:endParaRPr lang="zh-TW" altLang="en-US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dirty="0" err="1" smtClean="0">
                <a:latin typeface="Kai"/>
                <a:ea typeface="Kai"/>
                <a:cs typeface="Kai"/>
              </a:rPr>
              <a:t>app.json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：小程序</a:t>
            </a:r>
            <a:r>
              <a:rPr lang="zh-TW" altLang="en-US" dirty="0">
                <a:latin typeface="Kai"/>
                <a:ea typeface="Kai"/>
                <a:cs typeface="Kai"/>
              </a:rPr>
              <a:t>的全局配置文件，决定页面文件的路径，窗口表现，设置网络超时时间等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。</a:t>
            </a:r>
            <a:endParaRPr lang="zh-TW" altLang="en-US" dirty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dirty="0" err="1">
                <a:latin typeface="Kai"/>
                <a:ea typeface="Kai"/>
                <a:cs typeface="Kai"/>
              </a:rPr>
              <a:t>app.wxss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：小程序</a:t>
            </a:r>
            <a:r>
              <a:rPr lang="zh-TW" altLang="en-US" dirty="0">
                <a:latin typeface="Kai"/>
                <a:ea typeface="Kai"/>
                <a:cs typeface="Kai"/>
              </a:rPr>
              <a:t>的样式文件，你可以把它想象成</a:t>
            </a:r>
            <a:r>
              <a:rPr lang="en-US" altLang="zh-TW" dirty="0">
                <a:latin typeface="Kai"/>
                <a:ea typeface="Kai"/>
                <a:cs typeface="Kai"/>
              </a:rPr>
              <a:t>html</a:t>
            </a:r>
            <a:r>
              <a:rPr lang="zh-TW" altLang="en-US" dirty="0">
                <a:latin typeface="Kai"/>
                <a:ea typeface="Kai"/>
                <a:cs typeface="Kai"/>
              </a:rPr>
              <a:t>中的</a:t>
            </a:r>
            <a:r>
              <a:rPr lang="en-US" altLang="zh-TW" dirty="0">
                <a:latin typeface="Kai"/>
                <a:ea typeface="Kai"/>
                <a:cs typeface="Kai"/>
              </a:rPr>
              <a:t>CSS</a:t>
            </a:r>
            <a:r>
              <a:rPr lang="zh-TW" altLang="en-US" dirty="0">
                <a:latin typeface="Kai"/>
                <a:ea typeface="Kai"/>
                <a:cs typeface="Kai"/>
              </a:rPr>
              <a:t>。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122491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4.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代码示例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5800" y="1662822"/>
            <a:ext cx="7699817" cy="634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生命周期</a:t>
            </a:r>
            <a:endParaRPr lang="de-DE" altLang="zh-CN" sz="2800" dirty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de-DE" altLang="zh-CN" dirty="0" smtClean="0">
                <a:latin typeface="Kai"/>
                <a:ea typeface="Kai"/>
                <a:cs typeface="Kai"/>
              </a:rPr>
              <a:t>App:</a:t>
            </a:r>
          </a:p>
          <a:p>
            <a:r>
              <a:rPr lang="en-US" altLang="zh-TW" dirty="0" err="1" smtClean="0">
                <a:latin typeface="Kai"/>
                <a:ea typeface="Kai"/>
                <a:cs typeface="Kai"/>
              </a:rPr>
              <a:t>onLaunch</a:t>
            </a:r>
            <a:r>
              <a:rPr lang="de-DE" altLang="zh-CN" dirty="0">
                <a:latin typeface="Kai"/>
                <a:ea typeface="Kai"/>
                <a:cs typeface="Kai"/>
              </a:rPr>
              <a:t>:</a:t>
            </a:r>
            <a:r>
              <a:rPr lang="en-US" altLang="zh-TW" dirty="0" smtClean="0">
                <a:latin typeface="Kai"/>
                <a:ea typeface="Kai"/>
                <a:cs typeface="Kai"/>
              </a:rPr>
              <a:t> 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监听小程序初始化</a:t>
            </a:r>
            <a:r>
              <a:rPr lang="de-DE" altLang="zh-TW" dirty="0">
                <a:latin typeface="Kai"/>
                <a:ea typeface="Kai"/>
                <a:cs typeface="Kai"/>
              </a:rPr>
              <a:t>，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当小程序初始化完成时触发（</a:t>
            </a:r>
            <a:r>
              <a:rPr lang="zh-TW" altLang="en-US" dirty="0">
                <a:latin typeface="Kai"/>
                <a:ea typeface="Kai"/>
                <a:cs typeface="Kai"/>
              </a:rPr>
              <a:t>全局只触发一次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）</a:t>
            </a:r>
            <a:endParaRPr lang="zh-TW" altLang="en-US" dirty="0">
              <a:latin typeface="Kai"/>
              <a:ea typeface="Kai"/>
              <a:cs typeface="Kai"/>
            </a:endParaRPr>
          </a:p>
          <a:p>
            <a:r>
              <a:rPr lang="en-US" altLang="zh-TW" dirty="0" err="1" smtClean="0">
                <a:latin typeface="Kai"/>
                <a:ea typeface="Kai"/>
                <a:cs typeface="Kai"/>
              </a:rPr>
              <a:t>onShow</a:t>
            </a:r>
            <a:r>
              <a:rPr lang="de-DE" altLang="zh-CN" dirty="0">
                <a:latin typeface="Kai"/>
                <a:ea typeface="Kai"/>
                <a:cs typeface="Kai"/>
              </a:rPr>
              <a:t>:</a:t>
            </a:r>
            <a:r>
              <a:rPr lang="en-US" altLang="zh-TW" dirty="0" smtClean="0">
                <a:latin typeface="Kai"/>
                <a:ea typeface="Kai"/>
                <a:cs typeface="Kai"/>
              </a:rPr>
              <a:t> 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监听小程序显示，当小程序启动</a:t>
            </a:r>
            <a:r>
              <a:rPr lang="zh-TW" altLang="en-US" dirty="0">
                <a:latin typeface="Kai"/>
                <a:ea typeface="Kai"/>
                <a:cs typeface="Kai"/>
              </a:rPr>
              <a:t>，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或从后台进入前台显示时触发</a:t>
            </a:r>
            <a:endParaRPr lang="en-US" altLang="zh-TW" dirty="0">
              <a:latin typeface="Kai"/>
              <a:ea typeface="Kai"/>
              <a:cs typeface="Kai"/>
            </a:endParaRPr>
          </a:p>
          <a:p>
            <a:r>
              <a:rPr lang="en-US" altLang="zh-TW" dirty="0" err="1" smtClean="0">
                <a:latin typeface="Kai"/>
                <a:ea typeface="Kai"/>
                <a:cs typeface="Kai"/>
              </a:rPr>
              <a:t>onHide</a:t>
            </a:r>
            <a:r>
              <a:rPr lang="de-DE" altLang="zh-CN" dirty="0">
                <a:latin typeface="Kai"/>
                <a:ea typeface="Kai"/>
                <a:cs typeface="Kai"/>
              </a:rPr>
              <a:t>:</a:t>
            </a:r>
            <a:r>
              <a:rPr lang="en-US" altLang="zh-TW" dirty="0" smtClean="0">
                <a:latin typeface="Kai"/>
                <a:ea typeface="Kai"/>
                <a:cs typeface="Kai"/>
              </a:rPr>
              <a:t> 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监听小程序隐藏</a:t>
            </a:r>
            <a:r>
              <a:rPr lang="de-DE" altLang="zh-TW" dirty="0">
                <a:latin typeface="Kai"/>
                <a:ea typeface="Kai"/>
                <a:cs typeface="Kai"/>
              </a:rPr>
              <a:t>，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当小程序从前台进入后台时触发</a:t>
            </a:r>
            <a:endParaRPr lang="en-US" altLang="zh-TW" dirty="0">
              <a:latin typeface="Kai"/>
              <a:ea typeface="Kai"/>
              <a:cs typeface="Kai"/>
            </a:endParaRPr>
          </a:p>
          <a:p>
            <a:r>
              <a:rPr lang="en-US" altLang="zh-TW" dirty="0" err="1" smtClean="0">
                <a:latin typeface="Kai"/>
                <a:ea typeface="Kai"/>
                <a:cs typeface="Kai"/>
              </a:rPr>
              <a:t>onError</a:t>
            </a:r>
            <a:r>
              <a:rPr lang="de-DE" altLang="zh-CN" dirty="0">
                <a:latin typeface="Kai"/>
                <a:ea typeface="Kai"/>
                <a:cs typeface="Kai"/>
              </a:rPr>
              <a:t>:</a:t>
            </a:r>
            <a:r>
              <a:rPr lang="en-US" altLang="zh-TW" dirty="0" smtClean="0">
                <a:latin typeface="Kai"/>
                <a:ea typeface="Kai"/>
                <a:cs typeface="Kai"/>
              </a:rPr>
              <a:t> 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错误监听函数，当小程序发生</a:t>
            </a:r>
            <a:r>
              <a:rPr lang="zh-TW" altLang="en-US" dirty="0">
                <a:latin typeface="Kai"/>
                <a:ea typeface="Kai"/>
                <a:cs typeface="Kai"/>
              </a:rPr>
              <a:t>脚本错误，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或者</a:t>
            </a:r>
            <a:r>
              <a:rPr lang="en-US" altLang="zh-TW" dirty="0" err="1" smtClean="0">
                <a:latin typeface="Kai"/>
                <a:ea typeface="Kai"/>
                <a:cs typeface="Kai"/>
              </a:rPr>
              <a:t>api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调用失败时触发</a:t>
            </a:r>
            <a:endParaRPr lang="de-DE" altLang="zh-TW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de-DE" altLang="zh-CN" dirty="0" smtClean="0">
                <a:latin typeface="Kai"/>
                <a:ea typeface="Kai"/>
                <a:cs typeface="Kai"/>
              </a:rPr>
              <a:t>Page:</a:t>
            </a:r>
          </a:p>
          <a:p>
            <a:r>
              <a:rPr lang="de-DE" altLang="zh-CN" dirty="0" err="1">
                <a:latin typeface="Kai"/>
                <a:ea typeface="Kai"/>
                <a:cs typeface="Kai"/>
              </a:rPr>
              <a:t>onLoad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: 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监听页面加载</a:t>
            </a:r>
            <a:endParaRPr lang="de-DE" altLang="zh-TW" dirty="0" smtClean="0">
              <a:latin typeface="Kai"/>
              <a:ea typeface="Kai"/>
              <a:cs typeface="Kai"/>
            </a:endParaRPr>
          </a:p>
          <a:p>
            <a:r>
              <a:rPr lang="de-DE" altLang="zh-CN" dirty="0" err="1">
                <a:latin typeface="Kai"/>
                <a:ea typeface="Kai"/>
                <a:cs typeface="Kai"/>
              </a:rPr>
              <a:t>onReady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: </a:t>
            </a:r>
            <a:r>
              <a:rPr lang="zh-TW" altLang="en-US" dirty="0">
                <a:latin typeface="Kai"/>
                <a:ea typeface="Kai"/>
                <a:cs typeface="Kai"/>
              </a:rPr>
              <a:t>监听页面初次渲染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完成</a:t>
            </a:r>
            <a:endParaRPr lang="de-DE" altLang="zh-TW" dirty="0" smtClean="0">
              <a:latin typeface="Kai"/>
              <a:ea typeface="Kai"/>
              <a:cs typeface="Kai"/>
            </a:endParaRPr>
          </a:p>
          <a:p>
            <a:r>
              <a:rPr lang="de-DE" altLang="zh-CN" dirty="0" err="1">
                <a:latin typeface="Kai"/>
                <a:ea typeface="Kai"/>
                <a:cs typeface="Kai"/>
              </a:rPr>
              <a:t>onShow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: </a:t>
            </a:r>
            <a:r>
              <a:rPr lang="zh-TW" altLang="en-US" dirty="0" smtClean="0">
                <a:latin typeface="Kai"/>
                <a:ea typeface="Kai"/>
                <a:cs typeface="Kai"/>
              </a:rPr>
              <a:t>监听页面显示</a:t>
            </a:r>
            <a:endParaRPr lang="de-DE" altLang="zh-TW" dirty="0" smtClean="0">
              <a:latin typeface="Kai"/>
              <a:ea typeface="Kai"/>
              <a:cs typeface="Kai"/>
            </a:endParaRPr>
          </a:p>
          <a:p>
            <a:r>
              <a:rPr lang="de-DE" altLang="zh-CN" dirty="0" err="1">
                <a:latin typeface="Kai"/>
                <a:ea typeface="Kai"/>
                <a:cs typeface="Kai"/>
              </a:rPr>
              <a:t>onHide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: </a:t>
            </a:r>
            <a:r>
              <a:rPr lang="zh-TW" altLang="en-US" dirty="0">
                <a:latin typeface="Kai"/>
                <a:ea typeface="Kai"/>
                <a:cs typeface="Kai"/>
              </a:rPr>
              <a:t>监听页面隐藏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de-DE" altLang="zh-CN" dirty="0" err="1">
                <a:latin typeface="Kai"/>
                <a:ea typeface="Kai"/>
                <a:cs typeface="Kai"/>
              </a:rPr>
              <a:t>onUnload</a:t>
            </a:r>
            <a:r>
              <a:rPr lang="de-DE" altLang="zh-CN" dirty="0" smtClean="0">
                <a:latin typeface="Kai"/>
                <a:ea typeface="Kai"/>
                <a:cs typeface="Kai"/>
              </a:rPr>
              <a:t>: </a:t>
            </a:r>
            <a:r>
              <a:rPr lang="zh-TW" altLang="en-US" dirty="0">
                <a:latin typeface="Kai"/>
                <a:ea typeface="Kai"/>
                <a:cs typeface="Kai"/>
              </a:rPr>
              <a:t>监听页面卸载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229159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4.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代码示例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5800" y="1662822"/>
            <a:ext cx="76998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/>
                <a:ea typeface="宋体"/>
                <a:cs typeface="宋体"/>
              </a:rPr>
              <a:t>开发文档</a:t>
            </a:r>
            <a:endParaRPr lang="de-DE" altLang="zh-CN" dirty="0">
              <a:latin typeface="Kai"/>
              <a:ea typeface="Kai"/>
              <a:cs typeface="Kai"/>
              <a:hlinkClick r:id="rId2"/>
            </a:endParaRPr>
          </a:p>
          <a:p>
            <a:endParaRPr lang="de-DE" altLang="zh-CN" dirty="0" smtClean="0">
              <a:latin typeface="Kai"/>
              <a:ea typeface="Kai"/>
              <a:cs typeface="Kai"/>
              <a:hlinkClick r:id="rId2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  <a:hlinkClick r:id="rId2"/>
              </a:rPr>
              <a:t>组件</a:t>
            </a:r>
            <a:r>
              <a:rPr lang="zh-CN" altLang="zh-CN" dirty="0">
                <a:latin typeface="Kai"/>
                <a:ea typeface="Kai"/>
                <a:cs typeface="Kai"/>
              </a:rPr>
              <a:t> 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  </a:t>
            </a:r>
            <a:r>
              <a:rPr lang="de-DE" altLang="zh-CN" dirty="0" smtClean="0">
                <a:latin typeface="Kai"/>
                <a:ea typeface="Kai"/>
                <a:cs typeface="Kai"/>
                <a:hlinkClick r:id="rId3"/>
              </a:rPr>
              <a:t>API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尺寸单位：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en-US" altLang="zh-TW" dirty="0" err="1">
                <a:latin typeface="Kai"/>
                <a:ea typeface="Kai"/>
                <a:cs typeface="Kai"/>
              </a:rPr>
              <a:t>rpx</a:t>
            </a:r>
            <a:r>
              <a:rPr lang="zh-TW" altLang="en-US" dirty="0">
                <a:latin typeface="Kai"/>
                <a:ea typeface="Kai"/>
                <a:cs typeface="Kai"/>
              </a:rPr>
              <a:t>（</a:t>
            </a:r>
            <a:r>
              <a:rPr lang="en-US" altLang="zh-TW" dirty="0">
                <a:latin typeface="Kai"/>
                <a:ea typeface="Kai"/>
                <a:cs typeface="Kai"/>
              </a:rPr>
              <a:t>responsive pixel</a:t>
            </a:r>
            <a:r>
              <a:rPr lang="zh-TW" altLang="en-US" dirty="0">
                <a:latin typeface="Kai"/>
                <a:ea typeface="Kai"/>
                <a:cs typeface="Kai"/>
              </a:rPr>
              <a:t>）</a:t>
            </a:r>
            <a:r>
              <a:rPr lang="en-US" altLang="zh-TW" dirty="0">
                <a:latin typeface="Kai"/>
                <a:ea typeface="Kai"/>
                <a:cs typeface="Kai"/>
              </a:rPr>
              <a:t>: </a:t>
            </a:r>
            <a:r>
              <a:rPr lang="zh-TW" altLang="en-US" dirty="0">
                <a:latin typeface="Kai"/>
                <a:ea typeface="Kai"/>
                <a:cs typeface="Kai"/>
              </a:rPr>
              <a:t>可以根据屏幕宽度进行自适应。规定屏幕宽为</a:t>
            </a:r>
            <a:r>
              <a:rPr lang="en-US" altLang="zh-TW" dirty="0">
                <a:latin typeface="Kai"/>
                <a:ea typeface="Kai"/>
                <a:cs typeface="Kai"/>
              </a:rPr>
              <a:t>750rpx</a:t>
            </a:r>
            <a:r>
              <a:rPr lang="zh-TW" altLang="en-US" dirty="0">
                <a:latin typeface="Kai"/>
                <a:ea typeface="Kai"/>
                <a:cs typeface="Kai"/>
              </a:rPr>
              <a:t>。如在 </a:t>
            </a:r>
            <a:r>
              <a:rPr lang="en-US" altLang="zh-TW" dirty="0">
                <a:latin typeface="Kai"/>
                <a:ea typeface="Kai"/>
                <a:cs typeface="Kai"/>
              </a:rPr>
              <a:t>iPhone6 </a:t>
            </a:r>
            <a:r>
              <a:rPr lang="zh-TW" altLang="en-US" dirty="0">
                <a:latin typeface="Kai"/>
                <a:ea typeface="Kai"/>
                <a:cs typeface="Kai"/>
              </a:rPr>
              <a:t>上，屏幕宽度为</a:t>
            </a:r>
            <a:r>
              <a:rPr lang="en-US" altLang="zh-TW" dirty="0">
                <a:latin typeface="Kai"/>
                <a:ea typeface="Kai"/>
                <a:cs typeface="Kai"/>
              </a:rPr>
              <a:t>375px</a:t>
            </a:r>
            <a:r>
              <a:rPr lang="zh-TW" altLang="en-US" dirty="0">
                <a:latin typeface="Kai"/>
                <a:ea typeface="Kai"/>
                <a:cs typeface="Kai"/>
              </a:rPr>
              <a:t>，共有</a:t>
            </a:r>
            <a:r>
              <a:rPr lang="en-US" altLang="zh-TW" dirty="0">
                <a:latin typeface="Kai"/>
                <a:ea typeface="Kai"/>
                <a:cs typeface="Kai"/>
              </a:rPr>
              <a:t>750</a:t>
            </a:r>
            <a:r>
              <a:rPr lang="zh-TW" altLang="en-US" dirty="0">
                <a:latin typeface="Kai"/>
                <a:ea typeface="Kai"/>
                <a:cs typeface="Kai"/>
              </a:rPr>
              <a:t>个物理像素，则</a:t>
            </a:r>
            <a:r>
              <a:rPr lang="en-US" altLang="zh-TW" dirty="0">
                <a:latin typeface="Kai"/>
                <a:ea typeface="Kai"/>
                <a:cs typeface="Kai"/>
              </a:rPr>
              <a:t>750rpx = 375px = 750</a:t>
            </a:r>
            <a:r>
              <a:rPr lang="zh-TW" altLang="en-US" dirty="0">
                <a:latin typeface="Kai"/>
                <a:ea typeface="Kai"/>
                <a:cs typeface="Kai"/>
              </a:rPr>
              <a:t>物理像素，</a:t>
            </a:r>
            <a:r>
              <a:rPr lang="en-US" altLang="zh-TW" dirty="0">
                <a:latin typeface="Kai"/>
                <a:ea typeface="Kai"/>
                <a:cs typeface="Kai"/>
              </a:rPr>
              <a:t>1rpx = 0.5px = 1</a:t>
            </a:r>
            <a:r>
              <a:rPr lang="zh-TW" altLang="en-US" dirty="0">
                <a:latin typeface="Kai"/>
                <a:ea typeface="Kai"/>
                <a:cs typeface="Kai"/>
              </a:rPr>
              <a:t>物理像素。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</p:txBody>
      </p:sp>
      <p:pic>
        <p:nvPicPr>
          <p:cNvPr id="3" name="Bild 2" descr="屏幕快照 2018-06-06 下午10.58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8" y="4557023"/>
            <a:ext cx="7063013" cy="16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4.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代码示例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5800" y="1662822"/>
            <a:ext cx="769981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>
                <a:latin typeface="Kai"/>
                <a:ea typeface="Kai"/>
                <a:cs typeface="Kai"/>
              </a:rPr>
              <a:t>Button: </a:t>
            </a:r>
            <a:r>
              <a:rPr lang="de-DE" altLang="zh-CN" dirty="0">
                <a:latin typeface="Kai"/>
                <a:ea typeface="Kai"/>
                <a:cs typeface="Kai"/>
                <a:hlinkClick r:id="rId2"/>
              </a:rPr>
              <a:t>https://</a:t>
            </a:r>
            <a:r>
              <a:rPr lang="de-DE" altLang="zh-CN" dirty="0" err="1">
                <a:latin typeface="Kai"/>
                <a:ea typeface="Kai"/>
                <a:cs typeface="Kai"/>
                <a:hlinkClick r:id="rId2"/>
              </a:rPr>
              <a:t>youtu.be</a:t>
            </a:r>
            <a:r>
              <a:rPr lang="de-DE" altLang="zh-CN" dirty="0">
                <a:latin typeface="Kai"/>
                <a:ea typeface="Kai"/>
                <a:cs typeface="Kai"/>
                <a:hlinkClick r:id="rId2"/>
              </a:rPr>
              <a:t>/</a:t>
            </a:r>
            <a:r>
              <a:rPr lang="de-DE" altLang="zh-CN" dirty="0" err="1">
                <a:latin typeface="Kai"/>
                <a:ea typeface="Kai"/>
                <a:cs typeface="Kai"/>
                <a:hlinkClick r:id="rId2"/>
              </a:rPr>
              <a:t>VnbnXKzUhGA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r>
              <a:rPr lang="de-DE" altLang="zh-CN" dirty="0">
                <a:latin typeface="Kai"/>
                <a:ea typeface="Kai"/>
                <a:cs typeface="Kai"/>
              </a:rPr>
              <a:t>Style: </a:t>
            </a:r>
            <a:r>
              <a:rPr lang="de-DE" altLang="zh-CN" dirty="0">
                <a:latin typeface="Kai"/>
                <a:ea typeface="Kai"/>
                <a:cs typeface="Kai"/>
                <a:hlinkClick r:id="rId3"/>
              </a:rPr>
              <a:t>https://</a:t>
            </a:r>
            <a:r>
              <a:rPr lang="de-DE" altLang="zh-CN" dirty="0" err="1">
                <a:latin typeface="Kai"/>
                <a:ea typeface="Kai"/>
                <a:cs typeface="Kai"/>
                <a:hlinkClick r:id="rId3"/>
              </a:rPr>
              <a:t>youtu.be</a:t>
            </a:r>
            <a:r>
              <a:rPr lang="de-DE" altLang="zh-CN" dirty="0">
                <a:latin typeface="Kai"/>
                <a:ea typeface="Kai"/>
                <a:cs typeface="Kai"/>
                <a:hlinkClick r:id="rId3"/>
              </a:rPr>
              <a:t>/7CyqxWTRht4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r>
              <a:rPr lang="de-DE" altLang="zh-CN" dirty="0">
                <a:latin typeface="Kai"/>
                <a:ea typeface="Kai"/>
                <a:cs typeface="Kai"/>
              </a:rPr>
              <a:t>List: </a:t>
            </a:r>
            <a:r>
              <a:rPr lang="de-DE" altLang="zh-CN" dirty="0">
                <a:latin typeface="Kai"/>
                <a:ea typeface="Kai"/>
                <a:cs typeface="Kai"/>
                <a:hlinkClick r:id="rId4"/>
              </a:rPr>
              <a:t>https://</a:t>
            </a:r>
            <a:r>
              <a:rPr lang="de-DE" altLang="zh-CN" dirty="0" err="1">
                <a:latin typeface="Kai"/>
                <a:ea typeface="Kai"/>
                <a:cs typeface="Kai"/>
                <a:hlinkClick r:id="rId4"/>
              </a:rPr>
              <a:t>youtu.be</a:t>
            </a:r>
            <a:r>
              <a:rPr lang="de-DE" altLang="zh-CN" dirty="0">
                <a:latin typeface="Kai"/>
                <a:ea typeface="Kai"/>
                <a:cs typeface="Kai"/>
                <a:hlinkClick r:id="rId4"/>
              </a:rPr>
              <a:t>/y3ctHDHGCBk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  <a:p>
            <a:r>
              <a:rPr lang="de-DE" altLang="zh-CN" dirty="0" smtClean="0">
                <a:latin typeface="Kai"/>
                <a:ea typeface="Kai"/>
                <a:cs typeface="Kai"/>
              </a:rPr>
              <a:t>Http </a:t>
            </a:r>
            <a:r>
              <a:rPr lang="de-DE" altLang="zh-CN" dirty="0">
                <a:latin typeface="Kai"/>
                <a:ea typeface="Kai"/>
                <a:cs typeface="Kai"/>
              </a:rPr>
              <a:t>Request: </a:t>
            </a:r>
            <a:r>
              <a:rPr lang="de-DE" altLang="zh-CN" dirty="0">
                <a:latin typeface="Kai"/>
                <a:ea typeface="Kai"/>
                <a:cs typeface="Kai"/>
                <a:hlinkClick r:id="rId5"/>
              </a:rPr>
              <a:t>https://</a:t>
            </a:r>
            <a:r>
              <a:rPr lang="de-DE" altLang="zh-CN" dirty="0" err="1">
                <a:latin typeface="Kai"/>
                <a:ea typeface="Kai"/>
                <a:cs typeface="Kai"/>
                <a:hlinkClick r:id="rId5"/>
              </a:rPr>
              <a:t>youtu.be</a:t>
            </a:r>
            <a:r>
              <a:rPr lang="de-DE" altLang="zh-CN" dirty="0">
                <a:latin typeface="Kai"/>
                <a:ea typeface="Kai"/>
                <a:cs typeface="Kai"/>
                <a:hlinkClick r:id="rId5"/>
              </a:rPr>
              <a:t>/ZRg2eDZMlH4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r>
              <a:rPr lang="de-DE" altLang="zh-CN" dirty="0" err="1" smtClean="0">
                <a:latin typeface="Kai"/>
                <a:ea typeface="Kai"/>
                <a:cs typeface="Kai"/>
              </a:rPr>
              <a:t>Navigate</a:t>
            </a:r>
            <a:r>
              <a:rPr lang="de-DE" altLang="zh-CN" dirty="0">
                <a:latin typeface="Kai"/>
                <a:ea typeface="Kai"/>
                <a:cs typeface="Kai"/>
              </a:rPr>
              <a:t>: </a:t>
            </a:r>
            <a:r>
              <a:rPr lang="de-DE" altLang="zh-CN" dirty="0">
                <a:latin typeface="Kai"/>
                <a:ea typeface="Kai"/>
                <a:cs typeface="Kai"/>
                <a:hlinkClick r:id="rId6"/>
              </a:rPr>
              <a:t>https://</a:t>
            </a:r>
            <a:r>
              <a:rPr lang="de-DE" altLang="zh-CN" dirty="0" err="1">
                <a:latin typeface="Kai"/>
                <a:ea typeface="Kai"/>
                <a:cs typeface="Kai"/>
                <a:hlinkClick r:id="rId6"/>
              </a:rPr>
              <a:t>youtu.be</a:t>
            </a:r>
            <a:r>
              <a:rPr lang="de-DE" altLang="zh-CN" dirty="0">
                <a:latin typeface="Kai"/>
                <a:ea typeface="Kai"/>
                <a:cs typeface="Kai"/>
                <a:hlinkClick r:id="rId6"/>
              </a:rPr>
              <a:t>/1yaVYurZ1b4</a:t>
            </a:r>
            <a:endParaRPr lang="de-DE" altLang="zh-CN" dirty="0">
              <a:latin typeface="Kai"/>
              <a:ea typeface="Kai"/>
              <a:cs typeface="Kai"/>
            </a:endParaRPr>
          </a:p>
          <a:p>
            <a:endParaRPr lang="de-DE" altLang="zh-CN" dirty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233283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56594" y="624225"/>
            <a:ext cx="830566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latin typeface="宋体"/>
                <a:ea typeface="宋体"/>
                <a:cs typeface="宋体"/>
              </a:rPr>
              <a:t>内容</a:t>
            </a:r>
            <a:endParaRPr lang="de-DE" sz="3600" b="1" dirty="0" smtClean="0">
              <a:latin typeface="宋体"/>
              <a:ea typeface="宋体"/>
              <a:cs typeface="宋体"/>
            </a:endParaRPr>
          </a:p>
          <a:p>
            <a:endParaRPr lang="de-DE" dirty="0">
              <a:latin typeface="宋体"/>
              <a:ea typeface="宋体"/>
              <a:cs typeface="宋体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宋体"/>
                <a:ea typeface="宋体"/>
                <a:cs typeface="宋体"/>
              </a:rPr>
              <a:t>小程序简介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宋体"/>
                <a:ea typeface="宋体"/>
                <a:cs typeface="宋体"/>
              </a:rPr>
              <a:t>开发者申请</a:t>
            </a:r>
            <a:endParaRPr lang="de-DE" altLang="zh-CN" sz="2800" dirty="0" smtClean="0">
              <a:latin typeface="宋体"/>
              <a:ea typeface="宋体"/>
              <a:cs typeface="宋体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宋体"/>
                <a:ea typeface="宋体"/>
                <a:cs typeface="宋体"/>
              </a:rPr>
              <a:t>开发环境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宋体"/>
                <a:ea typeface="宋体"/>
                <a:cs typeface="宋体"/>
              </a:rPr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46321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WechatIMG6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" y="588893"/>
            <a:ext cx="3088835" cy="5823500"/>
          </a:xfrm>
          <a:prstGeom prst="rect">
            <a:avLst/>
          </a:prstGeom>
        </p:spPr>
      </p:pic>
      <p:pic>
        <p:nvPicPr>
          <p:cNvPr id="2" name="Bild 1" descr="WechatIMG44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8" y="588893"/>
            <a:ext cx="3109096" cy="57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1.</a:t>
            </a:r>
            <a:r>
              <a:rPr lang="zh-CN" altLang="de-DE" sz="3200" dirty="0" smtClean="0">
                <a:latin typeface="宋体"/>
                <a:ea typeface="宋体"/>
                <a:cs typeface="宋体"/>
              </a:rPr>
              <a:t>小程序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简介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662822"/>
            <a:ext cx="7699817" cy="470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什么是小程序</a:t>
            </a:r>
            <a:endParaRPr lang="de-DE" dirty="0" smtClean="0">
              <a:latin typeface="宋体"/>
              <a:ea typeface="宋体"/>
              <a:cs typeface="宋体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ti SC Regular"/>
                <a:ea typeface="Kai"/>
                <a:cs typeface="Kaiti SC Regular"/>
              </a:rPr>
              <a:t>微信内的一种不需要下载安装即可使用的应用。</a:t>
            </a:r>
            <a:endParaRPr lang="de-DE" altLang="zh-CN" dirty="0" smtClean="0">
              <a:latin typeface="Kaiti SC Regular"/>
              <a:ea typeface="Kai"/>
              <a:cs typeface="Kaiti SC Regular"/>
            </a:endParaRPr>
          </a:p>
          <a:p>
            <a:endParaRPr lang="de-DE" altLang="zh-CN" dirty="0" smtClean="0">
              <a:latin typeface="Kaiti SC Regular"/>
              <a:ea typeface="Kai"/>
              <a:cs typeface="Kaiti SC Regular"/>
            </a:endParaRPr>
          </a:p>
          <a:p>
            <a:r>
              <a:rPr lang="zh-CN" altLang="en-US" dirty="0" smtClean="0">
                <a:latin typeface="Kaiti SC Regular"/>
                <a:ea typeface="Kai"/>
                <a:cs typeface="Kaiti SC Regular"/>
              </a:rPr>
              <a:t>启动方式：扫描二维码，微信内小程序搜索</a:t>
            </a:r>
            <a:r>
              <a:rPr lang="zh-CN" altLang="de-DE" dirty="0" smtClean="0">
                <a:latin typeface="Kaiti SC Regular"/>
                <a:ea typeface="Kai"/>
                <a:cs typeface="Kaiti SC Regular"/>
              </a:rPr>
              <a:t>，点击</a:t>
            </a:r>
            <a:r>
              <a:rPr lang="zh-CN" altLang="en-US" dirty="0" smtClean="0">
                <a:latin typeface="Kaiti SC Regular"/>
                <a:ea typeface="Kai"/>
                <a:cs typeface="Kaiti SC Regular"/>
              </a:rPr>
              <a:t>聊天记录中的</a:t>
            </a:r>
            <a:r>
              <a:rPr lang="zh-CN" altLang="de-DE" dirty="0" smtClean="0">
                <a:latin typeface="Kaiti SC Regular"/>
                <a:ea typeface="Kai"/>
                <a:cs typeface="Kaiti SC Regular"/>
              </a:rPr>
              <a:t>小程序</a:t>
            </a:r>
            <a:endParaRPr lang="de-DE" altLang="zh-CN" dirty="0">
              <a:latin typeface="Kaiti SC Regular"/>
              <a:ea typeface="Kai"/>
              <a:cs typeface="Kaiti SC Regular"/>
            </a:endParaRPr>
          </a:p>
          <a:p>
            <a:endParaRPr lang="de-DE" dirty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适用范围</a:t>
            </a:r>
            <a:endParaRPr lang="de-DE" altLang="zh-CN" sz="2800" b="1" dirty="0" smtClean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安装包大小：不超过</a:t>
            </a:r>
            <a:r>
              <a:rPr lang="en-US" altLang="zh-CN" dirty="0" smtClean="0">
                <a:latin typeface="Kai"/>
                <a:ea typeface="Kai"/>
                <a:cs typeface="Kai"/>
              </a:rPr>
              <a:t>2MB</a:t>
            </a:r>
          </a:p>
          <a:p>
            <a:endParaRPr lang="en-US" altLang="zh-CN" dirty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逻辑简单的超轻量级应用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de-DE" sz="2800" b="1" dirty="0" smtClean="0">
                <a:latin typeface="宋体"/>
                <a:ea typeface="宋体"/>
                <a:cs typeface="宋体"/>
              </a:rPr>
              <a:t>适用人群</a:t>
            </a:r>
            <a:endParaRPr lang="de-DE" altLang="zh-CN" sz="2800" b="1" dirty="0" smtClean="0">
              <a:latin typeface="宋体"/>
              <a:ea typeface="宋体"/>
              <a:cs typeface="宋体"/>
            </a:endParaRPr>
          </a:p>
          <a:p>
            <a:endParaRPr lang="de-DE" altLang="zh-CN" dirty="0">
              <a:latin typeface="华文仿宋"/>
              <a:ea typeface="华文仿宋"/>
              <a:cs typeface="华文仿宋"/>
            </a:endParaRPr>
          </a:p>
          <a:p>
            <a:r>
              <a:rPr lang="zh-CN" altLang="de-DE" dirty="0" smtClean="0">
                <a:latin typeface="Kai"/>
                <a:ea typeface="Kai"/>
                <a:cs typeface="Kai"/>
              </a:rPr>
              <a:t>微信用户</a:t>
            </a:r>
            <a:endParaRPr lang="de-DE" altLang="zh-CN" dirty="0" smtClean="0">
              <a:latin typeface="Kai"/>
              <a:ea typeface="Kai"/>
              <a:cs typeface="Kai"/>
            </a:endParaRPr>
          </a:p>
        </p:txBody>
      </p:sp>
    </p:spTree>
    <p:extLst>
      <p:ext uri="{BB962C8B-B14F-4D97-AF65-F5344CB8AC3E}">
        <p14:creationId xmlns:p14="http://schemas.microsoft.com/office/powerpoint/2010/main" val="193061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zh-CN" altLang="zh-CN" sz="3200" dirty="0" smtClean="0">
                <a:latin typeface="宋体"/>
                <a:cs typeface="宋体"/>
              </a:rPr>
              <a:t>1</a:t>
            </a:r>
            <a:r>
              <a:rPr lang="de-DE" altLang="zh-CN" sz="3200" dirty="0" smtClean="0">
                <a:latin typeface="宋体"/>
                <a:cs typeface="宋体"/>
              </a:rPr>
              <a:t>.</a:t>
            </a:r>
            <a:r>
              <a:rPr lang="zh-CN" altLang="de-DE" sz="3200" dirty="0" smtClean="0">
                <a:latin typeface="宋体"/>
                <a:ea typeface="宋体"/>
                <a:cs typeface="宋体"/>
              </a:rPr>
              <a:t>小程序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简介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662822"/>
            <a:ext cx="76998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微信内小程序的入口</a:t>
            </a:r>
            <a:endParaRPr lang="de-DE" altLang="zh-CN" sz="2800" b="1" dirty="0" smtClean="0">
              <a:latin typeface="宋体"/>
              <a:ea typeface="宋体"/>
              <a:cs typeface="宋体"/>
            </a:endParaRPr>
          </a:p>
          <a:p>
            <a:endParaRPr lang="de-DE" dirty="0" smtClean="0">
              <a:latin typeface="宋体"/>
              <a:ea typeface="宋体"/>
              <a:cs typeface="宋体"/>
            </a:endParaRPr>
          </a:p>
          <a:p>
            <a:endParaRPr lang="de-DE" dirty="0">
              <a:latin typeface="宋体"/>
              <a:ea typeface="宋体"/>
              <a:cs typeface="宋体"/>
            </a:endParaRPr>
          </a:p>
          <a:p>
            <a:endParaRPr lang="de-DE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原始入口</a:t>
            </a:r>
            <a:r>
              <a:rPr lang="zh-CN" altLang="zh-CN" dirty="0">
                <a:latin typeface="宋体"/>
                <a:ea typeface="宋体"/>
                <a:cs typeface="宋体"/>
              </a:rPr>
              <a:t>：</a:t>
            </a:r>
            <a:endParaRPr lang="de-DE" dirty="0" smtClean="0">
              <a:latin typeface="宋体"/>
              <a:ea typeface="宋体"/>
              <a:cs typeface="宋体"/>
            </a:endParaRPr>
          </a:p>
          <a:p>
            <a:endParaRPr lang="de-DE" dirty="0"/>
          </a:p>
        </p:txBody>
      </p:sp>
      <p:pic>
        <p:nvPicPr>
          <p:cNvPr id="5" name="Bild 4" descr="WechatIMG39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55" y="2759743"/>
            <a:ext cx="1967382" cy="3178078"/>
          </a:xfrm>
          <a:prstGeom prst="rect">
            <a:avLst/>
          </a:prstGeom>
        </p:spPr>
      </p:pic>
      <p:pic>
        <p:nvPicPr>
          <p:cNvPr id="6" name="Bild 5" descr="WechatIMG39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23" y="2759743"/>
            <a:ext cx="2008286" cy="3178078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4787865" y="4202737"/>
            <a:ext cx="804069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3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zh-CN" altLang="zh-CN" sz="3200" dirty="0" smtClean="0">
                <a:latin typeface="宋体"/>
                <a:ea typeface="宋体"/>
                <a:cs typeface="宋体"/>
              </a:rPr>
              <a:t>1</a:t>
            </a:r>
            <a:r>
              <a:rPr lang="de-DE" altLang="zh-CN" sz="3200" dirty="0" smtClean="0">
                <a:latin typeface="宋体"/>
                <a:ea typeface="宋体"/>
                <a:cs typeface="宋体"/>
              </a:rPr>
              <a:t>.</a:t>
            </a:r>
            <a:r>
              <a:rPr lang="zh-CN" altLang="de-DE" sz="3200" dirty="0" smtClean="0">
                <a:latin typeface="宋体"/>
                <a:ea typeface="宋体"/>
                <a:cs typeface="宋体"/>
              </a:rPr>
              <a:t>小程序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简介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662822"/>
            <a:ext cx="76998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微信内小程序的入口</a:t>
            </a:r>
            <a:endParaRPr lang="de-DE" altLang="zh-CN" sz="2800" b="1" dirty="0" smtClean="0">
              <a:latin typeface="宋体"/>
              <a:ea typeface="宋体"/>
              <a:cs typeface="宋体"/>
            </a:endParaRPr>
          </a:p>
          <a:p>
            <a:endParaRPr lang="de-DE" dirty="0" smtClean="0">
              <a:latin typeface="宋体"/>
              <a:ea typeface="宋体"/>
              <a:cs typeface="宋体"/>
            </a:endParaRPr>
          </a:p>
          <a:p>
            <a:endParaRPr lang="de-DE" dirty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快捷方式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：</a:t>
            </a:r>
            <a:endParaRPr lang="de-DE" dirty="0" smtClean="0">
              <a:latin typeface="宋体"/>
              <a:ea typeface="宋体"/>
              <a:cs typeface="宋体"/>
            </a:endParaRPr>
          </a:p>
          <a:p>
            <a:endParaRPr lang="de-DE" dirty="0"/>
          </a:p>
        </p:txBody>
      </p:sp>
      <p:pic>
        <p:nvPicPr>
          <p:cNvPr id="3" name="Bild 2" descr="WechatIMG3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72" y="2567324"/>
            <a:ext cx="2192538" cy="35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1.</a:t>
            </a:r>
            <a:r>
              <a:rPr lang="zh-CN" altLang="de-DE" sz="3200" dirty="0" smtClean="0">
                <a:latin typeface="宋体"/>
                <a:ea typeface="宋体"/>
                <a:cs typeface="宋体"/>
              </a:rPr>
              <a:t>小程序</a:t>
            </a:r>
            <a:r>
              <a:rPr lang="zh-CN" altLang="en-US" sz="3200" dirty="0" smtClean="0">
                <a:latin typeface="宋体"/>
                <a:ea typeface="宋体"/>
                <a:cs typeface="宋体"/>
              </a:rPr>
              <a:t>简介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662822"/>
            <a:ext cx="7699817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/>
                <a:ea typeface="宋体"/>
                <a:cs typeface="宋体"/>
              </a:rPr>
              <a:t>彻底删除微信内小程序</a:t>
            </a:r>
            <a:endParaRPr lang="de-DE" altLang="zh-CN" sz="2800" b="1" dirty="0" smtClean="0">
              <a:latin typeface="宋体"/>
              <a:ea typeface="宋体"/>
              <a:cs typeface="宋体"/>
            </a:endParaRPr>
          </a:p>
          <a:p>
            <a:endParaRPr lang="de-DE" altLang="zh-CN" b="1" dirty="0">
              <a:latin typeface="宋体"/>
              <a:ea typeface="宋体"/>
              <a:cs typeface="宋体"/>
            </a:endParaRPr>
          </a:p>
          <a:p>
            <a:endParaRPr lang="de-DE" altLang="zh-CN" b="1" dirty="0" smtClean="0">
              <a:latin typeface="宋体"/>
              <a:ea typeface="宋体"/>
              <a:cs typeface="宋体"/>
            </a:endParaRPr>
          </a:p>
          <a:p>
            <a:r>
              <a:rPr lang="zh-CN" altLang="en-US" b="1" dirty="0" smtClean="0">
                <a:latin typeface="Kai"/>
                <a:ea typeface="Kai"/>
                <a:cs typeface="Kai"/>
              </a:rPr>
              <a:t>只有在原始入口里删除小程序，才能真正清除掉小程序。下拉菜单中删除，只是删除了快捷方式。</a:t>
            </a:r>
            <a:endParaRPr lang="de-DE" altLang="zh-CN" b="1" dirty="0" smtClean="0">
              <a:latin typeface="Kai"/>
              <a:ea typeface="Kai"/>
              <a:cs typeface="Kai"/>
            </a:endParaRPr>
          </a:p>
          <a:p>
            <a:endParaRPr lang="de-DE" altLang="zh-CN" b="1" dirty="0">
              <a:latin typeface="Kai"/>
              <a:ea typeface="Kai"/>
              <a:cs typeface="Kai"/>
            </a:endParaRPr>
          </a:p>
          <a:p>
            <a:r>
              <a:rPr lang="zh-CN" altLang="en-US" b="1" dirty="0" smtClean="0">
                <a:latin typeface="Kai"/>
                <a:ea typeface="Kai"/>
                <a:cs typeface="Kai"/>
              </a:rPr>
              <a:t>开发者：需要清除缓存数据，例如登录状态，内部存储。必须彻底删除微信小程序，重新扫码启动。</a:t>
            </a:r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84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2.</a:t>
            </a:r>
            <a:r>
              <a:rPr lang="zh-CN" altLang="de-DE" sz="3200" dirty="0" smtClean="0">
                <a:latin typeface="宋体"/>
                <a:ea typeface="宋体"/>
                <a:cs typeface="宋体"/>
              </a:rPr>
              <a:t>开发者申请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516640"/>
            <a:ext cx="769981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Kai"/>
                <a:ea typeface="Kai"/>
                <a:cs typeface="Kai"/>
              </a:rPr>
              <a:t>打开</a:t>
            </a:r>
            <a:r>
              <a:rPr lang="zh-CN" altLang="en-US" dirty="0" smtClean="0">
                <a:latin typeface="Kai"/>
                <a:ea typeface="Kai"/>
                <a:cs typeface="Kai"/>
                <a:hlinkClick r:id="rId2"/>
              </a:rPr>
              <a:t>微信公众平台</a:t>
            </a:r>
            <a:r>
              <a:rPr lang="de-DE" dirty="0" smtClean="0">
                <a:latin typeface="Kai"/>
                <a:ea typeface="Kai"/>
                <a:cs typeface="Kai"/>
              </a:rPr>
              <a:t>，</a:t>
            </a:r>
            <a:r>
              <a:rPr lang="de-DE" dirty="0" err="1" smtClean="0">
                <a:latin typeface="Kai"/>
                <a:ea typeface="Kai"/>
                <a:cs typeface="Kai"/>
              </a:rPr>
              <a:t>选择</a:t>
            </a:r>
            <a:r>
              <a:rPr lang="de-DE" dirty="0" smtClean="0">
                <a:latin typeface="Kai"/>
                <a:ea typeface="Kai"/>
                <a:cs typeface="Kai"/>
              </a:rPr>
              <a:t> </a:t>
            </a:r>
            <a:r>
              <a:rPr lang="de-DE" dirty="0" err="1" smtClean="0">
                <a:latin typeface="Kai"/>
                <a:ea typeface="Kai"/>
                <a:cs typeface="Kai"/>
              </a:rPr>
              <a:t>小程序</a:t>
            </a:r>
            <a:r>
              <a:rPr lang="de-DE" dirty="0" smtClean="0">
                <a:latin typeface="Kai"/>
                <a:ea typeface="Kai"/>
                <a:cs typeface="Kai"/>
              </a:rPr>
              <a:t> </a:t>
            </a:r>
            <a:r>
              <a:rPr lang="de-DE" dirty="0" err="1" smtClean="0">
                <a:latin typeface="Kai"/>
                <a:ea typeface="Kai"/>
                <a:cs typeface="Kai"/>
              </a:rPr>
              <a:t>进行注册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：</a:t>
            </a:r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个人身份验证</a:t>
            </a:r>
            <a:r>
              <a:rPr lang="zh-CN" altLang="zh-CN" dirty="0" smtClean="0">
                <a:latin typeface="Kai"/>
                <a:ea typeface="Kai"/>
                <a:cs typeface="Kai"/>
              </a:rPr>
              <a:t>：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Kai"/>
                <a:ea typeface="Kai"/>
                <a:cs typeface="Kai"/>
              </a:rPr>
              <a:t>国内手机号码（验证码）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Kai"/>
                <a:ea typeface="Kai"/>
                <a:cs typeface="Kai"/>
              </a:rPr>
              <a:t>微信绑定国内银行卡</a:t>
            </a:r>
            <a:endParaRPr lang="de-DE" dirty="0" smtClean="0">
              <a:latin typeface="Kai"/>
              <a:ea typeface="Kai"/>
              <a:cs typeface="Kai"/>
            </a:endParaRPr>
          </a:p>
        </p:txBody>
      </p:sp>
      <p:pic>
        <p:nvPicPr>
          <p:cNvPr id="4" name="Bild 3" descr="屏幕快照 2018-05-27 下午10.04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38" y="2038617"/>
            <a:ext cx="7019020" cy="31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6957"/>
            <a:ext cx="7772400" cy="99586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宋体"/>
                <a:ea typeface="宋体"/>
                <a:cs typeface="宋体"/>
              </a:rPr>
              <a:t>2.</a:t>
            </a:r>
            <a:r>
              <a:rPr lang="zh-CN" altLang="de-DE" sz="3200" dirty="0">
                <a:latin typeface="宋体"/>
                <a:cs typeface="宋体"/>
              </a:rPr>
              <a:t>开发者申请</a:t>
            </a:r>
            <a:endParaRPr lang="de-DE" sz="3200" dirty="0">
              <a:latin typeface="宋体"/>
              <a:ea typeface="宋体"/>
              <a:cs typeface="宋体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383" y="1516640"/>
            <a:ext cx="7699817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Kai"/>
                <a:ea typeface="Kai"/>
                <a:cs typeface="Kai"/>
              </a:rPr>
              <a:t>注册</a:t>
            </a:r>
            <a:r>
              <a:rPr lang="zh-CN" altLang="en-US" dirty="0" smtClean="0">
                <a:latin typeface="Kai"/>
                <a:ea typeface="Kai"/>
                <a:cs typeface="Kai"/>
              </a:rPr>
              <a:t>范围：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r>
              <a:rPr lang="zh-CN" altLang="en-US" dirty="0" smtClean="0">
                <a:latin typeface="Kai"/>
                <a:ea typeface="Kai"/>
                <a:cs typeface="Kai"/>
              </a:rPr>
              <a:t>个人：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Kai"/>
                <a:ea typeface="Kai"/>
                <a:cs typeface="Kai"/>
              </a:rPr>
              <a:t>无法在附近小程序中展示</a:t>
            </a:r>
            <a:endParaRPr lang="de-DE" altLang="zh-CN" dirty="0" smtClean="0">
              <a:latin typeface="Kai"/>
              <a:ea typeface="Kai"/>
              <a:cs typeface="Kai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latin typeface="Kai"/>
                <a:ea typeface="Kai"/>
                <a:cs typeface="Kai"/>
              </a:rPr>
              <a:t>无法使用微信支付</a:t>
            </a:r>
            <a:endParaRPr lang="de-DE" dirty="0" smtClean="0">
              <a:latin typeface="Kai"/>
              <a:ea typeface="Kai"/>
              <a:cs typeface="Kai"/>
            </a:endParaRPr>
          </a:p>
          <a:p>
            <a:endParaRPr lang="de-DE" altLang="zh-CN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  <a:p>
            <a:endParaRPr lang="de-DE" dirty="0">
              <a:latin typeface="Kai"/>
              <a:ea typeface="Kai"/>
              <a:cs typeface="Kai"/>
            </a:endParaRPr>
          </a:p>
          <a:p>
            <a:endParaRPr lang="de-DE" dirty="0" smtClean="0">
              <a:latin typeface="Kai"/>
              <a:ea typeface="Kai"/>
              <a:cs typeface="Kai"/>
            </a:endParaRPr>
          </a:p>
        </p:txBody>
      </p:sp>
      <p:pic>
        <p:nvPicPr>
          <p:cNvPr id="3" name="Bild 2" descr="屏幕快照 2018-05-27 下午10.04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61" y="1918150"/>
            <a:ext cx="6696208" cy="19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Bildschirmpräsentation (4:3)</PresentationFormat>
  <Paragraphs>180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Office-Design</vt:lpstr>
      <vt:lpstr>微信小程序 开发入门</vt:lpstr>
      <vt:lpstr>PowerPoint-Präsentation</vt:lpstr>
      <vt:lpstr>PowerPoint-Präsentation</vt:lpstr>
      <vt:lpstr>1.小程序简介</vt:lpstr>
      <vt:lpstr>1.小程序简介</vt:lpstr>
      <vt:lpstr>1.小程序简介</vt:lpstr>
      <vt:lpstr>1.小程序简介</vt:lpstr>
      <vt:lpstr>2.开发者申请</vt:lpstr>
      <vt:lpstr>2.开发者申请</vt:lpstr>
      <vt:lpstr>PowerPoint-Präsentation</vt:lpstr>
      <vt:lpstr>2.开发者申请</vt:lpstr>
      <vt:lpstr>2.开发者申请</vt:lpstr>
      <vt:lpstr>3.开发环境</vt:lpstr>
      <vt:lpstr>3.开发环境</vt:lpstr>
      <vt:lpstr>4.代码示例</vt:lpstr>
      <vt:lpstr>4.代码示例</vt:lpstr>
      <vt:lpstr>4.代码示例</vt:lpstr>
      <vt:lpstr>4.代码示例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 开发入门</dc:title>
  <dc:creator>Peng Zhang</dc:creator>
  <cp:lastModifiedBy>Peng Zhang</cp:lastModifiedBy>
  <cp:revision>34</cp:revision>
  <dcterms:created xsi:type="dcterms:W3CDTF">2018-05-27T17:36:28Z</dcterms:created>
  <dcterms:modified xsi:type="dcterms:W3CDTF">2018-06-16T21:52:05Z</dcterms:modified>
</cp:coreProperties>
</file>