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3"/>
    <p:sldId id="283" r:id="rId4"/>
    <p:sldId id="364" r:id="rId5"/>
    <p:sldId id="377" r:id="rId6"/>
    <p:sldId id="376" r:id="rId7"/>
    <p:sldId id="378" r:id="rId8"/>
    <p:sldId id="387" r:id="rId9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21760"/>
          </a:xfrm>
        </p:spPr>
        <p:txBody>
          <a:bodyPr>
            <a:normAutofit/>
          </a:bodyPr>
          <a:p>
            <a:r>
              <a:rPr lang="zh-CN" altLang="en-US"/>
              <a:t>向量： 既有大小又有方向的量，也称矢量</a:t>
            </a:r>
            <a:endParaRPr lang="zh-CN" altLang="en-US"/>
          </a:p>
          <a:p>
            <a:r>
              <a:rPr lang="zh-CN" altLang="en-US"/>
              <a:t>标量： 只有大小没有方向的量。</a:t>
            </a:r>
            <a:r>
              <a:rPr lang="en-US" altLang="zh-CN"/>
              <a:t>OA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向量的表示方法：  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060" y="3091180"/>
            <a:ext cx="285750" cy="3143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821295" y="4302760"/>
            <a:ext cx="2344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833360" y="2099945"/>
            <a:ext cx="0" cy="219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150860" y="3207385"/>
            <a:ext cx="636270" cy="6362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50860" y="3843655"/>
            <a:ext cx="0" cy="482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775700" y="3242310"/>
            <a:ext cx="0" cy="10725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91780" y="3666490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775700" y="295973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运算法则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加减运算</a:t>
            </a:r>
            <a:endParaRPr lang="zh-CN" altLang="en-US"/>
          </a:p>
        </p:txBody>
      </p:sp>
      <p:pic>
        <p:nvPicPr>
          <p:cNvPr id="3" name="图片 2" descr="O`$]C46W_5V]QY1J`C03[$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2560" y="1503045"/>
            <a:ext cx="3905250" cy="657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1360" y="1647190"/>
            <a:ext cx="472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已知：</a:t>
            </a:r>
            <a:endParaRPr lang="zh-CN" altLang="en-US"/>
          </a:p>
        </p:txBody>
      </p:sp>
      <p:pic>
        <p:nvPicPr>
          <p:cNvPr id="7" name="图片 6" descr="[CKPXHBEZ_SO_(~1TEZM}P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613660"/>
            <a:ext cx="3933825" cy="1085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91360" y="2739390"/>
            <a:ext cx="114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则有：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482840" y="560070"/>
            <a:ext cx="3943350" cy="2259330"/>
            <a:chOff x="11654" y="2718"/>
            <a:chExt cx="6210" cy="355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1654" y="5739"/>
              <a:ext cx="62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2467" y="2718"/>
              <a:ext cx="0" cy="3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12927" y="4070"/>
              <a:ext cx="1088" cy="10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14000" y="4083"/>
              <a:ext cx="1373" cy="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1" y="4070"/>
              <a:ext cx="405" cy="52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72" y="3546"/>
              <a:ext cx="390" cy="570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/>
            <p:nvPr/>
          </p:nvCxnSpPr>
          <p:spPr>
            <a:xfrm flipV="1">
              <a:off x="12942" y="4513"/>
              <a:ext cx="2346" cy="62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00" y="4894"/>
              <a:ext cx="1095" cy="720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7808595" y="3254375"/>
            <a:ext cx="3556000" cy="1934210"/>
            <a:chOff x="8535" y="6164"/>
            <a:chExt cx="5600" cy="304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535" y="8741"/>
              <a:ext cx="56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8930" y="6164"/>
              <a:ext cx="0" cy="3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9369" y="7259"/>
              <a:ext cx="552" cy="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369" y="7810"/>
              <a:ext cx="1334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 flipV="1">
              <a:off x="9921" y="7259"/>
              <a:ext cx="751" cy="5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2" y="6885"/>
              <a:ext cx="405" cy="52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6" y="6840"/>
              <a:ext cx="390" cy="57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6" y="7866"/>
              <a:ext cx="930" cy="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向量的大小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77360"/>
          </a:xfrm>
        </p:spPr>
        <p:txBody>
          <a:bodyPr/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 descr="75`8KSL7R4GR2UQQ_`PZ5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850390"/>
            <a:ext cx="243840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向量的乘除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926715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与标量的乘除：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向量与向量的点乘： 计算出的是长度</a:t>
            </a:r>
            <a:endParaRPr lang="zh-CN" altLang="en-US"/>
          </a:p>
        </p:txBody>
      </p:sp>
      <p:pic>
        <p:nvPicPr>
          <p:cNvPr id="4" name="图片 3" descr="3[IZ[JC5(WSC~PS[4LRU`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1080" y="2320925"/>
            <a:ext cx="3114675" cy="1038225"/>
          </a:xfrm>
          <a:prstGeom prst="rect">
            <a:avLst/>
          </a:prstGeom>
        </p:spPr>
      </p:pic>
      <p:pic>
        <p:nvPicPr>
          <p:cNvPr id="6" name="图片 5" descr="@@L)6RG~`0`GT7H`KHFCU{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4272280"/>
            <a:ext cx="3857625" cy="504825"/>
          </a:xfrm>
          <a:prstGeom prst="rect">
            <a:avLst/>
          </a:prstGeom>
        </p:spPr>
      </p:pic>
      <p:pic>
        <p:nvPicPr>
          <p:cNvPr id="7" name="图片 6" descr="YXSXATN4GW4O3ZY`AOSMIN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080" y="4925060"/>
            <a:ext cx="3286125" cy="75247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445500" y="3419475"/>
            <a:ext cx="267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740140" y="1558290"/>
            <a:ext cx="0" cy="275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317355" y="3101340"/>
            <a:ext cx="1236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317355" y="2017395"/>
            <a:ext cx="619125" cy="107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930130" y="2029460"/>
            <a:ext cx="577215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18065" y="2017395"/>
            <a:ext cx="0" cy="10718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85685" y="4467860"/>
            <a:ext cx="3156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求</a:t>
            </a:r>
            <a:r>
              <a:rPr lang="en-US" altLang="zh-CN"/>
              <a:t>b</a:t>
            </a:r>
            <a:r>
              <a:rPr lang="zh-CN" altLang="en-US"/>
              <a:t>向量在</a:t>
            </a:r>
            <a:r>
              <a:rPr lang="en-US" altLang="zh-CN"/>
              <a:t>a</a:t>
            </a:r>
            <a:r>
              <a:rPr lang="zh-CN" altLang="en-US"/>
              <a:t>向量身上的投影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求两个向量的夹角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5abc537-a652-4871-9764-8e283eb3447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矩阵</vt:lpstr>
      <vt:lpstr>01</vt:lpstr>
      <vt:lpstr>基本概念</vt:lpstr>
      <vt:lpstr>02</vt:lpstr>
      <vt:lpstr>加减运算</vt:lpstr>
      <vt:lpstr>运算性值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171</cp:revision>
  <dcterms:created xsi:type="dcterms:W3CDTF">2018-08-14T06:54:00Z</dcterms:created>
  <dcterms:modified xsi:type="dcterms:W3CDTF">2019-04-26T03:47:46Z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