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3"/>
    <p:sldId id="283" r:id="rId4"/>
    <p:sldId id="376" r:id="rId5"/>
    <p:sldId id="377" r:id="rId6"/>
    <p:sldId id="378" r:id="rId7"/>
    <p:sldId id="37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之</a:t>
            </a:r>
            <a:r>
              <a:rPr lang="en-US" altLang="zh-CN"/>
              <a:t>3d</a:t>
            </a:r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视点与视线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视点和视线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505"/>
          </a:xfrm>
        </p:spPr>
        <p:txBody>
          <a:bodyPr/>
          <a:p>
            <a:r>
              <a:rPr lang="zh-CN" altLang="en-US"/>
              <a:t>视点： 观察者所处的位置</a:t>
            </a:r>
            <a:endParaRPr lang="zh-CN" altLang="en-US"/>
          </a:p>
          <a:p>
            <a:r>
              <a:rPr lang="zh-CN" altLang="en-US"/>
              <a:t>视线： 从视点出发沿着观察方向的射线。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设置观察者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视点、观察目标点、上方向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150995" cy="3975100"/>
          </a:xfrm>
        </p:spPr>
        <p:txBody>
          <a:bodyPr>
            <a:normAutofit lnSpcReduction="10000"/>
          </a:bodyPr>
          <a:p>
            <a:r>
              <a:rPr lang="zh-CN" altLang="en-US"/>
              <a:t>视点： 观察者所在的三维空间中的位置， 视线的起点</a:t>
            </a:r>
            <a:r>
              <a:rPr lang="en-US" altLang="zh-CN"/>
              <a:t>(eyex, eyey, eyez)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观察目标点： 被观察目标所在的点（</a:t>
            </a:r>
            <a:r>
              <a:rPr lang="en-US" altLang="zh-CN"/>
              <a:t>atx, aty, atz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上方向：最终绘制在屏幕上的影像中的向上的方向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由上述三个坐标点组成一个视图矩阵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570230"/>
            <a:ext cx="53911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5" y="3694430"/>
            <a:ext cx="5386070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观察者默认状态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749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视点位于坐标系统原点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视线为</a:t>
            </a:r>
            <a:r>
              <a:rPr lang="en-US" altLang="zh-CN"/>
              <a:t>z</a:t>
            </a:r>
            <a:r>
              <a:rPr lang="zh-CN" altLang="en-US"/>
              <a:t>轴负方向，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WebGL入门</vt:lpstr>
      <vt:lpstr>01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137</cp:revision>
  <dcterms:created xsi:type="dcterms:W3CDTF">2018-08-14T06:54:00Z</dcterms:created>
  <dcterms:modified xsi:type="dcterms:W3CDTF">2019-03-14T09:51:18Z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