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8" r:id="rId3"/>
    <p:sldId id="306" r:id="rId4"/>
    <p:sldId id="33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动画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动画基础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动画基础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147060"/>
          </a:xfrm>
        </p:spPr>
        <p:txBody>
          <a:bodyPr>
            <a:normAutofit/>
          </a:bodyPr>
          <a:p>
            <a:r>
              <a:rPr lang="zh-CN" altLang="en-US"/>
              <a:t>动画的生成是由不断的清除画布重新绘制组合而成，每次重新绘制只需要轻微改变角度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Segoe Print</vt:lpstr>
      <vt:lpstr>Office 主题</vt:lpstr>
      <vt:lpstr>WebGL动画</vt:lpstr>
      <vt:lpstr>PowerPoint 演示文稿</vt:lpstr>
      <vt:lpstr>动画基础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118</cp:revision>
  <dcterms:created xsi:type="dcterms:W3CDTF">2018-08-14T06:54:00Z</dcterms:created>
  <dcterms:modified xsi:type="dcterms:W3CDTF">2019-03-11T06:01:39Z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