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8" r:id="rId3"/>
    <p:sldId id="306" r:id="rId4"/>
    <p:sldId id="339" r:id="rId5"/>
    <p:sldId id="340" r:id="rId6"/>
    <p:sldId id="341" r:id="rId7"/>
    <p:sldId id="343" r:id="rId8"/>
    <p:sldId id="342" r:id="rId9"/>
    <p:sldId id="344" r:id="rId10"/>
    <p:sldId id="345" r:id="rId11"/>
    <p:sldId id="346" r:id="rId12"/>
    <p:sldId id="347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  <a:endParaRPr 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altLang="zh-CN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</a:fld>
            <a:r>
              <a:rPr lang="id-ID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  <a:endParaRPr lang="id-ID" sz="1800" b="0" i="0" dirty="0" smtClean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Montserrat Light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 smtClean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 smtClean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 smtClean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 smtClean="0"/>
          </a:p>
          <a:p>
            <a:pPr lvl="4"/>
            <a:r>
              <a:rPr lang="en-US" dirty="0"/>
              <a:t>第五级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smtClean="0"/>
              <a:t>单击此处编辑母版标题样式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86730" y="3584575"/>
            <a:ext cx="5422265" cy="1471930"/>
          </a:xfrm>
        </p:spPr>
        <p:txBody>
          <a:bodyPr/>
          <a:p>
            <a:r>
              <a:rPr lang="en-US"/>
              <a:t>WebGL</a:t>
            </a:r>
            <a:r>
              <a:rPr lang="zh-CN" altLang="en-US"/>
              <a:t>坐标系统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6700" y="5157470"/>
            <a:ext cx="3122295" cy="487680"/>
          </a:xfrm>
        </p:spPr>
        <p:txBody>
          <a:bodyPr/>
          <a:p>
            <a:r>
              <a:rPr lang="zh-CN" altLang="en-US"/>
              <a:t>我是董美琪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05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NDC</a:t>
            </a:r>
            <a:r>
              <a:rPr lang="zh-CN" altLang="en-US"/>
              <a:t>坐标系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NDC</a:t>
            </a:r>
            <a:r>
              <a:rPr lang="zh-CN" altLang="en-US"/>
              <a:t>坐标系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gl_Position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780915" y="3157855"/>
            <a:ext cx="3067050" cy="2141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4" idx="1"/>
          </p:cNvCxnSpPr>
          <p:nvPr/>
        </p:nvCxnSpPr>
        <p:spPr>
          <a:xfrm>
            <a:off x="4780915" y="4229100"/>
            <a:ext cx="5189855" cy="14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" idx="2"/>
          </p:cNvCxnSpPr>
          <p:nvPr/>
        </p:nvCxnSpPr>
        <p:spPr>
          <a:xfrm flipV="1">
            <a:off x="6314440" y="2378710"/>
            <a:ext cx="0" cy="292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6319520" y="2875280"/>
            <a:ext cx="340360" cy="1324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模型坐标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模型坐标</a:t>
            </a:r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639185" y="2111375"/>
            <a:ext cx="2081530" cy="2852420"/>
            <a:chOff x="2458" y="1907"/>
            <a:chExt cx="1825" cy="1765"/>
          </a:xfrm>
        </p:grpSpPr>
        <p:sp>
          <p:nvSpPr>
            <p:cNvPr id="8" name="矩形 7"/>
            <p:cNvSpPr/>
            <p:nvPr/>
          </p:nvSpPr>
          <p:spPr>
            <a:xfrm>
              <a:off x="2458" y="2324"/>
              <a:ext cx="1527" cy="1329"/>
            </a:xfrm>
            <a:prstGeom prst="rect">
              <a:avLst/>
            </a:prstGeom>
            <a:solidFill>
              <a:srgbClr val="E030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2458" y="1928"/>
              <a:ext cx="357" cy="396"/>
            </a:xfrm>
            <a:prstGeom prst="line">
              <a:avLst/>
            </a:prstGeom>
            <a:solidFill>
              <a:srgbClr val="E030C9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3985" y="1928"/>
              <a:ext cx="278" cy="416"/>
            </a:xfrm>
            <a:prstGeom prst="line">
              <a:avLst/>
            </a:prstGeom>
            <a:solidFill>
              <a:srgbClr val="E030C9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815" y="1928"/>
              <a:ext cx="1468" cy="0"/>
            </a:xfrm>
            <a:prstGeom prst="line">
              <a:avLst/>
            </a:prstGeom>
            <a:solidFill>
              <a:srgbClr val="E030C9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4263" y="1907"/>
              <a:ext cx="0" cy="1309"/>
            </a:xfrm>
            <a:prstGeom prst="line">
              <a:avLst/>
            </a:prstGeom>
            <a:solidFill>
              <a:srgbClr val="E030C9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3985" y="3157"/>
              <a:ext cx="286" cy="496"/>
            </a:xfrm>
            <a:prstGeom prst="line">
              <a:avLst/>
            </a:prstGeom>
            <a:solidFill>
              <a:srgbClr val="E030C9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2815" y="1927"/>
              <a:ext cx="0" cy="1349"/>
            </a:xfrm>
            <a:prstGeom prst="line">
              <a:avLst/>
            </a:prstGeom>
            <a:solidFill>
              <a:srgbClr val="E030C9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2796" y="3196"/>
              <a:ext cx="1467" cy="0"/>
            </a:xfrm>
            <a:prstGeom prst="line">
              <a:avLst/>
            </a:prstGeom>
            <a:solidFill>
              <a:srgbClr val="E030C9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2478" y="3176"/>
              <a:ext cx="377" cy="496"/>
            </a:xfrm>
            <a:prstGeom prst="line">
              <a:avLst/>
            </a:prstGeom>
            <a:solidFill>
              <a:srgbClr val="E030C9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直接箭头连接符 3"/>
          <p:cNvCxnSpPr/>
          <p:nvPr/>
        </p:nvCxnSpPr>
        <p:spPr>
          <a:xfrm>
            <a:off x="4089400" y="4180205"/>
            <a:ext cx="38461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3242310" y="4194810"/>
            <a:ext cx="847090" cy="1467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4079240" y="1736090"/>
            <a:ext cx="0" cy="246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世界坐标系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371215" y="1748790"/>
            <a:ext cx="5177790" cy="388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世界坐标系</a:t>
            </a:r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4709160" y="2159635"/>
            <a:ext cx="2081530" cy="2852420"/>
            <a:chOff x="2458" y="1907"/>
            <a:chExt cx="1825" cy="1765"/>
          </a:xfrm>
        </p:grpSpPr>
        <p:sp>
          <p:nvSpPr>
            <p:cNvPr id="8" name="矩形 7"/>
            <p:cNvSpPr/>
            <p:nvPr/>
          </p:nvSpPr>
          <p:spPr>
            <a:xfrm>
              <a:off x="2458" y="2324"/>
              <a:ext cx="1527" cy="1329"/>
            </a:xfrm>
            <a:prstGeom prst="rect">
              <a:avLst/>
            </a:prstGeom>
            <a:solidFill>
              <a:srgbClr val="E030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2458" y="1928"/>
              <a:ext cx="357" cy="396"/>
            </a:xfrm>
            <a:prstGeom prst="line">
              <a:avLst/>
            </a:prstGeom>
            <a:solidFill>
              <a:srgbClr val="E030C9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3985" y="1928"/>
              <a:ext cx="278" cy="416"/>
            </a:xfrm>
            <a:prstGeom prst="line">
              <a:avLst/>
            </a:prstGeom>
            <a:solidFill>
              <a:srgbClr val="E030C9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815" y="1928"/>
              <a:ext cx="1468" cy="0"/>
            </a:xfrm>
            <a:prstGeom prst="line">
              <a:avLst/>
            </a:prstGeom>
            <a:solidFill>
              <a:srgbClr val="E030C9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4263" y="1907"/>
              <a:ext cx="0" cy="1309"/>
            </a:xfrm>
            <a:prstGeom prst="line">
              <a:avLst/>
            </a:prstGeom>
            <a:solidFill>
              <a:srgbClr val="E030C9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3985" y="3157"/>
              <a:ext cx="286" cy="496"/>
            </a:xfrm>
            <a:prstGeom prst="line">
              <a:avLst/>
            </a:prstGeom>
            <a:solidFill>
              <a:srgbClr val="E030C9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2815" y="1927"/>
              <a:ext cx="0" cy="1349"/>
            </a:xfrm>
            <a:prstGeom prst="line">
              <a:avLst/>
            </a:prstGeom>
            <a:solidFill>
              <a:srgbClr val="E030C9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2796" y="3196"/>
              <a:ext cx="1467" cy="0"/>
            </a:xfrm>
            <a:prstGeom prst="line">
              <a:avLst/>
            </a:prstGeom>
            <a:solidFill>
              <a:srgbClr val="E030C9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2478" y="3176"/>
              <a:ext cx="377" cy="496"/>
            </a:xfrm>
            <a:prstGeom prst="line">
              <a:avLst/>
            </a:prstGeom>
            <a:solidFill>
              <a:srgbClr val="E030C9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接箭头连接符 4"/>
          <p:cNvCxnSpPr/>
          <p:nvPr/>
        </p:nvCxnSpPr>
        <p:spPr>
          <a:xfrm>
            <a:off x="3368675" y="1745615"/>
            <a:ext cx="0" cy="4362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3378200" y="1755140"/>
            <a:ext cx="62033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3232785" y="1638300"/>
            <a:ext cx="272415" cy="233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329940" y="172593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观察者坐标系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观察坐标系</a:t>
            </a:r>
            <a:r>
              <a:rPr lang="en-US" altLang="zh-CN"/>
              <a:t>(</a:t>
            </a:r>
            <a:r>
              <a:rPr lang="zh-CN" altLang="en-US"/>
              <a:t>视图坐标系）</a:t>
            </a:r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5897880" y="1049655"/>
            <a:ext cx="2081530" cy="2852420"/>
            <a:chOff x="2458" y="1907"/>
            <a:chExt cx="1825" cy="1765"/>
          </a:xfrm>
        </p:grpSpPr>
        <p:sp>
          <p:nvSpPr>
            <p:cNvPr id="11" name="矩形 10"/>
            <p:cNvSpPr/>
            <p:nvPr/>
          </p:nvSpPr>
          <p:spPr>
            <a:xfrm>
              <a:off x="2458" y="2324"/>
              <a:ext cx="1527" cy="1329"/>
            </a:xfrm>
            <a:prstGeom prst="rect">
              <a:avLst/>
            </a:prstGeom>
            <a:solidFill>
              <a:srgbClr val="E030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2458" y="1928"/>
              <a:ext cx="357" cy="396"/>
            </a:xfrm>
            <a:prstGeom prst="line">
              <a:avLst/>
            </a:prstGeom>
            <a:solidFill>
              <a:srgbClr val="E030C9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3985" y="1928"/>
              <a:ext cx="278" cy="416"/>
            </a:xfrm>
            <a:prstGeom prst="line">
              <a:avLst/>
            </a:prstGeom>
            <a:solidFill>
              <a:srgbClr val="E030C9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815" y="1928"/>
              <a:ext cx="1468" cy="0"/>
            </a:xfrm>
            <a:prstGeom prst="line">
              <a:avLst/>
            </a:prstGeom>
            <a:solidFill>
              <a:srgbClr val="E030C9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4263" y="1907"/>
              <a:ext cx="0" cy="1309"/>
            </a:xfrm>
            <a:prstGeom prst="line">
              <a:avLst/>
            </a:prstGeom>
            <a:solidFill>
              <a:srgbClr val="E030C9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3985" y="3157"/>
              <a:ext cx="286" cy="496"/>
            </a:xfrm>
            <a:prstGeom prst="line">
              <a:avLst/>
            </a:prstGeom>
            <a:solidFill>
              <a:srgbClr val="E030C9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2815" y="1927"/>
              <a:ext cx="0" cy="1349"/>
            </a:xfrm>
            <a:prstGeom prst="line">
              <a:avLst/>
            </a:prstGeom>
            <a:solidFill>
              <a:srgbClr val="E030C9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2796" y="3196"/>
              <a:ext cx="1467" cy="0"/>
            </a:xfrm>
            <a:prstGeom prst="line">
              <a:avLst/>
            </a:prstGeom>
            <a:solidFill>
              <a:srgbClr val="E030C9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2478" y="3176"/>
              <a:ext cx="377" cy="496"/>
            </a:xfrm>
            <a:prstGeom prst="line">
              <a:avLst/>
            </a:prstGeom>
            <a:solidFill>
              <a:srgbClr val="E030C9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2339340" y="2305050"/>
            <a:ext cx="673735" cy="1130300"/>
            <a:chOff x="4633" y="3769"/>
            <a:chExt cx="1061" cy="1780"/>
          </a:xfrm>
        </p:grpSpPr>
        <p:sp>
          <p:nvSpPr>
            <p:cNvPr id="4" name="椭圆 3"/>
            <p:cNvSpPr/>
            <p:nvPr/>
          </p:nvSpPr>
          <p:spPr>
            <a:xfrm>
              <a:off x="4937" y="4022"/>
              <a:ext cx="460" cy="1274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4937" y="4444"/>
              <a:ext cx="460" cy="5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>
              <a:stCxn id="4" idx="1"/>
            </p:cNvCxnSpPr>
            <p:nvPr/>
          </p:nvCxnSpPr>
          <p:spPr>
            <a:xfrm flipH="1" flipV="1">
              <a:off x="4814" y="4175"/>
              <a:ext cx="190" cy="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 flipV="1">
              <a:off x="4707" y="4528"/>
              <a:ext cx="230" cy="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 flipV="1">
              <a:off x="4633" y="4804"/>
              <a:ext cx="553" cy="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4707" y="4996"/>
              <a:ext cx="251" cy="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弧形 19"/>
            <p:cNvSpPr/>
            <p:nvPr/>
          </p:nvSpPr>
          <p:spPr>
            <a:xfrm>
              <a:off x="5004" y="3769"/>
              <a:ext cx="690" cy="1781"/>
            </a:xfrm>
            <a:prstGeom prst="arc">
              <a:avLst>
                <a:gd name="adj1" fmla="val 16200000"/>
                <a:gd name="adj2" fmla="val 54387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440" y="3728085"/>
            <a:ext cx="2855595" cy="2141855"/>
          </a:xfrm>
          <a:prstGeom prst="rect">
            <a:avLst/>
          </a:prstGeom>
        </p:spPr>
      </p:pic>
      <p:cxnSp>
        <p:nvCxnSpPr>
          <p:cNvPr id="24" name="直接箭头连接符 23"/>
          <p:cNvCxnSpPr/>
          <p:nvPr/>
        </p:nvCxnSpPr>
        <p:spPr>
          <a:xfrm>
            <a:off x="9747250" y="3654425"/>
            <a:ext cx="1811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9766300" y="1930400"/>
            <a:ext cx="0" cy="1733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9785985" y="2758440"/>
            <a:ext cx="511175" cy="885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672205" y="5229225"/>
            <a:ext cx="64662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正射投影 </a:t>
            </a:r>
            <a:r>
              <a:rPr lang="en-US" altLang="zh-CN"/>
              <a:t>---&gt; </a:t>
            </a:r>
            <a:r>
              <a:rPr lang="zh-CN" altLang="en-US"/>
              <a:t>展现的形状是不变的   可视区为立方体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透视投影 </a:t>
            </a:r>
            <a:r>
              <a:rPr lang="en-US" altLang="zh-CN"/>
              <a:t>---&gt; </a:t>
            </a:r>
            <a:r>
              <a:rPr lang="zh-CN" altLang="en-US"/>
              <a:t>会根据相机的距离改变物体的局部大小</a:t>
            </a:r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 flipH="1" flipV="1">
            <a:off x="7639685" y="3870960"/>
            <a:ext cx="798830" cy="1321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951720" y="4512310"/>
            <a:ext cx="535940" cy="59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0847070" y="4109720"/>
            <a:ext cx="885825" cy="1119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9961245" y="4151630"/>
            <a:ext cx="895985" cy="360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10487660" y="4102100"/>
            <a:ext cx="1265555" cy="409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0496550" y="5104765"/>
            <a:ext cx="1246505" cy="107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9961245" y="5104765"/>
            <a:ext cx="895985" cy="136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裁剪坐标系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裁剪坐标系</a:t>
            </a:r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4398645" y="2327275"/>
            <a:ext cx="2081530" cy="2852420"/>
            <a:chOff x="2458" y="1907"/>
            <a:chExt cx="1825" cy="1765"/>
          </a:xfrm>
        </p:grpSpPr>
        <p:sp>
          <p:nvSpPr>
            <p:cNvPr id="11" name="矩形 10"/>
            <p:cNvSpPr/>
            <p:nvPr/>
          </p:nvSpPr>
          <p:spPr>
            <a:xfrm>
              <a:off x="2458" y="2324"/>
              <a:ext cx="1527" cy="1329"/>
            </a:xfrm>
            <a:prstGeom prst="rect">
              <a:avLst/>
            </a:prstGeom>
            <a:solidFill>
              <a:srgbClr val="E030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2458" y="1928"/>
              <a:ext cx="357" cy="396"/>
            </a:xfrm>
            <a:prstGeom prst="line">
              <a:avLst/>
            </a:prstGeom>
            <a:solidFill>
              <a:srgbClr val="E030C9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3985" y="1928"/>
              <a:ext cx="278" cy="416"/>
            </a:xfrm>
            <a:prstGeom prst="line">
              <a:avLst/>
            </a:prstGeom>
            <a:solidFill>
              <a:srgbClr val="E030C9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815" y="1928"/>
              <a:ext cx="1468" cy="0"/>
            </a:xfrm>
            <a:prstGeom prst="line">
              <a:avLst/>
            </a:prstGeom>
            <a:solidFill>
              <a:srgbClr val="E030C9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4263" y="1907"/>
              <a:ext cx="0" cy="1309"/>
            </a:xfrm>
            <a:prstGeom prst="line">
              <a:avLst/>
            </a:prstGeom>
            <a:solidFill>
              <a:srgbClr val="E030C9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3985" y="3157"/>
              <a:ext cx="286" cy="496"/>
            </a:xfrm>
            <a:prstGeom prst="line">
              <a:avLst/>
            </a:prstGeom>
            <a:solidFill>
              <a:srgbClr val="E030C9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2815" y="1927"/>
              <a:ext cx="0" cy="1349"/>
            </a:xfrm>
            <a:prstGeom prst="line">
              <a:avLst/>
            </a:prstGeom>
            <a:solidFill>
              <a:srgbClr val="E030C9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2796" y="3196"/>
              <a:ext cx="1467" cy="0"/>
            </a:xfrm>
            <a:prstGeom prst="line">
              <a:avLst/>
            </a:prstGeom>
            <a:solidFill>
              <a:srgbClr val="E030C9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2478" y="3176"/>
              <a:ext cx="377" cy="496"/>
            </a:xfrm>
            <a:prstGeom prst="line">
              <a:avLst/>
            </a:prstGeom>
            <a:solidFill>
              <a:srgbClr val="E030C9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接箭头连接符 4"/>
          <p:cNvCxnSpPr/>
          <p:nvPr/>
        </p:nvCxnSpPr>
        <p:spPr>
          <a:xfrm>
            <a:off x="4867910" y="4410710"/>
            <a:ext cx="28721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4805680" y="3329940"/>
            <a:ext cx="613410" cy="1080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4799965" y="1161415"/>
            <a:ext cx="0" cy="3203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WPS 演示</Application>
  <PresentationFormat>宽屏</PresentationFormat>
  <Paragraphs>37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Montserrat Light</vt:lpstr>
      <vt:lpstr>Segoe Print</vt:lpstr>
      <vt:lpstr>Verdana</vt:lpstr>
      <vt:lpstr>Arial Unicode MS</vt:lpstr>
      <vt:lpstr>Calibri</vt:lpstr>
      <vt:lpstr>Office 主题</vt:lpstr>
      <vt:lpstr>WebGL动画</vt:lpstr>
      <vt:lpstr>PowerPoint 演示文稿</vt:lpstr>
      <vt:lpstr>动画基础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Administrator</cp:lastModifiedBy>
  <cp:revision>140</cp:revision>
  <dcterms:created xsi:type="dcterms:W3CDTF">2018-08-14T06:54:00Z</dcterms:created>
  <dcterms:modified xsi:type="dcterms:W3CDTF">2019-04-24T08:49:10Z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