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66" d="100"/>
          <a:sy n="66" d="100"/>
        </p:scale>
        <p:origin x="2955" y="16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AAB6A3E-0FEE-D495-1012-5249DFC368F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62495E2-CFE4-D243-09B1-319B17D9BD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5440012D-B1FA-4EA9-8B33-C366AAFF2E95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CF9645-8846-8F9D-9F60-A918F4039D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58E5516-E389-00E5-50D4-2113DBB17A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BB5A61C-356E-43A6-8612-7BA55D6BFB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717441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ED8B1AFC-6DC6-4584-83B2-2E41D8190E09}" type="datetimeFigureOut">
              <a:rPr lang="fr-FR" smtClean="0"/>
              <a:t>19/09/2022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C1D455E-48D0-4FDD-A227-597CE185069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24070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7BBDD-33E6-441C-96E4-615A31198FE9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8444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1BD7E-542C-4BC3-BAE8-B7E30EE99530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944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92CBC-DF7B-4FF4-8F2B-EE5E8A63E9A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4063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6DB73-8FFE-4016-BE8E-FD662C5662D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32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08186-2D05-4CBC-9298-1F9C903071E2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1480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3810F-3981-4BB7-8EE3-4DFA3C0A74A6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92434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A27C-29C4-46E7-A60F-A57834F7A3B8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5148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297A6-6C8B-4311-B120-1E7F350A31F6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8353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DA2B1-F066-4F45-9F92-1EDF3941A6C4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57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46365-C66E-49AF-A018-9AB3CF570B59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7536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5BCCA-914D-4785-896D-6A49C500761A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587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FFD5C-275A-40D5-906F-9D9E9FBC9EBD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5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8F59D-A06D-4E24-B1BA-141EE6CF30ED}" type="datetime1">
              <a:rPr lang="fr-FR" smtClean="0"/>
              <a:t>19/09/2022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565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2B5BF1-C87C-4E32-A4F1-59C287EDA9C8}" type="datetime1">
              <a:rPr lang="fr-FR" smtClean="0"/>
              <a:t>19/09/2022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501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999D-A04A-4A25-A7F0-A691FD864EB5}" type="datetime1">
              <a:rPr lang="fr-FR" smtClean="0"/>
              <a:t>19/09/2022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417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F718-AA45-44EB-8CE8-3D423562C1AC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7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532D-6C02-4DDF-B9F4-AFD36E9BD9BB}" type="datetime1">
              <a:rPr lang="fr-FR" smtClean="0"/>
              <a:t>19/09/2022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8280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A00AE19-E670-45CD-B58A-2229338B9551}" type="datetime1">
              <a:rPr lang="fr-FR" smtClean="0"/>
              <a:t>19/09/2022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D4D2672-C838-4D7E-A232-F488FCC6EC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65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lli Parc - Jeux et activités pour les enfants 1 à 12 ans">
            <a:extLst>
              <a:ext uri="{FF2B5EF4-FFF2-40B4-BE49-F238E27FC236}">
                <a16:creationId xmlns:a16="http://schemas.microsoft.com/office/drawing/2014/main" id="{C6BEB0D7-5C9E-2DED-A309-3B3920F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48" y="454251"/>
            <a:ext cx="1537552" cy="13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wn illustration de vecteur. Illustration du cirque - 64002092">
            <a:extLst>
              <a:ext uri="{FF2B5EF4-FFF2-40B4-BE49-F238E27FC236}">
                <a16:creationId xmlns:a16="http://schemas.microsoft.com/office/drawing/2014/main" id="{4EA878C8-B0AC-E678-93B7-F5663CF6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3">
            <a:off x="9608400" y="4430324"/>
            <a:ext cx="2105648" cy="21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B46E08-B5CB-961C-586D-4636C49CFFBF}"/>
              </a:ext>
            </a:extLst>
          </p:cNvPr>
          <p:cNvSpPr txBox="1"/>
          <p:nvPr/>
        </p:nvSpPr>
        <p:spPr>
          <a:xfrm>
            <a:off x="2462159" y="1855329"/>
            <a:ext cx="6601076" cy="54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206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_,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i="1" dirty="0">
                <a:solidFill>
                  <a:srgbClr val="7030A0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  <a:cs typeface="MV Boli" panose="02000500030200090000" pitchFamily="2" charset="0"/>
              </a:rPr>
              <a:t>(e)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’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d’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ï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02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</a:t>
            </a:r>
            <a:r>
              <a:rPr lang="fr-FR" sz="2400" b="1" dirty="0">
                <a:solidFill>
                  <a:srgbClr val="A9D18E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h</a:t>
            </a:r>
            <a:r>
              <a:rPr lang="fr-FR" sz="2400" b="1" dirty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 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G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ll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2E75B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843C0C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9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ia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2F559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19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,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9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4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3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8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D96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f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50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76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20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 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D86CC21-948A-063A-BC7E-1F3CF3F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20" y="-438308"/>
            <a:ext cx="6801805" cy="20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âteau arc-en-ciel | Redpath Sugar">
            <a:extLst>
              <a:ext uri="{FF2B5EF4-FFF2-40B4-BE49-F238E27FC236}">
                <a16:creationId xmlns:a16="http://schemas.microsoft.com/office/drawing/2014/main" id="{D764D484-D4F1-8BDC-E7E9-AD151A2A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" y="5021027"/>
            <a:ext cx="2175013" cy="145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and Gâteau D'anniversaire De Dessin Animé Illustration de Vecteur -  Illustration du coloré, célébrez: 15734945">
            <a:extLst>
              <a:ext uri="{FF2B5EF4-FFF2-40B4-BE49-F238E27FC236}">
                <a16:creationId xmlns:a16="http://schemas.microsoft.com/office/drawing/2014/main" id="{0DDF29C2-68B5-0525-CA4F-B2CD0903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381">
            <a:off x="9503790" y="2277312"/>
            <a:ext cx="1339279" cy="1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ocollant Stickers enfant kit 9 ballons">
            <a:extLst>
              <a:ext uri="{FF2B5EF4-FFF2-40B4-BE49-F238E27FC236}">
                <a16:creationId xmlns:a16="http://schemas.microsoft.com/office/drawing/2014/main" id="{B30F7DDF-EF5E-721A-41EF-BC127C57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469">
            <a:off x="225949" y="2278068"/>
            <a:ext cx="2300992" cy="23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3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ulli Parc - Jeux et activités pour les enfants 1 à 12 ans">
            <a:extLst>
              <a:ext uri="{FF2B5EF4-FFF2-40B4-BE49-F238E27FC236}">
                <a16:creationId xmlns:a16="http://schemas.microsoft.com/office/drawing/2014/main" id="{C6BEB0D7-5C9E-2DED-A309-3B3920FF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448" y="454251"/>
            <a:ext cx="1537552" cy="138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lown illustration de vecteur. Illustration du cirque - 64002092">
            <a:extLst>
              <a:ext uri="{FF2B5EF4-FFF2-40B4-BE49-F238E27FC236}">
                <a16:creationId xmlns:a16="http://schemas.microsoft.com/office/drawing/2014/main" id="{4EA878C8-B0AC-E678-93B7-F5663CF6A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3363">
            <a:off x="9608400" y="4430324"/>
            <a:ext cx="2105648" cy="210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7B46E08-B5CB-961C-586D-4636C49CFFBF}"/>
              </a:ext>
            </a:extLst>
          </p:cNvPr>
          <p:cNvSpPr txBox="1"/>
          <p:nvPr/>
        </p:nvSpPr>
        <p:spPr>
          <a:xfrm>
            <a:off x="2462159" y="1855329"/>
            <a:ext cx="6601076" cy="5429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>
                    <a:lumMod val="75000"/>
                  </a:schemeClr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chemeClr val="accent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206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__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_,</a:t>
            </a: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i="1" dirty="0">
                <a:solidFill>
                  <a:srgbClr val="7030A0"/>
                </a:solidFill>
                <a:effectLst/>
                <a:latin typeface="Comic Sans MS" panose="030F0702030302020204" pitchFamily="66" charset="0"/>
                <a:ea typeface="SimSun" panose="02010600030101010101" pitchFamily="2" charset="-122"/>
                <a:cs typeface="MV Boli" panose="02000500030200090000" pitchFamily="2" charset="0"/>
              </a:rPr>
              <a:t>(e)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’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v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d’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ï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02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à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</a:t>
            </a:r>
            <a:r>
              <a:rPr lang="fr-FR" sz="2400" b="1" dirty="0">
                <a:solidFill>
                  <a:srgbClr val="A9D18E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h</a:t>
            </a:r>
            <a:r>
              <a:rPr lang="fr-FR" sz="2400" b="1" dirty="0">
                <a:solidFill>
                  <a:srgbClr val="5B9BD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15 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A6A6A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G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ll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2E75B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843C0C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BF9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ia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L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2F559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19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,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C55A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J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9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4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3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8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B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80808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y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-</a:t>
            </a: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4472C4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d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o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FFD966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f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i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AD47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m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BF8F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t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ED7D3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p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r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é</a:t>
            </a:r>
            <a:r>
              <a:rPr lang="fr-FR" sz="2400" b="1" dirty="0">
                <a:solidFill>
                  <a:srgbClr val="9CC2E5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s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solidFill>
                  <a:srgbClr val="92D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n</a:t>
            </a:r>
            <a:r>
              <a:rPr lang="fr-FR" sz="2400" b="1" dirty="0">
                <a:solidFill>
                  <a:srgbClr val="C45911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c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e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a</a:t>
            </a:r>
            <a:r>
              <a:rPr lang="fr-FR" sz="2400" b="1" dirty="0">
                <a:solidFill>
                  <a:srgbClr val="C0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u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 algn="ctr">
              <a:lnSpc>
                <a:spcPct val="107000"/>
              </a:lnSpc>
              <a:spcAft>
                <a:spcPts val="1200"/>
              </a:spcAft>
            </a:pPr>
            <a:r>
              <a:rPr lang="fr-FR" sz="2400" b="1" dirty="0">
                <a:solidFill>
                  <a:srgbClr val="FF0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06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FFC00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50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5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16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00B0F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76</a:t>
            </a: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 </a:t>
            </a:r>
            <a:r>
              <a:rPr lang="fr-FR" sz="2400" b="1" dirty="0">
                <a:solidFill>
                  <a:srgbClr val="7030A0"/>
                </a:solidFill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20</a:t>
            </a:r>
            <a:endParaRPr lang="fr-FR" sz="2400" b="1" dirty="0">
              <a:effectLst/>
              <a:latin typeface="MV Boli" panose="02000500030200090000" pitchFamily="2" charset="0"/>
              <a:ea typeface="SimSun" panose="02010600030101010101" pitchFamily="2" charset="-122"/>
              <a:cs typeface="MV Boli" panose="02000500030200090000" pitchFamily="2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MV Boli" panose="02000500030200090000" pitchFamily="2" charset="0"/>
                <a:ea typeface="SimSun" panose="02010600030101010101" pitchFamily="2" charset="-122"/>
                <a:cs typeface="MV Boli" panose="02000500030200090000" pitchFamily="2" charset="0"/>
              </a:rPr>
              <a:t> 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ED86CC21-948A-063A-BC7E-1F3CF3F93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820" y="-438308"/>
            <a:ext cx="6801805" cy="2003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âteau arc-en-ciel | Redpath Sugar">
            <a:extLst>
              <a:ext uri="{FF2B5EF4-FFF2-40B4-BE49-F238E27FC236}">
                <a16:creationId xmlns:a16="http://schemas.microsoft.com/office/drawing/2014/main" id="{D764D484-D4F1-8BDC-E7E9-AD151A2A6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712" y="5021027"/>
            <a:ext cx="2175013" cy="1450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rand Gâteau D'anniversaire De Dessin Animé Illustration de Vecteur -  Illustration du coloré, célébrez: 15734945">
            <a:extLst>
              <a:ext uri="{FF2B5EF4-FFF2-40B4-BE49-F238E27FC236}">
                <a16:creationId xmlns:a16="http://schemas.microsoft.com/office/drawing/2014/main" id="{0DDF29C2-68B5-0525-CA4F-B2CD09038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68381">
            <a:off x="9503790" y="2277312"/>
            <a:ext cx="1339279" cy="147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utocollant Stickers enfant kit 9 ballons">
            <a:extLst>
              <a:ext uri="{FF2B5EF4-FFF2-40B4-BE49-F238E27FC236}">
                <a16:creationId xmlns:a16="http://schemas.microsoft.com/office/drawing/2014/main" id="{B30F7DDF-EF5E-721A-41EF-BC127C5776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6469">
            <a:off x="225949" y="2278068"/>
            <a:ext cx="2300992" cy="230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361310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19</TotalTime>
  <Words>94</Words>
  <Application>Microsoft Office PowerPoint</Application>
  <PresentationFormat>Grand écran</PresentationFormat>
  <Paragraphs>20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8" baseType="lpstr">
      <vt:lpstr>Arial</vt:lpstr>
      <vt:lpstr>Calibri</vt:lpstr>
      <vt:lpstr>Comic Sans MS</vt:lpstr>
      <vt:lpstr>MV Boli</vt:lpstr>
      <vt:lpstr>Tw Cen MT</vt:lpstr>
      <vt:lpstr>Ronds dans l’eau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Yang WANG</dc:creator>
  <cp:lastModifiedBy>Yang WANG</cp:lastModifiedBy>
  <cp:revision>2</cp:revision>
  <cp:lastPrinted>2022-09-18T23:56:07Z</cp:lastPrinted>
  <dcterms:created xsi:type="dcterms:W3CDTF">2022-09-18T23:37:35Z</dcterms:created>
  <dcterms:modified xsi:type="dcterms:W3CDTF">2022-09-18T23:56:41Z</dcterms:modified>
</cp:coreProperties>
</file>