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96" r:id="rId4"/>
    <p:sldId id="270" r:id="rId5"/>
    <p:sldId id="288" r:id="rId6"/>
    <p:sldId id="301" r:id="rId7"/>
    <p:sldId id="273" r:id="rId8"/>
    <p:sldId id="274" r:id="rId9"/>
    <p:sldId id="280" r:id="rId10"/>
    <p:sldId id="291" r:id="rId11"/>
    <p:sldId id="290" r:id="rId12"/>
    <p:sldId id="272" r:id="rId13"/>
    <p:sldId id="281" r:id="rId14"/>
    <p:sldId id="275" r:id="rId15"/>
    <p:sldId id="282" r:id="rId16"/>
    <p:sldId id="294" r:id="rId17"/>
    <p:sldId id="276" r:id="rId18"/>
    <p:sldId id="283" r:id="rId19"/>
    <p:sldId id="277" r:id="rId20"/>
    <p:sldId id="284" r:id="rId21"/>
    <p:sldId id="278" r:id="rId22"/>
    <p:sldId id="300" r:id="rId23"/>
    <p:sldId id="299" r:id="rId24"/>
    <p:sldId id="295" r:id="rId25"/>
    <p:sldId id="302" r:id="rId26"/>
    <p:sldId id="303" r:id="rId27"/>
    <p:sldId id="285" r:id="rId2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5C0F09-2EA0-B243-D32D-0023F61695BA}" v="10" dt="2020-04-10T21:32:38.052"/>
    <p1510:client id="{4E28CB6F-D6E3-4F93-A5AC-CF2CE69C9A83}" v="1350" dt="2020-04-11T21:23:06.648"/>
    <p1510:client id="{6E1631BF-033E-4B37-B5DC-9F94B6F539FA}" v="120" dt="2020-04-10T21:17:51.082"/>
    <p1510:client id="{B501E8B8-4491-27E7-15CA-C4A78D556665}" v="173" dt="2020-04-10T00:47:11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CK PANDI" userId="S::karthick.pandi.2020@mumail.ie::c4a27e1f-20eb-4684-a5ed-89e00e9164d1" providerId="AD" clId="Web-{4E28CB6F-D6E3-4F93-A5AC-CF2CE69C9A83}"/>
    <pc:docChg chg="addSld delSld modSld sldOrd">
      <pc:chgData name="KARTHICK PANDI" userId="S::karthick.pandi.2020@mumail.ie::c4a27e1f-20eb-4684-a5ed-89e00e9164d1" providerId="AD" clId="Web-{4E28CB6F-D6E3-4F93-A5AC-CF2CE69C9A83}" dt="2020-04-11T21:23:06.648" v="1331" actId="14100"/>
      <pc:docMkLst>
        <pc:docMk/>
      </pc:docMkLst>
      <pc:sldChg chg="addSp delSp modSp mod modClrScheme chgLayout">
        <pc:chgData name="KARTHICK PANDI" userId="S::karthick.pandi.2020@mumail.ie::c4a27e1f-20eb-4684-a5ed-89e00e9164d1" providerId="AD" clId="Web-{4E28CB6F-D6E3-4F93-A5AC-CF2CE69C9A83}" dt="2020-04-11T20:41:01.415" v="27" actId="20577"/>
        <pc:sldMkLst>
          <pc:docMk/>
          <pc:sldMk cId="693765278" sldId="272"/>
        </pc:sldMkLst>
        <pc:spChg chg="mod ord">
          <ac:chgData name="KARTHICK PANDI" userId="S::karthick.pandi.2020@mumail.ie::c4a27e1f-20eb-4684-a5ed-89e00e9164d1" providerId="AD" clId="Web-{4E28CB6F-D6E3-4F93-A5AC-CF2CE69C9A83}" dt="2020-04-11T20:41:01.415" v="27" actId="20577"/>
          <ac:spMkLst>
            <pc:docMk/>
            <pc:sldMk cId="693765278" sldId="272"/>
            <ac:spMk id="2" creationId="{42CA5B38-EBAF-4C64-91A1-6E5300D607D5}"/>
          </ac:spMkLst>
        </pc:spChg>
        <pc:spChg chg="add del mod ord">
          <ac:chgData name="KARTHICK PANDI" userId="S::karthick.pandi.2020@mumail.ie::c4a27e1f-20eb-4684-a5ed-89e00e9164d1" providerId="AD" clId="Web-{4E28CB6F-D6E3-4F93-A5AC-CF2CE69C9A83}" dt="2020-04-11T20:40:45.571" v="2"/>
          <ac:spMkLst>
            <pc:docMk/>
            <pc:sldMk cId="693765278" sldId="272"/>
            <ac:spMk id="3" creationId="{5729CDB0-3168-4DC0-8278-65379D3AC132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0:36.165" v="1"/>
          <ac:spMkLst>
            <pc:docMk/>
            <pc:sldMk cId="693765278" sldId="272"/>
            <ac:spMk id="5" creationId="{29DC5A77-10C9-4ECF-B7EB-8D917F36A9EE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0:36.165" v="1"/>
          <ac:spMkLst>
            <pc:docMk/>
            <pc:sldMk cId="693765278" sldId="272"/>
            <ac:spMk id="6" creationId="{2FFE28B5-FB16-49A9-B851-3C35FAC0CACB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0:36.165" v="1"/>
          <ac:spMkLst>
            <pc:docMk/>
            <pc:sldMk cId="693765278" sldId="272"/>
            <ac:spMk id="7" creationId="{01014442-855A-4E0F-8D09-C314661A48B9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0:36.165" v="1"/>
          <ac:spMkLst>
            <pc:docMk/>
            <pc:sldMk cId="693765278" sldId="272"/>
            <ac:spMk id="9" creationId="{9B1ABF09-86CF-414E-88A5-2B84CC7232A9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0:36.165" v="1"/>
          <ac:spMkLst>
            <pc:docMk/>
            <pc:sldMk cId="693765278" sldId="272"/>
            <ac:spMk id="11" creationId="{3FE91770-CDBB-4D24-94E5-AD484F36CE87}"/>
          </ac:spMkLst>
        </pc:spChg>
        <pc:picChg chg="add mod ord">
          <ac:chgData name="KARTHICK PANDI" userId="S::karthick.pandi.2020@mumail.ie::c4a27e1f-20eb-4684-a5ed-89e00e9164d1" providerId="AD" clId="Web-{4E28CB6F-D6E3-4F93-A5AC-CF2CE69C9A83}" dt="2020-04-11T20:40:45.571" v="2"/>
          <ac:picMkLst>
            <pc:docMk/>
            <pc:sldMk cId="693765278" sldId="272"/>
            <ac:picMk id="4" creationId="{D2811A1E-9639-4506-A634-34974AA1F74B}"/>
          </ac:picMkLst>
        </pc:picChg>
      </pc:sldChg>
      <pc:sldChg chg="addSp delSp modSp new mod setBg">
        <pc:chgData name="KARTHICK PANDI" userId="S::karthick.pandi.2020@mumail.ie::c4a27e1f-20eb-4684-a5ed-89e00e9164d1" providerId="AD" clId="Web-{4E28CB6F-D6E3-4F93-A5AC-CF2CE69C9A83}" dt="2020-04-11T20:51:58.879" v="128" actId="14100"/>
        <pc:sldMkLst>
          <pc:docMk/>
          <pc:sldMk cId="1913734537" sldId="275"/>
        </pc:sldMkLst>
        <pc:spChg chg="mod">
          <ac:chgData name="KARTHICK PANDI" userId="S::karthick.pandi.2020@mumail.ie::c4a27e1f-20eb-4684-a5ed-89e00e9164d1" providerId="AD" clId="Web-{4E28CB6F-D6E3-4F93-A5AC-CF2CE69C9A83}" dt="2020-04-11T20:46:22.866" v="80" actId="20577"/>
          <ac:spMkLst>
            <pc:docMk/>
            <pc:sldMk cId="1913734537" sldId="275"/>
            <ac:spMk id="2" creationId="{FD65F6C6-3FCF-459F-8A15-0D9283A6E883}"/>
          </ac:spMkLst>
        </pc:spChg>
        <pc:spChg chg="del mod">
          <ac:chgData name="KARTHICK PANDI" userId="S::karthick.pandi.2020@mumail.ie::c4a27e1f-20eb-4684-a5ed-89e00e9164d1" providerId="AD" clId="Web-{4E28CB6F-D6E3-4F93-A5AC-CF2CE69C9A83}" dt="2020-04-11T20:46:00.804" v="32"/>
          <ac:spMkLst>
            <pc:docMk/>
            <pc:sldMk cId="1913734537" sldId="275"/>
            <ac:spMk id="3" creationId="{C916BC65-9A47-4B03-851B-7A54C41C9111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1:42.087" v="31"/>
          <ac:spMkLst>
            <pc:docMk/>
            <pc:sldMk cId="1913734537" sldId="275"/>
            <ac:spMk id="8" creationId="{29DC5A77-10C9-4ECF-B7EB-8D917F36A9EE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1:42.087" v="31"/>
          <ac:spMkLst>
            <pc:docMk/>
            <pc:sldMk cId="1913734537" sldId="275"/>
            <ac:spMk id="10" creationId="{2FFE28B5-FB16-49A9-B851-3C35FAC0CACB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1:42.087" v="31"/>
          <ac:spMkLst>
            <pc:docMk/>
            <pc:sldMk cId="1913734537" sldId="275"/>
            <ac:spMk id="12" creationId="{01014442-855A-4E0F-8D09-C314661A48B9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1:42.087" v="31"/>
          <ac:spMkLst>
            <pc:docMk/>
            <pc:sldMk cId="1913734537" sldId="275"/>
            <ac:spMk id="14" creationId="{9B1ABF09-86CF-414E-88A5-2B84CC7232A9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1:42.087" v="31"/>
          <ac:spMkLst>
            <pc:docMk/>
            <pc:sldMk cId="1913734537" sldId="275"/>
            <ac:spMk id="16" creationId="{3FE91770-CDBB-4D24-94E5-AD484F36CE87}"/>
          </ac:spMkLst>
        </pc:spChg>
        <pc:picChg chg="add mod ord">
          <ac:chgData name="KARTHICK PANDI" userId="S::karthick.pandi.2020@mumail.ie::c4a27e1f-20eb-4684-a5ed-89e00e9164d1" providerId="AD" clId="Web-{4E28CB6F-D6E3-4F93-A5AC-CF2CE69C9A83}" dt="2020-04-11T20:51:58.879" v="128" actId="14100"/>
          <ac:picMkLst>
            <pc:docMk/>
            <pc:sldMk cId="1913734537" sldId="275"/>
            <ac:picMk id="4" creationId="{49573FA8-BE3D-4481-AB71-158672E62A28}"/>
          </ac:picMkLst>
        </pc:picChg>
      </pc:sldChg>
      <pc:sldChg chg="addSp delSp modSp add replId">
        <pc:chgData name="KARTHICK PANDI" userId="S::karthick.pandi.2020@mumail.ie::c4a27e1f-20eb-4684-a5ed-89e00e9164d1" providerId="AD" clId="Web-{4E28CB6F-D6E3-4F93-A5AC-CF2CE69C9A83}" dt="2020-04-11T20:51:49.051" v="126" actId="14100"/>
        <pc:sldMkLst>
          <pc:docMk/>
          <pc:sldMk cId="1955348653" sldId="276"/>
        </pc:sldMkLst>
        <pc:spChg chg="mod">
          <ac:chgData name="KARTHICK PANDI" userId="S::karthick.pandi.2020@mumail.ie::c4a27e1f-20eb-4684-a5ed-89e00e9164d1" providerId="AD" clId="Web-{4E28CB6F-D6E3-4F93-A5AC-CF2CE69C9A83}" dt="2020-04-11T20:49:18.099" v="96" actId="20577"/>
          <ac:spMkLst>
            <pc:docMk/>
            <pc:sldMk cId="1955348653" sldId="276"/>
            <ac:spMk id="2" creationId="{FD65F6C6-3FCF-459F-8A15-0D9283A6E883}"/>
          </ac:spMkLst>
        </pc:spChg>
        <pc:spChg chg="add del mod">
          <ac:chgData name="KARTHICK PANDI" userId="S::karthick.pandi.2020@mumail.ie::c4a27e1f-20eb-4684-a5ed-89e00e9164d1" providerId="AD" clId="Web-{4E28CB6F-D6E3-4F93-A5AC-CF2CE69C9A83}" dt="2020-04-11T20:49:22.568" v="99"/>
          <ac:spMkLst>
            <pc:docMk/>
            <pc:sldMk cId="1955348653" sldId="276"/>
            <ac:spMk id="5" creationId="{7DACC1ED-DD2C-49EF-B94A-A0CC9EE6E2C2}"/>
          </ac:spMkLst>
        </pc:spChg>
        <pc:picChg chg="del">
          <ac:chgData name="KARTHICK PANDI" userId="S::karthick.pandi.2020@mumail.ie::c4a27e1f-20eb-4684-a5ed-89e00e9164d1" providerId="AD" clId="Web-{4E28CB6F-D6E3-4F93-A5AC-CF2CE69C9A83}" dt="2020-04-11T20:49:19.724" v="98"/>
          <ac:picMkLst>
            <pc:docMk/>
            <pc:sldMk cId="1955348653" sldId="276"/>
            <ac:picMk id="4" creationId="{49573FA8-BE3D-4481-AB71-158672E62A28}"/>
          </ac:picMkLst>
        </pc:picChg>
        <pc:picChg chg="add mod ord">
          <ac:chgData name="KARTHICK PANDI" userId="S::karthick.pandi.2020@mumail.ie::c4a27e1f-20eb-4684-a5ed-89e00e9164d1" providerId="AD" clId="Web-{4E28CB6F-D6E3-4F93-A5AC-CF2CE69C9A83}" dt="2020-04-11T20:51:49.051" v="126" actId="14100"/>
          <ac:picMkLst>
            <pc:docMk/>
            <pc:sldMk cId="1955348653" sldId="276"/>
            <ac:picMk id="6" creationId="{2054E8E3-3658-4854-9F6D-8025AC785776}"/>
          </ac:picMkLst>
        </pc:picChg>
      </pc:sldChg>
      <pc:sldChg chg="addSp delSp modSp add replId">
        <pc:chgData name="KARTHICK PANDI" userId="S::karthick.pandi.2020@mumail.ie::c4a27e1f-20eb-4684-a5ed-89e00e9164d1" providerId="AD" clId="Web-{4E28CB6F-D6E3-4F93-A5AC-CF2CE69C9A83}" dt="2020-04-11T20:51:34.895" v="124" actId="14100"/>
        <pc:sldMkLst>
          <pc:docMk/>
          <pc:sldMk cId="745318177" sldId="277"/>
        </pc:sldMkLst>
        <pc:spChg chg="mod">
          <ac:chgData name="KARTHICK PANDI" userId="S::karthick.pandi.2020@mumail.ie::c4a27e1f-20eb-4684-a5ed-89e00e9164d1" providerId="AD" clId="Web-{4E28CB6F-D6E3-4F93-A5AC-CF2CE69C9A83}" dt="2020-04-11T20:50:56.645" v="113" actId="20577"/>
          <ac:spMkLst>
            <pc:docMk/>
            <pc:sldMk cId="745318177" sldId="277"/>
            <ac:spMk id="2" creationId="{FD65F6C6-3FCF-459F-8A15-0D9283A6E883}"/>
          </ac:spMkLst>
        </pc:spChg>
        <pc:spChg chg="add del mod">
          <ac:chgData name="KARTHICK PANDI" userId="S::karthick.pandi.2020@mumail.ie::c4a27e1f-20eb-4684-a5ed-89e00e9164d1" providerId="AD" clId="Web-{4E28CB6F-D6E3-4F93-A5AC-CF2CE69C9A83}" dt="2020-04-11T20:51:02.176" v="117"/>
          <ac:spMkLst>
            <pc:docMk/>
            <pc:sldMk cId="745318177" sldId="277"/>
            <ac:spMk id="5" creationId="{EDF0BCDF-32BF-46E9-9BFB-C6ED25B161BF}"/>
          </ac:spMkLst>
        </pc:spChg>
        <pc:picChg chg="del">
          <ac:chgData name="KARTHICK PANDI" userId="S::karthick.pandi.2020@mumail.ie::c4a27e1f-20eb-4684-a5ed-89e00e9164d1" providerId="AD" clId="Web-{4E28CB6F-D6E3-4F93-A5AC-CF2CE69C9A83}" dt="2020-04-11T20:50:59.114" v="116"/>
          <ac:picMkLst>
            <pc:docMk/>
            <pc:sldMk cId="745318177" sldId="277"/>
            <ac:picMk id="4" creationId="{49573FA8-BE3D-4481-AB71-158672E62A28}"/>
          </ac:picMkLst>
        </pc:picChg>
        <pc:picChg chg="add mod ord">
          <ac:chgData name="KARTHICK PANDI" userId="S::karthick.pandi.2020@mumail.ie::c4a27e1f-20eb-4684-a5ed-89e00e9164d1" providerId="AD" clId="Web-{4E28CB6F-D6E3-4F93-A5AC-CF2CE69C9A83}" dt="2020-04-11T20:51:34.895" v="124" actId="14100"/>
          <ac:picMkLst>
            <pc:docMk/>
            <pc:sldMk cId="745318177" sldId="277"/>
            <ac:picMk id="6" creationId="{32B46CCE-A4FA-4EE0-A4F9-9B04DF6E6978}"/>
          </ac:picMkLst>
        </pc:picChg>
      </pc:sldChg>
      <pc:sldChg chg="addSp delSp modSp new mod setBg">
        <pc:chgData name="KARTHICK PANDI" userId="S::karthick.pandi.2020@mumail.ie::c4a27e1f-20eb-4684-a5ed-89e00e9164d1" providerId="AD" clId="Web-{4E28CB6F-D6E3-4F93-A5AC-CF2CE69C9A83}" dt="2020-04-11T20:53:33.472" v="184" actId="14100"/>
        <pc:sldMkLst>
          <pc:docMk/>
          <pc:sldMk cId="1643236380" sldId="278"/>
        </pc:sldMkLst>
        <pc:spChg chg="mod">
          <ac:chgData name="KARTHICK PANDI" userId="S::karthick.pandi.2020@mumail.ie::c4a27e1f-20eb-4684-a5ed-89e00e9164d1" providerId="AD" clId="Web-{4E28CB6F-D6E3-4F93-A5AC-CF2CE69C9A83}" dt="2020-04-11T20:53:18.707" v="178" actId="20577"/>
          <ac:spMkLst>
            <pc:docMk/>
            <pc:sldMk cId="1643236380" sldId="278"/>
            <ac:spMk id="2" creationId="{8B05AF88-ECFD-4683-AE66-8ED7A2E68156}"/>
          </ac:spMkLst>
        </pc:spChg>
        <pc:spChg chg="del mod">
          <ac:chgData name="KARTHICK PANDI" userId="S::karthick.pandi.2020@mumail.ie::c4a27e1f-20eb-4684-a5ed-89e00e9164d1" providerId="AD" clId="Web-{4E28CB6F-D6E3-4F93-A5AC-CF2CE69C9A83}" dt="2020-04-11T20:53:22.488" v="181"/>
          <ac:spMkLst>
            <pc:docMk/>
            <pc:sldMk cId="1643236380" sldId="278"/>
            <ac:spMk id="3" creationId="{26D7ACD9-2F69-43A9-A81E-5E30A1060E04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53:01.004" v="130"/>
          <ac:spMkLst>
            <pc:docMk/>
            <pc:sldMk cId="1643236380" sldId="278"/>
            <ac:spMk id="8" creationId="{29DC5A77-10C9-4ECF-B7EB-8D917F36A9EE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53:01.004" v="130"/>
          <ac:spMkLst>
            <pc:docMk/>
            <pc:sldMk cId="1643236380" sldId="278"/>
            <ac:spMk id="10" creationId="{2FFE28B5-FB16-49A9-B851-3C35FAC0CACB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53:01.004" v="130"/>
          <ac:spMkLst>
            <pc:docMk/>
            <pc:sldMk cId="1643236380" sldId="278"/>
            <ac:spMk id="12" creationId="{01014442-855A-4E0F-8D09-C314661A48B9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53:01.004" v="130"/>
          <ac:spMkLst>
            <pc:docMk/>
            <pc:sldMk cId="1643236380" sldId="278"/>
            <ac:spMk id="14" creationId="{9B1ABF09-86CF-414E-88A5-2B84CC7232A9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53:01.004" v="130"/>
          <ac:spMkLst>
            <pc:docMk/>
            <pc:sldMk cId="1643236380" sldId="278"/>
            <ac:spMk id="16" creationId="{3FE91770-CDBB-4D24-94E5-AD484F36CE87}"/>
          </ac:spMkLst>
        </pc:spChg>
        <pc:picChg chg="add mod ord">
          <ac:chgData name="KARTHICK PANDI" userId="S::karthick.pandi.2020@mumail.ie::c4a27e1f-20eb-4684-a5ed-89e00e9164d1" providerId="AD" clId="Web-{4E28CB6F-D6E3-4F93-A5AC-CF2CE69C9A83}" dt="2020-04-11T20:53:33.472" v="184" actId="14100"/>
          <ac:picMkLst>
            <pc:docMk/>
            <pc:sldMk cId="1643236380" sldId="278"/>
            <ac:picMk id="4" creationId="{D49ED5C2-41AE-41B7-A101-E13361F6FAF6}"/>
          </ac:picMkLst>
        </pc:picChg>
      </pc:sldChg>
      <pc:sldChg chg="new del ord">
        <pc:chgData name="KARTHICK PANDI" userId="S::karthick.pandi.2020@mumail.ie::c4a27e1f-20eb-4684-a5ed-89e00e9164d1" providerId="AD" clId="Web-{4E28CB6F-D6E3-4F93-A5AC-CF2CE69C9A83}" dt="2020-04-11T21:00:28.579" v="350"/>
        <pc:sldMkLst>
          <pc:docMk/>
          <pc:sldMk cId="768676325" sldId="279"/>
        </pc:sldMkLst>
      </pc:sldChg>
      <pc:sldChg chg="addSp delSp modSp add ord replId">
        <pc:chgData name="KARTHICK PANDI" userId="S::karthick.pandi.2020@mumail.ie::c4a27e1f-20eb-4684-a5ed-89e00e9164d1" providerId="AD" clId="Web-{4E28CB6F-D6E3-4F93-A5AC-CF2CE69C9A83}" dt="2020-04-11T21:07:44.811" v="769" actId="20577"/>
        <pc:sldMkLst>
          <pc:docMk/>
          <pc:sldMk cId="835656719" sldId="280"/>
        </pc:sldMkLst>
        <pc:spChg chg="add del mod">
          <ac:chgData name="KARTHICK PANDI" userId="S::karthick.pandi.2020@mumail.ie::c4a27e1f-20eb-4684-a5ed-89e00e9164d1" providerId="AD" clId="Web-{4E28CB6F-D6E3-4F93-A5AC-CF2CE69C9A83}" dt="2020-04-11T20:56:41.330" v="213"/>
          <ac:spMkLst>
            <pc:docMk/>
            <pc:sldMk cId="835656719" sldId="280"/>
            <ac:spMk id="8" creationId="{1C4388C2-02BA-4D99-AD96-6BDCEA607059}"/>
          </ac:spMkLst>
        </pc:spChg>
        <pc:spChg chg="add mod">
          <ac:chgData name="KARTHICK PANDI" userId="S::karthick.pandi.2020@mumail.ie::c4a27e1f-20eb-4684-a5ed-89e00e9164d1" providerId="AD" clId="Web-{4E28CB6F-D6E3-4F93-A5AC-CF2CE69C9A83}" dt="2020-04-11T21:07:44.811" v="769" actId="20577"/>
          <ac:spMkLst>
            <pc:docMk/>
            <pc:sldMk cId="835656719" sldId="280"/>
            <ac:spMk id="10" creationId="{E7E1857B-DD12-4EAA-A375-66DFDDF0CACF}"/>
          </ac:spMkLst>
        </pc:spChg>
        <pc:picChg chg="del">
          <ac:chgData name="KARTHICK PANDI" userId="S::karthick.pandi.2020@mumail.ie::c4a27e1f-20eb-4684-a5ed-89e00e9164d1" providerId="AD" clId="Web-{4E28CB6F-D6E3-4F93-A5AC-CF2CE69C9A83}" dt="2020-04-11T20:55:13.206" v="188"/>
          <ac:picMkLst>
            <pc:docMk/>
            <pc:sldMk cId="835656719" sldId="280"/>
            <ac:picMk id="4" creationId="{D2811A1E-9639-4506-A634-34974AA1F74B}"/>
          </ac:picMkLst>
        </pc:picChg>
      </pc:sldChg>
      <pc:sldChg chg="modSp add ord replId">
        <pc:chgData name="KARTHICK PANDI" userId="S::karthick.pandi.2020@mumail.ie::c4a27e1f-20eb-4684-a5ed-89e00e9164d1" providerId="AD" clId="Web-{4E28CB6F-D6E3-4F93-A5AC-CF2CE69C9A83}" dt="2020-04-11T21:07:37.498" v="767" actId="20577"/>
        <pc:sldMkLst>
          <pc:docMk/>
          <pc:sldMk cId="2452647310" sldId="281"/>
        </pc:sldMkLst>
        <pc:spChg chg="mod">
          <ac:chgData name="KARTHICK PANDI" userId="S::karthick.pandi.2020@mumail.ie::c4a27e1f-20eb-4684-a5ed-89e00e9164d1" providerId="AD" clId="Web-{4E28CB6F-D6E3-4F93-A5AC-CF2CE69C9A83}" dt="2020-04-11T21:01:04.328" v="388" actId="20577"/>
          <ac:spMkLst>
            <pc:docMk/>
            <pc:sldMk cId="2452647310" sldId="281"/>
            <ac:spMk id="2" creationId="{42CA5B38-EBAF-4C64-91A1-6E5300D607D5}"/>
          </ac:spMkLst>
        </pc:spChg>
        <pc:spChg chg="mod">
          <ac:chgData name="KARTHICK PANDI" userId="S::karthick.pandi.2020@mumail.ie::c4a27e1f-20eb-4684-a5ed-89e00e9164d1" providerId="AD" clId="Web-{4E28CB6F-D6E3-4F93-A5AC-CF2CE69C9A83}" dt="2020-04-11T21:07:37.498" v="767" actId="20577"/>
          <ac:spMkLst>
            <pc:docMk/>
            <pc:sldMk cId="2452647310" sldId="281"/>
            <ac:spMk id="10" creationId="{E7E1857B-DD12-4EAA-A375-66DFDDF0CACF}"/>
          </ac:spMkLst>
        </pc:spChg>
      </pc:sldChg>
      <pc:sldChg chg="modSp add ord replId">
        <pc:chgData name="KARTHICK PANDI" userId="S::karthick.pandi.2020@mumail.ie::c4a27e1f-20eb-4684-a5ed-89e00e9164d1" providerId="AD" clId="Web-{4E28CB6F-D6E3-4F93-A5AC-CF2CE69C9A83}" dt="2020-04-11T21:10:46.325" v="790" actId="20577"/>
        <pc:sldMkLst>
          <pc:docMk/>
          <pc:sldMk cId="627959921" sldId="282"/>
        </pc:sldMkLst>
        <pc:spChg chg="mod">
          <ac:chgData name="KARTHICK PANDI" userId="S::karthick.pandi.2020@mumail.ie::c4a27e1f-20eb-4684-a5ed-89e00e9164d1" providerId="AD" clId="Web-{4E28CB6F-D6E3-4F93-A5AC-CF2CE69C9A83}" dt="2020-04-11T21:10:01.544" v="776" actId="20577"/>
          <ac:spMkLst>
            <pc:docMk/>
            <pc:sldMk cId="627959921" sldId="282"/>
            <ac:spMk id="2" creationId="{42CA5B38-EBAF-4C64-91A1-6E5300D607D5}"/>
          </ac:spMkLst>
        </pc:spChg>
        <pc:spChg chg="mod">
          <ac:chgData name="KARTHICK PANDI" userId="S::karthick.pandi.2020@mumail.ie::c4a27e1f-20eb-4684-a5ed-89e00e9164d1" providerId="AD" clId="Web-{4E28CB6F-D6E3-4F93-A5AC-CF2CE69C9A83}" dt="2020-04-11T21:10:46.325" v="790" actId="20577"/>
          <ac:spMkLst>
            <pc:docMk/>
            <pc:sldMk cId="627959921" sldId="282"/>
            <ac:spMk id="10" creationId="{E7E1857B-DD12-4EAA-A375-66DFDDF0CACF}"/>
          </ac:spMkLst>
        </pc:spChg>
      </pc:sldChg>
      <pc:sldChg chg="modSp add ord replId">
        <pc:chgData name="KARTHICK PANDI" userId="S::karthick.pandi.2020@mumail.ie::c4a27e1f-20eb-4684-a5ed-89e00e9164d1" providerId="AD" clId="Web-{4E28CB6F-D6E3-4F93-A5AC-CF2CE69C9A83}" dt="2020-04-11T21:15:08.401" v="1091" actId="20577"/>
        <pc:sldMkLst>
          <pc:docMk/>
          <pc:sldMk cId="4288163776" sldId="283"/>
        </pc:sldMkLst>
        <pc:spChg chg="mod">
          <ac:chgData name="KARTHICK PANDI" userId="S::karthick.pandi.2020@mumail.ie::c4a27e1f-20eb-4684-a5ed-89e00e9164d1" providerId="AD" clId="Web-{4E28CB6F-D6E3-4F93-A5AC-CF2CE69C9A83}" dt="2020-04-11T21:11:36.653" v="804" actId="20577"/>
          <ac:spMkLst>
            <pc:docMk/>
            <pc:sldMk cId="4288163776" sldId="283"/>
            <ac:spMk id="2" creationId="{42CA5B38-EBAF-4C64-91A1-6E5300D607D5}"/>
          </ac:spMkLst>
        </pc:spChg>
        <pc:spChg chg="mod">
          <ac:chgData name="KARTHICK PANDI" userId="S::karthick.pandi.2020@mumail.ie::c4a27e1f-20eb-4684-a5ed-89e00e9164d1" providerId="AD" clId="Web-{4E28CB6F-D6E3-4F93-A5AC-CF2CE69C9A83}" dt="2020-04-11T21:15:08.401" v="1091" actId="20577"/>
          <ac:spMkLst>
            <pc:docMk/>
            <pc:sldMk cId="4288163776" sldId="283"/>
            <ac:spMk id="10" creationId="{E7E1857B-DD12-4EAA-A375-66DFDDF0CACF}"/>
          </ac:spMkLst>
        </pc:spChg>
      </pc:sldChg>
      <pc:sldChg chg="modSp add ord replId">
        <pc:chgData name="KARTHICK PANDI" userId="S::karthick.pandi.2020@mumail.ie::c4a27e1f-20eb-4684-a5ed-89e00e9164d1" providerId="AD" clId="Web-{4E28CB6F-D6E3-4F93-A5AC-CF2CE69C9A83}" dt="2020-04-11T21:20:41.118" v="1324" actId="20577"/>
        <pc:sldMkLst>
          <pc:docMk/>
          <pc:sldMk cId="909086268" sldId="284"/>
        </pc:sldMkLst>
        <pc:spChg chg="mod">
          <ac:chgData name="KARTHICK PANDI" userId="S::karthick.pandi.2020@mumail.ie::c4a27e1f-20eb-4684-a5ed-89e00e9164d1" providerId="AD" clId="Web-{4E28CB6F-D6E3-4F93-A5AC-CF2CE69C9A83}" dt="2020-04-11T21:15:45.479" v="1119" actId="20577"/>
          <ac:spMkLst>
            <pc:docMk/>
            <pc:sldMk cId="909086268" sldId="284"/>
            <ac:spMk id="2" creationId="{42CA5B38-EBAF-4C64-91A1-6E5300D607D5}"/>
          </ac:spMkLst>
        </pc:spChg>
        <pc:spChg chg="mod">
          <ac:chgData name="KARTHICK PANDI" userId="S::karthick.pandi.2020@mumail.ie::c4a27e1f-20eb-4684-a5ed-89e00e9164d1" providerId="AD" clId="Web-{4E28CB6F-D6E3-4F93-A5AC-CF2CE69C9A83}" dt="2020-04-11T21:20:41.118" v="1324" actId="20577"/>
          <ac:spMkLst>
            <pc:docMk/>
            <pc:sldMk cId="909086268" sldId="284"/>
            <ac:spMk id="10" creationId="{E7E1857B-DD12-4EAA-A375-66DFDDF0CACF}"/>
          </ac:spMkLst>
        </pc:spChg>
      </pc:sldChg>
      <pc:sldChg chg="addSp delSp modSp new mod modClrScheme chgLayout">
        <pc:chgData name="KARTHICK PANDI" userId="S::karthick.pandi.2020@mumail.ie::c4a27e1f-20eb-4684-a5ed-89e00e9164d1" providerId="AD" clId="Web-{4E28CB6F-D6E3-4F93-A5AC-CF2CE69C9A83}" dt="2020-04-11T21:23:06.648" v="1331" actId="14100"/>
        <pc:sldMkLst>
          <pc:docMk/>
          <pc:sldMk cId="3346105481" sldId="285"/>
        </pc:sldMkLst>
        <pc:spChg chg="del">
          <ac:chgData name="KARTHICK PANDI" userId="S::karthick.pandi.2020@mumail.ie::c4a27e1f-20eb-4684-a5ed-89e00e9164d1" providerId="AD" clId="Web-{4E28CB6F-D6E3-4F93-A5AC-CF2CE69C9A83}" dt="2020-04-11T21:22:07.414" v="1328"/>
          <ac:spMkLst>
            <pc:docMk/>
            <pc:sldMk cId="3346105481" sldId="285"/>
            <ac:spMk id="2" creationId="{0B5FC327-BE05-4D22-926E-FABA3E8EADDC}"/>
          </ac:spMkLst>
        </pc:spChg>
        <pc:spChg chg="del">
          <ac:chgData name="KARTHICK PANDI" userId="S::karthick.pandi.2020@mumail.ie::c4a27e1f-20eb-4684-a5ed-89e00e9164d1" providerId="AD" clId="Web-{4E28CB6F-D6E3-4F93-A5AC-CF2CE69C9A83}" dt="2020-04-11T21:22:07.414" v="1328"/>
          <ac:spMkLst>
            <pc:docMk/>
            <pc:sldMk cId="3346105481" sldId="285"/>
            <ac:spMk id="3" creationId="{E7A7EDDA-9182-4A62-BD9B-F6612288E956}"/>
          </ac:spMkLst>
        </pc:spChg>
        <pc:picChg chg="add mod">
          <ac:chgData name="KARTHICK PANDI" userId="S::karthick.pandi.2020@mumail.ie::c4a27e1f-20eb-4684-a5ed-89e00e9164d1" providerId="AD" clId="Web-{4E28CB6F-D6E3-4F93-A5AC-CF2CE69C9A83}" dt="2020-04-11T21:23:06.648" v="1331" actId="14100"/>
          <ac:picMkLst>
            <pc:docMk/>
            <pc:sldMk cId="3346105481" sldId="285"/>
            <ac:picMk id="4" creationId="{7F10DB16-F3F9-4137-A171-77D7CDDFA34A}"/>
          </ac:picMkLst>
        </pc:picChg>
      </pc:sldChg>
    </pc:docChg>
  </pc:docChgLst>
  <pc:docChgLst>
    <pc:chgData name="KARTHICK PANDI" userId="S::karthick.pandi.2020@mumail.ie::c4a27e1f-20eb-4684-a5ed-89e00e9164d1" providerId="AD" clId="Web-{6E1631BF-033E-4B37-B5DC-9F94B6F539FA}"/>
    <pc:docChg chg="addSld modSld sldOrd">
      <pc:chgData name="KARTHICK PANDI" userId="S::karthick.pandi.2020@mumail.ie::c4a27e1f-20eb-4684-a5ed-89e00e9164d1" providerId="AD" clId="Web-{6E1631BF-033E-4B37-B5DC-9F94B6F539FA}" dt="2020-04-10T21:17:51.082" v="128"/>
      <pc:docMkLst>
        <pc:docMk/>
      </pc:docMkLst>
      <pc:sldChg chg="addSp modSp new">
        <pc:chgData name="KARTHICK PANDI" userId="S::karthick.pandi.2020@mumail.ie::c4a27e1f-20eb-4684-a5ed-89e00e9164d1" providerId="AD" clId="Web-{6E1631BF-033E-4B37-B5DC-9F94B6F539FA}" dt="2020-04-10T21:01:29.054" v="18" actId="1076"/>
        <pc:sldMkLst>
          <pc:docMk/>
          <pc:sldMk cId="1828339671" sldId="268"/>
        </pc:sldMkLst>
        <pc:picChg chg="add mod">
          <ac:chgData name="KARTHICK PANDI" userId="S::karthick.pandi.2020@mumail.ie::c4a27e1f-20eb-4684-a5ed-89e00e9164d1" providerId="AD" clId="Web-{6E1631BF-033E-4B37-B5DC-9F94B6F539FA}" dt="2020-04-10T21:01:29.054" v="18" actId="1076"/>
          <ac:picMkLst>
            <pc:docMk/>
            <pc:sldMk cId="1828339671" sldId="268"/>
            <ac:picMk id="2" creationId="{0819182D-280D-4D69-A0C7-B6228BEE8279}"/>
          </ac:picMkLst>
        </pc:picChg>
      </pc:sldChg>
      <pc:sldChg chg="modSp add ord replId">
        <pc:chgData name="KARTHICK PANDI" userId="S::karthick.pandi.2020@mumail.ie::c4a27e1f-20eb-4684-a5ed-89e00e9164d1" providerId="AD" clId="Web-{6E1631BF-033E-4B37-B5DC-9F94B6F539FA}" dt="2020-04-10T21:00:33.585" v="12" actId="20577"/>
        <pc:sldMkLst>
          <pc:docMk/>
          <pc:sldMk cId="2306954017" sldId="269"/>
        </pc:sldMkLst>
        <pc:spChg chg="mod">
          <ac:chgData name="KARTHICK PANDI" userId="S::karthick.pandi.2020@mumail.ie::c4a27e1f-20eb-4684-a5ed-89e00e9164d1" providerId="AD" clId="Web-{6E1631BF-033E-4B37-B5DC-9F94B6F539FA}" dt="2020-04-10T21:00:33.585" v="12" actId="20577"/>
          <ac:spMkLst>
            <pc:docMk/>
            <pc:sldMk cId="2306954017" sldId="269"/>
            <ac:spMk id="2" creationId="{A3D8773C-2C46-4FB5-B625-2900809E2707}"/>
          </ac:spMkLst>
        </pc:spChg>
      </pc:sldChg>
      <pc:sldChg chg="modSp add ord replId">
        <pc:chgData name="KARTHICK PANDI" userId="S::karthick.pandi.2020@mumail.ie::c4a27e1f-20eb-4684-a5ed-89e00e9164d1" providerId="AD" clId="Web-{6E1631BF-033E-4B37-B5DC-9F94B6F539FA}" dt="2020-04-10T21:02:02.585" v="31" actId="20577"/>
        <pc:sldMkLst>
          <pc:docMk/>
          <pc:sldMk cId="4265504952" sldId="270"/>
        </pc:sldMkLst>
        <pc:spChg chg="mod">
          <ac:chgData name="KARTHICK PANDI" userId="S::karthick.pandi.2020@mumail.ie::c4a27e1f-20eb-4684-a5ed-89e00e9164d1" providerId="AD" clId="Web-{6E1631BF-033E-4B37-B5DC-9F94B6F539FA}" dt="2020-04-10T21:02:02.585" v="31" actId="20577"/>
          <ac:spMkLst>
            <pc:docMk/>
            <pc:sldMk cId="4265504952" sldId="270"/>
            <ac:spMk id="2" creationId="{A3D8773C-2C46-4FB5-B625-2900809E2707}"/>
          </ac:spMkLst>
        </pc:spChg>
      </pc:sldChg>
      <pc:sldChg chg="addSp delSp modSp new mod modClrScheme chgLayout">
        <pc:chgData name="KARTHICK PANDI" userId="S::karthick.pandi.2020@mumail.ie::c4a27e1f-20eb-4684-a5ed-89e00e9164d1" providerId="AD" clId="Web-{6E1631BF-033E-4B37-B5DC-9F94B6F539FA}" dt="2020-04-10T21:03:09.616" v="44" actId="1076"/>
        <pc:sldMkLst>
          <pc:docMk/>
          <pc:sldMk cId="3280029823" sldId="271"/>
        </pc:sldMkLst>
        <pc:spChg chg="del">
          <ac:chgData name="KARTHICK PANDI" userId="S::karthick.pandi.2020@mumail.ie::c4a27e1f-20eb-4684-a5ed-89e00e9164d1" providerId="AD" clId="Web-{6E1631BF-033E-4B37-B5DC-9F94B6F539FA}" dt="2020-04-10T21:02:19.335" v="35"/>
          <ac:spMkLst>
            <pc:docMk/>
            <pc:sldMk cId="3280029823" sldId="271"/>
            <ac:spMk id="2" creationId="{7E4BFB49-AF95-4E6D-8DA2-D5AF14C6797E}"/>
          </ac:spMkLst>
        </pc:spChg>
        <pc:picChg chg="add mod">
          <ac:chgData name="KARTHICK PANDI" userId="S::karthick.pandi.2020@mumail.ie::c4a27e1f-20eb-4684-a5ed-89e00e9164d1" providerId="AD" clId="Web-{6E1631BF-033E-4B37-B5DC-9F94B6F539FA}" dt="2020-04-10T21:03:09.616" v="44" actId="1076"/>
          <ac:picMkLst>
            <pc:docMk/>
            <pc:sldMk cId="3280029823" sldId="271"/>
            <ac:picMk id="3" creationId="{2AF526E7-FADF-460F-9B6A-ABF076776F05}"/>
          </ac:picMkLst>
        </pc:picChg>
      </pc:sldChg>
      <pc:sldChg chg="addSp delSp modSp new mod setBg modClrScheme delDesignElem chgLayout">
        <pc:chgData name="KARTHICK PANDI" userId="S::karthick.pandi.2020@mumail.ie::c4a27e1f-20eb-4684-a5ed-89e00e9164d1" providerId="AD" clId="Web-{6E1631BF-033E-4B37-B5DC-9F94B6F539FA}" dt="2020-04-10T21:17:20.598" v="97"/>
        <pc:sldMkLst>
          <pc:docMk/>
          <pc:sldMk cId="693765278" sldId="272"/>
        </pc:sldMkLst>
        <pc:spChg chg="add mod ord">
          <ac:chgData name="KARTHICK PANDI" userId="S::karthick.pandi.2020@mumail.ie::c4a27e1f-20eb-4684-a5ed-89e00e9164d1" providerId="AD" clId="Web-{6E1631BF-033E-4B37-B5DC-9F94B6F539FA}" dt="2020-04-10T21:17:08.301" v="96"/>
          <ac:spMkLst>
            <pc:docMk/>
            <pc:sldMk cId="693765278" sldId="272"/>
            <ac:spMk id="2" creationId="{42CA5B38-EBAF-4C64-91A1-6E5300D607D5}"/>
          </ac:spMkLst>
        </pc:spChg>
        <pc:spChg chg="add del mod">
          <ac:chgData name="KARTHICK PANDI" userId="S::karthick.pandi.2020@mumail.ie::c4a27e1f-20eb-4684-a5ed-89e00e9164d1" providerId="AD" clId="Web-{6E1631BF-033E-4B37-B5DC-9F94B6F539FA}" dt="2020-04-10T21:05:12.662" v="78"/>
          <ac:spMkLst>
            <pc:docMk/>
            <pc:sldMk cId="693765278" sldId="272"/>
            <ac:spMk id="3" creationId="{9D05A154-B9CE-4A7D-AC2E-729886ED5F55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81" v="94"/>
          <ac:spMkLst>
            <pc:docMk/>
            <pc:sldMk cId="693765278" sldId="272"/>
            <ac:spMk id="8" creationId="{4DA2902A-FA5D-45A8-81EE-4342D330FA0A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81" v="94"/>
          <ac:spMkLst>
            <pc:docMk/>
            <pc:sldMk cId="693765278" sldId="272"/>
            <ac:spMk id="10" creationId="{E22B538A-2A50-48E0-89A4-F2D2EEB125CF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81" v="94"/>
          <ac:spMkLst>
            <pc:docMk/>
            <pc:sldMk cId="693765278" sldId="272"/>
            <ac:spMk id="12" creationId="{D319273A-84F0-4EF0-9ABB-6725351DB0C5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9.147" v="87"/>
          <ac:spMkLst>
            <pc:docMk/>
            <pc:sldMk cId="693765278" sldId="272"/>
            <ac:spMk id="14" creationId="{B5DC95B7-2A72-483B-BA19-2BE751205541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9.147" v="87"/>
          <ac:spMkLst>
            <pc:docMk/>
            <pc:sldMk cId="693765278" sldId="272"/>
            <ac:spMk id="15" creationId="{1C822AFE-7E96-4A51-9E55-FCAEACD21357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5.943" v="85"/>
          <ac:spMkLst>
            <pc:docMk/>
            <pc:sldMk cId="693765278" sldId="272"/>
            <ac:spMk id="16" creationId="{80697051-183B-4B6C-8A99-B09B113B73E9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9.147" v="87"/>
          <ac:spMkLst>
            <pc:docMk/>
            <pc:sldMk cId="693765278" sldId="272"/>
            <ac:spMk id="17" creationId="{9169EA61-C175-4B7E-807B-58199DEA7FB3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9.147" v="87"/>
          <ac:spMkLst>
            <pc:docMk/>
            <pc:sldMk cId="693765278" sldId="272"/>
            <ac:spMk id="18" creationId="{429B51C9-7A45-499D-B934-604208B83F77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5.943" v="85"/>
          <ac:spMkLst>
            <pc:docMk/>
            <pc:sldMk cId="693765278" sldId="272"/>
            <ac:spMk id="19" creationId="{A35CBD63-8F8F-47DC-9CE7-159E6161D872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16.506" v="89"/>
          <ac:spMkLst>
            <pc:docMk/>
            <pc:sldMk cId="693765278" sldId="272"/>
            <ac:spMk id="20" creationId="{17115F77-2FAE-4CA7-9A7F-10D5F2C8F831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5.943" v="85"/>
          <ac:spMkLst>
            <pc:docMk/>
            <pc:sldMk cId="693765278" sldId="272"/>
            <ac:spMk id="21" creationId="{CA0E3486-FD49-4921-B4F4-E5BB5C88AC79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16.506" v="89"/>
          <ac:spMkLst>
            <pc:docMk/>
            <pc:sldMk cId="693765278" sldId="272"/>
            <ac:spMk id="22" creationId="{5CD4C046-A04C-46CC-AFA3-6B0621F628C8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5.943" v="85"/>
          <ac:spMkLst>
            <pc:docMk/>
            <pc:sldMk cId="693765278" sldId="272"/>
            <ac:spMk id="23" creationId="{83B4A72C-2924-4CE2-8674-7E02E182ED6D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16.506" v="89"/>
          <ac:spMkLst>
            <pc:docMk/>
            <pc:sldMk cId="693765278" sldId="272"/>
            <ac:spMk id="24" creationId="{EB8AA617-0537-4ED7-91B6-66511A647507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16.506" v="89"/>
          <ac:spMkLst>
            <pc:docMk/>
            <pc:sldMk cId="693765278" sldId="272"/>
            <ac:spMk id="25" creationId="{C2E8BF1F-CE61-45C5-92AC-552D23176C03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1.647" v="91"/>
          <ac:spMkLst>
            <pc:docMk/>
            <pc:sldMk cId="693765278" sldId="272"/>
            <ac:spMk id="26" creationId="{D222AB75-0839-4F33-97F8-D9B3A02CFFA4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65" v="93"/>
          <ac:spMkLst>
            <pc:docMk/>
            <pc:sldMk cId="693765278" sldId="272"/>
            <ac:spMk id="27" creationId="{B5DC95B7-2A72-483B-BA19-2BE751205541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65" v="93"/>
          <ac:spMkLst>
            <pc:docMk/>
            <pc:sldMk cId="693765278" sldId="272"/>
            <ac:spMk id="28" creationId="{1C822AFE-7E96-4A51-9E55-FCAEACD21357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65" v="93"/>
          <ac:spMkLst>
            <pc:docMk/>
            <pc:sldMk cId="693765278" sldId="272"/>
            <ac:spMk id="29" creationId="{9169EA61-C175-4B7E-807B-58199DEA7FB3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65" v="93"/>
          <ac:spMkLst>
            <pc:docMk/>
            <pc:sldMk cId="693765278" sldId="272"/>
            <ac:spMk id="30" creationId="{2177750C-C807-47D6-B3FA-8ADDFFD8F099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17:08.301" v="96"/>
          <ac:spMkLst>
            <pc:docMk/>
            <pc:sldMk cId="693765278" sldId="272"/>
            <ac:spMk id="31" creationId="{17115F77-2FAE-4CA7-9A7F-10D5F2C8F831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17:08.301" v="96"/>
          <ac:spMkLst>
            <pc:docMk/>
            <pc:sldMk cId="693765278" sldId="272"/>
            <ac:spMk id="32" creationId="{5CD4C046-A04C-46CC-AFA3-6B0621F628C8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17:08.301" v="96"/>
          <ac:spMkLst>
            <pc:docMk/>
            <pc:sldMk cId="693765278" sldId="272"/>
            <ac:spMk id="33" creationId="{EB8AA617-0537-4ED7-91B6-66511A647507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17:08.301" v="96"/>
          <ac:spMkLst>
            <pc:docMk/>
            <pc:sldMk cId="693765278" sldId="272"/>
            <ac:spMk id="34" creationId="{C2E8BF1F-CE61-45C5-92AC-552D23176C03}"/>
          </ac:spMkLst>
        </pc:spChg>
        <pc:picChg chg="add del mod ord">
          <ac:chgData name="KARTHICK PANDI" userId="S::karthick.pandi.2020@mumail.ie::c4a27e1f-20eb-4684-a5ed-89e00e9164d1" providerId="AD" clId="Web-{6E1631BF-033E-4B37-B5DC-9F94B6F539FA}" dt="2020-04-10T21:17:20.598" v="97"/>
          <ac:picMkLst>
            <pc:docMk/>
            <pc:sldMk cId="693765278" sldId="272"/>
            <ac:picMk id="4" creationId="{2FF7D1D5-AC34-43B3-BDE0-8B1835A81A9F}"/>
          </ac:picMkLst>
        </pc:picChg>
      </pc:sldChg>
      <pc:sldChg chg="modSp add ord replId">
        <pc:chgData name="KARTHICK PANDI" userId="S::karthick.pandi.2020@mumail.ie::c4a27e1f-20eb-4684-a5ed-89e00e9164d1" providerId="AD" clId="Web-{6E1631BF-033E-4B37-B5DC-9F94B6F539FA}" dt="2020-04-10T21:17:39.207" v="121" actId="20577"/>
        <pc:sldMkLst>
          <pc:docMk/>
          <pc:sldMk cId="2924325439" sldId="273"/>
        </pc:sldMkLst>
        <pc:spChg chg="mod">
          <ac:chgData name="KARTHICK PANDI" userId="S::karthick.pandi.2020@mumail.ie::c4a27e1f-20eb-4684-a5ed-89e00e9164d1" providerId="AD" clId="Web-{6E1631BF-033E-4B37-B5DC-9F94B6F539FA}" dt="2020-04-10T21:17:39.207" v="121" actId="20577"/>
          <ac:spMkLst>
            <pc:docMk/>
            <pc:sldMk cId="2924325439" sldId="273"/>
            <ac:spMk id="2" creationId="{A3D8773C-2C46-4FB5-B625-2900809E2707}"/>
          </ac:spMkLst>
        </pc:spChg>
      </pc:sldChg>
      <pc:sldChg chg="addSp delSp modSp new mod modClrScheme chgLayout">
        <pc:chgData name="KARTHICK PANDI" userId="S::karthick.pandi.2020@mumail.ie::c4a27e1f-20eb-4684-a5ed-89e00e9164d1" providerId="AD" clId="Web-{6E1631BF-033E-4B37-B5DC-9F94B6F539FA}" dt="2020-04-10T21:17:51.082" v="128"/>
        <pc:sldMkLst>
          <pc:docMk/>
          <pc:sldMk cId="3854704298" sldId="274"/>
        </pc:sldMkLst>
        <pc:spChg chg="del">
          <ac:chgData name="KARTHICK PANDI" userId="S::karthick.pandi.2020@mumail.ie::c4a27e1f-20eb-4684-a5ed-89e00e9164d1" providerId="AD" clId="Web-{6E1631BF-033E-4B37-B5DC-9F94B6F539FA}" dt="2020-04-10T21:17:47.332" v="124"/>
          <ac:spMkLst>
            <pc:docMk/>
            <pc:sldMk cId="3854704298" sldId="274"/>
            <ac:spMk id="2" creationId="{18F481CF-58EE-4989-9659-A8A918933666}"/>
          </ac:spMkLst>
        </pc:spChg>
        <pc:spChg chg="add del mod">
          <ac:chgData name="KARTHICK PANDI" userId="S::karthick.pandi.2020@mumail.ie::c4a27e1f-20eb-4684-a5ed-89e00e9164d1" providerId="AD" clId="Web-{6E1631BF-033E-4B37-B5DC-9F94B6F539FA}" dt="2020-04-10T21:17:51.082" v="128"/>
          <ac:spMkLst>
            <pc:docMk/>
            <pc:sldMk cId="3854704298" sldId="274"/>
            <ac:spMk id="3" creationId="{9FB82B5C-F1F7-4826-9135-3D7DC437E9CB}"/>
          </ac:spMkLst>
        </pc:spChg>
      </pc:sldChg>
    </pc:docChg>
  </pc:docChgLst>
  <pc:docChgLst>
    <pc:chgData name="KARTHICK PANDI" userId="S::karthick.pandi.2020@mumail.ie::c4a27e1f-20eb-4684-a5ed-89e00e9164d1" providerId="AD" clId="Web-{B501E8B8-4491-27E7-15CA-C4A78D556665}"/>
    <pc:docChg chg="addSld delSld modSld addMainMaster delMainMaster">
      <pc:chgData name="KARTHICK PANDI" userId="S::karthick.pandi.2020@mumail.ie::c4a27e1f-20eb-4684-a5ed-89e00e9164d1" providerId="AD" clId="Web-{B501E8B8-4491-27E7-15CA-C4A78D556665}" dt="2020-04-10T00:47:11.381" v="174"/>
      <pc:docMkLst>
        <pc:docMk/>
      </pc:docMkLst>
      <pc:sldChg chg="addSp delSp modSp mod setBg modClrScheme delDesignElem chgLayout">
        <pc:chgData name="KARTHICK PANDI" userId="S::karthick.pandi.2020@mumail.ie::c4a27e1f-20eb-4684-a5ed-89e00e9164d1" providerId="AD" clId="Web-{B501E8B8-4491-27E7-15CA-C4A78D556665}" dt="2020-04-10T00:08:40.260" v="138" actId="14100"/>
        <pc:sldMkLst>
          <pc:docMk/>
          <pc:sldMk cId="109857222" sldId="256"/>
        </pc:sldMkLst>
        <pc:spChg chg="mod ord">
          <ac:chgData name="KARTHICK PANDI" userId="S::karthick.pandi.2020@mumail.ie::c4a27e1f-20eb-4684-a5ed-89e00e9164d1" providerId="AD" clId="Web-{B501E8B8-4491-27E7-15CA-C4A78D556665}" dt="2020-04-10T00:08:40.260" v="138" actId="1410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ARTHICK PANDI" userId="S::karthick.pandi.2020@mumail.ie::c4a27e1f-20eb-4684-a5ed-89e00e9164d1" providerId="AD" clId="Web-{B501E8B8-4491-27E7-15CA-C4A78D556665}" dt="2020-04-10T00:08:21.680" v="13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10T00:07:37.443" v="134"/>
          <ac:spMkLst>
            <pc:docMk/>
            <pc:sldMk cId="109857222" sldId="256"/>
            <ac:spMk id="5" creationId="{24ACCB06-563C-4ADE-B4D6-1FE9F723C7D9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10T00:07:37.443" v="134"/>
          <ac:spMkLst>
            <pc:docMk/>
            <pc:sldMk cId="109857222" sldId="256"/>
            <ac:spMk id="8" creationId="{15655827-B42D-4180-88D3-D83F25E4BD1C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09T23:51:32.910" v="77"/>
          <ac:spMkLst>
            <pc:docMk/>
            <pc:sldMk cId="109857222" sldId="256"/>
            <ac:spMk id="10" creationId="{260615AE-7DBC-4FF7-9107-9FE957695B02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10T00:07:37.443" v="134"/>
          <ac:spMkLst>
            <pc:docMk/>
            <pc:sldMk cId="109857222" sldId="256"/>
            <ac:spMk id="12" creationId="{40761ECD-D92B-46AE-82CA-640023D282F9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10T00:07:37.443" v="134"/>
          <ac:spMkLst>
            <pc:docMk/>
            <pc:sldMk cId="109857222" sldId="256"/>
            <ac:spMk id="14" creationId="{9A928607-C55C-40FD-B2DF-6CD6A7226A71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10T00:07:37.443" v="134"/>
          <ac:spMkLst>
            <pc:docMk/>
            <pc:sldMk cId="109857222" sldId="256"/>
            <ac:spMk id="16" creationId="{400A20C1-29A4-43E0-AB15-7931F76F8C2D}"/>
          </ac:spMkLst>
        </pc:spChg>
        <pc:picChg chg="add del">
          <ac:chgData name="KARTHICK PANDI" userId="S::karthick.pandi.2020@mumail.ie::c4a27e1f-20eb-4684-a5ed-89e00e9164d1" providerId="AD" clId="Web-{B501E8B8-4491-27E7-15CA-C4A78D556665}" dt="2020-04-09T23:51:32.910" v="77"/>
          <ac:picMkLst>
            <pc:docMk/>
            <pc:sldMk cId="109857222" sldId="256"/>
            <ac:picMk id="7" creationId="{5221C3D3-040A-4AC2-AABE-0CCBFF8B1D92}"/>
          </ac:picMkLst>
        </pc:picChg>
      </pc:sldChg>
      <pc:sldChg chg="addSp delSp modSp new mod setBg modClrScheme chgLayout">
        <pc:chgData name="KARTHICK PANDI" userId="S::karthick.pandi.2020@mumail.ie::c4a27e1f-20eb-4684-a5ed-89e00e9164d1" providerId="AD" clId="Web-{B501E8B8-4491-27E7-15CA-C4A78D556665}" dt="2020-04-10T00:24:27.557" v="142" actId="20577"/>
        <pc:sldMkLst>
          <pc:docMk/>
          <pc:sldMk cId="2531415794" sldId="257"/>
        </pc:sldMkLst>
        <pc:spChg chg="mod ord">
          <ac:chgData name="KARTHICK PANDI" userId="S::karthick.pandi.2020@mumail.ie::c4a27e1f-20eb-4684-a5ed-89e00e9164d1" providerId="AD" clId="Web-{B501E8B8-4491-27E7-15CA-C4A78D556665}" dt="2020-04-10T00:24:27.557" v="142" actId="20577"/>
          <ac:spMkLst>
            <pc:docMk/>
            <pc:sldMk cId="2531415794" sldId="257"/>
            <ac:spMk id="2" creationId="{A3D8773C-2C46-4FB5-B625-2900809E2707}"/>
          </ac:spMkLst>
        </pc:spChg>
        <pc:spChg chg="del">
          <ac:chgData name="KARTHICK PANDI" userId="S::karthick.pandi.2020@mumail.ie::c4a27e1f-20eb-4684-a5ed-89e00e9164d1" providerId="AD" clId="Web-{B501E8B8-4491-27E7-15CA-C4A78D556665}" dt="2020-04-09T23:53:11.464" v="85"/>
          <ac:spMkLst>
            <pc:docMk/>
            <pc:sldMk cId="2531415794" sldId="257"/>
            <ac:spMk id="3" creationId="{498DEE0D-F507-4E04-8420-AE6E535BE449}"/>
          </ac:spMkLst>
        </pc:spChg>
        <pc:spChg chg="add">
          <ac:chgData name="KARTHICK PANDI" userId="S::karthick.pandi.2020@mumail.ie::c4a27e1f-20eb-4684-a5ed-89e00e9164d1" providerId="AD" clId="Web-{B501E8B8-4491-27E7-15CA-C4A78D556665}" dt="2020-04-10T00:08:30.540" v="137"/>
          <ac:spMkLst>
            <pc:docMk/>
            <pc:sldMk cId="2531415794" sldId="257"/>
            <ac:spMk id="7" creationId="{C162DF2A-64D1-4AA9-BA42-8A4063EADE09}"/>
          </ac:spMkLst>
        </pc:spChg>
        <pc:spChg chg="add">
          <ac:chgData name="KARTHICK PANDI" userId="S::karthick.pandi.2020@mumail.ie::c4a27e1f-20eb-4684-a5ed-89e00e9164d1" providerId="AD" clId="Web-{B501E8B8-4491-27E7-15CA-C4A78D556665}" dt="2020-04-10T00:08:30.540" v="137"/>
          <ac:spMkLst>
            <pc:docMk/>
            <pc:sldMk cId="2531415794" sldId="257"/>
            <ac:spMk id="9" creationId="{5D7C1373-63AF-4A75-909E-990E05356670}"/>
          </ac:spMkLst>
        </pc:spChg>
        <pc:spChg chg="add">
          <ac:chgData name="KARTHICK PANDI" userId="S::karthick.pandi.2020@mumail.ie::c4a27e1f-20eb-4684-a5ed-89e00e9164d1" providerId="AD" clId="Web-{B501E8B8-4491-27E7-15CA-C4A78D556665}" dt="2020-04-10T00:08:30.540" v="137"/>
          <ac:spMkLst>
            <pc:docMk/>
            <pc:sldMk cId="2531415794" sldId="257"/>
            <ac:spMk id="11" creationId="{2F4AD318-2FB6-4C6E-931E-58E404FA18CD}"/>
          </ac:spMkLst>
        </pc:spChg>
        <pc:spChg chg="add">
          <ac:chgData name="KARTHICK PANDI" userId="S::karthick.pandi.2020@mumail.ie::c4a27e1f-20eb-4684-a5ed-89e00e9164d1" providerId="AD" clId="Web-{B501E8B8-4491-27E7-15CA-C4A78D556665}" dt="2020-04-10T00:08:30.540" v="137"/>
          <ac:spMkLst>
            <pc:docMk/>
            <pc:sldMk cId="2531415794" sldId="257"/>
            <ac:spMk id="13" creationId="{1A118E35-1CBF-4863-8497-F4DF1A166D2D}"/>
          </ac:spMkLst>
        </pc:spChg>
        <pc:spChg chg="add">
          <ac:chgData name="KARTHICK PANDI" userId="S::karthick.pandi.2020@mumail.ie::c4a27e1f-20eb-4684-a5ed-89e00e9164d1" providerId="AD" clId="Web-{B501E8B8-4491-27E7-15CA-C4A78D556665}" dt="2020-04-10T00:08:30.540" v="137"/>
          <ac:spMkLst>
            <pc:docMk/>
            <pc:sldMk cId="2531415794" sldId="257"/>
            <ac:spMk id="15" creationId="{6E187274-5DC2-4BE0-AF99-925D6D973550}"/>
          </ac:spMkLst>
        </pc:spChg>
      </pc:sldChg>
      <pc:sldChg chg="addSp delSp modSp new del mod setBg modClrScheme delDesignElem chgLayout">
        <pc:chgData name="KARTHICK PANDI" userId="S::karthick.pandi.2020@mumail.ie::c4a27e1f-20eb-4684-a5ed-89e00e9164d1" providerId="AD" clId="Web-{B501E8B8-4491-27E7-15CA-C4A78D556665}" dt="2020-04-09T23:52:58.775" v="83"/>
        <pc:sldMkLst>
          <pc:docMk/>
          <pc:sldMk cId="3344962058" sldId="257"/>
        </pc:sldMkLst>
        <pc:spChg chg="del">
          <ac:chgData name="KARTHICK PANDI" userId="S::karthick.pandi.2020@mumail.ie::c4a27e1f-20eb-4684-a5ed-89e00e9164d1" providerId="AD" clId="Web-{B501E8B8-4491-27E7-15CA-C4A78D556665}" dt="2020-04-09T23:50:23.359" v="71"/>
          <ac:spMkLst>
            <pc:docMk/>
            <pc:sldMk cId="3344962058" sldId="257"/>
            <ac:spMk id="2" creationId="{3FDA704F-399D-4970-AC61-6B92A7E01CAA}"/>
          </ac:spMkLst>
        </pc:spChg>
        <pc:spChg chg="del">
          <ac:chgData name="KARTHICK PANDI" userId="S::karthick.pandi.2020@mumail.ie::c4a27e1f-20eb-4684-a5ed-89e00e9164d1" providerId="AD" clId="Web-{B501E8B8-4491-27E7-15CA-C4A78D556665}" dt="2020-04-09T23:50:23.359" v="71"/>
          <ac:spMkLst>
            <pc:docMk/>
            <pc:sldMk cId="3344962058" sldId="257"/>
            <ac:spMk id="3" creationId="{B73669AA-93B7-417C-B323-747ED32CAB10}"/>
          </ac:spMkLst>
        </pc:spChg>
        <pc:spChg chg="add del mod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4" creationId="{FBBF760F-FFFA-445C-A3BA-005E3713D2C9}"/>
          </ac:spMkLst>
        </pc:spChg>
        <pc:spChg chg="add del mod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5" creationId="{C82BD128-5034-4F8D-96C8-0AB14BE31431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18" creationId="{15655827-B42D-4180-88D3-D83F25E4BD1C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20" creationId="{24ACCB06-563C-4ADE-B4D6-1FE9F723C7D9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22" creationId="{40761ECD-D92B-46AE-82CA-640023D282F9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24" creationId="{9A928607-C55C-40FD-B2DF-6CD6A7226A71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26" creationId="{400A20C1-29A4-43E0-AB15-7931F76F8C2D}"/>
          </ac:spMkLst>
        </pc:spChg>
        <pc:grpChg chg="add del">
          <ac:chgData name="KARTHICK PANDI" userId="S::karthick.pandi.2020@mumail.ie::c4a27e1f-20eb-4684-a5ed-89e00e9164d1" providerId="AD" clId="Web-{B501E8B8-4491-27E7-15CA-C4A78D556665}" dt="2020-04-09T23:52:26.039" v="81"/>
          <ac:grpSpMkLst>
            <pc:docMk/>
            <pc:sldMk cId="3344962058" sldId="257"/>
            <ac:grpSpMk id="10" creationId="{E9D059B6-ADD8-488A-B346-63289E90D13F}"/>
          </ac:grpSpMkLst>
        </pc:grpChg>
      </pc:sldChg>
      <pc:sldChg chg="delSp new mod setBg modClrScheme chgLayout">
        <pc:chgData name="KARTHICK PANDI" userId="S::karthick.pandi.2020@mumail.ie::c4a27e1f-20eb-4684-a5ed-89e00e9164d1" providerId="AD" clId="Web-{B501E8B8-4491-27E7-15CA-C4A78D556665}" dt="2020-04-10T00:08:21.680" v="136"/>
        <pc:sldMkLst>
          <pc:docMk/>
          <pc:sldMk cId="2758617683" sldId="258"/>
        </pc:sldMkLst>
        <pc:spChg chg="del">
          <ac:chgData name="KARTHICK PANDI" userId="S::karthick.pandi.2020@mumail.ie::c4a27e1f-20eb-4684-a5ed-89e00e9164d1" providerId="AD" clId="Web-{B501E8B8-4491-27E7-15CA-C4A78D556665}" dt="2020-04-10T00:00:48.166" v="124"/>
          <ac:spMkLst>
            <pc:docMk/>
            <pc:sldMk cId="2758617683" sldId="258"/>
            <ac:spMk id="2" creationId="{731173B0-C469-4962-BE35-3A535A9DEA78}"/>
          </ac:spMkLst>
        </pc:spChg>
      </pc:sldChg>
      <pc:sldChg chg="new del mod setBg">
        <pc:chgData name="KARTHICK PANDI" userId="S::karthick.pandi.2020@mumail.ie::c4a27e1f-20eb-4684-a5ed-89e00e9164d1" providerId="AD" clId="Web-{B501E8B8-4491-27E7-15CA-C4A78D556665}" dt="2020-04-10T00:06:38.205" v="131"/>
        <pc:sldMkLst>
          <pc:docMk/>
          <pc:sldMk cId="3902376977" sldId="259"/>
        </pc:sldMkLst>
      </pc:sldChg>
      <pc:sldChg chg="new del mod setBg">
        <pc:chgData name="KARTHICK PANDI" userId="S::karthick.pandi.2020@mumail.ie::c4a27e1f-20eb-4684-a5ed-89e00e9164d1" providerId="AD" clId="Web-{B501E8B8-4491-27E7-15CA-C4A78D556665}" dt="2020-04-10T00:01:45.060" v="128"/>
        <pc:sldMkLst>
          <pc:docMk/>
          <pc:sldMk cId="4018720347" sldId="259"/>
        </pc:sldMkLst>
      </pc:sldChg>
      <pc:sldChg chg="new mod setBg modClrScheme chgLayout">
        <pc:chgData name="KARTHICK PANDI" userId="S::karthick.pandi.2020@mumail.ie::c4a27e1f-20eb-4684-a5ed-89e00e9164d1" providerId="AD" clId="Web-{B501E8B8-4491-27E7-15CA-C4A78D556665}" dt="2020-04-10T00:08:21.680" v="136"/>
        <pc:sldMkLst>
          <pc:docMk/>
          <pc:sldMk cId="4205200798" sldId="259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26:00.828" v="146"/>
        <pc:sldMkLst>
          <pc:docMk/>
          <pc:sldMk cId="3794573930" sldId="260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27:50.148" v="148"/>
        <pc:sldMkLst>
          <pc:docMk/>
          <pc:sldMk cId="2376243182" sldId="261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29:27.530" v="150"/>
        <pc:sldMkLst>
          <pc:docMk/>
          <pc:sldMk cId="1936218112" sldId="262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30:11.251" v="152"/>
        <pc:sldMkLst>
          <pc:docMk/>
          <pc:sldMk cId="507717331" sldId="263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30:54.051" v="154"/>
        <pc:sldMkLst>
          <pc:docMk/>
          <pc:sldMk cId="990231408" sldId="264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35:31.554" v="159"/>
        <pc:sldMkLst>
          <pc:docMk/>
          <pc:sldMk cId="2578644616" sldId="265"/>
        </pc:sldMkLst>
      </pc:sldChg>
      <pc:sldChg chg="new del mod setBg">
        <pc:chgData name="KARTHICK PANDI" userId="S::karthick.pandi.2020@mumail.ie::c4a27e1f-20eb-4684-a5ed-89e00e9164d1" providerId="AD" clId="Web-{B501E8B8-4491-27E7-15CA-C4A78D556665}" dt="2020-04-10T00:35:15.771" v="157"/>
        <pc:sldMkLst>
          <pc:docMk/>
          <pc:sldMk cId="3098336405" sldId="265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44:37.434" v="169"/>
        <pc:sldMkLst>
          <pc:docMk/>
          <pc:sldMk cId="290565916" sldId="266"/>
        </pc:sldMkLst>
      </pc:sldChg>
      <pc:sldChg chg="addSp modSp new del mod modClrScheme chgLayout">
        <pc:chgData name="KARTHICK PANDI" userId="S::karthick.pandi.2020@mumail.ie::c4a27e1f-20eb-4684-a5ed-89e00e9164d1" providerId="AD" clId="Web-{B501E8B8-4491-27E7-15CA-C4A78D556665}" dt="2020-04-10T00:39:25.679" v="165"/>
        <pc:sldMkLst>
          <pc:docMk/>
          <pc:sldMk cId="2334595103" sldId="266"/>
        </pc:sldMkLst>
        <pc:spChg chg="add mod">
          <ac:chgData name="KARTHICK PANDI" userId="S::karthick.pandi.2020@mumail.ie::c4a27e1f-20eb-4684-a5ed-89e00e9164d1" providerId="AD" clId="Web-{B501E8B8-4491-27E7-15CA-C4A78D556665}" dt="2020-04-10T00:39:12.975" v="164"/>
          <ac:spMkLst>
            <pc:docMk/>
            <pc:sldMk cId="2334595103" sldId="266"/>
            <ac:spMk id="2" creationId="{D5858E91-086B-4AEE-A7E7-83C14A30CB1E}"/>
          </ac:spMkLst>
        </pc:spChg>
        <pc:spChg chg="add mod">
          <ac:chgData name="KARTHICK PANDI" userId="S::karthick.pandi.2020@mumail.ie::c4a27e1f-20eb-4684-a5ed-89e00e9164d1" providerId="AD" clId="Web-{B501E8B8-4491-27E7-15CA-C4A78D556665}" dt="2020-04-10T00:39:12.975" v="164"/>
          <ac:spMkLst>
            <pc:docMk/>
            <pc:sldMk cId="2334595103" sldId="266"/>
            <ac:spMk id="3" creationId="{CB9E086D-4093-4DAF-8A07-2374E24A34C6}"/>
          </ac:spMkLst>
        </pc:spChg>
      </pc:sldChg>
      <pc:sldChg chg="new del mod setBg">
        <pc:chgData name="KARTHICK PANDI" userId="S::karthick.pandi.2020@mumail.ie::c4a27e1f-20eb-4684-a5ed-89e00e9164d1" providerId="AD" clId="Web-{B501E8B8-4491-27E7-15CA-C4A78D556665}" dt="2020-04-10T00:37:17.904" v="162"/>
        <pc:sldMkLst>
          <pc:docMk/>
          <pc:sldMk cId="4043489049" sldId="266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47:11.381" v="174"/>
        <pc:sldMkLst>
          <pc:docMk/>
          <pc:sldMk cId="684670481" sldId="267"/>
        </pc:sldMkLst>
      </pc:sldChg>
      <pc:sldChg chg="new del mod setBg">
        <pc:chgData name="KARTHICK PANDI" userId="S::karthick.pandi.2020@mumail.ie::c4a27e1f-20eb-4684-a5ed-89e00e9164d1" providerId="AD" clId="Web-{B501E8B8-4491-27E7-15CA-C4A78D556665}" dt="2020-04-10T00:46:24.941" v="172"/>
        <pc:sldMkLst>
          <pc:docMk/>
          <pc:sldMk cId="2670700017" sldId="267"/>
        </pc:sldMkLst>
      </pc:sldChg>
      <pc:sldMasterChg chg="del delSldLayout">
        <pc:chgData name="KARTHICK PANDI" userId="S::karthick.pandi.2020@mumail.ie::c4a27e1f-20eb-4684-a5ed-89e00e9164d1" providerId="AD" clId="Web-{B501E8B8-4491-27E7-15CA-C4A78D556665}" dt="2020-04-09T23:40:54.071" v="0"/>
        <pc:sldMasterMkLst>
          <pc:docMk/>
          <pc:sldMasterMk cId="2460954070" sldId="2147483660"/>
        </pc:sldMasterMkLst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09T23:41:02.666" v="1"/>
        <pc:sldMasterMkLst>
          <pc:docMk/>
          <pc:sldMasterMk cId="2856140497" sldId="2147483672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2478328961" sldId="214748367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3544801154" sldId="214748367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2857986577" sldId="214748367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3017814821" sldId="214748367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475343872" sldId="214748367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1449598270" sldId="214748367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3267221253" sldId="214748367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2559471611" sldId="214748368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3829624434" sldId="214748368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1438519296" sldId="214748368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1659477058" sldId="214748368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91392617" sldId="214748368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3771325709" sldId="214748368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900877277" sldId="214748368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2622230897" sldId="214748368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1642722137" sldId="214748368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1042418436" sldId="2147483689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09T23:50:46.517" v="73"/>
        <pc:sldMasterMkLst>
          <pc:docMk/>
          <pc:sldMasterMk cId="2095301949" sldId="2147483690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2742596697" sldId="214748369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1932032729" sldId="214748369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1478251731" sldId="214748369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140061285" sldId="214748369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798059572" sldId="214748369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19376731" sldId="214748369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45524002" sldId="214748369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1479305135" sldId="214748369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1438843851" sldId="214748369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920602082" sldId="214748370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284743266" sldId="214748370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962844169" sldId="214748370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798675610" sldId="214748370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2604143982" sldId="214748370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121167148" sldId="214748370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066598148" sldId="214748370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1153138051" sldId="2147483707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09T23:51:08.440" v="74"/>
        <pc:sldMasterMkLst>
          <pc:docMk/>
          <pc:sldMasterMk cId="2722290943" sldId="2147483708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1127701534" sldId="214748370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3981977923" sldId="214748371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2233147880" sldId="214748371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418024873" sldId="214748371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2307343088" sldId="214748371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1295395418" sldId="214748371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4066849157" sldId="214748371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4156623241" sldId="214748371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657850137" sldId="214748371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2141646112" sldId="214748371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3736286524" sldId="214748371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1127384888" sldId="214748372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3248212992" sldId="214748372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2719312195" sldId="214748372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3555895432" sldId="214748372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1723336604" sldId="214748372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2123893171" sldId="2147483725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09T23:51:22.238" v="75"/>
        <pc:sldMasterMkLst>
          <pc:docMk/>
          <pc:sldMasterMk cId="662595598" sldId="2147483726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2591967221" sldId="214748372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1151290761" sldId="214748372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856869702" sldId="214748372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3129490313" sldId="214748373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3440932176" sldId="214748373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4258416553" sldId="214748373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2422851298" sldId="214748373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2988479160" sldId="214748373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1081707441" sldId="214748373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3099254567" sldId="214748373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3183655617" sldId="2147483737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10T00:07:37.443" v="134"/>
        <pc:sldMasterMkLst>
          <pc:docMk/>
          <pc:sldMasterMk cId="1181446088" sldId="2147483738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2428129448" sldId="214748373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2749444142" sldId="214748374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1717433773" sldId="214748374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2149080238" sldId="214748374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1723207382" sldId="214748374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289269933" sldId="214748374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157515793" sldId="214748374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719782089" sldId="214748374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655761263" sldId="214748374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115279724" sldId="214748374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2258797255" sldId="214748374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868366096" sldId="214748375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1971252187" sldId="214748375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2508087958" sldId="214748375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484411911" sldId="214748375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082386679" sldId="214748375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192112340" sldId="2147483755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10T00:08:10.711" v="135"/>
        <pc:sldMasterMkLst>
          <pc:docMk/>
          <pc:sldMasterMk cId="3710601161" sldId="2147483756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3552335329" sldId="214748375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2677870302" sldId="214748375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3038125583" sldId="214748375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2970160533" sldId="214748376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1043806139" sldId="214748376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3332768936" sldId="214748376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536297325" sldId="214748376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2782441677" sldId="214748376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1244980621" sldId="214748376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3959484625" sldId="214748376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1665320931" sldId="2147483767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10T00:08:21.680" v="136"/>
        <pc:sldMasterMkLst>
          <pc:docMk/>
          <pc:sldMasterMk cId="3795426623" sldId="2147483768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2955509238" sldId="214748376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2882431264" sldId="214748377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4160571502" sldId="214748377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2515238041" sldId="214748377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362501117" sldId="214748377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1588218588" sldId="214748377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1808189567" sldId="214748377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3945383882" sldId="214748377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2519636030" sldId="214748377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863000658" sldId="214748377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2965594785" sldId="2147483779"/>
          </pc:sldLayoutMkLst>
        </pc:sldLayoutChg>
      </pc:sldMasterChg>
      <pc:sldMasterChg chg="add addSldLayout modSldLayout">
        <pc:chgData name="KARTHICK PANDI" userId="S::karthick.pandi.2020@mumail.ie::c4a27e1f-20eb-4684-a5ed-89e00e9164d1" providerId="AD" clId="Web-{B501E8B8-4491-27E7-15CA-C4A78D556665}" dt="2020-04-10T00:08:21.680" v="136"/>
        <pc:sldMasterMkLst>
          <pc:docMk/>
          <pc:sldMasterMk cId="3759194450" sldId="2147483780"/>
        </pc:sldMasterMkLst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2798723846" sldId="2147483781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2157854404" sldId="2147483782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3348890237" sldId="2147483783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3776495530" sldId="2147483784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2366785678" sldId="2147483785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2839908604" sldId="2147483786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4202727266" sldId="2147483787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3448950767" sldId="2147483788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857226745" sldId="2147483789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3476255188" sldId="2147483790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1123467819" sldId="2147483791"/>
          </pc:sldLayoutMkLst>
        </pc:sldLayoutChg>
      </pc:sldMasterChg>
    </pc:docChg>
  </pc:docChgLst>
  <pc:docChgLst>
    <pc:chgData name="KARTHICK PANDI" userId="S::karthick.pandi.2020@mumail.ie::c4a27e1f-20eb-4684-a5ed-89e00e9164d1" providerId="AD" clId="Web-{295C0F09-2EA0-B243-D32D-0023F61695BA}"/>
    <pc:docChg chg="modSld">
      <pc:chgData name="KARTHICK PANDI" userId="S::karthick.pandi.2020@mumail.ie::c4a27e1f-20eb-4684-a5ed-89e00e9164d1" providerId="AD" clId="Web-{295C0F09-2EA0-B243-D32D-0023F61695BA}" dt="2020-04-10T21:32:38.052" v="8" actId="1076"/>
      <pc:docMkLst>
        <pc:docMk/>
      </pc:docMkLst>
      <pc:sldChg chg="addSp modSp">
        <pc:chgData name="KARTHICK PANDI" userId="S::karthick.pandi.2020@mumail.ie::c4a27e1f-20eb-4684-a5ed-89e00e9164d1" providerId="AD" clId="Web-{295C0F09-2EA0-B243-D32D-0023F61695BA}" dt="2020-04-10T21:32:38.052" v="8" actId="1076"/>
        <pc:sldMkLst>
          <pc:docMk/>
          <pc:sldMk cId="3854704298" sldId="274"/>
        </pc:sldMkLst>
        <pc:picChg chg="add mod">
          <ac:chgData name="KARTHICK PANDI" userId="S::karthick.pandi.2020@mumail.ie::c4a27e1f-20eb-4684-a5ed-89e00e9164d1" providerId="AD" clId="Web-{295C0F09-2EA0-B243-D32D-0023F61695BA}" dt="2020-04-10T21:32:38.052" v="8" actId="1076"/>
          <ac:picMkLst>
            <pc:docMk/>
            <pc:sldMk cId="3854704298" sldId="274"/>
            <ac:picMk id="2" creationId="{4B04C00E-4812-4B85-94B1-EE63CF7F91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2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5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6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5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9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9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8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2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5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2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9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7850038" cy="1649201"/>
          </a:xfrm>
        </p:spPr>
        <p:txBody>
          <a:bodyPr anchor="b">
            <a:normAutofit/>
          </a:bodyPr>
          <a:lstStyle/>
          <a:p>
            <a:pPr algn="ctr"/>
            <a:r>
              <a:rPr lang="en-GB" sz="7200" b="1" dirty="0">
                <a:latin typeface="Arial"/>
                <a:cs typeface="Arial"/>
              </a:rPr>
              <a:t>SOCIAL BOOKS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8942" y="2884561"/>
            <a:ext cx="6752908" cy="109138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3200" b="1" dirty="0">
                <a:solidFill>
                  <a:schemeClr val="tx2"/>
                </a:solidFill>
                <a:latin typeface="Arial"/>
                <a:cs typeface="Arial"/>
              </a:rPr>
              <a:t>By</a:t>
            </a:r>
          </a:p>
          <a:p>
            <a:pPr algn="ctr"/>
            <a:r>
              <a:rPr lang="en-GB" sz="3200" b="1" dirty="0" err="1">
                <a:solidFill>
                  <a:schemeClr val="tx2"/>
                </a:solidFill>
                <a:latin typeface="Arial"/>
                <a:cs typeface="Arial"/>
              </a:rPr>
              <a:t>Awais</a:t>
            </a:r>
            <a:r>
              <a:rPr lang="en-GB" sz="3200" b="1" dirty="0">
                <a:solidFill>
                  <a:schemeClr val="tx2"/>
                </a:solidFill>
                <a:latin typeface="Arial"/>
                <a:cs typeface="Arial"/>
              </a:rPr>
              <a:t> Akbar</a:t>
            </a:r>
          </a:p>
          <a:p>
            <a:pPr algn="ctr">
              <a:lnSpc>
                <a:spcPct val="90000"/>
              </a:lnSpc>
            </a:pPr>
            <a:r>
              <a:rPr lang="en-GB" sz="3200" b="1" dirty="0">
                <a:solidFill>
                  <a:schemeClr val="tx2"/>
                </a:solidFill>
                <a:latin typeface="Arial"/>
                <a:cs typeface="Arial"/>
              </a:rPr>
              <a:t>Karthick </a:t>
            </a:r>
            <a:r>
              <a:rPr lang="en-GB" sz="3200" b="1" dirty="0" err="1">
                <a:solidFill>
                  <a:schemeClr val="tx2"/>
                </a:solidFill>
                <a:latin typeface="Arial"/>
                <a:cs typeface="Arial"/>
              </a:rPr>
              <a:t>Pandi</a:t>
            </a:r>
            <a:endParaRPr lang="en-GB" sz="3200" b="1" dirty="0">
              <a:solidFill>
                <a:schemeClr val="tx2"/>
              </a:solidFill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r>
              <a:rPr lang="en-GB" sz="3200" b="1" dirty="0">
                <a:solidFill>
                  <a:schemeClr val="tx2"/>
                </a:solidFill>
                <a:latin typeface="Arial"/>
                <a:cs typeface="Arial"/>
              </a:rPr>
              <a:t>Yang Wang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>
                <a:solidFill>
                  <a:srgbClr val="C00000"/>
                </a:solidFill>
              </a:rPr>
              <a:t>                                 REQUIREMENTS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434905" y="2526526"/>
            <a:ext cx="886503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-   Search based on </a:t>
            </a:r>
            <a:r>
              <a:rPr lang="en-GB" sz="2800" b="1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Metedata</a:t>
            </a:r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tags</a:t>
            </a:r>
          </a:p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</a:t>
            </a:r>
          </a:p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-   Books Recommendation </a:t>
            </a:r>
          </a:p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7395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                                     LOGIN PAGE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279018" y="2526526"/>
            <a:ext cx="9020921" cy="3077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Login Page has Two Main Functionalities :</a:t>
            </a:r>
          </a:p>
          <a:p>
            <a:endParaRPr lang="en-GB" dirty="0">
              <a:latin typeface="Arial"/>
              <a:cs typeface="Arial"/>
            </a:endParaRPr>
          </a:p>
          <a:p>
            <a:r>
              <a:rPr lang="en-GB" dirty="0">
                <a:latin typeface="Arial"/>
                <a:cs typeface="Arial"/>
              </a:rPr>
              <a:t>                                                     </a:t>
            </a:r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1)  L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ogin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                   2) Registe</a:t>
            </a:r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r</a:t>
            </a:r>
          </a:p>
          <a:p>
            <a:endParaRPr lang="en-GB" sz="4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41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                                     LOGIN PAGE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811A1E-9639-4506-A634-34974AA1F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613" y="2535446"/>
            <a:ext cx="5502105" cy="3554457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95DC15-789B-45E4-AFFB-18EE89DB1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552" y="2535445"/>
            <a:ext cx="3423398" cy="33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65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                               PERSONAL SECTION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877683" y="3085381"/>
            <a:ext cx="9284897" cy="3570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Personal Section :</a:t>
            </a:r>
          </a:p>
          <a:p>
            <a:r>
              <a:rPr lang="en-GB" dirty="0">
                <a:latin typeface="Arial"/>
                <a:cs typeface="Arial"/>
              </a:rPr>
              <a:t>                      </a:t>
            </a:r>
            <a:endParaRPr lang="en-GB">
              <a:latin typeface="Arial"/>
              <a:cs typeface="Arial"/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      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1) This section holds the list of books available in personal section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       </a:t>
            </a:r>
            <a:endParaRPr lang="en-GB" sz="2800" b="1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2)  In addition to that it has customized search where we can able to search the books based on topics.</a:t>
            </a:r>
            <a:endParaRPr lang="en-GB" sz="2800" b="1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264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5F6C6-3FCF-459F-8A15-0D9283A6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GB" dirty="0"/>
              <a:t>                      PERSONAL SECTION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9573FA8-BE3D-4481-AB71-158672E62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6" y="2525296"/>
            <a:ext cx="12189639" cy="4336757"/>
          </a:xfrm>
        </p:spPr>
      </p:pic>
    </p:spTree>
    <p:extLst>
      <p:ext uri="{BB962C8B-B14F-4D97-AF65-F5344CB8AC3E}">
        <p14:creationId xmlns:p14="http://schemas.microsoft.com/office/powerpoint/2010/main" val="1913734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                               SOCIAL SECTION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877683" y="3085381"/>
            <a:ext cx="9284897" cy="3570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Social Section :</a:t>
            </a:r>
          </a:p>
          <a:p>
            <a:r>
              <a:rPr lang="en-GB" dirty="0">
                <a:latin typeface="Arial"/>
                <a:cs typeface="Arial"/>
              </a:rPr>
              <a:t>                      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      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1) This section holds the list of books available in social section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       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2)  In addition to that it has customized search where we can able to search the books based on topics.</a:t>
            </a:r>
          </a:p>
        </p:txBody>
      </p:sp>
    </p:spTree>
    <p:extLst>
      <p:ext uri="{BB962C8B-B14F-4D97-AF65-F5344CB8AC3E}">
        <p14:creationId xmlns:p14="http://schemas.microsoft.com/office/powerpoint/2010/main" val="627959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                               SOCIAL SECTION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877683" y="3085381"/>
            <a:ext cx="9284897" cy="27084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Social Section :</a:t>
            </a:r>
          </a:p>
          <a:p>
            <a:r>
              <a:rPr lang="en-GB" dirty="0">
                <a:latin typeface="Arial"/>
                <a:cs typeface="Arial"/>
              </a:rPr>
              <a:t>                      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      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3) Book Recommendation:  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                          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                          User can able to view other user books if they share </a:t>
            </a:r>
            <a:r>
              <a:rPr lang="en-GB" sz="2800" b="1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atleast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three books in common.</a:t>
            </a:r>
          </a:p>
        </p:txBody>
      </p:sp>
    </p:spTree>
    <p:extLst>
      <p:ext uri="{BB962C8B-B14F-4D97-AF65-F5344CB8AC3E}">
        <p14:creationId xmlns:p14="http://schemas.microsoft.com/office/powerpoint/2010/main" val="327072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5F6C6-3FCF-459F-8A15-0D9283A6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GB" dirty="0"/>
              <a:t>                      SOCIAL SECTION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54E8E3-3658-4854-9F6D-8025AC785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" y="2413747"/>
            <a:ext cx="12189124" cy="4839323"/>
          </a:xfrm>
        </p:spPr>
      </p:pic>
    </p:spTree>
    <p:extLst>
      <p:ext uri="{BB962C8B-B14F-4D97-AF65-F5344CB8AC3E}">
        <p14:creationId xmlns:p14="http://schemas.microsoft.com/office/powerpoint/2010/main" val="1955348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                                    ADD BOOK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273834" y="2567797"/>
            <a:ext cx="9888746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Add Book :</a:t>
            </a:r>
          </a:p>
          <a:p>
            <a:r>
              <a:rPr lang="en-GB" dirty="0">
                <a:latin typeface="Arial"/>
                <a:cs typeface="Arial"/>
              </a:rPr>
              <a:t>                               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1)  Here we can add books to this library .The fields which required to add the books includes:</a:t>
            </a:r>
            <a:endParaRPr lang="en-GB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3028950" lvl="6" indent="-285750">
              <a:buFont typeface="Wingdings"/>
              <a:buChar char="Ø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Title</a:t>
            </a:r>
          </a:p>
          <a:p>
            <a:pPr marL="3028950" lvl="6" indent="-285750">
              <a:buFont typeface="Wingdings"/>
              <a:buChar char="Ø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Author</a:t>
            </a:r>
          </a:p>
          <a:p>
            <a:pPr marL="3028950" lvl="6" indent="-285750">
              <a:buFont typeface="Wingdings"/>
              <a:buChar char="Ø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Public Year</a:t>
            </a:r>
          </a:p>
          <a:p>
            <a:pPr marL="3028950" lvl="6" indent="-285750">
              <a:buFont typeface="Wingdings"/>
              <a:buChar char="Ø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ISBN</a:t>
            </a:r>
          </a:p>
          <a:p>
            <a:pPr marL="3028950" lvl="6" indent="-285750">
              <a:buFont typeface="Wingdings"/>
              <a:buChar char="Ø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Abstract</a:t>
            </a:r>
          </a:p>
          <a:p>
            <a:pPr marL="3028950" lvl="6" indent="-285750">
              <a:buFont typeface="Wingdings"/>
              <a:buChar char="Ø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Metadata 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                                                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4288163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5F6C6-3FCF-459F-8A15-0D9283A6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GB" dirty="0"/>
              <a:t>                                   ADD BOOK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B46CCE-A4FA-4EE0-A4F9-9B04DF6E6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5750" y="2528944"/>
            <a:ext cx="12246632" cy="4249496"/>
          </a:xfrm>
        </p:spPr>
      </p:pic>
    </p:spTree>
    <p:extLst>
      <p:ext uri="{BB962C8B-B14F-4D97-AF65-F5344CB8AC3E}">
        <p14:creationId xmlns:p14="http://schemas.microsoft.com/office/powerpoint/2010/main" val="74531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8773C-2C46-4FB5-B625-2900809E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900" b="1" spc="-100" dirty="0">
                <a:solidFill>
                  <a:srgbClr val="C00000"/>
                </a:solidFill>
              </a:rPr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2531415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                       BOOK MANAGEMENT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273834" y="2567797"/>
            <a:ext cx="9888746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Book Management :</a:t>
            </a:r>
          </a:p>
          <a:p>
            <a:r>
              <a:rPr lang="en-GB" dirty="0">
                <a:latin typeface="Arial"/>
                <a:cs typeface="Arial"/>
              </a:rPr>
              <a:t>                               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   1) Customized search based on Title,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Author Name, Published Year and ISBN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   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                                                   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9086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5AF88-ECFD-4683-AE66-8ED7A2E6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GB" dirty="0"/>
              <a:t>                             BOOK MANAGEMENT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9ED5C2-41AE-41B7-A101-E13361F6F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" y="2406050"/>
            <a:ext cx="12194311" cy="4445852"/>
          </a:xfrm>
        </p:spPr>
      </p:pic>
    </p:spTree>
    <p:extLst>
      <p:ext uri="{BB962C8B-B14F-4D97-AF65-F5344CB8AC3E}">
        <p14:creationId xmlns:p14="http://schemas.microsoft.com/office/powerpoint/2010/main" val="1643236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773C-2C46-4FB5-B625-2900809E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609" y="-745588"/>
            <a:ext cx="3545058" cy="50784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900" b="1" spc="-100" dirty="0">
                <a:solidFill>
                  <a:schemeClr val="bg1"/>
                </a:solidFill>
              </a:rPr>
              <a:t>WEB HOSTING</a:t>
            </a:r>
          </a:p>
        </p:txBody>
      </p:sp>
      <p:pic>
        <p:nvPicPr>
          <p:cNvPr id="4" name="Picture 2" descr="Klarna signs deal with AWS | FinTech Alliance">
            <a:extLst>
              <a:ext uri="{FF2B5EF4-FFF2-40B4-BE49-F238E27FC236}">
                <a16:creationId xmlns:a16="http://schemas.microsoft.com/office/drawing/2014/main" id="{2DE163E0-9E6E-42B2-84CB-5C0887C03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306" y="1168763"/>
            <a:ext cx="6771616" cy="411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735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                                 WHY AWS ?	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2136321" y="2780632"/>
            <a:ext cx="8738558" cy="37240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Secure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Flexible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Reliable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Scalable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High Performance              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>
              <a:latin typeface="Arial"/>
              <a:cs typeface="Arial"/>
            </a:endParaRPr>
          </a:p>
          <a:p>
            <a:r>
              <a:rPr lang="en-GB" dirty="0">
                <a:latin typeface="Arial"/>
                <a:cs typeface="Arial"/>
              </a:rPr>
              <a:t>                                                    </a:t>
            </a:r>
            <a:endParaRPr lang="en-GB" sz="2800" b="1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9260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                       APP DEPLOYMENT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273834" y="2567797"/>
            <a:ext cx="98887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                                                   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4B1825-850B-4538-A9F1-A52797C49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283" y="2526526"/>
            <a:ext cx="6965618" cy="355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54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                       APP DEPLOYMENT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927273" y="2567798"/>
            <a:ext cx="9425355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AMAZON S3 :</a:t>
            </a:r>
          </a:p>
          <a:p>
            <a:r>
              <a:rPr lang="en-GB" sz="3600" b="1" dirty="0">
                <a:solidFill>
                  <a:srgbClr val="FF0000"/>
                </a:solidFill>
              </a:rPr>
              <a:t>                 </a:t>
            </a:r>
          </a:p>
          <a:p>
            <a:r>
              <a:rPr lang="en-GB" sz="3600" b="1" dirty="0">
                <a:solidFill>
                  <a:srgbClr val="FF0000"/>
                </a:solidFill>
              </a:rPr>
              <a:t>                  </a:t>
            </a:r>
            <a:r>
              <a:rPr lang="en-GB" sz="3600" b="1" dirty="0"/>
              <a:t>Storing the Files </a:t>
            </a:r>
            <a:r>
              <a:rPr lang="en-GB" sz="3600" b="1" dirty="0">
                <a:solidFill>
                  <a:srgbClr val="FF0000"/>
                </a:solidFill>
              </a:rPr>
              <a:t>    </a:t>
            </a:r>
          </a:p>
          <a:p>
            <a:r>
              <a:rPr lang="en-GB" sz="3600" b="1" dirty="0">
                <a:solidFill>
                  <a:srgbClr val="FF0000"/>
                </a:solidFill>
              </a:rPr>
              <a:t>EC2   :      </a:t>
            </a:r>
          </a:p>
          <a:p>
            <a:r>
              <a:rPr lang="en-GB" sz="3600" b="1" dirty="0">
                <a:solidFill>
                  <a:srgbClr val="FF0000"/>
                </a:solidFill>
              </a:rPr>
              <a:t>                  </a:t>
            </a:r>
            <a:r>
              <a:rPr lang="en-GB" sz="3600" b="1" dirty="0"/>
              <a:t>Virtual Server</a:t>
            </a:r>
          </a:p>
          <a:p>
            <a:r>
              <a:rPr lang="en-GB" sz="3600" b="1" dirty="0">
                <a:solidFill>
                  <a:srgbClr val="FF0000"/>
                </a:solidFill>
              </a:rPr>
              <a:t>RDS  :</a:t>
            </a:r>
          </a:p>
          <a:p>
            <a:r>
              <a:rPr lang="en-GB" sz="3600" b="1" dirty="0">
                <a:solidFill>
                  <a:srgbClr val="FF0000"/>
                </a:solidFill>
              </a:rPr>
              <a:t>                  </a:t>
            </a:r>
            <a:r>
              <a:rPr lang="en-GB" sz="3600" b="1" dirty="0"/>
              <a:t>Cloud Database                                   </a:t>
            </a:r>
            <a:endParaRPr lang="en-GB" sz="3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3557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                       APP DEPLOYMENT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927273" y="2567798"/>
            <a:ext cx="942535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API                   : </a:t>
            </a:r>
            <a:r>
              <a:rPr lang="en-GB" sz="3600" b="1" dirty="0"/>
              <a:t>REST</a:t>
            </a:r>
          </a:p>
          <a:p>
            <a:endParaRPr lang="en-GB" sz="3600" b="1" dirty="0">
              <a:solidFill>
                <a:srgbClr val="FF0000"/>
              </a:solidFill>
            </a:endParaRPr>
          </a:p>
          <a:p>
            <a:endParaRPr lang="en-GB" sz="3600" b="1" dirty="0">
              <a:solidFill>
                <a:srgbClr val="FF0000"/>
              </a:solidFill>
            </a:endParaRPr>
          </a:p>
          <a:p>
            <a:r>
              <a:rPr lang="en-GB" sz="3600" b="1" dirty="0">
                <a:solidFill>
                  <a:srgbClr val="FF0000"/>
                </a:solidFill>
              </a:rPr>
              <a:t>PROTOCOL  : </a:t>
            </a:r>
            <a:r>
              <a:rPr lang="en-GB" sz="3600" b="1" dirty="0"/>
              <a:t>HTTP </a:t>
            </a:r>
            <a:r>
              <a:rPr lang="en-GB" sz="3600" b="1" dirty="0">
                <a:solidFill>
                  <a:srgbClr val="FF0000"/>
                </a:solidFill>
              </a:rPr>
              <a:t>                             </a:t>
            </a:r>
            <a:endParaRPr lang="en-GB" sz="36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7911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7F10DB16-F3F9-4137-A171-77D7CDDFA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26" y="1020074"/>
            <a:ext cx="7113916" cy="534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0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2E9899-57CB-4843-AEC8-E9C45DAEF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1" y="1136268"/>
            <a:ext cx="11640022" cy="458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4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773C-2C46-4FB5-B625-2900809E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068250" cy="33496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900" b="1" spc="-100" dirty="0">
                <a:solidFill>
                  <a:schemeClr val="bg1"/>
                </a:solidFill>
              </a:rPr>
              <a:t>IDE</a:t>
            </a:r>
          </a:p>
        </p:txBody>
      </p:sp>
      <p:pic>
        <p:nvPicPr>
          <p:cNvPr id="1026" name="Picture 2" descr="IntelliJ IDEA - Wikipedia">
            <a:extLst>
              <a:ext uri="{FF2B5EF4-FFF2-40B4-BE49-F238E27FC236}">
                <a16:creationId xmlns:a16="http://schemas.microsoft.com/office/drawing/2014/main" id="{FD0C171F-DF4E-41AD-83E3-CEAC92E03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071" y="774895"/>
            <a:ext cx="5745480" cy="574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50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b="1" spc="-100" dirty="0">
                <a:solidFill>
                  <a:schemeClr val="bg1"/>
                </a:solidFill>
              </a:rPr>
              <a:t>HOW THESE TECHNOLOGIES ARE COMING INTO                 PLAY 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2136321" y="2780632"/>
            <a:ext cx="8738558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GB" sz="2800" b="1" dirty="0">
                <a:latin typeface="Arial"/>
                <a:cs typeface="Arial"/>
              </a:rPr>
              <a:t>Front End page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designing we used </a:t>
            </a:r>
            <a:r>
              <a:rPr lang="en-GB" sz="2800" b="1" dirty="0">
                <a:solidFill>
                  <a:srgbClr val="FF0000"/>
                </a:solidFill>
                <a:latin typeface="Arial"/>
                <a:cs typeface="Arial"/>
              </a:rPr>
              <a:t>HTML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and </a:t>
            </a:r>
            <a:r>
              <a:rPr lang="en-GB" sz="2800" b="1" dirty="0">
                <a:solidFill>
                  <a:srgbClr val="FF0000"/>
                </a:solidFill>
                <a:latin typeface="Arial"/>
                <a:cs typeface="Arial"/>
              </a:rPr>
              <a:t>CSS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. 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GB" sz="2800" b="1" dirty="0">
                <a:latin typeface="Arial"/>
                <a:cs typeface="Arial"/>
              </a:rPr>
              <a:t>Front End Framework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we opt </a:t>
            </a:r>
            <a:r>
              <a:rPr lang="en-GB" sz="2800" b="1" dirty="0">
                <a:solidFill>
                  <a:srgbClr val="FF0000"/>
                </a:solidFill>
                <a:latin typeface="Arial"/>
                <a:cs typeface="Arial"/>
              </a:rPr>
              <a:t>Bootstrap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GB" sz="2800" b="1" dirty="0">
              <a:latin typeface="Arial"/>
              <a:cs typeface="Arial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For implementing </a:t>
            </a:r>
            <a:r>
              <a:rPr lang="en-GB" sz="2800" b="1" dirty="0">
                <a:latin typeface="Arial"/>
                <a:cs typeface="Arial"/>
              </a:rPr>
              <a:t>Functions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we choose </a:t>
            </a:r>
            <a:r>
              <a:rPr lang="en-GB" sz="2800" b="1" dirty="0" err="1">
                <a:solidFill>
                  <a:srgbClr val="FF0000"/>
                </a:solidFill>
                <a:latin typeface="Arial"/>
                <a:cs typeface="Arial"/>
              </a:rPr>
              <a:t>Javascript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GB" sz="2800" b="1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en-GB" sz="4000" b="1" dirty="0">
                <a:latin typeface="Arial"/>
                <a:cs typeface="Arial"/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>
              <a:latin typeface="Arial"/>
              <a:cs typeface="Arial"/>
            </a:endParaRPr>
          </a:p>
          <a:p>
            <a:r>
              <a:rPr lang="en-GB" dirty="0">
                <a:latin typeface="Arial"/>
                <a:cs typeface="Arial"/>
              </a:rPr>
              <a:t>                                                    </a:t>
            </a:r>
            <a:endParaRPr lang="en-GB" sz="2800" b="1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917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b="1" spc="-100" dirty="0">
                <a:solidFill>
                  <a:schemeClr val="bg1"/>
                </a:solidFill>
              </a:rPr>
              <a:t>HOW THESE TECHNOLOGIES ARE COMING INTO                 PLAY 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2136321" y="2780632"/>
            <a:ext cx="8738558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GB" sz="2800" b="1" dirty="0">
                <a:latin typeface="Arial"/>
                <a:cs typeface="Arial"/>
              </a:rPr>
              <a:t>Back End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is developed with the help of </a:t>
            </a:r>
            <a:r>
              <a:rPr lang="en-GB" sz="2800" b="1" dirty="0">
                <a:solidFill>
                  <a:srgbClr val="FF0000"/>
                </a:solidFill>
                <a:latin typeface="Arial"/>
                <a:cs typeface="Arial"/>
              </a:rPr>
              <a:t>Node </a:t>
            </a:r>
            <a:r>
              <a:rPr lang="en-GB" sz="2800" b="1" dirty="0" err="1">
                <a:solidFill>
                  <a:srgbClr val="FF0000"/>
                </a:solidFill>
                <a:latin typeface="Arial"/>
                <a:cs typeface="Arial"/>
              </a:rPr>
              <a:t>Js</a:t>
            </a:r>
            <a:endParaRPr lang="en-GB" sz="2800" b="1" dirty="0">
              <a:solidFill>
                <a:srgbClr val="FF0000"/>
              </a:solidFill>
              <a:latin typeface="Arial"/>
              <a:cs typeface="Arial"/>
            </a:endParaRPr>
          </a:p>
          <a:p>
            <a:endParaRPr lang="en-GB" sz="28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For </a:t>
            </a:r>
            <a:r>
              <a:rPr lang="en-GB" sz="2800" b="1" dirty="0">
                <a:latin typeface="Arial"/>
                <a:cs typeface="Arial"/>
              </a:rPr>
              <a:t>API creation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we used </a:t>
            </a:r>
            <a:r>
              <a:rPr lang="en-GB" sz="2800" b="1" dirty="0">
                <a:solidFill>
                  <a:srgbClr val="FF0000"/>
                </a:solidFill>
                <a:latin typeface="Arial"/>
                <a:cs typeface="Arial"/>
              </a:rPr>
              <a:t>Express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a backend Framework.</a:t>
            </a:r>
          </a:p>
          <a:p>
            <a:endParaRPr lang="en-GB" sz="2800" b="1" dirty="0">
              <a:latin typeface="Arial"/>
              <a:cs typeface="Arial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And, Finally the </a:t>
            </a:r>
            <a:r>
              <a:rPr lang="en-GB" sz="2800" b="1" dirty="0">
                <a:latin typeface="Arial"/>
                <a:cs typeface="Arial"/>
              </a:rPr>
              <a:t>Database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is </a:t>
            </a:r>
            <a:r>
              <a:rPr lang="en-GB" sz="2800" b="1" dirty="0">
                <a:solidFill>
                  <a:srgbClr val="FF0000"/>
                </a:solidFill>
                <a:latin typeface="Arial"/>
                <a:cs typeface="Arial"/>
              </a:rPr>
              <a:t>Mongo</a:t>
            </a:r>
            <a:r>
              <a:rPr lang="en-GB" sz="4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 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>
              <a:latin typeface="Arial"/>
              <a:cs typeface="Arial"/>
            </a:endParaRPr>
          </a:p>
          <a:p>
            <a:r>
              <a:rPr lang="en-GB" dirty="0">
                <a:latin typeface="Arial"/>
                <a:cs typeface="Arial"/>
              </a:rPr>
              <a:t>                                                    </a:t>
            </a:r>
            <a:endParaRPr lang="en-GB" sz="2800" b="1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162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8773C-2C46-4FB5-B625-2900809E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900" b="1" spc="-100">
                <a:solidFill>
                  <a:srgbClr val="C00000"/>
                </a:solidFill>
              </a:rPr>
              <a:t>ARCHITECURE DIAGRAM</a:t>
            </a:r>
            <a:endParaRPr lang="en-US" sz="5900" b="1" spc="-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32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B04C00E-4812-4B85-94B1-EE63CF7F9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" y="767818"/>
            <a:ext cx="12189123" cy="53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0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>
                <a:solidFill>
                  <a:srgbClr val="C00000"/>
                </a:solidFill>
              </a:rPr>
              <a:t>                                 REQUIREMENTS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434905" y="2526526"/>
            <a:ext cx="8865034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-   User Sign In  and Sign UP</a:t>
            </a:r>
          </a:p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-   Adding the books to personal library by using</a:t>
            </a:r>
          </a:p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              . Title</a:t>
            </a:r>
          </a:p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              .  Author</a:t>
            </a:r>
          </a:p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              . Year</a:t>
            </a:r>
          </a:p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              . ISBN</a:t>
            </a:r>
          </a:p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              . Abstract</a:t>
            </a:r>
          </a:p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              . Metadata</a:t>
            </a:r>
          </a:p>
        </p:txBody>
      </p:sp>
    </p:spTree>
    <p:extLst>
      <p:ext uri="{BB962C8B-B14F-4D97-AF65-F5344CB8AC3E}">
        <p14:creationId xmlns:p14="http://schemas.microsoft.com/office/powerpoint/2010/main" val="83565671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1287</Words>
  <Application>Microsoft Office PowerPoint</Application>
  <PresentationFormat>Widescreen</PresentationFormat>
  <Paragraphs>107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Corbel</vt:lpstr>
      <vt:lpstr>Courier New</vt:lpstr>
      <vt:lpstr>Wingdings</vt:lpstr>
      <vt:lpstr>Wingdings 2</vt:lpstr>
      <vt:lpstr>Frame</vt:lpstr>
      <vt:lpstr>SOCIAL BOOKS</vt:lpstr>
      <vt:lpstr>TECHNOLOGIES USED</vt:lpstr>
      <vt:lpstr>PowerPoint Presentation</vt:lpstr>
      <vt:lpstr>IDE</vt:lpstr>
      <vt:lpstr>HOW THESE TECHNOLOGIES ARE COMING INTO                 PLAY ?</vt:lpstr>
      <vt:lpstr>HOW THESE TECHNOLOGIES ARE COMING INTO                 PLAY ?</vt:lpstr>
      <vt:lpstr>ARCHITECURE DIAGRAM</vt:lpstr>
      <vt:lpstr>PowerPoint Presentation</vt:lpstr>
      <vt:lpstr>                                 REQUIREMENTS</vt:lpstr>
      <vt:lpstr>                                 REQUIREMENTS</vt:lpstr>
      <vt:lpstr>                                     LOGIN PAGE</vt:lpstr>
      <vt:lpstr>                                     LOGIN PAGE</vt:lpstr>
      <vt:lpstr>                               PERSONAL SECTION</vt:lpstr>
      <vt:lpstr>                      PERSONAL SECTION</vt:lpstr>
      <vt:lpstr>                               SOCIAL SECTION</vt:lpstr>
      <vt:lpstr>                               SOCIAL SECTION</vt:lpstr>
      <vt:lpstr>                      SOCIAL SECTION</vt:lpstr>
      <vt:lpstr>                                    ADD BOOK</vt:lpstr>
      <vt:lpstr>                                   ADD BOOK</vt:lpstr>
      <vt:lpstr>                       BOOK MANAGEMENT</vt:lpstr>
      <vt:lpstr>                             BOOK MANAGEMENT</vt:lpstr>
      <vt:lpstr>WEB HOSTING</vt:lpstr>
      <vt:lpstr>                                 WHY AWS ? </vt:lpstr>
      <vt:lpstr>                       APP DEPLOYMENT</vt:lpstr>
      <vt:lpstr>                       APP DEPLOYMENT</vt:lpstr>
      <vt:lpstr>                       APP 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KARTHICK PANDI</cp:lastModifiedBy>
  <cp:revision>329</cp:revision>
  <dcterms:created xsi:type="dcterms:W3CDTF">2020-04-09T23:39:35Z</dcterms:created>
  <dcterms:modified xsi:type="dcterms:W3CDTF">2020-04-17T00:08:40Z</dcterms:modified>
</cp:coreProperties>
</file>