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296" r:id="rId4"/>
    <p:sldId id="288" r:id="rId5"/>
    <p:sldId id="304" r:id="rId6"/>
    <p:sldId id="305" r:id="rId7"/>
    <p:sldId id="273" r:id="rId8"/>
    <p:sldId id="274" r:id="rId9"/>
    <p:sldId id="280" r:id="rId10"/>
    <p:sldId id="291" r:id="rId11"/>
    <p:sldId id="290" r:id="rId12"/>
    <p:sldId id="272" r:id="rId13"/>
    <p:sldId id="307" r:id="rId14"/>
    <p:sldId id="281" r:id="rId15"/>
    <p:sldId id="275" r:id="rId16"/>
    <p:sldId id="282" r:id="rId17"/>
    <p:sldId id="294" r:id="rId18"/>
    <p:sldId id="276" r:id="rId19"/>
    <p:sldId id="283" r:id="rId20"/>
    <p:sldId id="277" r:id="rId21"/>
    <p:sldId id="284" r:id="rId22"/>
    <p:sldId id="278" r:id="rId23"/>
    <p:sldId id="300" r:id="rId24"/>
    <p:sldId id="295" r:id="rId25"/>
    <p:sldId id="302" r:id="rId26"/>
    <p:sldId id="306" r:id="rId27"/>
    <p:sldId id="285" r:id="rId28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5C0F09-2EA0-B243-D32D-0023F61695BA}" v="10" dt="2020-04-10T21:32:38.052"/>
    <p1510:client id="{4E28CB6F-D6E3-4F93-A5AC-CF2CE69C9A83}" v="1350" dt="2020-04-11T21:23:06.648"/>
    <p1510:client id="{6E1631BF-033E-4B37-B5DC-9F94B6F539FA}" v="120" dt="2020-04-10T21:17:51.082"/>
    <p1510:client id="{B501E8B8-4491-27E7-15CA-C4A78D556665}" v="173" dt="2020-04-10T00:47:11.3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THICK PANDI" userId="S::karthick.pandi.2020@mumail.ie::c4a27e1f-20eb-4684-a5ed-89e00e9164d1" providerId="AD" clId="Web-{4E28CB6F-D6E3-4F93-A5AC-CF2CE69C9A83}"/>
    <pc:docChg chg="addSld delSld modSld sldOrd">
      <pc:chgData name="KARTHICK PANDI" userId="S::karthick.pandi.2020@mumail.ie::c4a27e1f-20eb-4684-a5ed-89e00e9164d1" providerId="AD" clId="Web-{4E28CB6F-D6E3-4F93-A5AC-CF2CE69C9A83}" dt="2020-04-11T21:23:06.648" v="1331" actId="14100"/>
      <pc:docMkLst>
        <pc:docMk/>
      </pc:docMkLst>
      <pc:sldChg chg="addSp delSp modSp mod modClrScheme chgLayout">
        <pc:chgData name="KARTHICK PANDI" userId="S::karthick.pandi.2020@mumail.ie::c4a27e1f-20eb-4684-a5ed-89e00e9164d1" providerId="AD" clId="Web-{4E28CB6F-D6E3-4F93-A5AC-CF2CE69C9A83}" dt="2020-04-11T20:41:01.415" v="27" actId="20577"/>
        <pc:sldMkLst>
          <pc:docMk/>
          <pc:sldMk cId="693765278" sldId="272"/>
        </pc:sldMkLst>
        <pc:spChg chg="mod ord">
          <ac:chgData name="KARTHICK PANDI" userId="S::karthick.pandi.2020@mumail.ie::c4a27e1f-20eb-4684-a5ed-89e00e9164d1" providerId="AD" clId="Web-{4E28CB6F-D6E3-4F93-A5AC-CF2CE69C9A83}" dt="2020-04-11T20:41:01.415" v="27" actId="20577"/>
          <ac:spMkLst>
            <pc:docMk/>
            <pc:sldMk cId="693765278" sldId="272"/>
            <ac:spMk id="2" creationId="{42CA5B38-EBAF-4C64-91A1-6E5300D607D5}"/>
          </ac:spMkLst>
        </pc:spChg>
        <pc:spChg chg="add del mod ord">
          <ac:chgData name="KARTHICK PANDI" userId="S::karthick.pandi.2020@mumail.ie::c4a27e1f-20eb-4684-a5ed-89e00e9164d1" providerId="AD" clId="Web-{4E28CB6F-D6E3-4F93-A5AC-CF2CE69C9A83}" dt="2020-04-11T20:40:45.571" v="2"/>
          <ac:spMkLst>
            <pc:docMk/>
            <pc:sldMk cId="693765278" sldId="272"/>
            <ac:spMk id="3" creationId="{5729CDB0-3168-4DC0-8278-65379D3AC132}"/>
          </ac:spMkLst>
        </pc:spChg>
        <pc:spChg chg="add">
          <ac:chgData name="KARTHICK PANDI" userId="S::karthick.pandi.2020@mumail.ie::c4a27e1f-20eb-4684-a5ed-89e00e9164d1" providerId="AD" clId="Web-{4E28CB6F-D6E3-4F93-A5AC-CF2CE69C9A83}" dt="2020-04-11T20:40:36.165" v="1"/>
          <ac:spMkLst>
            <pc:docMk/>
            <pc:sldMk cId="693765278" sldId="272"/>
            <ac:spMk id="5" creationId="{29DC5A77-10C9-4ECF-B7EB-8D917F36A9EE}"/>
          </ac:spMkLst>
        </pc:spChg>
        <pc:spChg chg="add">
          <ac:chgData name="KARTHICK PANDI" userId="S::karthick.pandi.2020@mumail.ie::c4a27e1f-20eb-4684-a5ed-89e00e9164d1" providerId="AD" clId="Web-{4E28CB6F-D6E3-4F93-A5AC-CF2CE69C9A83}" dt="2020-04-11T20:40:36.165" v="1"/>
          <ac:spMkLst>
            <pc:docMk/>
            <pc:sldMk cId="693765278" sldId="272"/>
            <ac:spMk id="6" creationId="{2FFE28B5-FB16-49A9-B851-3C35FAC0CACB}"/>
          </ac:spMkLst>
        </pc:spChg>
        <pc:spChg chg="add">
          <ac:chgData name="KARTHICK PANDI" userId="S::karthick.pandi.2020@mumail.ie::c4a27e1f-20eb-4684-a5ed-89e00e9164d1" providerId="AD" clId="Web-{4E28CB6F-D6E3-4F93-A5AC-CF2CE69C9A83}" dt="2020-04-11T20:40:36.165" v="1"/>
          <ac:spMkLst>
            <pc:docMk/>
            <pc:sldMk cId="693765278" sldId="272"/>
            <ac:spMk id="7" creationId="{01014442-855A-4E0F-8D09-C314661A48B9}"/>
          </ac:spMkLst>
        </pc:spChg>
        <pc:spChg chg="add">
          <ac:chgData name="KARTHICK PANDI" userId="S::karthick.pandi.2020@mumail.ie::c4a27e1f-20eb-4684-a5ed-89e00e9164d1" providerId="AD" clId="Web-{4E28CB6F-D6E3-4F93-A5AC-CF2CE69C9A83}" dt="2020-04-11T20:40:36.165" v="1"/>
          <ac:spMkLst>
            <pc:docMk/>
            <pc:sldMk cId="693765278" sldId="272"/>
            <ac:spMk id="9" creationId="{9B1ABF09-86CF-414E-88A5-2B84CC7232A9}"/>
          </ac:spMkLst>
        </pc:spChg>
        <pc:spChg chg="add">
          <ac:chgData name="KARTHICK PANDI" userId="S::karthick.pandi.2020@mumail.ie::c4a27e1f-20eb-4684-a5ed-89e00e9164d1" providerId="AD" clId="Web-{4E28CB6F-D6E3-4F93-A5AC-CF2CE69C9A83}" dt="2020-04-11T20:40:36.165" v="1"/>
          <ac:spMkLst>
            <pc:docMk/>
            <pc:sldMk cId="693765278" sldId="272"/>
            <ac:spMk id="11" creationId="{3FE91770-CDBB-4D24-94E5-AD484F36CE87}"/>
          </ac:spMkLst>
        </pc:spChg>
        <pc:picChg chg="add mod ord">
          <ac:chgData name="KARTHICK PANDI" userId="S::karthick.pandi.2020@mumail.ie::c4a27e1f-20eb-4684-a5ed-89e00e9164d1" providerId="AD" clId="Web-{4E28CB6F-D6E3-4F93-A5AC-CF2CE69C9A83}" dt="2020-04-11T20:40:45.571" v="2"/>
          <ac:picMkLst>
            <pc:docMk/>
            <pc:sldMk cId="693765278" sldId="272"/>
            <ac:picMk id="4" creationId="{D2811A1E-9639-4506-A634-34974AA1F74B}"/>
          </ac:picMkLst>
        </pc:picChg>
      </pc:sldChg>
      <pc:sldChg chg="addSp delSp modSp new mod setBg">
        <pc:chgData name="KARTHICK PANDI" userId="S::karthick.pandi.2020@mumail.ie::c4a27e1f-20eb-4684-a5ed-89e00e9164d1" providerId="AD" clId="Web-{4E28CB6F-D6E3-4F93-A5AC-CF2CE69C9A83}" dt="2020-04-11T20:51:58.879" v="128" actId="14100"/>
        <pc:sldMkLst>
          <pc:docMk/>
          <pc:sldMk cId="1913734537" sldId="275"/>
        </pc:sldMkLst>
        <pc:spChg chg="mod">
          <ac:chgData name="KARTHICK PANDI" userId="S::karthick.pandi.2020@mumail.ie::c4a27e1f-20eb-4684-a5ed-89e00e9164d1" providerId="AD" clId="Web-{4E28CB6F-D6E3-4F93-A5AC-CF2CE69C9A83}" dt="2020-04-11T20:46:22.866" v="80" actId="20577"/>
          <ac:spMkLst>
            <pc:docMk/>
            <pc:sldMk cId="1913734537" sldId="275"/>
            <ac:spMk id="2" creationId="{FD65F6C6-3FCF-459F-8A15-0D9283A6E883}"/>
          </ac:spMkLst>
        </pc:spChg>
        <pc:spChg chg="del mod">
          <ac:chgData name="KARTHICK PANDI" userId="S::karthick.pandi.2020@mumail.ie::c4a27e1f-20eb-4684-a5ed-89e00e9164d1" providerId="AD" clId="Web-{4E28CB6F-D6E3-4F93-A5AC-CF2CE69C9A83}" dt="2020-04-11T20:46:00.804" v="32"/>
          <ac:spMkLst>
            <pc:docMk/>
            <pc:sldMk cId="1913734537" sldId="275"/>
            <ac:spMk id="3" creationId="{C916BC65-9A47-4B03-851B-7A54C41C9111}"/>
          </ac:spMkLst>
        </pc:spChg>
        <pc:spChg chg="add">
          <ac:chgData name="KARTHICK PANDI" userId="S::karthick.pandi.2020@mumail.ie::c4a27e1f-20eb-4684-a5ed-89e00e9164d1" providerId="AD" clId="Web-{4E28CB6F-D6E3-4F93-A5AC-CF2CE69C9A83}" dt="2020-04-11T20:41:42.087" v="31"/>
          <ac:spMkLst>
            <pc:docMk/>
            <pc:sldMk cId="1913734537" sldId="275"/>
            <ac:spMk id="8" creationId="{29DC5A77-10C9-4ECF-B7EB-8D917F36A9EE}"/>
          </ac:spMkLst>
        </pc:spChg>
        <pc:spChg chg="add">
          <ac:chgData name="KARTHICK PANDI" userId="S::karthick.pandi.2020@mumail.ie::c4a27e1f-20eb-4684-a5ed-89e00e9164d1" providerId="AD" clId="Web-{4E28CB6F-D6E3-4F93-A5AC-CF2CE69C9A83}" dt="2020-04-11T20:41:42.087" v="31"/>
          <ac:spMkLst>
            <pc:docMk/>
            <pc:sldMk cId="1913734537" sldId="275"/>
            <ac:spMk id="10" creationId="{2FFE28B5-FB16-49A9-B851-3C35FAC0CACB}"/>
          </ac:spMkLst>
        </pc:spChg>
        <pc:spChg chg="add">
          <ac:chgData name="KARTHICK PANDI" userId="S::karthick.pandi.2020@mumail.ie::c4a27e1f-20eb-4684-a5ed-89e00e9164d1" providerId="AD" clId="Web-{4E28CB6F-D6E3-4F93-A5AC-CF2CE69C9A83}" dt="2020-04-11T20:41:42.087" v="31"/>
          <ac:spMkLst>
            <pc:docMk/>
            <pc:sldMk cId="1913734537" sldId="275"/>
            <ac:spMk id="12" creationId="{01014442-855A-4E0F-8D09-C314661A48B9}"/>
          </ac:spMkLst>
        </pc:spChg>
        <pc:spChg chg="add">
          <ac:chgData name="KARTHICK PANDI" userId="S::karthick.pandi.2020@mumail.ie::c4a27e1f-20eb-4684-a5ed-89e00e9164d1" providerId="AD" clId="Web-{4E28CB6F-D6E3-4F93-A5AC-CF2CE69C9A83}" dt="2020-04-11T20:41:42.087" v="31"/>
          <ac:spMkLst>
            <pc:docMk/>
            <pc:sldMk cId="1913734537" sldId="275"/>
            <ac:spMk id="14" creationId="{9B1ABF09-86CF-414E-88A5-2B84CC7232A9}"/>
          </ac:spMkLst>
        </pc:spChg>
        <pc:spChg chg="add">
          <ac:chgData name="KARTHICK PANDI" userId="S::karthick.pandi.2020@mumail.ie::c4a27e1f-20eb-4684-a5ed-89e00e9164d1" providerId="AD" clId="Web-{4E28CB6F-D6E3-4F93-A5AC-CF2CE69C9A83}" dt="2020-04-11T20:41:42.087" v="31"/>
          <ac:spMkLst>
            <pc:docMk/>
            <pc:sldMk cId="1913734537" sldId="275"/>
            <ac:spMk id="16" creationId="{3FE91770-CDBB-4D24-94E5-AD484F36CE87}"/>
          </ac:spMkLst>
        </pc:spChg>
        <pc:picChg chg="add mod ord">
          <ac:chgData name="KARTHICK PANDI" userId="S::karthick.pandi.2020@mumail.ie::c4a27e1f-20eb-4684-a5ed-89e00e9164d1" providerId="AD" clId="Web-{4E28CB6F-D6E3-4F93-A5AC-CF2CE69C9A83}" dt="2020-04-11T20:51:58.879" v="128" actId="14100"/>
          <ac:picMkLst>
            <pc:docMk/>
            <pc:sldMk cId="1913734537" sldId="275"/>
            <ac:picMk id="4" creationId="{49573FA8-BE3D-4481-AB71-158672E62A28}"/>
          </ac:picMkLst>
        </pc:picChg>
      </pc:sldChg>
      <pc:sldChg chg="addSp delSp modSp add replId">
        <pc:chgData name="KARTHICK PANDI" userId="S::karthick.pandi.2020@mumail.ie::c4a27e1f-20eb-4684-a5ed-89e00e9164d1" providerId="AD" clId="Web-{4E28CB6F-D6E3-4F93-A5AC-CF2CE69C9A83}" dt="2020-04-11T20:51:49.051" v="126" actId="14100"/>
        <pc:sldMkLst>
          <pc:docMk/>
          <pc:sldMk cId="1955348653" sldId="276"/>
        </pc:sldMkLst>
        <pc:spChg chg="mod">
          <ac:chgData name="KARTHICK PANDI" userId="S::karthick.pandi.2020@mumail.ie::c4a27e1f-20eb-4684-a5ed-89e00e9164d1" providerId="AD" clId="Web-{4E28CB6F-D6E3-4F93-A5AC-CF2CE69C9A83}" dt="2020-04-11T20:49:18.099" v="96" actId="20577"/>
          <ac:spMkLst>
            <pc:docMk/>
            <pc:sldMk cId="1955348653" sldId="276"/>
            <ac:spMk id="2" creationId="{FD65F6C6-3FCF-459F-8A15-0D9283A6E883}"/>
          </ac:spMkLst>
        </pc:spChg>
        <pc:spChg chg="add del mod">
          <ac:chgData name="KARTHICK PANDI" userId="S::karthick.pandi.2020@mumail.ie::c4a27e1f-20eb-4684-a5ed-89e00e9164d1" providerId="AD" clId="Web-{4E28CB6F-D6E3-4F93-A5AC-CF2CE69C9A83}" dt="2020-04-11T20:49:22.568" v="99"/>
          <ac:spMkLst>
            <pc:docMk/>
            <pc:sldMk cId="1955348653" sldId="276"/>
            <ac:spMk id="5" creationId="{7DACC1ED-DD2C-49EF-B94A-A0CC9EE6E2C2}"/>
          </ac:spMkLst>
        </pc:spChg>
        <pc:picChg chg="del">
          <ac:chgData name="KARTHICK PANDI" userId="S::karthick.pandi.2020@mumail.ie::c4a27e1f-20eb-4684-a5ed-89e00e9164d1" providerId="AD" clId="Web-{4E28CB6F-D6E3-4F93-A5AC-CF2CE69C9A83}" dt="2020-04-11T20:49:19.724" v="98"/>
          <ac:picMkLst>
            <pc:docMk/>
            <pc:sldMk cId="1955348653" sldId="276"/>
            <ac:picMk id="4" creationId="{49573FA8-BE3D-4481-AB71-158672E62A28}"/>
          </ac:picMkLst>
        </pc:picChg>
        <pc:picChg chg="add mod ord">
          <ac:chgData name="KARTHICK PANDI" userId="S::karthick.pandi.2020@mumail.ie::c4a27e1f-20eb-4684-a5ed-89e00e9164d1" providerId="AD" clId="Web-{4E28CB6F-D6E3-4F93-A5AC-CF2CE69C9A83}" dt="2020-04-11T20:51:49.051" v="126" actId="14100"/>
          <ac:picMkLst>
            <pc:docMk/>
            <pc:sldMk cId="1955348653" sldId="276"/>
            <ac:picMk id="6" creationId="{2054E8E3-3658-4854-9F6D-8025AC785776}"/>
          </ac:picMkLst>
        </pc:picChg>
      </pc:sldChg>
      <pc:sldChg chg="addSp delSp modSp add replId">
        <pc:chgData name="KARTHICK PANDI" userId="S::karthick.pandi.2020@mumail.ie::c4a27e1f-20eb-4684-a5ed-89e00e9164d1" providerId="AD" clId="Web-{4E28CB6F-D6E3-4F93-A5AC-CF2CE69C9A83}" dt="2020-04-11T20:51:34.895" v="124" actId="14100"/>
        <pc:sldMkLst>
          <pc:docMk/>
          <pc:sldMk cId="745318177" sldId="277"/>
        </pc:sldMkLst>
        <pc:spChg chg="mod">
          <ac:chgData name="KARTHICK PANDI" userId="S::karthick.pandi.2020@mumail.ie::c4a27e1f-20eb-4684-a5ed-89e00e9164d1" providerId="AD" clId="Web-{4E28CB6F-D6E3-4F93-A5AC-CF2CE69C9A83}" dt="2020-04-11T20:50:56.645" v="113" actId="20577"/>
          <ac:spMkLst>
            <pc:docMk/>
            <pc:sldMk cId="745318177" sldId="277"/>
            <ac:spMk id="2" creationId="{FD65F6C6-3FCF-459F-8A15-0D9283A6E883}"/>
          </ac:spMkLst>
        </pc:spChg>
        <pc:spChg chg="add del mod">
          <ac:chgData name="KARTHICK PANDI" userId="S::karthick.pandi.2020@mumail.ie::c4a27e1f-20eb-4684-a5ed-89e00e9164d1" providerId="AD" clId="Web-{4E28CB6F-D6E3-4F93-A5AC-CF2CE69C9A83}" dt="2020-04-11T20:51:02.176" v="117"/>
          <ac:spMkLst>
            <pc:docMk/>
            <pc:sldMk cId="745318177" sldId="277"/>
            <ac:spMk id="5" creationId="{EDF0BCDF-32BF-46E9-9BFB-C6ED25B161BF}"/>
          </ac:spMkLst>
        </pc:spChg>
        <pc:picChg chg="del">
          <ac:chgData name="KARTHICK PANDI" userId="S::karthick.pandi.2020@mumail.ie::c4a27e1f-20eb-4684-a5ed-89e00e9164d1" providerId="AD" clId="Web-{4E28CB6F-D6E3-4F93-A5AC-CF2CE69C9A83}" dt="2020-04-11T20:50:59.114" v="116"/>
          <ac:picMkLst>
            <pc:docMk/>
            <pc:sldMk cId="745318177" sldId="277"/>
            <ac:picMk id="4" creationId="{49573FA8-BE3D-4481-AB71-158672E62A28}"/>
          </ac:picMkLst>
        </pc:picChg>
        <pc:picChg chg="add mod ord">
          <ac:chgData name="KARTHICK PANDI" userId="S::karthick.pandi.2020@mumail.ie::c4a27e1f-20eb-4684-a5ed-89e00e9164d1" providerId="AD" clId="Web-{4E28CB6F-D6E3-4F93-A5AC-CF2CE69C9A83}" dt="2020-04-11T20:51:34.895" v="124" actId="14100"/>
          <ac:picMkLst>
            <pc:docMk/>
            <pc:sldMk cId="745318177" sldId="277"/>
            <ac:picMk id="6" creationId="{32B46CCE-A4FA-4EE0-A4F9-9B04DF6E6978}"/>
          </ac:picMkLst>
        </pc:picChg>
      </pc:sldChg>
      <pc:sldChg chg="addSp delSp modSp new mod setBg">
        <pc:chgData name="KARTHICK PANDI" userId="S::karthick.pandi.2020@mumail.ie::c4a27e1f-20eb-4684-a5ed-89e00e9164d1" providerId="AD" clId="Web-{4E28CB6F-D6E3-4F93-A5AC-CF2CE69C9A83}" dt="2020-04-11T20:53:33.472" v="184" actId="14100"/>
        <pc:sldMkLst>
          <pc:docMk/>
          <pc:sldMk cId="1643236380" sldId="278"/>
        </pc:sldMkLst>
        <pc:spChg chg="mod">
          <ac:chgData name="KARTHICK PANDI" userId="S::karthick.pandi.2020@mumail.ie::c4a27e1f-20eb-4684-a5ed-89e00e9164d1" providerId="AD" clId="Web-{4E28CB6F-D6E3-4F93-A5AC-CF2CE69C9A83}" dt="2020-04-11T20:53:18.707" v="178" actId="20577"/>
          <ac:spMkLst>
            <pc:docMk/>
            <pc:sldMk cId="1643236380" sldId="278"/>
            <ac:spMk id="2" creationId="{8B05AF88-ECFD-4683-AE66-8ED7A2E68156}"/>
          </ac:spMkLst>
        </pc:spChg>
        <pc:spChg chg="del mod">
          <ac:chgData name="KARTHICK PANDI" userId="S::karthick.pandi.2020@mumail.ie::c4a27e1f-20eb-4684-a5ed-89e00e9164d1" providerId="AD" clId="Web-{4E28CB6F-D6E3-4F93-A5AC-CF2CE69C9A83}" dt="2020-04-11T20:53:22.488" v="181"/>
          <ac:spMkLst>
            <pc:docMk/>
            <pc:sldMk cId="1643236380" sldId="278"/>
            <ac:spMk id="3" creationId="{26D7ACD9-2F69-43A9-A81E-5E30A1060E04}"/>
          </ac:spMkLst>
        </pc:spChg>
        <pc:spChg chg="add">
          <ac:chgData name="KARTHICK PANDI" userId="S::karthick.pandi.2020@mumail.ie::c4a27e1f-20eb-4684-a5ed-89e00e9164d1" providerId="AD" clId="Web-{4E28CB6F-D6E3-4F93-A5AC-CF2CE69C9A83}" dt="2020-04-11T20:53:01.004" v="130"/>
          <ac:spMkLst>
            <pc:docMk/>
            <pc:sldMk cId="1643236380" sldId="278"/>
            <ac:spMk id="8" creationId="{29DC5A77-10C9-4ECF-B7EB-8D917F36A9EE}"/>
          </ac:spMkLst>
        </pc:spChg>
        <pc:spChg chg="add">
          <ac:chgData name="KARTHICK PANDI" userId="S::karthick.pandi.2020@mumail.ie::c4a27e1f-20eb-4684-a5ed-89e00e9164d1" providerId="AD" clId="Web-{4E28CB6F-D6E3-4F93-A5AC-CF2CE69C9A83}" dt="2020-04-11T20:53:01.004" v="130"/>
          <ac:spMkLst>
            <pc:docMk/>
            <pc:sldMk cId="1643236380" sldId="278"/>
            <ac:spMk id="10" creationId="{2FFE28B5-FB16-49A9-B851-3C35FAC0CACB}"/>
          </ac:spMkLst>
        </pc:spChg>
        <pc:spChg chg="add">
          <ac:chgData name="KARTHICK PANDI" userId="S::karthick.pandi.2020@mumail.ie::c4a27e1f-20eb-4684-a5ed-89e00e9164d1" providerId="AD" clId="Web-{4E28CB6F-D6E3-4F93-A5AC-CF2CE69C9A83}" dt="2020-04-11T20:53:01.004" v="130"/>
          <ac:spMkLst>
            <pc:docMk/>
            <pc:sldMk cId="1643236380" sldId="278"/>
            <ac:spMk id="12" creationId="{01014442-855A-4E0F-8D09-C314661A48B9}"/>
          </ac:spMkLst>
        </pc:spChg>
        <pc:spChg chg="add">
          <ac:chgData name="KARTHICK PANDI" userId="S::karthick.pandi.2020@mumail.ie::c4a27e1f-20eb-4684-a5ed-89e00e9164d1" providerId="AD" clId="Web-{4E28CB6F-D6E3-4F93-A5AC-CF2CE69C9A83}" dt="2020-04-11T20:53:01.004" v="130"/>
          <ac:spMkLst>
            <pc:docMk/>
            <pc:sldMk cId="1643236380" sldId="278"/>
            <ac:spMk id="14" creationId="{9B1ABF09-86CF-414E-88A5-2B84CC7232A9}"/>
          </ac:spMkLst>
        </pc:spChg>
        <pc:spChg chg="add">
          <ac:chgData name="KARTHICK PANDI" userId="S::karthick.pandi.2020@mumail.ie::c4a27e1f-20eb-4684-a5ed-89e00e9164d1" providerId="AD" clId="Web-{4E28CB6F-D6E3-4F93-A5AC-CF2CE69C9A83}" dt="2020-04-11T20:53:01.004" v="130"/>
          <ac:spMkLst>
            <pc:docMk/>
            <pc:sldMk cId="1643236380" sldId="278"/>
            <ac:spMk id="16" creationId="{3FE91770-CDBB-4D24-94E5-AD484F36CE87}"/>
          </ac:spMkLst>
        </pc:spChg>
        <pc:picChg chg="add mod ord">
          <ac:chgData name="KARTHICK PANDI" userId="S::karthick.pandi.2020@mumail.ie::c4a27e1f-20eb-4684-a5ed-89e00e9164d1" providerId="AD" clId="Web-{4E28CB6F-D6E3-4F93-A5AC-CF2CE69C9A83}" dt="2020-04-11T20:53:33.472" v="184" actId="14100"/>
          <ac:picMkLst>
            <pc:docMk/>
            <pc:sldMk cId="1643236380" sldId="278"/>
            <ac:picMk id="4" creationId="{D49ED5C2-41AE-41B7-A101-E13361F6FAF6}"/>
          </ac:picMkLst>
        </pc:picChg>
      </pc:sldChg>
      <pc:sldChg chg="new del ord">
        <pc:chgData name="KARTHICK PANDI" userId="S::karthick.pandi.2020@mumail.ie::c4a27e1f-20eb-4684-a5ed-89e00e9164d1" providerId="AD" clId="Web-{4E28CB6F-D6E3-4F93-A5AC-CF2CE69C9A83}" dt="2020-04-11T21:00:28.579" v="350"/>
        <pc:sldMkLst>
          <pc:docMk/>
          <pc:sldMk cId="768676325" sldId="279"/>
        </pc:sldMkLst>
      </pc:sldChg>
      <pc:sldChg chg="addSp delSp modSp add ord replId">
        <pc:chgData name="KARTHICK PANDI" userId="S::karthick.pandi.2020@mumail.ie::c4a27e1f-20eb-4684-a5ed-89e00e9164d1" providerId="AD" clId="Web-{4E28CB6F-D6E3-4F93-A5AC-CF2CE69C9A83}" dt="2020-04-11T21:07:44.811" v="769" actId="20577"/>
        <pc:sldMkLst>
          <pc:docMk/>
          <pc:sldMk cId="835656719" sldId="280"/>
        </pc:sldMkLst>
        <pc:spChg chg="add del mod">
          <ac:chgData name="KARTHICK PANDI" userId="S::karthick.pandi.2020@mumail.ie::c4a27e1f-20eb-4684-a5ed-89e00e9164d1" providerId="AD" clId="Web-{4E28CB6F-D6E3-4F93-A5AC-CF2CE69C9A83}" dt="2020-04-11T20:56:41.330" v="213"/>
          <ac:spMkLst>
            <pc:docMk/>
            <pc:sldMk cId="835656719" sldId="280"/>
            <ac:spMk id="8" creationId="{1C4388C2-02BA-4D99-AD96-6BDCEA607059}"/>
          </ac:spMkLst>
        </pc:spChg>
        <pc:spChg chg="add mod">
          <ac:chgData name="KARTHICK PANDI" userId="S::karthick.pandi.2020@mumail.ie::c4a27e1f-20eb-4684-a5ed-89e00e9164d1" providerId="AD" clId="Web-{4E28CB6F-D6E3-4F93-A5AC-CF2CE69C9A83}" dt="2020-04-11T21:07:44.811" v="769" actId="20577"/>
          <ac:spMkLst>
            <pc:docMk/>
            <pc:sldMk cId="835656719" sldId="280"/>
            <ac:spMk id="10" creationId="{E7E1857B-DD12-4EAA-A375-66DFDDF0CACF}"/>
          </ac:spMkLst>
        </pc:spChg>
        <pc:picChg chg="del">
          <ac:chgData name="KARTHICK PANDI" userId="S::karthick.pandi.2020@mumail.ie::c4a27e1f-20eb-4684-a5ed-89e00e9164d1" providerId="AD" clId="Web-{4E28CB6F-D6E3-4F93-A5AC-CF2CE69C9A83}" dt="2020-04-11T20:55:13.206" v="188"/>
          <ac:picMkLst>
            <pc:docMk/>
            <pc:sldMk cId="835656719" sldId="280"/>
            <ac:picMk id="4" creationId="{D2811A1E-9639-4506-A634-34974AA1F74B}"/>
          </ac:picMkLst>
        </pc:picChg>
      </pc:sldChg>
      <pc:sldChg chg="modSp add ord replId">
        <pc:chgData name="KARTHICK PANDI" userId="S::karthick.pandi.2020@mumail.ie::c4a27e1f-20eb-4684-a5ed-89e00e9164d1" providerId="AD" clId="Web-{4E28CB6F-D6E3-4F93-A5AC-CF2CE69C9A83}" dt="2020-04-11T21:07:37.498" v="767" actId="20577"/>
        <pc:sldMkLst>
          <pc:docMk/>
          <pc:sldMk cId="2452647310" sldId="281"/>
        </pc:sldMkLst>
        <pc:spChg chg="mod">
          <ac:chgData name="KARTHICK PANDI" userId="S::karthick.pandi.2020@mumail.ie::c4a27e1f-20eb-4684-a5ed-89e00e9164d1" providerId="AD" clId="Web-{4E28CB6F-D6E3-4F93-A5AC-CF2CE69C9A83}" dt="2020-04-11T21:01:04.328" v="388" actId="20577"/>
          <ac:spMkLst>
            <pc:docMk/>
            <pc:sldMk cId="2452647310" sldId="281"/>
            <ac:spMk id="2" creationId="{42CA5B38-EBAF-4C64-91A1-6E5300D607D5}"/>
          </ac:spMkLst>
        </pc:spChg>
        <pc:spChg chg="mod">
          <ac:chgData name="KARTHICK PANDI" userId="S::karthick.pandi.2020@mumail.ie::c4a27e1f-20eb-4684-a5ed-89e00e9164d1" providerId="AD" clId="Web-{4E28CB6F-D6E3-4F93-A5AC-CF2CE69C9A83}" dt="2020-04-11T21:07:37.498" v="767" actId="20577"/>
          <ac:spMkLst>
            <pc:docMk/>
            <pc:sldMk cId="2452647310" sldId="281"/>
            <ac:spMk id="10" creationId="{E7E1857B-DD12-4EAA-A375-66DFDDF0CACF}"/>
          </ac:spMkLst>
        </pc:spChg>
      </pc:sldChg>
      <pc:sldChg chg="modSp add ord replId">
        <pc:chgData name="KARTHICK PANDI" userId="S::karthick.pandi.2020@mumail.ie::c4a27e1f-20eb-4684-a5ed-89e00e9164d1" providerId="AD" clId="Web-{4E28CB6F-D6E3-4F93-A5AC-CF2CE69C9A83}" dt="2020-04-11T21:10:46.325" v="790" actId="20577"/>
        <pc:sldMkLst>
          <pc:docMk/>
          <pc:sldMk cId="627959921" sldId="282"/>
        </pc:sldMkLst>
        <pc:spChg chg="mod">
          <ac:chgData name="KARTHICK PANDI" userId="S::karthick.pandi.2020@mumail.ie::c4a27e1f-20eb-4684-a5ed-89e00e9164d1" providerId="AD" clId="Web-{4E28CB6F-D6E3-4F93-A5AC-CF2CE69C9A83}" dt="2020-04-11T21:10:01.544" v="776" actId="20577"/>
          <ac:spMkLst>
            <pc:docMk/>
            <pc:sldMk cId="627959921" sldId="282"/>
            <ac:spMk id="2" creationId="{42CA5B38-EBAF-4C64-91A1-6E5300D607D5}"/>
          </ac:spMkLst>
        </pc:spChg>
        <pc:spChg chg="mod">
          <ac:chgData name="KARTHICK PANDI" userId="S::karthick.pandi.2020@mumail.ie::c4a27e1f-20eb-4684-a5ed-89e00e9164d1" providerId="AD" clId="Web-{4E28CB6F-D6E3-4F93-A5AC-CF2CE69C9A83}" dt="2020-04-11T21:10:46.325" v="790" actId="20577"/>
          <ac:spMkLst>
            <pc:docMk/>
            <pc:sldMk cId="627959921" sldId="282"/>
            <ac:spMk id="10" creationId="{E7E1857B-DD12-4EAA-A375-66DFDDF0CACF}"/>
          </ac:spMkLst>
        </pc:spChg>
      </pc:sldChg>
      <pc:sldChg chg="modSp add ord replId">
        <pc:chgData name="KARTHICK PANDI" userId="S::karthick.pandi.2020@mumail.ie::c4a27e1f-20eb-4684-a5ed-89e00e9164d1" providerId="AD" clId="Web-{4E28CB6F-D6E3-4F93-A5AC-CF2CE69C9A83}" dt="2020-04-11T21:15:08.401" v="1091" actId="20577"/>
        <pc:sldMkLst>
          <pc:docMk/>
          <pc:sldMk cId="4288163776" sldId="283"/>
        </pc:sldMkLst>
        <pc:spChg chg="mod">
          <ac:chgData name="KARTHICK PANDI" userId="S::karthick.pandi.2020@mumail.ie::c4a27e1f-20eb-4684-a5ed-89e00e9164d1" providerId="AD" clId="Web-{4E28CB6F-D6E3-4F93-A5AC-CF2CE69C9A83}" dt="2020-04-11T21:11:36.653" v="804" actId="20577"/>
          <ac:spMkLst>
            <pc:docMk/>
            <pc:sldMk cId="4288163776" sldId="283"/>
            <ac:spMk id="2" creationId="{42CA5B38-EBAF-4C64-91A1-6E5300D607D5}"/>
          </ac:spMkLst>
        </pc:spChg>
        <pc:spChg chg="mod">
          <ac:chgData name="KARTHICK PANDI" userId="S::karthick.pandi.2020@mumail.ie::c4a27e1f-20eb-4684-a5ed-89e00e9164d1" providerId="AD" clId="Web-{4E28CB6F-D6E3-4F93-A5AC-CF2CE69C9A83}" dt="2020-04-11T21:15:08.401" v="1091" actId="20577"/>
          <ac:spMkLst>
            <pc:docMk/>
            <pc:sldMk cId="4288163776" sldId="283"/>
            <ac:spMk id="10" creationId="{E7E1857B-DD12-4EAA-A375-66DFDDF0CACF}"/>
          </ac:spMkLst>
        </pc:spChg>
      </pc:sldChg>
      <pc:sldChg chg="modSp add ord replId">
        <pc:chgData name="KARTHICK PANDI" userId="S::karthick.pandi.2020@mumail.ie::c4a27e1f-20eb-4684-a5ed-89e00e9164d1" providerId="AD" clId="Web-{4E28CB6F-D6E3-4F93-A5AC-CF2CE69C9A83}" dt="2020-04-11T21:20:41.118" v="1324" actId="20577"/>
        <pc:sldMkLst>
          <pc:docMk/>
          <pc:sldMk cId="909086268" sldId="284"/>
        </pc:sldMkLst>
        <pc:spChg chg="mod">
          <ac:chgData name="KARTHICK PANDI" userId="S::karthick.pandi.2020@mumail.ie::c4a27e1f-20eb-4684-a5ed-89e00e9164d1" providerId="AD" clId="Web-{4E28CB6F-D6E3-4F93-A5AC-CF2CE69C9A83}" dt="2020-04-11T21:15:45.479" v="1119" actId="20577"/>
          <ac:spMkLst>
            <pc:docMk/>
            <pc:sldMk cId="909086268" sldId="284"/>
            <ac:spMk id="2" creationId="{42CA5B38-EBAF-4C64-91A1-6E5300D607D5}"/>
          </ac:spMkLst>
        </pc:spChg>
        <pc:spChg chg="mod">
          <ac:chgData name="KARTHICK PANDI" userId="S::karthick.pandi.2020@mumail.ie::c4a27e1f-20eb-4684-a5ed-89e00e9164d1" providerId="AD" clId="Web-{4E28CB6F-D6E3-4F93-A5AC-CF2CE69C9A83}" dt="2020-04-11T21:20:41.118" v="1324" actId="20577"/>
          <ac:spMkLst>
            <pc:docMk/>
            <pc:sldMk cId="909086268" sldId="284"/>
            <ac:spMk id="10" creationId="{E7E1857B-DD12-4EAA-A375-66DFDDF0CACF}"/>
          </ac:spMkLst>
        </pc:spChg>
      </pc:sldChg>
      <pc:sldChg chg="addSp delSp modSp new mod modClrScheme chgLayout">
        <pc:chgData name="KARTHICK PANDI" userId="S::karthick.pandi.2020@mumail.ie::c4a27e1f-20eb-4684-a5ed-89e00e9164d1" providerId="AD" clId="Web-{4E28CB6F-D6E3-4F93-A5AC-CF2CE69C9A83}" dt="2020-04-11T21:23:06.648" v="1331" actId="14100"/>
        <pc:sldMkLst>
          <pc:docMk/>
          <pc:sldMk cId="3346105481" sldId="285"/>
        </pc:sldMkLst>
        <pc:spChg chg="del">
          <ac:chgData name="KARTHICK PANDI" userId="S::karthick.pandi.2020@mumail.ie::c4a27e1f-20eb-4684-a5ed-89e00e9164d1" providerId="AD" clId="Web-{4E28CB6F-D6E3-4F93-A5AC-CF2CE69C9A83}" dt="2020-04-11T21:22:07.414" v="1328"/>
          <ac:spMkLst>
            <pc:docMk/>
            <pc:sldMk cId="3346105481" sldId="285"/>
            <ac:spMk id="2" creationId="{0B5FC327-BE05-4D22-926E-FABA3E8EADDC}"/>
          </ac:spMkLst>
        </pc:spChg>
        <pc:spChg chg="del">
          <ac:chgData name="KARTHICK PANDI" userId="S::karthick.pandi.2020@mumail.ie::c4a27e1f-20eb-4684-a5ed-89e00e9164d1" providerId="AD" clId="Web-{4E28CB6F-D6E3-4F93-A5AC-CF2CE69C9A83}" dt="2020-04-11T21:22:07.414" v="1328"/>
          <ac:spMkLst>
            <pc:docMk/>
            <pc:sldMk cId="3346105481" sldId="285"/>
            <ac:spMk id="3" creationId="{E7A7EDDA-9182-4A62-BD9B-F6612288E956}"/>
          </ac:spMkLst>
        </pc:spChg>
        <pc:picChg chg="add mod">
          <ac:chgData name="KARTHICK PANDI" userId="S::karthick.pandi.2020@mumail.ie::c4a27e1f-20eb-4684-a5ed-89e00e9164d1" providerId="AD" clId="Web-{4E28CB6F-D6E3-4F93-A5AC-CF2CE69C9A83}" dt="2020-04-11T21:23:06.648" v="1331" actId="14100"/>
          <ac:picMkLst>
            <pc:docMk/>
            <pc:sldMk cId="3346105481" sldId="285"/>
            <ac:picMk id="4" creationId="{7F10DB16-F3F9-4137-A171-77D7CDDFA34A}"/>
          </ac:picMkLst>
        </pc:picChg>
      </pc:sldChg>
    </pc:docChg>
  </pc:docChgLst>
  <pc:docChgLst>
    <pc:chgData name="KARTHICK PANDI" userId="S::karthick.pandi.2020@mumail.ie::c4a27e1f-20eb-4684-a5ed-89e00e9164d1" providerId="AD" clId="Web-{6E1631BF-033E-4B37-B5DC-9F94B6F539FA}"/>
    <pc:docChg chg="addSld modSld sldOrd">
      <pc:chgData name="KARTHICK PANDI" userId="S::karthick.pandi.2020@mumail.ie::c4a27e1f-20eb-4684-a5ed-89e00e9164d1" providerId="AD" clId="Web-{6E1631BF-033E-4B37-B5DC-9F94B6F539FA}" dt="2020-04-10T21:17:51.082" v="128"/>
      <pc:docMkLst>
        <pc:docMk/>
      </pc:docMkLst>
      <pc:sldChg chg="addSp modSp new">
        <pc:chgData name="KARTHICK PANDI" userId="S::karthick.pandi.2020@mumail.ie::c4a27e1f-20eb-4684-a5ed-89e00e9164d1" providerId="AD" clId="Web-{6E1631BF-033E-4B37-B5DC-9F94B6F539FA}" dt="2020-04-10T21:01:29.054" v="18" actId="1076"/>
        <pc:sldMkLst>
          <pc:docMk/>
          <pc:sldMk cId="1828339671" sldId="268"/>
        </pc:sldMkLst>
        <pc:picChg chg="add mod">
          <ac:chgData name="KARTHICK PANDI" userId="S::karthick.pandi.2020@mumail.ie::c4a27e1f-20eb-4684-a5ed-89e00e9164d1" providerId="AD" clId="Web-{6E1631BF-033E-4B37-B5DC-9F94B6F539FA}" dt="2020-04-10T21:01:29.054" v="18" actId="1076"/>
          <ac:picMkLst>
            <pc:docMk/>
            <pc:sldMk cId="1828339671" sldId="268"/>
            <ac:picMk id="2" creationId="{0819182D-280D-4D69-A0C7-B6228BEE8279}"/>
          </ac:picMkLst>
        </pc:picChg>
      </pc:sldChg>
      <pc:sldChg chg="modSp add ord replId">
        <pc:chgData name="KARTHICK PANDI" userId="S::karthick.pandi.2020@mumail.ie::c4a27e1f-20eb-4684-a5ed-89e00e9164d1" providerId="AD" clId="Web-{6E1631BF-033E-4B37-B5DC-9F94B6F539FA}" dt="2020-04-10T21:00:33.585" v="12" actId="20577"/>
        <pc:sldMkLst>
          <pc:docMk/>
          <pc:sldMk cId="2306954017" sldId="269"/>
        </pc:sldMkLst>
        <pc:spChg chg="mod">
          <ac:chgData name="KARTHICK PANDI" userId="S::karthick.pandi.2020@mumail.ie::c4a27e1f-20eb-4684-a5ed-89e00e9164d1" providerId="AD" clId="Web-{6E1631BF-033E-4B37-B5DC-9F94B6F539FA}" dt="2020-04-10T21:00:33.585" v="12" actId="20577"/>
          <ac:spMkLst>
            <pc:docMk/>
            <pc:sldMk cId="2306954017" sldId="269"/>
            <ac:spMk id="2" creationId="{A3D8773C-2C46-4FB5-B625-2900809E2707}"/>
          </ac:spMkLst>
        </pc:spChg>
      </pc:sldChg>
      <pc:sldChg chg="modSp add ord replId">
        <pc:chgData name="KARTHICK PANDI" userId="S::karthick.pandi.2020@mumail.ie::c4a27e1f-20eb-4684-a5ed-89e00e9164d1" providerId="AD" clId="Web-{6E1631BF-033E-4B37-B5DC-9F94B6F539FA}" dt="2020-04-10T21:02:02.585" v="31" actId="20577"/>
        <pc:sldMkLst>
          <pc:docMk/>
          <pc:sldMk cId="4265504952" sldId="270"/>
        </pc:sldMkLst>
        <pc:spChg chg="mod">
          <ac:chgData name="KARTHICK PANDI" userId="S::karthick.pandi.2020@mumail.ie::c4a27e1f-20eb-4684-a5ed-89e00e9164d1" providerId="AD" clId="Web-{6E1631BF-033E-4B37-B5DC-9F94B6F539FA}" dt="2020-04-10T21:02:02.585" v="31" actId="20577"/>
          <ac:spMkLst>
            <pc:docMk/>
            <pc:sldMk cId="4265504952" sldId="270"/>
            <ac:spMk id="2" creationId="{A3D8773C-2C46-4FB5-B625-2900809E2707}"/>
          </ac:spMkLst>
        </pc:spChg>
      </pc:sldChg>
      <pc:sldChg chg="addSp delSp modSp new mod modClrScheme chgLayout">
        <pc:chgData name="KARTHICK PANDI" userId="S::karthick.pandi.2020@mumail.ie::c4a27e1f-20eb-4684-a5ed-89e00e9164d1" providerId="AD" clId="Web-{6E1631BF-033E-4B37-B5DC-9F94B6F539FA}" dt="2020-04-10T21:03:09.616" v="44" actId="1076"/>
        <pc:sldMkLst>
          <pc:docMk/>
          <pc:sldMk cId="3280029823" sldId="271"/>
        </pc:sldMkLst>
        <pc:spChg chg="del">
          <ac:chgData name="KARTHICK PANDI" userId="S::karthick.pandi.2020@mumail.ie::c4a27e1f-20eb-4684-a5ed-89e00e9164d1" providerId="AD" clId="Web-{6E1631BF-033E-4B37-B5DC-9F94B6F539FA}" dt="2020-04-10T21:02:19.335" v="35"/>
          <ac:spMkLst>
            <pc:docMk/>
            <pc:sldMk cId="3280029823" sldId="271"/>
            <ac:spMk id="2" creationId="{7E4BFB49-AF95-4E6D-8DA2-D5AF14C6797E}"/>
          </ac:spMkLst>
        </pc:spChg>
        <pc:picChg chg="add mod">
          <ac:chgData name="KARTHICK PANDI" userId="S::karthick.pandi.2020@mumail.ie::c4a27e1f-20eb-4684-a5ed-89e00e9164d1" providerId="AD" clId="Web-{6E1631BF-033E-4B37-B5DC-9F94B6F539FA}" dt="2020-04-10T21:03:09.616" v="44" actId="1076"/>
          <ac:picMkLst>
            <pc:docMk/>
            <pc:sldMk cId="3280029823" sldId="271"/>
            <ac:picMk id="3" creationId="{2AF526E7-FADF-460F-9B6A-ABF076776F05}"/>
          </ac:picMkLst>
        </pc:picChg>
      </pc:sldChg>
      <pc:sldChg chg="addSp delSp modSp new mod setBg modClrScheme delDesignElem chgLayout">
        <pc:chgData name="KARTHICK PANDI" userId="S::karthick.pandi.2020@mumail.ie::c4a27e1f-20eb-4684-a5ed-89e00e9164d1" providerId="AD" clId="Web-{6E1631BF-033E-4B37-B5DC-9F94B6F539FA}" dt="2020-04-10T21:17:20.598" v="97"/>
        <pc:sldMkLst>
          <pc:docMk/>
          <pc:sldMk cId="693765278" sldId="272"/>
        </pc:sldMkLst>
        <pc:spChg chg="add mod ord">
          <ac:chgData name="KARTHICK PANDI" userId="S::karthick.pandi.2020@mumail.ie::c4a27e1f-20eb-4684-a5ed-89e00e9164d1" providerId="AD" clId="Web-{6E1631BF-033E-4B37-B5DC-9F94B6F539FA}" dt="2020-04-10T21:17:08.301" v="96"/>
          <ac:spMkLst>
            <pc:docMk/>
            <pc:sldMk cId="693765278" sldId="272"/>
            <ac:spMk id="2" creationId="{42CA5B38-EBAF-4C64-91A1-6E5300D607D5}"/>
          </ac:spMkLst>
        </pc:spChg>
        <pc:spChg chg="add del mod">
          <ac:chgData name="KARTHICK PANDI" userId="S::karthick.pandi.2020@mumail.ie::c4a27e1f-20eb-4684-a5ed-89e00e9164d1" providerId="AD" clId="Web-{6E1631BF-033E-4B37-B5DC-9F94B6F539FA}" dt="2020-04-10T21:05:12.662" v="78"/>
          <ac:spMkLst>
            <pc:docMk/>
            <pc:sldMk cId="693765278" sldId="272"/>
            <ac:spMk id="3" creationId="{9D05A154-B9CE-4A7D-AC2E-729886ED5F55}"/>
          </ac:spMkLst>
        </pc:spChg>
        <pc:spChg chg="add del">
          <ac:chgData name="KARTHICK PANDI" userId="S::karthick.pandi.2020@mumail.ie::c4a27e1f-20eb-4684-a5ed-89e00e9164d1" providerId="AD" clId="Web-{6E1631BF-033E-4B37-B5DC-9F94B6F539FA}" dt="2020-04-10T21:06:29.381" v="94"/>
          <ac:spMkLst>
            <pc:docMk/>
            <pc:sldMk cId="693765278" sldId="272"/>
            <ac:spMk id="8" creationId="{4DA2902A-FA5D-45A8-81EE-4342D330FA0A}"/>
          </ac:spMkLst>
        </pc:spChg>
        <pc:spChg chg="add del">
          <ac:chgData name="KARTHICK PANDI" userId="S::karthick.pandi.2020@mumail.ie::c4a27e1f-20eb-4684-a5ed-89e00e9164d1" providerId="AD" clId="Web-{6E1631BF-033E-4B37-B5DC-9F94B6F539FA}" dt="2020-04-10T21:06:29.381" v="94"/>
          <ac:spMkLst>
            <pc:docMk/>
            <pc:sldMk cId="693765278" sldId="272"/>
            <ac:spMk id="10" creationId="{E22B538A-2A50-48E0-89A4-F2D2EEB125CF}"/>
          </ac:spMkLst>
        </pc:spChg>
        <pc:spChg chg="add del">
          <ac:chgData name="KARTHICK PANDI" userId="S::karthick.pandi.2020@mumail.ie::c4a27e1f-20eb-4684-a5ed-89e00e9164d1" providerId="AD" clId="Web-{6E1631BF-033E-4B37-B5DC-9F94B6F539FA}" dt="2020-04-10T21:06:29.381" v="94"/>
          <ac:spMkLst>
            <pc:docMk/>
            <pc:sldMk cId="693765278" sldId="272"/>
            <ac:spMk id="12" creationId="{D319273A-84F0-4EF0-9ABB-6725351DB0C5}"/>
          </ac:spMkLst>
        </pc:spChg>
        <pc:spChg chg="add del">
          <ac:chgData name="KARTHICK PANDI" userId="S::karthick.pandi.2020@mumail.ie::c4a27e1f-20eb-4684-a5ed-89e00e9164d1" providerId="AD" clId="Web-{6E1631BF-033E-4B37-B5DC-9F94B6F539FA}" dt="2020-04-10T21:06:09.147" v="87"/>
          <ac:spMkLst>
            <pc:docMk/>
            <pc:sldMk cId="693765278" sldId="272"/>
            <ac:spMk id="14" creationId="{B5DC95B7-2A72-483B-BA19-2BE751205541}"/>
          </ac:spMkLst>
        </pc:spChg>
        <pc:spChg chg="add del">
          <ac:chgData name="KARTHICK PANDI" userId="S::karthick.pandi.2020@mumail.ie::c4a27e1f-20eb-4684-a5ed-89e00e9164d1" providerId="AD" clId="Web-{6E1631BF-033E-4B37-B5DC-9F94B6F539FA}" dt="2020-04-10T21:06:09.147" v="87"/>
          <ac:spMkLst>
            <pc:docMk/>
            <pc:sldMk cId="693765278" sldId="272"/>
            <ac:spMk id="15" creationId="{1C822AFE-7E96-4A51-9E55-FCAEACD21357}"/>
          </ac:spMkLst>
        </pc:spChg>
        <pc:spChg chg="add del">
          <ac:chgData name="KARTHICK PANDI" userId="S::karthick.pandi.2020@mumail.ie::c4a27e1f-20eb-4684-a5ed-89e00e9164d1" providerId="AD" clId="Web-{6E1631BF-033E-4B37-B5DC-9F94B6F539FA}" dt="2020-04-10T21:06:05.943" v="85"/>
          <ac:spMkLst>
            <pc:docMk/>
            <pc:sldMk cId="693765278" sldId="272"/>
            <ac:spMk id="16" creationId="{80697051-183B-4B6C-8A99-B09B113B73E9}"/>
          </ac:spMkLst>
        </pc:spChg>
        <pc:spChg chg="add del">
          <ac:chgData name="KARTHICK PANDI" userId="S::karthick.pandi.2020@mumail.ie::c4a27e1f-20eb-4684-a5ed-89e00e9164d1" providerId="AD" clId="Web-{6E1631BF-033E-4B37-B5DC-9F94B6F539FA}" dt="2020-04-10T21:06:09.147" v="87"/>
          <ac:spMkLst>
            <pc:docMk/>
            <pc:sldMk cId="693765278" sldId="272"/>
            <ac:spMk id="17" creationId="{9169EA61-C175-4B7E-807B-58199DEA7FB3}"/>
          </ac:spMkLst>
        </pc:spChg>
        <pc:spChg chg="add del">
          <ac:chgData name="KARTHICK PANDI" userId="S::karthick.pandi.2020@mumail.ie::c4a27e1f-20eb-4684-a5ed-89e00e9164d1" providerId="AD" clId="Web-{6E1631BF-033E-4B37-B5DC-9F94B6F539FA}" dt="2020-04-10T21:06:09.147" v="87"/>
          <ac:spMkLst>
            <pc:docMk/>
            <pc:sldMk cId="693765278" sldId="272"/>
            <ac:spMk id="18" creationId="{429B51C9-7A45-499D-B934-604208B83F77}"/>
          </ac:spMkLst>
        </pc:spChg>
        <pc:spChg chg="add del">
          <ac:chgData name="KARTHICK PANDI" userId="S::karthick.pandi.2020@mumail.ie::c4a27e1f-20eb-4684-a5ed-89e00e9164d1" providerId="AD" clId="Web-{6E1631BF-033E-4B37-B5DC-9F94B6F539FA}" dt="2020-04-10T21:06:05.943" v="85"/>
          <ac:spMkLst>
            <pc:docMk/>
            <pc:sldMk cId="693765278" sldId="272"/>
            <ac:spMk id="19" creationId="{A35CBD63-8F8F-47DC-9CE7-159E6161D872}"/>
          </ac:spMkLst>
        </pc:spChg>
        <pc:spChg chg="add del">
          <ac:chgData name="KARTHICK PANDI" userId="S::karthick.pandi.2020@mumail.ie::c4a27e1f-20eb-4684-a5ed-89e00e9164d1" providerId="AD" clId="Web-{6E1631BF-033E-4B37-B5DC-9F94B6F539FA}" dt="2020-04-10T21:06:16.506" v="89"/>
          <ac:spMkLst>
            <pc:docMk/>
            <pc:sldMk cId="693765278" sldId="272"/>
            <ac:spMk id="20" creationId="{17115F77-2FAE-4CA7-9A7F-10D5F2C8F831}"/>
          </ac:spMkLst>
        </pc:spChg>
        <pc:spChg chg="add del">
          <ac:chgData name="KARTHICK PANDI" userId="S::karthick.pandi.2020@mumail.ie::c4a27e1f-20eb-4684-a5ed-89e00e9164d1" providerId="AD" clId="Web-{6E1631BF-033E-4B37-B5DC-9F94B6F539FA}" dt="2020-04-10T21:06:05.943" v="85"/>
          <ac:spMkLst>
            <pc:docMk/>
            <pc:sldMk cId="693765278" sldId="272"/>
            <ac:spMk id="21" creationId="{CA0E3486-FD49-4921-B4F4-E5BB5C88AC79}"/>
          </ac:spMkLst>
        </pc:spChg>
        <pc:spChg chg="add del">
          <ac:chgData name="KARTHICK PANDI" userId="S::karthick.pandi.2020@mumail.ie::c4a27e1f-20eb-4684-a5ed-89e00e9164d1" providerId="AD" clId="Web-{6E1631BF-033E-4B37-B5DC-9F94B6F539FA}" dt="2020-04-10T21:06:16.506" v="89"/>
          <ac:spMkLst>
            <pc:docMk/>
            <pc:sldMk cId="693765278" sldId="272"/>
            <ac:spMk id="22" creationId="{5CD4C046-A04C-46CC-AFA3-6B0621F628C8}"/>
          </ac:spMkLst>
        </pc:spChg>
        <pc:spChg chg="add del">
          <ac:chgData name="KARTHICK PANDI" userId="S::karthick.pandi.2020@mumail.ie::c4a27e1f-20eb-4684-a5ed-89e00e9164d1" providerId="AD" clId="Web-{6E1631BF-033E-4B37-B5DC-9F94B6F539FA}" dt="2020-04-10T21:06:05.943" v="85"/>
          <ac:spMkLst>
            <pc:docMk/>
            <pc:sldMk cId="693765278" sldId="272"/>
            <ac:spMk id="23" creationId="{83B4A72C-2924-4CE2-8674-7E02E182ED6D}"/>
          </ac:spMkLst>
        </pc:spChg>
        <pc:spChg chg="add del">
          <ac:chgData name="KARTHICK PANDI" userId="S::karthick.pandi.2020@mumail.ie::c4a27e1f-20eb-4684-a5ed-89e00e9164d1" providerId="AD" clId="Web-{6E1631BF-033E-4B37-B5DC-9F94B6F539FA}" dt="2020-04-10T21:06:16.506" v="89"/>
          <ac:spMkLst>
            <pc:docMk/>
            <pc:sldMk cId="693765278" sldId="272"/>
            <ac:spMk id="24" creationId="{EB8AA617-0537-4ED7-91B6-66511A647507}"/>
          </ac:spMkLst>
        </pc:spChg>
        <pc:spChg chg="add del">
          <ac:chgData name="KARTHICK PANDI" userId="S::karthick.pandi.2020@mumail.ie::c4a27e1f-20eb-4684-a5ed-89e00e9164d1" providerId="AD" clId="Web-{6E1631BF-033E-4B37-B5DC-9F94B6F539FA}" dt="2020-04-10T21:06:16.506" v="89"/>
          <ac:spMkLst>
            <pc:docMk/>
            <pc:sldMk cId="693765278" sldId="272"/>
            <ac:spMk id="25" creationId="{C2E8BF1F-CE61-45C5-92AC-552D23176C03}"/>
          </ac:spMkLst>
        </pc:spChg>
        <pc:spChg chg="add del">
          <ac:chgData name="KARTHICK PANDI" userId="S::karthick.pandi.2020@mumail.ie::c4a27e1f-20eb-4684-a5ed-89e00e9164d1" providerId="AD" clId="Web-{6E1631BF-033E-4B37-B5DC-9F94B6F539FA}" dt="2020-04-10T21:06:21.647" v="91"/>
          <ac:spMkLst>
            <pc:docMk/>
            <pc:sldMk cId="693765278" sldId="272"/>
            <ac:spMk id="26" creationId="{D222AB75-0839-4F33-97F8-D9B3A02CFFA4}"/>
          </ac:spMkLst>
        </pc:spChg>
        <pc:spChg chg="add del">
          <ac:chgData name="KARTHICK PANDI" userId="S::karthick.pandi.2020@mumail.ie::c4a27e1f-20eb-4684-a5ed-89e00e9164d1" providerId="AD" clId="Web-{6E1631BF-033E-4B37-B5DC-9F94B6F539FA}" dt="2020-04-10T21:06:29.365" v="93"/>
          <ac:spMkLst>
            <pc:docMk/>
            <pc:sldMk cId="693765278" sldId="272"/>
            <ac:spMk id="27" creationId="{B5DC95B7-2A72-483B-BA19-2BE751205541}"/>
          </ac:spMkLst>
        </pc:spChg>
        <pc:spChg chg="add del">
          <ac:chgData name="KARTHICK PANDI" userId="S::karthick.pandi.2020@mumail.ie::c4a27e1f-20eb-4684-a5ed-89e00e9164d1" providerId="AD" clId="Web-{6E1631BF-033E-4B37-B5DC-9F94B6F539FA}" dt="2020-04-10T21:06:29.365" v="93"/>
          <ac:spMkLst>
            <pc:docMk/>
            <pc:sldMk cId="693765278" sldId="272"/>
            <ac:spMk id="28" creationId="{1C822AFE-7E96-4A51-9E55-FCAEACD21357}"/>
          </ac:spMkLst>
        </pc:spChg>
        <pc:spChg chg="add del">
          <ac:chgData name="KARTHICK PANDI" userId="S::karthick.pandi.2020@mumail.ie::c4a27e1f-20eb-4684-a5ed-89e00e9164d1" providerId="AD" clId="Web-{6E1631BF-033E-4B37-B5DC-9F94B6F539FA}" dt="2020-04-10T21:06:29.365" v="93"/>
          <ac:spMkLst>
            <pc:docMk/>
            <pc:sldMk cId="693765278" sldId="272"/>
            <ac:spMk id="29" creationId="{9169EA61-C175-4B7E-807B-58199DEA7FB3}"/>
          </ac:spMkLst>
        </pc:spChg>
        <pc:spChg chg="add del">
          <ac:chgData name="KARTHICK PANDI" userId="S::karthick.pandi.2020@mumail.ie::c4a27e1f-20eb-4684-a5ed-89e00e9164d1" providerId="AD" clId="Web-{6E1631BF-033E-4B37-B5DC-9F94B6F539FA}" dt="2020-04-10T21:06:29.365" v="93"/>
          <ac:spMkLst>
            <pc:docMk/>
            <pc:sldMk cId="693765278" sldId="272"/>
            <ac:spMk id="30" creationId="{2177750C-C807-47D6-B3FA-8ADDFFD8F099}"/>
          </ac:spMkLst>
        </pc:spChg>
        <pc:spChg chg="add del">
          <ac:chgData name="KARTHICK PANDI" userId="S::karthick.pandi.2020@mumail.ie::c4a27e1f-20eb-4684-a5ed-89e00e9164d1" providerId="AD" clId="Web-{6E1631BF-033E-4B37-B5DC-9F94B6F539FA}" dt="2020-04-10T21:17:08.301" v="96"/>
          <ac:spMkLst>
            <pc:docMk/>
            <pc:sldMk cId="693765278" sldId="272"/>
            <ac:spMk id="31" creationId="{17115F77-2FAE-4CA7-9A7F-10D5F2C8F831}"/>
          </ac:spMkLst>
        </pc:spChg>
        <pc:spChg chg="add del">
          <ac:chgData name="KARTHICK PANDI" userId="S::karthick.pandi.2020@mumail.ie::c4a27e1f-20eb-4684-a5ed-89e00e9164d1" providerId="AD" clId="Web-{6E1631BF-033E-4B37-B5DC-9F94B6F539FA}" dt="2020-04-10T21:17:08.301" v="96"/>
          <ac:spMkLst>
            <pc:docMk/>
            <pc:sldMk cId="693765278" sldId="272"/>
            <ac:spMk id="32" creationId="{5CD4C046-A04C-46CC-AFA3-6B0621F628C8}"/>
          </ac:spMkLst>
        </pc:spChg>
        <pc:spChg chg="add del">
          <ac:chgData name="KARTHICK PANDI" userId="S::karthick.pandi.2020@mumail.ie::c4a27e1f-20eb-4684-a5ed-89e00e9164d1" providerId="AD" clId="Web-{6E1631BF-033E-4B37-B5DC-9F94B6F539FA}" dt="2020-04-10T21:17:08.301" v="96"/>
          <ac:spMkLst>
            <pc:docMk/>
            <pc:sldMk cId="693765278" sldId="272"/>
            <ac:spMk id="33" creationId="{EB8AA617-0537-4ED7-91B6-66511A647507}"/>
          </ac:spMkLst>
        </pc:spChg>
        <pc:spChg chg="add del">
          <ac:chgData name="KARTHICK PANDI" userId="S::karthick.pandi.2020@mumail.ie::c4a27e1f-20eb-4684-a5ed-89e00e9164d1" providerId="AD" clId="Web-{6E1631BF-033E-4B37-B5DC-9F94B6F539FA}" dt="2020-04-10T21:17:08.301" v="96"/>
          <ac:spMkLst>
            <pc:docMk/>
            <pc:sldMk cId="693765278" sldId="272"/>
            <ac:spMk id="34" creationId="{C2E8BF1F-CE61-45C5-92AC-552D23176C03}"/>
          </ac:spMkLst>
        </pc:spChg>
        <pc:picChg chg="add del mod ord">
          <ac:chgData name="KARTHICK PANDI" userId="S::karthick.pandi.2020@mumail.ie::c4a27e1f-20eb-4684-a5ed-89e00e9164d1" providerId="AD" clId="Web-{6E1631BF-033E-4B37-B5DC-9F94B6F539FA}" dt="2020-04-10T21:17:20.598" v="97"/>
          <ac:picMkLst>
            <pc:docMk/>
            <pc:sldMk cId="693765278" sldId="272"/>
            <ac:picMk id="4" creationId="{2FF7D1D5-AC34-43B3-BDE0-8B1835A81A9F}"/>
          </ac:picMkLst>
        </pc:picChg>
      </pc:sldChg>
      <pc:sldChg chg="modSp add ord replId">
        <pc:chgData name="KARTHICK PANDI" userId="S::karthick.pandi.2020@mumail.ie::c4a27e1f-20eb-4684-a5ed-89e00e9164d1" providerId="AD" clId="Web-{6E1631BF-033E-4B37-B5DC-9F94B6F539FA}" dt="2020-04-10T21:17:39.207" v="121" actId="20577"/>
        <pc:sldMkLst>
          <pc:docMk/>
          <pc:sldMk cId="2924325439" sldId="273"/>
        </pc:sldMkLst>
        <pc:spChg chg="mod">
          <ac:chgData name="KARTHICK PANDI" userId="S::karthick.pandi.2020@mumail.ie::c4a27e1f-20eb-4684-a5ed-89e00e9164d1" providerId="AD" clId="Web-{6E1631BF-033E-4B37-B5DC-9F94B6F539FA}" dt="2020-04-10T21:17:39.207" v="121" actId="20577"/>
          <ac:spMkLst>
            <pc:docMk/>
            <pc:sldMk cId="2924325439" sldId="273"/>
            <ac:spMk id="2" creationId="{A3D8773C-2C46-4FB5-B625-2900809E2707}"/>
          </ac:spMkLst>
        </pc:spChg>
      </pc:sldChg>
      <pc:sldChg chg="addSp delSp modSp new mod modClrScheme chgLayout">
        <pc:chgData name="KARTHICK PANDI" userId="S::karthick.pandi.2020@mumail.ie::c4a27e1f-20eb-4684-a5ed-89e00e9164d1" providerId="AD" clId="Web-{6E1631BF-033E-4B37-B5DC-9F94B6F539FA}" dt="2020-04-10T21:17:51.082" v="128"/>
        <pc:sldMkLst>
          <pc:docMk/>
          <pc:sldMk cId="3854704298" sldId="274"/>
        </pc:sldMkLst>
        <pc:spChg chg="del">
          <ac:chgData name="KARTHICK PANDI" userId="S::karthick.pandi.2020@mumail.ie::c4a27e1f-20eb-4684-a5ed-89e00e9164d1" providerId="AD" clId="Web-{6E1631BF-033E-4B37-B5DC-9F94B6F539FA}" dt="2020-04-10T21:17:47.332" v="124"/>
          <ac:spMkLst>
            <pc:docMk/>
            <pc:sldMk cId="3854704298" sldId="274"/>
            <ac:spMk id="2" creationId="{18F481CF-58EE-4989-9659-A8A918933666}"/>
          </ac:spMkLst>
        </pc:spChg>
        <pc:spChg chg="add del mod">
          <ac:chgData name="KARTHICK PANDI" userId="S::karthick.pandi.2020@mumail.ie::c4a27e1f-20eb-4684-a5ed-89e00e9164d1" providerId="AD" clId="Web-{6E1631BF-033E-4B37-B5DC-9F94B6F539FA}" dt="2020-04-10T21:17:51.082" v="128"/>
          <ac:spMkLst>
            <pc:docMk/>
            <pc:sldMk cId="3854704298" sldId="274"/>
            <ac:spMk id="3" creationId="{9FB82B5C-F1F7-4826-9135-3D7DC437E9CB}"/>
          </ac:spMkLst>
        </pc:spChg>
      </pc:sldChg>
    </pc:docChg>
  </pc:docChgLst>
  <pc:docChgLst>
    <pc:chgData name="KARTHICK PANDI" userId="S::karthick.pandi.2020@mumail.ie::c4a27e1f-20eb-4684-a5ed-89e00e9164d1" providerId="AD" clId="Web-{B501E8B8-4491-27E7-15CA-C4A78D556665}"/>
    <pc:docChg chg="addSld delSld modSld addMainMaster delMainMaster">
      <pc:chgData name="KARTHICK PANDI" userId="S::karthick.pandi.2020@mumail.ie::c4a27e1f-20eb-4684-a5ed-89e00e9164d1" providerId="AD" clId="Web-{B501E8B8-4491-27E7-15CA-C4A78D556665}" dt="2020-04-10T00:47:11.381" v="174"/>
      <pc:docMkLst>
        <pc:docMk/>
      </pc:docMkLst>
      <pc:sldChg chg="addSp delSp modSp mod setBg modClrScheme delDesignElem chgLayout">
        <pc:chgData name="KARTHICK PANDI" userId="S::karthick.pandi.2020@mumail.ie::c4a27e1f-20eb-4684-a5ed-89e00e9164d1" providerId="AD" clId="Web-{B501E8B8-4491-27E7-15CA-C4A78D556665}" dt="2020-04-10T00:08:40.260" v="138" actId="14100"/>
        <pc:sldMkLst>
          <pc:docMk/>
          <pc:sldMk cId="109857222" sldId="256"/>
        </pc:sldMkLst>
        <pc:spChg chg="mod ord">
          <ac:chgData name="KARTHICK PANDI" userId="S::karthick.pandi.2020@mumail.ie::c4a27e1f-20eb-4684-a5ed-89e00e9164d1" providerId="AD" clId="Web-{B501E8B8-4491-27E7-15CA-C4A78D556665}" dt="2020-04-10T00:08:40.260" v="138" actId="14100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KARTHICK PANDI" userId="S::karthick.pandi.2020@mumail.ie::c4a27e1f-20eb-4684-a5ed-89e00e9164d1" providerId="AD" clId="Web-{B501E8B8-4491-27E7-15CA-C4A78D556665}" dt="2020-04-10T00:08:21.680" v="136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KARTHICK PANDI" userId="S::karthick.pandi.2020@mumail.ie::c4a27e1f-20eb-4684-a5ed-89e00e9164d1" providerId="AD" clId="Web-{B501E8B8-4491-27E7-15CA-C4A78D556665}" dt="2020-04-10T00:07:37.443" v="134"/>
          <ac:spMkLst>
            <pc:docMk/>
            <pc:sldMk cId="109857222" sldId="256"/>
            <ac:spMk id="5" creationId="{24ACCB06-563C-4ADE-B4D6-1FE9F723C7D9}"/>
          </ac:spMkLst>
        </pc:spChg>
        <pc:spChg chg="add del">
          <ac:chgData name="KARTHICK PANDI" userId="S::karthick.pandi.2020@mumail.ie::c4a27e1f-20eb-4684-a5ed-89e00e9164d1" providerId="AD" clId="Web-{B501E8B8-4491-27E7-15CA-C4A78D556665}" dt="2020-04-10T00:07:37.443" v="134"/>
          <ac:spMkLst>
            <pc:docMk/>
            <pc:sldMk cId="109857222" sldId="256"/>
            <ac:spMk id="8" creationId="{15655827-B42D-4180-88D3-D83F25E4BD1C}"/>
          </ac:spMkLst>
        </pc:spChg>
        <pc:spChg chg="add del">
          <ac:chgData name="KARTHICK PANDI" userId="S::karthick.pandi.2020@mumail.ie::c4a27e1f-20eb-4684-a5ed-89e00e9164d1" providerId="AD" clId="Web-{B501E8B8-4491-27E7-15CA-C4A78D556665}" dt="2020-04-09T23:51:32.910" v="77"/>
          <ac:spMkLst>
            <pc:docMk/>
            <pc:sldMk cId="109857222" sldId="256"/>
            <ac:spMk id="10" creationId="{260615AE-7DBC-4FF7-9107-9FE957695B02}"/>
          </ac:spMkLst>
        </pc:spChg>
        <pc:spChg chg="add del">
          <ac:chgData name="KARTHICK PANDI" userId="S::karthick.pandi.2020@mumail.ie::c4a27e1f-20eb-4684-a5ed-89e00e9164d1" providerId="AD" clId="Web-{B501E8B8-4491-27E7-15CA-C4A78D556665}" dt="2020-04-10T00:07:37.443" v="134"/>
          <ac:spMkLst>
            <pc:docMk/>
            <pc:sldMk cId="109857222" sldId="256"/>
            <ac:spMk id="12" creationId="{40761ECD-D92B-46AE-82CA-640023D282F9}"/>
          </ac:spMkLst>
        </pc:spChg>
        <pc:spChg chg="add del">
          <ac:chgData name="KARTHICK PANDI" userId="S::karthick.pandi.2020@mumail.ie::c4a27e1f-20eb-4684-a5ed-89e00e9164d1" providerId="AD" clId="Web-{B501E8B8-4491-27E7-15CA-C4A78D556665}" dt="2020-04-10T00:07:37.443" v="134"/>
          <ac:spMkLst>
            <pc:docMk/>
            <pc:sldMk cId="109857222" sldId="256"/>
            <ac:spMk id="14" creationId="{9A928607-C55C-40FD-B2DF-6CD6A7226A71}"/>
          </ac:spMkLst>
        </pc:spChg>
        <pc:spChg chg="add del">
          <ac:chgData name="KARTHICK PANDI" userId="S::karthick.pandi.2020@mumail.ie::c4a27e1f-20eb-4684-a5ed-89e00e9164d1" providerId="AD" clId="Web-{B501E8B8-4491-27E7-15CA-C4A78D556665}" dt="2020-04-10T00:07:37.443" v="134"/>
          <ac:spMkLst>
            <pc:docMk/>
            <pc:sldMk cId="109857222" sldId="256"/>
            <ac:spMk id="16" creationId="{400A20C1-29A4-43E0-AB15-7931F76F8C2D}"/>
          </ac:spMkLst>
        </pc:spChg>
        <pc:picChg chg="add del">
          <ac:chgData name="KARTHICK PANDI" userId="S::karthick.pandi.2020@mumail.ie::c4a27e1f-20eb-4684-a5ed-89e00e9164d1" providerId="AD" clId="Web-{B501E8B8-4491-27E7-15CA-C4A78D556665}" dt="2020-04-09T23:51:32.910" v="77"/>
          <ac:picMkLst>
            <pc:docMk/>
            <pc:sldMk cId="109857222" sldId="256"/>
            <ac:picMk id="7" creationId="{5221C3D3-040A-4AC2-AABE-0CCBFF8B1D92}"/>
          </ac:picMkLst>
        </pc:picChg>
      </pc:sldChg>
      <pc:sldChg chg="addSp delSp modSp new mod setBg modClrScheme chgLayout">
        <pc:chgData name="KARTHICK PANDI" userId="S::karthick.pandi.2020@mumail.ie::c4a27e1f-20eb-4684-a5ed-89e00e9164d1" providerId="AD" clId="Web-{B501E8B8-4491-27E7-15CA-C4A78D556665}" dt="2020-04-10T00:24:27.557" v="142" actId="20577"/>
        <pc:sldMkLst>
          <pc:docMk/>
          <pc:sldMk cId="2531415794" sldId="257"/>
        </pc:sldMkLst>
        <pc:spChg chg="mod ord">
          <ac:chgData name="KARTHICK PANDI" userId="S::karthick.pandi.2020@mumail.ie::c4a27e1f-20eb-4684-a5ed-89e00e9164d1" providerId="AD" clId="Web-{B501E8B8-4491-27E7-15CA-C4A78D556665}" dt="2020-04-10T00:24:27.557" v="142" actId="20577"/>
          <ac:spMkLst>
            <pc:docMk/>
            <pc:sldMk cId="2531415794" sldId="257"/>
            <ac:spMk id="2" creationId="{A3D8773C-2C46-4FB5-B625-2900809E2707}"/>
          </ac:spMkLst>
        </pc:spChg>
        <pc:spChg chg="del">
          <ac:chgData name="KARTHICK PANDI" userId="S::karthick.pandi.2020@mumail.ie::c4a27e1f-20eb-4684-a5ed-89e00e9164d1" providerId="AD" clId="Web-{B501E8B8-4491-27E7-15CA-C4A78D556665}" dt="2020-04-09T23:53:11.464" v="85"/>
          <ac:spMkLst>
            <pc:docMk/>
            <pc:sldMk cId="2531415794" sldId="257"/>
            <ac:spMk id="3" creationId="{498DEE0D-F507-4E04-8420-AE6E535BE449}"/>
          </ac:spMkLst>
        </pc:spChg>
        <pc:spChg chg="add">
          <ac:chgData name="KARTHICK PANDI" userId="S::karthick.pandi.2020@mumail.ie::c4a27e1f-20eb-4684-a5ed-89e00e9164d1" providerId="AD" clId="Web-{B501E8B8-4491-27E7-15CA-C4A78D556665}" dt="2020-04-10T00:08:30.540" v="137"/>
          <ac:spMkLst>
            <pc:docMk/>
            <pc:sldMk cId="2531415794" sldId="257"/>
            <ac:spMk id="7" creationId="{C162DF2A-64D1-4AA9-BA42-8A4063EADE09}"/>
          </ac:spMkLst>
        </pc:spChg>
        <pc:spChg chg="add">
          <ac:chgData name="KARTHICK PANDI" userId="S::karthick.pandi.2020@mumail.ie::c4a27e1f-20eb-4684-a5ed-89e00e9164d1" providerId="AD" clId="Web-{B501E8B8-4491-27E7-15CA-C4A78D556665}" dt="2020-04-10T00:08:30.540" v="137"/>
          <ac:spMkLst>
            <pc:docMk/>
            <pc:sldMk cId="2531415794" sldId="257"/>
            <ac:spMk id="9" creationId="{5D7C1373-63AF-4A75-909E-990E05356670}"/>
          </ac:spMkLst>
        </pc:spChg>
        <pc:spChg chg="add">
          <ac:chgData name="KARTHICK PANDI" userId="S::karthick.pandi.2020@mumail.ie::c4a27e1f-20eb-4684-a5ed-89e00e9164d1" providerId="AD" clId="Web-{B501E8B8-4491-27E7-15CA-C4A78D556665}" dt="2020-04-10T00:08:30.540" v="137"/>
          <ac:spMkLst>
            <pc:docMk/>
            <pc:sldMk cId="2531415794" sldId="257"/>
            <ac:spMk id="11" creationId="{2F4AD318-2FB6-4C6E-931E-58E404FA18CD}"/>
          </ac:spMkLst>
        </pc:spChg>
        <pc:spChg chg="add">
          <ac:chgData name="KARTHICK PANDI" userId="S::karthick.pandi.2020@mumail.ie::c4a27e1f-20eb-4684-a5ed-89e00e9164d1" providerId="AD" clId="Web-{B501E8B8-4491-27E7-15CA-C4A78D556665}" dt="2020-04-10T00:08:30.540" v="137"/>
          <ac:spMkLst>
            <pc:docMk/>
            <pc:sldMk cId="2531415794" sldId="257"/>
            <ac:spMk id="13" creationId="{1A118E35-1CBF-4863-8497-F4DF1A166D2D}"/>
          </ac:spMkLst>
        </pc:spChg>
        <pc:spChg chg="add">
          <ac:chgData name="KARTHICK PANDI" userId="S::karthick.pandi.2020@mumail.ie::c4a27e1f-20eb-4684-a5ed-89e00e9164d1" providerId="AD" clId="Web-{B501E8B8-4491-27E7-15CA-C4A78D556665}" dt="2020-04-10T00:08:30.540" v="137"/>
          <ac:spMkLst>
            <pc:docMk/>
            <pc:sldMk cId="2531415794" sldId="257"/>
            <ac:spMk id="15" creationId="{6E187274-5DC2-4BE0-AF99-925D6D973550}"/>
          </ac:spMkLst>
        </pc:spChg>
      </pc:sldChg>
      <pc:sldChg chg="addSp delSp modSp new del mod setBg modClrScheme delDesignElem chgLayout">
        <pc:chgData name="KARTHICK PANDI" userId="S::karthick.pandi.2020@mumail.ie::c4a27e1f-20eb-4684-a5ed-89e00e9164d1" providerId="AD" clId="Web-{B501E8B8-4491-27E7-15CA-C4A78D556665}" dt="2020-04-09T23:52:58.775" v="83"/>
        <pc:sldMkLst>
          <pc:docMk/>
          <pc:sldMk cId="3344962058" sldId="257"/>
        </pc:sldMkLst>
        <pc:spChg chg="del">
          <ac:chgData name="KARTHICK PANDI" userId="S::karthick.pandi.2020@mumail.ie::c4a27e1f-20eb-4684-a5ed-89e00e9164d1" providerId="AD" clId="Web-{B501E8B8-4491-27E7-15CA-C4A78D556665}" dt="2020-04-09T23:50:23.359" v="71"/>
          <ac:spMkLst>
            <pc:docMk/>
            <pc:sldMk cId="3344962058" sldId="257"/>
            <ac:spMk id="2" creationId="{3FDA704F-399D-4970-AC61-6B92A7E01CAA}"/>
          </ac:spMkLst>
        </pc:spChg>
        <pc:spChg chg="del">
          <ac:chgData name="KARTHICK PANDI" userId="S::karthick.pandi.2020@mumail.ie::c4a27e1f-20eb-4684-a5ed-89e00e9164d1" providerId="AD" clId="Web-{B501E8B8-4491-27E7-15CA-C4A78D556665}" dt="2020-04-09T23:50:23.359" v="71"/>
          <ac:spMkLst>
            <pc:docMk/>
            <pc:sldMk cId="3344962058" sldId="257"/>
            <ac:spMk id="3" creationId="{B73669AA-93B7-417C-B323-747ED32CAB10}"/>
          </ac:spMkLst>
        </pc:spChg>
        <pc:spChg chg="add del mod">
          <ac:chgData name="KARTHICK PANDI" userId="S::karthick.pandi.2020@mumail.ie::c4a27e1f-20eb-4684-a5ed-89e00e9164d1" providerId="AD" clId="Web-{B501E8B8-4491-27E7-15CA-C4A78D556665}" dt="2020-04-09T23:52:26.039" v="81"/>
          <ac:spMkLst>
            <pc:docMk/>
            <pc:sldMk cId="3344962058" sldId="257"/>
            <ac:spMk id="4" creationId="{FBBF760F-FFFA-445C-A3BA-005E3713D2C9}"/>
          </ac:spMkLst>
        </pc:spChg>
        <pc:spChg chg="add del mod">
          <ac:chgData name="KARTHICK PANDI" userId="S::karthick.pandi.2020@mumail.ie::c4a27e1f-20eb-4684-a5ed-89e00e9164d1" providerId="AD" clId="Web-{B501E8B8-4491-27E7-15CA-C4A78D556665}" dt="2020-04-09T23:52:26.039" v="81"/>
          <ac:spMkLst>
            <pc:docMk/>
            <pc:sldMk cId="3344962058" sldId="257"/>
            <ac:spMk id="5" creationId="{C82BD128-5034-4F8D-96C8-0AB14BE31431}"/>
          </ac:spMkLst>
        </pc:spChg>
        <pc:spChg chg="add del">
          <ac:chgData name="KARTHICK PANDI" userId="S::karthick.pandi.2020@mumail.ie::c4a27e1f-20eb-4684-a5ed-89e00e9164d1" providerId="AD" clId="Web-{B501E8B8-4491-27E7-15CA-C4A78D556665}" dt="2020-04-09T23:52:26.039" v="81"/>
          <ac:spMkLst>
            <pc:docMk/>
            <pc:sldMk cId="3344962058" sldId="257"/>
            <ac:spMk id="18" creationId="{15655827-B42D-4180-88D3-D83F25E4BD1C}"/>
          </ac:spMkLst>
        </pc:spChg>
        <pc:spChg chg="add del">
          <ac:chgData name="KARTHICK PANDI" userId="S::karthick.pandi.2020@mumail.ie::c4a27e1f-20eb-4684-a5ed-89e00e9164d1" providerId="AD" clId="Web-{B501E8B8-4491-27E7-15CA-C4A78D556665}" dt="2020-04-09T23:52:26.039" v="81"/>
          <ac:spMkLst>
            <pc:docMk/>
            <pc:sldMk cId="3344962058" sldId="257"/>
            <ac:spMk id="20" creationId="{24ACCB06-563C-4ADE-B4D6-1FE9F723C7D9}"/>
          </ac:spMkLst>
        </pc:spChg>
        <pc:spChg chg="add del">
          <ac:chgData name="KARTHICK PANDI" userId="S::karthick.pandi.2020@mumail.ie::c4a27e1f-20eb-4684-a5ed-89e00e9164d1" providerId="AD" clId="Web-{B501E8B8-4491-27E7-15CA-C4A78D556665}" dt="2020-04-09T23:52:26.039" v="81"/>
          <ac:spMkLst>
            <pc:docMk/>
            <pc:sldMk cId="3344962058" sldId="257"/>
            <ac:spMk id="22" creationId="{40761ECD-D92B-46AE-82CA-640023D282F9}"/>
          </ac:spMkLst>
        </pc:spChg>
        <pc:spChg chg="add del">
          <ac:chgData name="KARTHICK PANDI" userId="S::karthick.pandi.2020@mumail.ie::c4a27e1f-20eb-4684-a5ed-89e00e9164d1" providerId="AD" clId="Web-{B501E8B8-4491-27E7-15CA-C4A78D556665}" dt="2020-04-09T23:52:26.039" v="81"/>
          <ac:spMkLst>
            <pc:docMk/>
            <pc:sldMk cId="3344962058" sldId="257"/>
            <ac:spMk id="24" creationId="{9A928607-C55C-40FD-B2DF-6CD6A7226A71}"/>
          </ac:spMkLst>
        </pc:spChg>
        <pc:spChg chg="add del">
          <ac:chgData name="KARTHICK PANDI" userId="S::karthick.pandi.2020@mumail.ie::c4a27e1f-20eb-4684-a5ed-89e00e9164d1" providerId="AD" clId="Web-{B501E8B8-4491-27E7-15CA-C4A78D556665}" dt="2020-04-09T23:52:26.039" v="81"/>
          <ac:spMkLst>
            <pc:docMk/>
            <pc:sldMk cId="3344962058" sldId="257"/>
            <ac:spMk id="26" creationId="{400A20C1-29A4-43E0-AB15-7931F76F8C2D}"/>
          </ac:spMkLst>
        </pc:spChg>
        <pc:grpChg chg="add del">
          <ac:chgData name="KARTHICK PANDI" userId="S::karthick.pandi.2020@mumail.ie::c4a27e1f-20eb-4684-a5ed-89e00e9164d1" providerId="AD" clId="Web-{B501E8B8-4491-27E7-15CA-C4A78D556665}" dt="2020-04-09T23:52:26.039" v="81"/>
          <ac:grpSpMkLst>
            <pc:docMk/>
            <pc:sldMk cId="3344962058" sldId="257"/>
            <ac:grpSpMk id="10" creationId="{E9D059B6-ADD8-488A-B346-63289E90D13F}"/>
          </ac:grpSpMkLst>
        </pc:grpChg>
      </pc:sldChg>
      <pc:sldChg chg="delSp new mod setBg modClrScheme chgLayout">
        <pc:chgData name="KARTHICK PANDI" userId="S::karthick.pandi.2020@mumail.ie::c4a27e1f-20eb-4684-a5ed-89e00e9164d1" providerId="AD" clId="Web-{B501E8B8-4491-27E7-15CA-C4A78D556665}" dt="2020-04-10T00:08:21.680" v="136"/>
        <pc:sldMkLst>
          <pc:docMk/>
          <pc:sldMk cId="2758617683" sldId="258"/>
        </pc:sldMkLst>
        <pc:spChg chg="del">
          <ac:chgData name="KARTHICK PANDI" userId="S::karthick.pandi.2020@mumail.ie::c4a27e1f-20eb-4684-a5ed-89e00e9164d1" providerId="AD" clId="Web-{B501E8B8-4491-27E7-15CA-C4A78D556665}" dt="2020-04-10T00:00:48.166" v="124"/>
          <ac:spMkLst>
            <pc:docMk/>
            <pc:sldMk cId="2758617683" sldId="258"/>
            <ac:spMk id="2" creationId="{731173B0-C469-4962-BE35-3A535A9DEA78}"/>
          </ac:spMkLst>
        </pc:spChg>
      </pc:sldChg>
      <pc:sldChg chg="new del mod setBg">
        <pc:chgData name="KARTHICK PANDI" userId="S::karthick.pandi.2020@mumail.ie::c4a27e1f-20eb-4684-a5ed-89e00e9164d1" providerId="AD" clId="Web-{B501E8B8-4491-27E7-15CA-C4A78D556665}" dt="2020-04-10T00:06:38.205" v="131"/>
        <pc:sldMkLst>
          <pc:docMk/>
          <pc:sldMk cId="3902376977" sldId="259"/>
        </pc:sldMkLst>
      </pc:sldChg>
      <pc:sldChg chg="new del mod setBg">
        <pc:chgData name="KARTHICK PANDI" userId="S::karthick.pandi.2020@mumail.ie::c4a27e1f-20eb-4684-a5ed-89e00e9164d1" providerId="AD" clId="Web-{B501E8B8-4491-27E7-15CA-C4A78D556665}" dt="2020-04-10T00:01:45.060" v="128"/>
        <pc:sldMkLst>
          <pc:docMk/>
          <pc:sldMk cId="4018720347" sldId="259"/>
        </pc:sldMkLst>
      </pc:sldChg>
      <pc:sldChg chg="new mod setBg modClrScheme chgLayout">
        <pc:chgData name="KARTHICK PANDI" userId="S::karthick.pandi.2020@mumail.ie::c4a27e1f-20eb-4684-a5ed-89e00e9164d1" providerId="AD" clId="Web-{B501E8B8-4491-27E7-15CA-C4A78D556665}" dt="2020-04-10T00:08:21.680" v="136"/>
        <pc:sldMkLst>
          <pc:docMk/>
          <pc:sldMk cId="4205200798" sldId="259"/>
        </pc:sldMkLst>
      </pc:sldChg>
      <pc:sldChg chg="new mod setBg">
        <pc:chgData name="KARTHICK PANDI" userId="S::karthick.pandi.2020@mumail.ie::c4a27e1f-20eb-4684-a5ed-89e00e9164d1" providerId="AD" clId="Web-{B501E8B8-4491-27E7-15CA-C4A78D556665}" dt="2020-04-10T00:26:00.828" v="146"/>
        <pc:sldMkLst>
          <pc:docMk/>
          <pc:sldMk cId="3794573930" sldId="260"/>
        </pc:sldMkLst>
      </pc:sldChg>
      <pc:sldChg chg="new mod setBg">
        <pc:chgData name="KARTHICK PANDI" userId="S::karthick.pandi.2020@mumail.ie::c4a27e1f-20eb-4684-a5ed-89e00e9164d1" providerId="AD" clId="Web-{B501E8B8-4491-27E7-15CA-C4A78D556665}" dt="2020-04-10T00:27:50.148" v="148"/>
        <pc:sldMkLst>
          <pc:docMk/>
          <pc:sldMk cId="2376243182" sldId="261"/>
        </pc:sldMkLst>
      </pc:sldChg>
      <pc:sldChg chg="new mod setBg">
        <pc:chgData name="KARTHICK PANDI" userId="S::karthick.pandi.2020@mumail.ie::c4a27e1f-20eb-4684-a5ed-89e00e9164d1" providerId="AD" clId="Web-{B501E8B8-4491-27E7-15CA-C4A78D556665}" dt="2020-04-10T00:29:27.530" v="150"/>
        <pc:sldMkLst>
          <pc:docMk/>
          <pc:sldMk cId="1936218112" sldId="262"/>
        </pc:sldMkLst>
      </pc:sldChg>
      <pc:sldChg chg="new mod setBg">
        <pc:chgData name="KARTHICK PANDI" userId="S::karthick.pandi.2020@mumail.ie::c4a27e1f-20eb-4684-a5ed-89e00e9164d1" providerId="AD" clId="Web-{B501E8B8-4491-27E7-15CA-C4A78D556665}" dt="2020-04-10T00:30:11.251" v="152"/>
        <pc:sldMkLst>
          <pc:docMk/>
          <pc:sldMk cId="507717331" sldId="263"/>
        </pc:sldMkLst>
      </pc:sldChg>
      <pc:sldChg chg="new mod setBg">
        <pc:chgData name="KARTHICK PANDI" userId="S::karthick.pandi.2020@mumail.ie::c4a27e1f-20eb-4684-a5ed-89e00e9164d1" providerId="AD" clId="Web-{B501E8B8-4491-27E7-15CA-C4A78D556665}" dt="2020-04-10T00:30:54.051" v="154"/>
        <pc:sldMkLst>
          <pc:docMk/>
          <pc:sldMk cId="990231408" sldId="264"/>
        </pc:sldMkLst>
      </pc:sldChg>
      <pc:sldChg chg="new mod setBg">
        <pc:chgData name="KARTHICK PANDI" userId="S::karthick.pandi.2020@mumail.ie::c4a27e1f-20eb-4684-a5ed-89e00e9164d1" providerId="AD" clId="Web-{B501E8B8-4491-27E7-15CA-C4A78D556665}" dt="2020-04-10T00:35:31.554" v="159"/>
        <pc:sldMkLst>
          <pc:docMk/>
          <pc:sldMk cId="2578644616" sldId="265"/>
        </pc:sldMkLst>
      </pc:sldChg>
      <pc:sldChg chg="new del mod setBg">
        <pc:chgData name="KARTHICK PANDI" userId="S::karthick.pandi.2020@mumail.ie::c4a27e1f-20eb-4684-a5ed-89e00e9164d1" providerId="AD" clId="Web-{B501E8B8-4491-27E7-15CA-C4A78D556665}" dt="2020-04-10T00:35:15.771" v="157"/>
        <pc:sldMkLst>
          <pc:docMk/>
          <pc:sldMk cId="3098336405" sldId="265"/>
        </pc:sldMkLst>
      </pc:sldChg>
      <pc:sldChg chg="new mod setBg">
        <pc:chgData name="KARTHICK PANDI" userId="S::karthick.pandi.2020@mumail.ie::c4a27e1f-20eb-4684-a5ed-89e00e9164d1" providerId="AD" clId="Web-{B501E8B8-4491-27E7-15CA-C4A78D556665}" dt="2020-04-10T00:44:37.434" v="169"/>
        <pc:sldMkLst>
          <pc:docMk/>
          <pc:sldMk cId="290565916" sldId="266"/>
        </pc:sldMkLst>
      </pc:sldChg>
      <pc:sldChg chg="addSp modSp new del mod modClrScheme chgLayout">
        <pc:chgData name="KARTHICK PANDI" userId="S::karthick.pandi.2020@mumail.ie::c4a27e1f-20eb-4684-a5ed-89e00e9164d1" providerId="AD" clId="Web-{B501E8B8-4491-27E7-15CA-C4A78D556665}" dt="2020-04-10T00:39:25.679" v="165"/>
        <pc:sldMkLst>
          <pc:docMk/>
          <pc:sldMk cId="2334595103" sldId="266"/>
        </pc:sldMkLst>
        <pc:spChg chg="add mod">
          <ac:chgData name="KARTHICK PANDI" userId="S::karthick.pandi.2020@mumail.ie::c4a27e1f-20eb-4684-a5ed-89e00e9164d1" providerId="AD" clId="Web-{B501E8B8-4491-27E7-15CA-C4A78D556665}" dt="2020-04-10T00:39:12.975" v="164"/>
          <ac:spMkLst>
            <pc:docMk/>
            <pc:sldMk cId="2334595103" sldId="266"/>
            <ac:spMk id="2" creationId="{D5858E91-086B-4AEE-A7E7-83C14A30CB1E}"/>
          </ac:spMkLst>
        </pc:spChg>
        <pc:spChg chg="add mod">
          <ac:chgData name="KARTHICK PANDI" userId="S::karthick.pandi.2020@mumail.ie::c4a27e1f-20eb-4684-a5ed-89e00e9164d1" providerId="AD" clId="Web-{B501E8B8-4491-27E7-15CA-C4A78D556665}" dt="2020-04-10T00:39:12.975" v="164"/>
          <ac:spMkLst>
            <pc:docMk/>
            <pc:sldMk cId="2334595103" sldId="266"/>
            <ac:spMk id="3" creationId="{CB9E086D-4093-4DAF-8A07-2374E24A34C6}"/>
          </ac:spMkLst>
        </pc:spChg>
      </pc:sldChg>
      <pc:sldChg chg="new del mod setBg">
        <pc:chgData name="KARTHICK PANDI" userId="S::karthick.pandi.2020@mumail.ie::c4a27e1f-20eb-4684-a5ed-89e00e9164d1" providerId="AD" clId="Web-{B501E8B8-4491-27E7-15CA-C4A78D556665}" dt="2020-04-10T00:37:17.904" v="162"/>
        <pc:sldMkLst>
          <pc:docMk/>
          <pc:sldMk cId="4043489049" sldId="266"/>
        </pc:sldMkLst>
      </pc:sldChg>
      <pc:sldChg chg="new mod setBg">
        <pc:chgData name="KARTHICK PANDI" userId="S::karthick.pandi.2020@mumail.ie::c4a27e1f-20eb-4684-a5ed-89e00e9164d1" providerId="AD" clId="Web-{B501E8B8-4491-27E7-15CA-C4A78D556665}" dt="2020-04-10T00:47:11.381" v="174"/>
        <pc:sldMkLst>
          <pc:docMk/>
          <pc:sldMk cId="684670481" sldId="267"/>
        </pc:sldMkLst>
      </pc:sldChg>
      <pc:sldChg chg="new del mod setBg">
        <pc:chgData name="KARTHICK PANDI" userId="S::karthick.pandi.2020@mumail.ie::c4a27e1f-20eb-4684-a5ed-89e00e9164d1" providerId="AD" clId="Web-{B501E8B8-4491-27E7-15CA-C4A78D556665}" dt="2020-04-10T00:46:24.941" v="172"/>
        <pc:sldMkLst>
          <pc:docMk/>
          <pc:sldMk cId="2670700017" sldId="267"/>
        </pc:sldMkLst>
      </pc:sldChg>
      <pc:sldMasterChg chg="del delSldLayout">
        <pc:chgData name="KARTHICK PANDI" userId="S::karthick.pandi.2020@mumail.ie::c4a27e1f-20eb-4684-a5ed-89e00e9164d1" providerId="AD" clId="Web-{B501E8B8-4491-27E7-15CA-C4A78D556665}" dt="2020-04-09T23:40:54.071" v="0"/>
        <pc:sldMasterMkLst>
          <pc:docMk/>
          <pc:sldMasterMk cId="2460954070" sldId="2147483660"/>
        </pc:sldMasterMkLst>
        <pc:sldLayoutChg chg="del">
          <pc:chgData name="KARTHICK PANDI" userId="S::karthick.pandi.2020@mumail.ie::c4a27e1f-20eb-4684-a5ed-89e00e9164d1" providerId="AD" clId="Web-{B501E8B8-4491-27E7-15CA-C4A78D556665}" dt="2020-04-09T23:40:54.071" v="0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KARTHICK PANDI" userId="S::karthick.pandi.2020@mumail.ie::c4a27e1f-20eb-4684-a5ed-89e00e9164d1" providerId="AD" clId="Web-{B501E8B8-4491-27E7-15CA-C4A78D556665}" dt="2020-04-09T23:40:54.071" v="0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KARTHICK PANDI" userId="S::karthick.pandi.2020@mumail.ie::c4a27e1f-20eb-4684-a5ed-89e00e9164d1" providerId="AD" clId="Web-{B501E8B8-4491-27E7-15CA-C4A78D556665}" dt="2020-04-09T23:40:54.071" v="0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KARTHICK PANDI" userId="S::karthick.pandi.2020@mumail.ie::c4a27e1f-20eb-4684-a5ed-89e00e9164d1" providerId="AD" clId="Web-{B501E8B8-4491-27E7-15CA-C4A78D556665}" dt="2020-04-09T23:40:54.071" v="0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KARTHICK PANDI" userId="S::karthick.pandi.2020@mumail.ie::c4a27e1f-20eb-4684-a5ed-89e00e9164d1" providerId="AD" clId="Web-{B501E8B8-4491-27E7-15CA-C4A78D556665}" dt="2020-04-09T23:40:54.071" v="0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KARTHICK PANDI" userId="S::karthick.pandi.2020@mumail.ie::c4a27e1f-20eb-4684-a5ed-89e00e9164d1" providerId="AD" clId="Web-{B501E8B8-4491-27E7-15CA-C4A78D556665}" dt="2020-04-09T23:40:54.071" v="0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KARTHICK PANDI" userId="S::karthick.pandi.2020@mumail.ie::c4a27e1f-20eb-4684-a5ed-89e00e9164d1" providerId="AD" clId="Web-{B501E8B8-4491-27E7-15CA-C4A78D556665}" dt="2020-04-09T23:40:54.071" v="0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KARTHICK PANDI" userId="S::karthick.pandi.2020@mumail.ie::c4a27e1f-20eb-4684-a5ed-89e00e9164d1" providerId="AD" clId="Web-{B501E8B8-4491-27E7-15CA-C4A78D556665}" dt="2020-04-09T23:40:54.071" v="0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KARTHICK PANDI" userId="S::karthick.pandi.2020@mumail.ie::c4a27e1f-20eb-4684-a5ed-89e00e9164d1" providerId="AD" clId="Web-{B501E8B8-4491-27E7-15CA-C4A78D556665}" dt="2020-04-09T23:40:54.071" v="0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KARTHICK PANDI" userId="S::karthick.pandi.2020@mumail.ie::c4a27e1f-20eb-4684-a5ed-89e00e9164d1" providerId="AD" clId="Web-{B501E8B8-4491-27E7-15CA-C4A78D556665}" dt="2020-04-09T23:40:54.071" v="0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KARTHICK PANDI" userId="S::karthick.pandi.2020@mumail.ie::c4a27e1f-20eb-4684-a5ed-89e00e9164d1" providerId="AD" clId="Web-{B501E8B8-4491-27E7-15CA-C4A78D556665}" dt="2020-04-09T23:40:54.071" v="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 modSldLayout">
        <pc:chgData name="KARTHICK PANDI" userId="S::karthick.pandi.2020@mumail.ie::c4a27e1f-20eb-4684-a5ed-89e00e9164d1" providerId="AD" clId="Web-{B501E8B8-4491-27E7-15CA-C4A78D556665}" dt="2020-04-09T23:41:02.666" v="1"/>
        <pc:sldMasterMkLst>
          <pc:docMk/>
          <pc:sldMasterMk cId="2856140497" sldId="2147483672"/>
        </pc:sldMasterMkLst>
        <pc:sldLayoutChg chg="add del mod replId">
          <pc:chgData name="KARTHICK PANDI" userId="S::karthick.pandi.2020@mumail.ie::c4a27e1f-20eb-4684-a5ed-89e00e9164d1" providerId="AD" clId="Web-{B501E8B8-4491-27E7-15CA-C4A78D556665}" dt="2020-04-09T23:41:02.666" v="1"/>
          <pc:sldLayoutMkLst>
            <pc:docMk/>
            <pc:sldMasterMk cId="2856140497" sldId="2147483672"/>
            <pc:sldLayoutMk cId="2478328961" sldId="2147483673"/>
          </pc:sldLayoutMkLst>
        </pc:sldLayoutChg>
        <pc:sldLayoutChg chg="add del mod replId">
          <pc:chgData name="KARTHICK PANDI" userId="S::karthick.pandi.2020@mumail.ie::c4a27e1f-20eb-4684-a5ed-89e00e9164d1" providerId="AD" clId="Web-{B501E8B8-4491-27E7-15CA-C4A78D556665}" dt="2020-04-09T23:41:02.666" v="1"/>
          <pc:sldLayoutMkLst>
            <pc:docMk/>
            <pc:sldMasterMk cId="2856140497" sldId="2147483672"/>
            <pc:sldLayoutMk cId="3544801154" sldId="2147483674"/>
          </pc:sldLayoutMkLst>
        </pc:sldLayoutChg>
        <pc:sldLayoutChg chg="add del mod replId">
          <pc:chgData name="KARTHICK PANDI" userId="S::karthick.pandi.2020@mumail.ie::c4a27e1f-20eb-4684-a5ed-89e00e9164d1" providerId="AD" clId="Web-{B501E8B8-4491-27E7-15CA-C4A78D556665}" dt="2020-04-09T23:41:02.666" v="1"/>
          <pc:sldLayoutMkLst>
            <pc:docMk/>
            <pc:sldMasterMk cId="2856140497" sldId="2147483672"/>
            <pc:sldLayoutMk cId="2857986577" sldId="2147483675"/>
          </pc:sldLayoutMkLst>
        </pc:sldLayoutChg>
        <pc:sldLayoutChg chg="add del mod replId">
          <pc:chgData name="KARTHICK PANDI" userId="S::karthick.pandi.2020@mumail.ie::c4a27e1f-20eb-4684-a5ed-89e00e9164d1" providerId="AD" clId="Web-{B501E8B8-4491-27E7-15CA-C4A78D556665}" dt="2020-04-09T23:41:02.666" v="1"/>
          <pc:sldLayoutMkLst>
            <pc:docMk/>
            <pc:sldMasterMk cId="2856140497" sldId="2147483672"/>
            <pc:sldLayoutMk cId="3017814821" sldId="2147483676"/>
          </pc:sldLayoutMkLst>
        </pc:sldLayoutChg>
        <pc:sldLayoutChg chg="add del mod replId">
          <pc:chgData name="KARTHICK PANDI" userId="S::karthick.pandi.2020@mumail.ie::c4a27e1f-20eb-4684-a5ed-89e00e9164d1" providerId="AD" clId="Web-{B501E8B8-4491-27E7-15CA-C4A78D556665}" dt="2020-04-09T23:41:02.666" v="1"/>
          <pc:sldLayoutMkLst>
            <pc:docMk/>
            <pc:sldMasterMk cId="2856140497" sldId="2147483672"/>
            <pc:sldLayoutMk cId="475343872" sldId="2147483677"/>
          </pc:sldLayoutMkLst>
        </pc:sldLayoutChg>
        <pc:sldLayoutChg chg="add del mod replId">
          <pc:chgData name="KARTHICK PANDI" userId="S::karthick.pandi.2020@mumail.ie::c4a27e1f-20eb-4684-a5ed-89e00e9164d1" providerId="AD" clId="Web-{B501E8B8-4491-27E7-15CA-C4A78D556665}" dt="2020-04-09T23:41:02.666" v="1"/>
          <pc:sldLayoutMkLst>
            <pc:docMk/>
            <pc:sldMasterMk cId="2856140497" sldId="2147483672"/>
            <pc:sldLayoutMk cId="1449598270" sldId="2147483678"/>
          </pc:sldLayoutMkLst>
        </pc:sldLayoutChg>
        <pc:sldLayoutChg chg="add del mod replId">
          <pc:chgData name="KARTHICK PANDI" userId="S::karthick.pandi.2020@mumail.ie::c4a27e1f-20eb-4684-a5ed-89e00e9164d1" providerId="AD" clId="Web-{B501E8B8-4491-27E7-15CA-C4A78D556665}" dt="2020-04-09T23:41:02.666" v="1"/>
          <pc:sldLayoutMkLst>
            <pc:docMk/>
            <pc:sldMasterMk cId="2856140497" sldId="2147483672"/>
            <pc:sldLayoutMk cId="3267221253" sldId="2147483679"/>
          </pc:sldLayoutMkLst>
        </pc:sldLayoutChg>
        <pc:sldLayoutChg chg="add del mod replId">
          <pc:chgData name="KARTHICK PANDI" userId="S::karthick.pandi.2020@mumail.ie::c4a27e1f-20eb-4684-a5ed-89e00e9164d1" providerId="AD" clId="Web-{B501E8B8-4491-27E7-15CA-C4A78D556665}" dt="2020-04-09T23:41:02.666" v="1"/>
          <pc:sldLayoutMkLst>
            <pc:docMk/>
            <pc:sldMasterMk cId="2856140497" sldId="2147483672"/>
            <pc:sldLayoutMk cId="2559471611" sldId="2147483680"/>
          </pc:sldLayoutMkLst>
        </pc:sldLayoutChg>
        <pc:sldLayoutChg chg="add del mod replId">
          <pc:chgData name="KARTHICK PANDI" userId="S::karthick.pandi.2020@mumail.ie::c4a27e1f-20eb-4684-a5ed-89e00e9164d1" providerId="AD" clId="Web-{B501E8B8-4491-27E7-15CA-C4A78D556665}" dt="2020-04-09T23:41:02.666" v="1"/>
          <pc:sldLayoutMkLst>
            <pc:docMk/>
            <pc:sldMasterMk cId="2856140497" sldId="2147483672"/>
            <pc:sldLayoutMk cId="3829624434" sldId="2147483681"/>
          </pc:sldLayoutMkLst>
        </pc:sldLayoutChg>
        <pc:sldLayoutChg chg="add del mod replId">
          <pc:chgData name="KARTHICK PANDI" userId="S::karthick.pandi.2020@mumail.ie::c4a27e1f-20eb-4684-a5ed-89e00e9164d1" providerId="AD" clId="Web-{B501E8B8-4491-27E7-15CA-C4A78D556665}" dt="2020-04-09T23:41:02.666" v="1"/>
          <pc:sldLayoutMkLst>
            <pc:docMk/>
            <pc:sldMasterMk cId="2856140497" sldId="2147483672"/>
            <pc:sldLayoutMk cId="1438519296" sldId="2147483682"/>
          </pc:sldLayoutMkLst>
        </pc:sldLayoutChg>
        <pc:sldLayoutChg chg="add del mod replId">
          <pc:chgData name="KARTHICK PANDI" userId="S::karthick.pandi.2020@mumail.ie::c4a27e1f-20eb-4684-a5ed-89e00e9164d1" providerId="AD" clId="Web-{B501E8B8-4491-27E7-15CA-C4A78D556665}" dt="2020-04-09T23:41:02.666" v="1"/>
          <pc:sldLayoutMkLst>
            <pc:docMk/>
            <pc:sldMasterMk cId="2856140497" sldId="2147483672"/>
            <pc:sldLayoutMk cId="1659477058" sldId="2147483683"/>
          </pc:sldLayoutMkLst>
        </pc:sldLayoutChg>
        <pc:sldLayoutChg chg="add del mod replId">
          <pc:chgData name="KARTHICK PANDI" userId="S::karthick.pandi.2020@mumail.ie::c4a27e1f-20eb-4684-a5ed-89e00e9164d1" providerId="AD" clId="Web-{B501E8B8-4491-27E7-15CA-C4A78D556665}" dt="2020-04-09T23:41:02.666" v="1"/>
          <pc:sldLayoutMkLst>
            <pc:docMk/>
            <pc:sldMasterMk cId="2856140497" sldId="2147483672"/>
            <pc:sldLayoutMk cId="91392617" sldId="2147483684"/>
          </pc:sldLayoutMkLst>
        </pc:sldLayoutChg>
        <pc:sldLayoutChg chg="add del mod replId">
          <pc:chgData name="KARTHICK PANDI" userId="S::karthick.pandi.2020@mumail.ie::c4a27e1f-20eb-4684-a5ed-89e00e9164d1" providerId="AD" clId="Web-{B501E8B8-4491-27E7-15CA-C4A78D556665}" dt="2020-04-09T23:41:02.666" v="1"/>
          <pc:sldLayoutMkLst>
            <pc:docMk/>
            <pc:sldMasterMk cId="2856140497" sldId="2147483672"/>
            <pc:sldLayoutMk cId="3771325709" sldId="2147483685"/>
          </pc:sldLayoutMkLst>
        </pc:sldLayoutChg>
        <pc:sldLayoutChg chg="add del mod replId">
          <pc:chgData name="KARTHICK PANDI" userId="S::karthick.pandi.2020@mumail.ie::c4a27e1f-20eb-4684-a5ed-89e00e9164d1" providerId="AD" clId="Web-{B501E8B8-4491-27E7-15CA-C4A78D556665}" dt="2020-04-09T23:41:02.666" v="1"/>
          <pc:sldLayoutMkLst>
            <pc:docMk/>
            <pc:sldMasterMk cId="2856140497" sldId="2147483672"/>
            <pc:sldLayoutMk cId="900877277" sldId="2147483686"/>
          </pc:sldLayoutMkLst>
        </pc:sldLayoutChg>
        <pc:sldLayoutChg chg="add del mod replId">
          <pc:chgData name="KARTHICK PANDI" userId="S::karthick.pandi.2020@mumail.ie::c4a27e1f-20eb-4684-a5ed-89e00e9164d1" providerId="AD" clId="Web-{B501E8B8-4491-27E7-15CA-C4A78D556665}" dt="2020-04-09T23:41:02.666" v="1"/>
          <pc:sldLayoutMkLst>
            <pc:docMk/>
            <pc:sldMasterMk cId="2856140497" sldId="2147483672"/>
            <pc:sldLayoutMk cId="2622230897" sldId="2147483687"/>
          </pc:sldLayoutMkLst>
        </pc:sldLayoutChg>
        <pc:sldLayoutChg chg="add del mod replId">
          <pc:chgData name="KARTHICK PANDI" userId="S::karthick.pandi.2020@mumail.ie::c4a27e1f-20eb-4684-a5ed-89e00e9164d1" providerId="AD" clId="Web-{B501E8B8-4491-27E7-15CA-C4A78D556665}" dt="2020-04-09T23:41:02.666" v="1"/>
          <pc:sldLayoutMkLst>
            <pc:docMk/>
            <pc:sldMasterMk cId="2856140497" sldId="2147483672"/>
            <pc:sldLayoutMk cId="1642722137" sldId="2147483688"/>
          </pc:sldLayoutMkLst>
        </pc:sldLayoutChg>
        <pc:sldLayoutChg chg="add del mod replId">
          <pc:chgData name="KARTHICK PANDI" userId="S::karthick.pandi.2020@mumail.ie::c4a27e1f-20eb-4684-a5ed-89e00e9164d1" providerId="AD" clId="Web-{B501E8B8-4491-27E7-15CA-C4A78D556665}" dt="2020-04-09T23:41:02.666" v="1"/>
          <pc:sldLayoutMkLst>
            <pc:docMk/>
            <pc:sldMasterMk cId="2856140497" sldId="2147483672"/>
            <pc:sldLayoutMk cId="1042418436" sldId="2147483689"/>
          </pc:sldLayoutMkLst>
        </pc:sldLayoutChg>
      </pc:sldMasterChg>
      <pc:sldMasterChg chg="add del addSldLayout delSldLayout modSldLayout">
        <pc:chgData name="KARTHICK PANDI" userId="S::karthick.pandi.2020@mumail.ie::c4a27e1f-20eb-4684-a5ed-89e00e9164d1" providerId="AD" clId="Web-{B501E8B8-4491-27E7-15CA-C4A78D556665}" dt="2020-04-09T23:50:46.517" v="73"/>
        <pc:sldMasterMkLst>
          <pc:docMk/>
          <pc:sldMasterMk cId="2095301949" sldId="2147483690"/>
        </pc:sldMasterMkLst>
        <pc:sldLayoutChg chg="add del mod replId">
          <pc:chgData name="KARTHICK PANDI" userId="S::karthick.pandi.2020@mumail.ie::c4a27e1f-20eb-4684-a5ed-89e00e9164d1" providerId="AD" clId="Web-{B501E8B8-4491-27E7-15CA-C4A78D556665}" dt="2020-04-09T23:50:46.517" v="73"/>
          <pc:sldLayoutMkLst>
            <pc:docMk/>
            <pc:sldMasterMk cId="2095301949" sldId="2147483690"/>
            <pc:sldLayoutMk cId="2742596697" sldId="2147483691"/>
          </pc:sldLayoutMkLst>
        </pc:sldLayoutChg>
        <pc:sldLayoutChg chg="add del mod replId">
          <pc:chgData name="KARTHICK PANDI" userId="S::karthick.pandi.2020@mumail.ie::c4a27e1f-20eb-4684-a5ed-89e00e9164d1" providerId="AD" clId="Web-{B501E8B8-4491-27E7-15CA-C4A78D556665}" dt="2020-04-09T23:50:46.517" v="73"/>
          <pc:sldLayoutMkLst>
            <pc:docMk/>
            <pc:sldMasterMk cId="2095301949" sldId="2147483690"/>
            <pc:sldLayoutMk cId="1932032729" sldId="2147483692"/>
          </pc:sldLayoutMkLst>
        </pc:sldLayoutChg>
        <pc:sldLayoutChg chg="add del mod replId">
          <pc:chgData name="KARTHICK PANDI" userId="S::karthick.pandi.2020@mumail.ie::c4a27e1f-20eb-4684-a5ed-89e00e9164d1" providerId="AD" clId="Web-{B501E8B8-4491-27E7-15CA-C4A78D556665}" dt="2020-04-09T23:50:46.517" v="73"/>
          <pc:sldLayoutMkLst>
            <pc:docMk/>
            <pc:sldMasterMk cId="2095301949" sldId="2147483690"/>
            <pc:sldLayoutMk cId="1478251731" sldId="2147483693"/>
          </pc:sldLayoutMkLst>
        </pc:sldLayoutChg>
        <pc:sldLayoutChg chg="add del mod replId">
          <pc:chgData name="KARTHICK PANDI" userId="S::karthick.pandi.2020@mumail.ie::c4a27e1f-20eb-4684-a5ed-89e00e9164d1" providerId="AD" clId="Web-{B501E8B8-4491-27E7-15CA-C4A78D556665}" dt="2020-04-09T23:50:46.517" v="73"/>
          <pc:sldLayoutMkLst>
            <pc:docMk/>
            <pc:sldMasterMk cId="2095301949" sldId="2147483690"/>
            <pc:sldLayoutMk cId="3140061285" sldId="2147483694"/>
          </pc:sldLayoutMkLst>
        </pc:sldLayoutChg>
        <pc:sldLayoutChg chg="add del mod replId">
          <pc:chgData name="KARTHICK PANDI" userId="S::karthick.pandi.2020@mumail.ie::c4a27e1f-20eb-4684-a5ed-89e00e9164d1" providerId="AD" clId="Web-{B501E8B8-4491-27E7-15CA-C4A78D556665}" dt="2020-04-09T23:50:46.517" v="73"/>
          <pc:sldLayoutMkLst>
            <pc:docMk/>
            <pc:sldMasterMk cId="2095301949" sldId="2147483690"/>
            <pc:sldLayoutMk cId="3798059572" sldId="2147483695"/>
          </pc:sldLayoutMkLst>
        </pc:sldLayoutChg>
        <pc:sldLayoutChg chg="add del mod replId">
          <pc:chgData name="KARTHICK PANDI" userId="S::karthick.pandi.2020@mumail.ie::c4a27e1f-20eb-4684-a5ed-89e00e9164d1" providerId="AD" clId="Web-{B501E8B8-4491-27E7-15CA-C4A78D556665}" dt="2020-04-09T23:50:46.517" v="73"/>
          <pc:sldLayoutMkLst>
            <pc:docMk/>
            <pc:sldMasterMk cId="2095301949" sldId="2147483690"/>
            <pc:sldLayoutMk cId="19376731" sldId="2147483696"/>
          </pc:sldLayoutMkLst>
        </pc:sldLayoutChg>
        <pc:sldLayoutChg chg="add del mod replId">
          <pc:chgData name="KARTHICK PANDI" userId="S::karthick.pandi.2020@mumail.ie::c4a27e1f-20eb-4684-a5ed-89e00e9164d1" providerId="AD" clId="Web-{B501E8B8-4491-27E7-15CA-C4A78D556665}" dt="2020-04-09T23:50:46.517" v="73"/>
          <pc:sldLayoutMkLst>
            <pc:docMk/>
            <pc:sldMasterMk cId="2095301949" sldId="2147483690"/>
            <pc:sldLayoutMk cId="45524002" sldId="2147483697"/>
          </pc:sldLayoutMkLst>
        </pc:sldLayoutChg>
        <pc:sldLayoutChg chg="add del mod replId">
          <pc:chgData name="KARTHICK PANDI" userId="S::karthick.pandi.2020@mumail.ie::c4a27e1f-20eb-4684-a5ed-89e00e9164d1" providerId="AD" clId="Web-{B501E8B8-4491-27E7-15CA-C4A78D556665}" dt="2020-04-09T23:50:46.517" v="73"/>
          <pc:sldLayoutMkLst>
            <pc:docMk/>
            <pc:sldMasterMk cId="2095301949" sldId="2147483690"/>
            <pc:sldLayoutMk cId="1479305135" sldId="2147483698"/>
          </pc:sldLayoutMkLst>
        </pc:sldLayoutChg>
        <pc:sldLayoutChg chg="add del mod replId">
          <pc:chgData name="KARTHICK PANDI" userId="S::karthick.pandi.2020@mumail.ie::c4a27e1f-20eb-4684-a5ed-89e00e9164d1" providerId="AD" clId="Web-{B501E8B8-4491-27E7-15CA-C4A78D556665}" dt="2020-04-09T23:50:46.517" v="73"/>
          <pc:sldLayoutMkLst>
            <pc:docMk/>
            <pc:sldMasterMk cId="2095301949" sldId="2147483690"/>
            <pc:sldLayoutMk cId="1438843851" sldId="2147483699"/>
          </pc:sldLayoutMkLst>
        </pc:sldLayoutChg>
        <pc:sldLayoutChg chg="add del mod replId">
          <pc:chgData name="KARTHICK PANDI" userId="S::karthick.pandi.2020@mumail.ie::c4a27e1f-20eb-4684-a5ed-89e00e9164d1" providerId="AD" clId="Web-{B501E8B8-4491-27E7-15CA-C4A78D556665}" dt="2020-04-09T23:50:46.517" v="73"/>
          <pc:sldLayoutMkLst>
            <pc:docMk/>
            <pc:sldMasterMk cId="2095301949" sldId="2147483690"/>
            <pc:sldLayoutMk cId="3920602082" sldId="2147483700"/>
          </pc:sldLayoutMkLst>
        </pc:sldLayoutChg>
        <pc:sldLayoutChg chg="add del mod replId">
          <pc:chgData name="KARTHICK PANDI" userId="S::karthick.pandi.2020@mumail.ie::c4a27e1f-20eb-4684-a5ed-89e00e9164d1" providerId="AD" clId="Web-{B501E8B8-4491-27E7-15CA-C4A78D556665}" dt="2020-04-09T23:50:46.517" v="73"/>
          <pc:sldLayoutMkLst>
            <pc:docMk/>
            <pc:sldMasterMk cId="2095301949" sldId="2147483690"/>
            <pc:sldLayoutMk cId="284743266" sldId="2147483701"/>
          </pc:sldLayoutMkLst>
        </pc:sldLayoutChg>
        <pc:sldLayoutChg chg="add del mod replId">
          <pc:chgData name="KARTHICK PANDI" userId="S::karthick.pandi.2020@mumail.ie::c4a27e1f-20eb-4684-a5ed-89e00e9164d1" providerId="AD" clId="Web-{B501E8B8-4491-27E7-15CA-C4A78D556665}" dt="2020-04-09T23:50:46.517" v="73"/>
          <pc:sldLayoutMkLst>
            <pc:docMk/>
            <pc:sldMasterMk cId="2095301949" sldId="2147483690"/>
            <pc:sldLayoutMk cId="3962844169" sldId="2147483702"/>
          </pc:sldLayoutMkLst>
        </pc:sldLayoutChg>
        <pc:sldLayoutChg chg="add del mod replId">
          <pc:chgData name="KARTHICK PANDI" userId="S::karthick.pandi.2020@mumail.ie::c4a27e1f-20eb-4684-a5ed-89e00e9164d1" providerId="AD" clId="Web-{B501E8B8-4491-27E7-15CA-C4A78D556665}" dt="2020-04-09T23:50:46.517" v="73"/>
          <pc:sldLayoutMkLst>
            <pc:docMk/>
            <pc:sldMasterMk cId="2095301949" sldId="2147483690"/>
            <pc:sldLayoutMk cId="3798675610" sldId="2147483703"/>
          </pc:sldLayoutMkLst>
        </pc:sldLayoutChg>
        <pc:sldLayoutChg chg="add del mod replId">
          <pc:chgData name="KARTHICK PANDI" userId="S::karthick.pandi.2020@mumail.ie::c4a27e1f-20eb-4684-a5ed-89e00e9164d1" providerId="AD" clId="Web-{B501E8B8-4491-27E7-15CA-C4A78D556665}" dt="2020-04-09T23:50:46.517" v="73"/>
          <pc:sldLayoutMkLst>
            <pc:docMk/>
            <pc:sldMasterMk cId="2095301949" sldId="2147483690"/>
            <pc:sldLayoutMk cId="2604143982" sldId="2147483704"/>
          </pc:sldLayoutMkLst>
        </pc:sldLayoutChg>
        <pc:sldLayoutChg chg="add del mod replId">
          <pc:chgData name="KARTHICK PANDI" userId="S::karthick.pandi.2020@mumail.ie::c4a27e1f-20eb-4684-a5ed-89e00e9164d1" providerId="AD" clId="Web-{B501E8B8-4491-27E7-15CA-C4A78D556665}" dt="2020-04-09T23:50:46.517" v="73"/>
          <pc:sldLayoutMkLst>
            <pc:docMk/>
            <pc:sldMasterMk cId="2095301949" sldId="2147483690"/>
            <pc:sldLayoutMk cId="3121167148" sldId="2147483705"/>
          </pc:sldLayoutMkLst>
        </pc:sldLayoutChg>
        <pc:sldLayoutChg chg="add del mod replId">
          <pc:chgData name="KARTHICK PANDI" userId="S::karthick.pandi.2020@mumail.ie::c4a27e1f-20eb-4684-a5ed-89e00e9164d1" providerId="AD" clId="Web-{B501E8B8-4491-27E7-15CA-C4A78D556665}" dt="2020-04-09T23:50:46.517" v="73"/>
          <pc:sldLayoutMkLst>
            <pc:docMk/>
            <pc:sldMasterMk cId="2095301949" sldId="2147483690"/>
            <pc:sldLayoutMk cId="3066598148" sldId="2147483706"/>
          </pc:sldLayoutMkLst>
        </pc:sldLayoutChg>
        <pc:sldLayoutChg chg="add del mod replId">
          <pc:chgData name="KARTHICK PANDI" userId="S::karthick.pandi.2020@mumail.ie::c4a27e1f-20eb-4684-a5ed-89e00e9164d1" providerId="AD" clId="Web-{B501E8B8-4491-27E7-15CA-C4A78D556665}" dt="2020-04-09T23:50:46.517" v="73"/>
          <pc:sldLayoutMkLst>
            <pc:docMk/>
            <pc:sldMasterMk cId="2095301949" sldId="2147483690"/>
            <pc:sldLayoutMk cId="1153138051" sldId="2147483707"/>
          </pc:sldLayoutMkLst>
        </pc:sldLayoutChg>
      </pc:sldMasterChg>
      <pc:sldMasterChg chg="add del addSldLayout delSldLayout modSldLayout">
        <pc:chgData name="KARTHICK PANDI" userId="S::karthick.pandi.2020@mumail.ie::c4a27e1f-20eb-4684-a5ed-89e00e9164d1" providerId="AD" clId="Web-{B501E8B8-4491-27E7-15CA-C4A78D556665}" dt="2020-04-09T23:51:08.440" v="74"/>
        <pc:sldMasterMkLst>
          <pc:docMk/>
          <pc:sldMasterMk cId="2722290943" sldId="2147483708"/>
        </pc:sldMasterMkLst>
        <pc:sldLayoutChg chg="add del mod replId">
          <pc:chgData name="KARTHICK PANDI" userId="S::karthick.pandi.2020@mumail.ie::c4a27e1f-20eb-4684-a5ed-89e00e9164d1" providerId="AD" clId="Web-{B501E8B8-4491-27E7-15CA-C4A78D556665}" dt="2020-04-09T23:51:08.440" v="74"/>
          <pc:sldLayoutMkLst>
            <pc:docMk/>
            <pc:sldMasterMk cId="2722290943" sldId="2147483708"/>
            <pc:sldLayoutMk cId="1127701534" sldId="2147483709"/>
          </pc:sldLayoutMkLst>
        </pc:sldLayoutChg>
        <pc:sldLayoutChg chg="add del mod replId">
          <pc:chgData name="KARTHICK PANDI" userId="S::karthick.pandi.2020@mumail.ie::c4a27e1f-20eb-4684-a5ed-89e00e9164d1" providerId="AD" clId="Web-{B501E8B8-4491-27E7-15CA-C4A78D556665}" dt="2020-04-09T23:51:08.440" v="74"/>
          <pc:sldLayoutMkLst>
            <pc:docMk/>
            <pc:sldMasterMk cId="2722290943" sldId="2147483708"/>
            <pc:sldLayoutMk cId="3981977923" sldId="2147483710"/>
          </pc:sldLayoutMkLst>
        </pc:sldLayoutChg>
        <pc:sldLayoutChg chg="add del mod replId">
          <pc:chgData name="KARTHICK PANDI" userId="S::karthick.pandi.2020@mumail.ie::c4a27e1f-20eb-4684-a5ed-89e00e9164d1" providerId="AD" clId="Web-{B501E8B8-4491-27E7-15CA-C4A78D556665}" dt="2020-04-09T23:51:08.440" v="74"/>
          <pc:sldLayoutMkLst>
            <pc:docMk/>
            <pc:sldMasterMk cId="2722290943" sldId="2147483708"/>
            <pc:sldLayoutMk cId="2233147880" sldId="2147483711"/>
          </pc:sldLayoutMkLst>
        </pc:sldLayoutChg>
        <pc:sldLayoutChg chg="add del mod replId">
          <pc:chgData name="KARTHICK PANDI" userId="S::karthick.pandi.2020@mumail.ie::c4a27e1f-20eb-4684-a5ed-89e00e9164d1" providerId="AD" clId="Web-{B501E8B8-4491-27E7-15CA-C4A78D556665}" dt="2020-04-09T23:51:08.440" v="74"/>
          <pc:sldLayoutMkLst>
            <pc:docMk/>
            <pc:sldMasterMk cId="2722290943" sldId="2147483708"/>
            <pc:sldLayoutMk cId="418024873" sldId="2147483712"/>
          </pc:sldLayoutMkLst>
        </pc:sldLayoutChg>
        <pc:sldLayoutChg chg="add del mod replId">
          <pc:chgData name="KARTHICK PANDI" userId="S::karthick.pandi.2020@mumail.ie::c4a27e1f-20eb-4684-a5ed-89e00e9164d1" providerId="AD" clId="Web-{B501E8B8-4491-27E7-15CA-C4A78D556665}" dt="2020-04-09T23:51:08.440" v="74"/>
          <pc:sldLayoutMkLst>
            <pc:docMk/>
            <pc:sldMasterMk cId="2722290943" sldId="2147483708"/>
            <pc:sldLayoutMk cId="2307343088" sldId="2147483713"/>
          </pc:sldLayoutMkLst>
        </pc:sldLayoutChg>
        <pc:sldLayoutChg chg="add del mod replId">
          <pc:chgData name="KARTHICK PANDI" userId="S::karthick.pandi.2020@mumail.ie::c4a27e1f-20eb-4684-a5ed-89e00e9164d1" providerId="AD" clId="Web-{B501E8B8-4491-27E7-15CA-C4A78D556665}" dt="2020-04-09T23:51:08.440" v="74"/>
          <pc:sldLayoutMkLst>
            <pc:docMk/>
            <pc:sldMasterMk cId="2722290943" sldId="2147483708"/>
            <pc:sldLayoutMk cId="1295395418" sldId="2147483714"/>
          </pc:sldLayoutMkLst>
        </pc:sldLayoutChg>
        <pc:sldLayoutChg chg="add del mod replId">
          <pc:chgData name="KARTHICK PANDI" userId="S::karthick.pandi.2020@mumail.ie::c4a27e1f-20eb-4684-a5ed-89e00e9164d1" providerId="AD" clId="Web-{B501E8B8-4491-27E7-15CA-C4A78D556665}" dt="2020-04-09T23:51:08.440" v="74"/>
          <pc:sldLayoutMkLst>
            <pc:docMk/>
            <pc:sldMasterMk cId="2722290943" sldId="2147483708"/>
            <pc:sldLayoutMk cId="4066849157" sldId="2147483715"/>
          </pc:sldLayoutMkLst>
        </pc:sldLayoutChg>
        <pc:sldLayoutChg chg="add del mod replId">
          <pc:chgData name="KARTHICK PANDI" userId="S::karthick.pandi.2020@mumail.ie::c4a27e1f-20eb-4684-a5ed-89e00e9164d1" providerId="AD" clId="Web-{B501E8B8-4491-27E7-15CA-C4A78D556665}" dt="2020-04-09T23:51:08.440" v="74"/>
          <pc:sldLayoutMkLst>
            <pc:docMk/>
            <pc:sldMasterMk cId="2722290943" sldId="2147483708"/>
            <pc:sldLayoutMk cId="4156623241" sldId="2147483716"/>
          </pc:sldLayoutMkLst>
        </pc:sldLayoutChg>
        <pc:sldLayoutChg chg="add del mod replId">
          <pc:chgData name="KARTHICK PANDI" userId="S::karthick.pandi.2020@mumail.ie::c4a27e1f-20eb-4684-a5ed-89e00e9164d1" providerId="AD" clId="Web-{B501E8B8-4491-27E7-15CA-C4A78D556665}" dt="2020-04-09T23:51:08.440" v="74"/>
          <pc:sldLayoutMkLst>
            <pc:docMk/>
            <pc:sldMasterMk cId="2722290943" sldId="2147483708"/>
            <pc:sldLayoutMk cId="657850137" sldId="2147483717"/>
          </pc:sldLayoutMkLst>
        </pc:sldLayoutChg>
        <pc:sldLayoutChg chg="add del mod replId">
          <pc:chgData name="KARTHICK PANDI" userId="S::karthick.pandi.2020@mumail.ie::c4a27e1f-20eb-4684-a5ed-89e00e9164d1" providerId="AD" clId="Web-{B501E8B8-4491-27E7-15CA-C4A78D556665}" dt="2020-04-09T23:51:08.440" v="74"/>
          <pc:sldLayoutMkLst>
            <pc:docMk/>
            <pc:sldMasterMk cId="2722290943" sldId="2147483708"/>
            <pc:sldLayoutMk cId="2141646112" sldId="2147483718"/>
          </pc:sldLayoutMkLst>
        </pc:sldLayoutChg>
        <pc:sldLayoutChg chg="add del mod replId">
          <pc:chgData name="KARTHICK PANDI" userId="S::karthick.pandi.2020@mumail.ie::c4a27e1f-20eb-4684-a5ed-89e00e9164d1" providerId="AD" clId="Web-{B501E8B8-4491-27E7-15CA-C4A78D556665}" dt="2020-04-09T23:51:08.440" v="74"/>
          <pc:sldLayoutMkLst>
            <pc:docMk/>
            <pc:sldMasterMk cId="2722290943" sldId="2147483708"/>
            <pc:sldLayoutMk cId="3736286524" sldId="2147483719"/>
          </pc:sldLayoutMkLst>
        </pc:sldLayoutChg>
        <pc:sldLayoutChg chg="add del mod replId">
          <pc:chgData name="KARTHICK PANDI" userId="S::karthick.pandi.2020@mumail.ie::c4a27e1f-20eb-4684-a5ed-89e00e9164d1" providerId="AD" clId="Web-{B501E8B8-4491-27E7-15CA-C4A78D556665}" dt="2020-04-09T23:51:08.440" v="74"/>
          <pc:sldLayoutMkLst>
            <pc:docMk/>
            <pc:sldMasterMk cId="2722290943" sldId="2147483708"/>
            <pc:sldLayoutMk cId="1127384888" sldId="2147483720"/>
          </pc:sldLayoutMkLst>
        </pc:sldLayoutChg>
        <pc:sldLayoutChg chg="add del mod replId">
          <pc:chgData name="KARTHICK PANDI" userId="S::karthick.pandi.2020@mumail.ie::c4a27e1f-20eb-4684-a5ed-89e00e9164d1" providerId="AD" clId="Web-{B501E8B8-4491-27E7-15CA-C4A78D556665}" dt="2020-04-09T23:51:08.440" v="74"/>
          <pc:sldLayoutMkLst>
            <pc:docMk/>
            <pc:sldMasterMk cId="2722290943" sldId="2147483708"/>
            <pc:sldLayoutMk cId="3248212992" sldId="2147483721"/>
          </pc:sldLayoutMkLst>
        </pc:sldLayoutChg>
        <pc:sldLayoutChg chg="add del mod replId">
          <pc:chgData name="KARTHICK PANDI" userId="S::karthick.pandi.2020@mumail.ie::c4a27e1f-20eb-4684-a5ed-89e00e9164d1" providerId="AD" clId="Web-{B501E8B8-4491-27E7-15CA-C4A78D556665}" dt="2020-04-09T23:51:08.440" v="74"/>
          <pc:sldLayoutMkLst>
            <pc:docMk/>
            <pc:sldMasterMk cId="2722290943" sldId="2147483708"/>
            <pc:sldLayoutMk cId="2719312195" sldId="2147483722"/>
          </pc:sldLayoutMkLst>
        </pc:sldLayoutChg>
        <pc:sldLayoutChg chg="add del mod replId">
          <pc:chgData name="KARTHICK PANDI" userId="S::karthick.pandi.2020@mumail.ie::c4a27e1f-20eb-4684-a5ed-89e00e9164d1" providerId="AD" clId="Web-{B501E8B8-4491-27E7-15CA-C4A78D556665}" dt="2020-04-09T23:51:08.440" v="74"/>
          <pc:sldLayoutMkLst>
            <pc:docMk/>
            <pc:sldMasterMk cId="2722290943" sldId="2147483708"/>
            <pc:sldLayoutMk cId="3555895432" sldId="2147483723"/>
          </pc:sldLayoutMkLst>
        </pc:sldLayoutChg>
        <pc:sldLayoutChg chg="add del mod replId">
          <pc:chgData name="KARTHICK PANDI" userId="S::karthick.pandi.2020@mumail.ie::c4a27e1f-20eb-4684-a5ed-89e00e9164d1" providerId="AD" clId="Web-{B501E8B8-4491-27E7-15CA-C4A78D556665}" dt="2020-04-09T23:51:08.440" v="74"/>
          <pc:sldLayoutMkLst>
            <pc:docMk/>
            <pc:sldMasterMk cId="2722290943" sldId="2147483708"/>
            <pc:sldLayoutMk cId="1723336604" sldId="2147483724"/>
          </pc:sldLayoutMkLst>
        </pc:sldLayoutChg>
        <pc:sldLayoutChg chg="add del mod replId">
          <pc:chgData name="KARTHICK PANDI" userId="S::karthick.pandi.2020@mumail.ie::c4a27e1f-20eb-4684-a5ed-89e00e9164d1" providerId="AD" clId="Web-{B501E8B8-4491-27E7-15CA-C4A78D556665}" dt="2020-04-09T23:51:08.440" v="74"/>
          <pc:sldLayoutMkLst>
            <pc:docMk/>
            <pc:sldMasterMk cId="2722290943" sldId="2147483708"/>
            <pc:sldLayoutMk cId="2123893171" sldId="2147483725"/>
          </pc:sldLayoutMkLst>
        </pc:sldLayoutChg>
      </pc:sldMasterChg>
      <pc:sldMasterChg chg="add del addSldLayout delSldLayout modSldLayout">
        <pc:chgData name="KARTHICK PANDI" userId="S::karthick.pandi.2020@mumail.ie::c4a27e1f-20eb-4684-a5ed-89e00e9164d1" providerId="AD" clId="Web-{B501E8B8-4491-27E7-15CA-C4A78D556665}" dt="2020-04-09T23:51:22.238" v="75"/>
        <pc:sldMasterMkLst>
          <pc:docMk/>
          <pc:sldMasterMk cId="662595598" sldId="2147483726"/>
        </pc:sldMasterMkLst>
        <pc:sldLayoutChg chg="add del mod replId">
          <pc:chgData name="KARTHICK PANDI" userId="S::karthick.pandi.2020@mumail.ie::c4a27e1f-20eb-4684-a5ed-89e00e9164d1" providerId="AD" clId="Web-{B501E8B8-4491-27E7-15CA-C4A78D556665}" dt="2020-04-09T23:51:22.238" v="75"/>
          <pc:sldLayoutMkLst>
            <pc:docMk/>
            <pc:sldMasterMk cId="662595598" sldId="2147483726"/>
            <pc:sldLayoutMk cId="2591967221" sldId="2147483727"/>
          </pc:sldLayoutMkLst>
        </pc:sldLayoutChg>
        <pc:sldLayoutChg chg="add del mod replId">
          <pc:chgData name="KARTHICK PANDI" userId="S::karthick.pandi.2020@mumail.ie::c4a27e1f-20eb-4684-a5ed-89e00e9164d1" providerId="AD" clId="Web-{B501E8B8-4491-27E7-15CA-C4A78D556665}" dt="2020-04-09T23:51:22.238" v="75"/>
          <pc:sldLayoutMkLst>
            <pc:docMk/>
            <pc:sldMasterMk cId="662595598" sldId="2147483726"/>
            <pc:sldLayoutMk cId="1151290761" sldId="2147483728"/>
          </pc:sldLayoutMkLst>
        </pc:sldLayoutChg>
        <pc:sldLayoutChg chg="add del mod replId">
          <pc:chgData name="KARTHICK PANDI" userId="S::karthick.pandi.2020@mumail.ie::c4a27e1f-20eb-4684-a5ed-89e00e9164d1" providerId="AD" clId="Web-{B501E8B8-4491-27E7-15CA-C4A78D556665}" dt="2020-04-09T23:51:22.238" v="75"/>
          <pc:sldLayoutMkLst>
            <pc:docMk/>
            <pc:sldMasterMk cId="662595598" sldId="2147483726"/>
            <pc:sldLayoutMk cId="856869702" sldId="2147483729"/>
          </pc:sldLayoutMkLst>
        </pc:sldLayoutChg>
        <pc:sldLayoutChg chg="add del mod replId">
          <pc:chgData name="KARTHICK PANDI" userId="S::karthick.pandi.2020@mumail.ie::c4a27e1f-20eb-4684-a5ed-89e00e9164d1" providerId="AD" clId="Web-{B501E8B8-4491-27E7-15CA-C4A78D556665}" dt="2020-04-09T23:51:22.238" v="75"/>
          <pc:sldLayoutMkLst>
            <pc:docMk/>
            <pc:sldMasterMk cId="662595598" sldId="2147483726"/>
            <pc:sldLayoutMk cId="3129490313" sldId="2147483730"/>
          </pc:sldLayoutMkLst>
        </pc:sldLayoutChg>
        <pc:sldLayoutChg chg="add del mod replId">
          <pc:chgData name="KARTHICK PANDI" userId="S::karthick.pandi.2020@mumail.ie::c4a27e1f-20eb-4684-a5ed-89e00e9164d1" providerId="AD" clId="Web-{B501E8B8-4491-27E7-15CA-C4A78D556665}" dt="2020-04-09T23:51:22.238" v="75"/>
          <pc:sldLayoutMkLst>
            <pc:docMk/>
            <pc:sldMasterMk cId="662595598" sldId="2147483726"/>
            <pc:sldLayoutMk cId="3440932176" sldId="2147483731"/>
          </pc:sldLayoutMkLst>
        </pc:sldLayoutChg>
        <pc:sldLayoutChg chg="add del mod replId">
          <pc:chgData name="KARTHICK PANDI" userId="S::karthick.pandi.2020@mumail.ie::c4a27e1f-20eb-4684-a5ed-89e00e9164d1" providerId="AD" clId="Web-{B501E8B8-4491-27E7-15CA-C4A78D556665}" dt="2020-04-09T23:51:22.238" v="75"/>
          <pc:sldLayoutMkLst>
            <pc:docMk/>
            <pc:sldMasterMk cId="662595598" sldId="2147483726"/>
            <pc:sldLayoutMk cId="4258416553" sldId="2147483732"/>
          </pc:sldLayoutMkLst>
        </pc:sldLayoutChg>
        <pc:sldLayoutChg chg="add del mod replId">
          <pc:chgData name="KARTHICK PANDI" userId="S::karthick.pandi.2020@mumail.ie::c4a27e1f-20eb-4684-a5ed-89e00e9164d1" providerId="AD" clId="Web-{B501E8B8-4491-27E7-15CA-C4A78D556665}" dt="2020-04-09T23:51:22.238" v="75"/>
          <pc:sldLayoutMkLst>
            <pc:docMk/>
            <pc:sldMasterMk cId="662595598" sldId="2147483726"/>
            <pc:sldLayoutMk cId="2422851298" sldId="2147483733"/>
          </pc:sldLayoutMkLst>
        </pc:sldLayoutChg>
        <pc:sldLayoutChg chg="add del mod replId">
          <pc:chgData name="KARTHICK PANDI" userId="S::karthick.pandi.2020@mumail.ie::c4a27e1f-20eb-4684-a5ed-89e00e9164d1" providerId="AD" clId="Web-{B501E8B8-4491-27E7-15CA-C4A78D556665}" dt="2020-04-09T23:51:22.238" v="75"/>
          <pc:sldLayoutMkLst>
            <pc:docMk/>
            <pc:sldMasterMk cId="662595598" sldId="2147483726"/>
            <pc:sldLayoutMk cId="2988479160" sldId="2147483734"/>
          </pc:sldLayoutMkLst>
        </pc:sldLayoutChg>
        <pc:sldLayoutChg chg="add del mod replId">
          <pc:chgData name="KARTHICK PANDI" userId="S::karthick.pandi.2020@mumail.ie::c4a27e1f-20eb-4684-a5ed-89e00e9164d1" providerId="AD" clId="Web-{B501E8B8-4491-27E7-15CA-C4A78D556665}" dt="2020-04-09T23:51:22.238" v="75"/>
          <pc:sldLayoutMkLst>
            <pc:docMk/>
            <pc:sldMasterMk cId="662595598" sldId="2147483726"/>
            <pc:sldLayoutMk cId="1081707441" sldId="2147483735"/>
          </pc:sldLayoutMkLst>
        </pc:sldLayoutChg>
        <pc:sldLayoutChg chg="add del mod replId">
          <pc:chgData name="KARTHICK PANDI" userId="S::karthick.pandi.2020@mumail.ie::c4a27e1f-20eb-4684-a5ed-89e00e9164d1" providerId="AD" clId="Web-{B501E8B8-4491-27E7-15CA-C4A78D556665}" dt="2020-04-09T23:51:22.238" v="75"/>
          <pc:sldLayoutMkLst>
            <pc:docMk/>
            <pc:sldMasterMk cId="662595598" sldId="2147483726"/>
            <pc:sldLayoutMk cId="3099254567" sldId="2147483736"/>
          </pc:sldLayoutMkLst>
        </pc:sldLayoutChg>
        <pc:sldLayoutChg chg="add del mod replId">
          <pc:chgData name="KARTHICK PANDI" userId="S::karthick.pandi.2020@mumail.ie::c4a27e1f-20eb-4684-a5ed-89e00e9164d1" providerId="AD" clId="Web-{B501E8B8-4491-27E7-15CA-C4A78D556665}" dt="2020-04-09T23:51:22.238" v="75"/>
          <pc:sldLayoutMkLst>
            <pc:docMk/>
            <pc:sldMasterMk cId="662595598" sldId="2147483726"/>
            <pc:sldLayoutMk cId="3183655617" sldId="2147483737"/>
          </pc:sldLayoutMkLst>
        </pc:sldLayoutChg>
      </pc:sldMasterChg>
      <pc:sldMasterChg chg="add del addSldLayout delSldLayout modSldLayout">
        <pc:chgData name="KARTHICK PANDI" userId="S::karthick.pandi.2020@mumail.ie::c4a27e1f-20eb-4684-a5ed-89e00e9164d1" providerId="AD" clId="Web-{B501E8B8-4491-27E7-15CA-C4A78D556665}" dt="2020-04-10T00:07:37.443" v="134"/>
        <pc:sldMasterMkLst>
          <pc:docMk/>
          <pc:sldMasterMk cId="1181446088" sldId="2147483738"/>
        </pc:sldMasterMkLst>
        <pc:sldLayoutChg chg="add del mod replId">
          <pc:chgData name="KARTHICK PANDI" userId="S::karthick.pandi.2020@mumail.ie::c4a27e1f-20eb-4684-a5ed-89e00e9164d1" providerId="AD" clId="Web-{B501E8B8-4491-27E7-15CA-C4A78D556665}" dt="2020-04-10T00:07:37.443" v="134"/>
          <pc:sldLayoutMkLst>
            <pc:docMk/>
            <pc:sldMasterMk cId="1181446088" sldId="2147483738"/>
            <pc:sldLayoutMk cId="2428129448" sldId="2147483739"/>
          </pc:sldLayoutMkLst>
        </pc:sldLayoutChg>
        <pc:sldLayoutChg chg="add del mod replId">
          <pc:chgData name="KARTHICK PANDI" userId="S::karthick.pandi.2020@mumail.ie::c4a27e1f-20eb-4684-a5ed-89e00e9164d1" providerId="AD" clId="Web-{B501E8B8-4491-27E7-15CA-C4A78D556665}" dt="2020-04-10T00:07:37.443" v="134"/>
          <pc:sldLayoutMkLst>
            <pc:docMk/>
            <pc:sldMasterMk cId="1181446088" sldId="2147483738"/>
            <pc:sldLayoutMk cId="2749444142" sldId="2147483740"/>
          </pc:sldLayoutMkLst>
        </pc:sldLayoutChg>
        <pc:sldLayoutChg chg="add del mod replId">
          <pc:chgData name="KARTHICK PANDI" userId="S::karthick.pandi.2020@mumail.ie::c4a27e1f-20eb-4684-a5ed-89e00e9164d1" providerId="AD" clId="Web-{B501E8B8-4491-27E7-15CA-C4A78D556665}" dt="2020-04-10T00:07:37.443" v="134"/>
          <pc:sldLayoutMkLst>
            <pc:docMk/>
            <pc:sldMasterMk cId="1181446088" sldId="2147483738"/>
            <pc:sldLayoutMk cId="1717433773" sldId="2147483741"/>
          </pc:sldLayoutMkLst>
        </pc:sldLayoutChg>
        <pc:sldLayoutChg chg="add del mod replId">
          <pc:chgData name="KARTHICK PANDI" userId="S::karthick.pandi.2020@mumail.ie::c4a27e1f-20eb-4684-a5ed-89e00e9164d1" providerId="AD" clId="Web-{B501E8B8-4491-27E7-15CA-C4A78D556665}" dt="2020-04-10T00:07:37.443" v="134"/>
          <pc:sldLayoutMkLst>
            <pc:docMk/>
            <pc:sldMasterMk cId="1181446088" sldId="2147483738"/>
            <pc:sldLayoutMk cId="2149080238" sldId="2147483742"/>
          </pc:sldLayoutMkLst>
        </pc:sldLayoutChg>
        <pc:sldLayoutChg chg="add del mod replId">
          <pc:chgData name="KARTHICK PANDI" userId="S::karthick.pandi.2020@mumail.ie::c4a27e1f-20eb-4684-a5ed-89e00e9164d1" providerId="AD" clId="Web-{B501E8B8-4491-27E7-15CA-C4A78D556665}" dt="2020-04-10T00:07:37.443" v="134"/>
          <pc:sldLayoutMkLst>
            <pc:docMk/>
            <pc:sldMasterMk cId="1181446088" sldId="2147483738"/>
            <pc:sldLayoutMk cId="1723207382" sldId="2147483743"/>
          </pc:sldLayoutMkLst>
        </pc:sldLayoutChg>
        <pc:sldLayoutChg chg="add del mod replId">
          <pc:chgData name="KARTHICK PANDI" userId="S::karthick.pandi.2020@mumail.ie::c4a27e1f-20eb-4684-a5ed-89e00e9164d1" providerId="AD" clId="Web-{B501E8B8-4491-27E7-15CA-C4A78D556665}" dt="2020-04-10T00:07:37.443" v="134"/>
          <pc:sldLayoutMkLst>
            <pc:docMk/>
            <pc:sldMasterMk cId="1181446088" sldId="2147483738"/>
            <pc:sldLayoutMk cId="289269933" sldId="2147483744"/>
          </pc:sldLayoutMkLst>
        </pc:sldLayoutChg>
        <pc:sldLayoutChg chg="add del mod replId">
          <pc:chgData name="KARTHICK PANDI" userId="S::karthick.pandi.2020@mumail.ie::c4a27e1f-20eb-4684-a5ed-89e00e9164d1" providerId="AD" clId="Web-{B501E8B8-4491-27E7-15CA-C4A78D556665}" dt="2020-04-10T00:07:37.443" v="134"/>
          <pc:sldLayoutMkLst>
            <pc:docMk/>
            <pc:sldMasterMk cId="1181446088" sldId="2147483738"/>
            <pc:sldLayoutMk cId="3157515793" sldId="2147483745"/>
          </pc:sldLayoutMkLst>
        </pc:sldLayoutChg>
        <pc:sldLayoutChg chg="add del mod replId">
          <pc:chgData name="KARTHICK PANDI" userId="S::karthick.pandi.2020@mumail.ie::c4a27e1f-20eb-4684-a5ed-89e00e9164d1" providerId="AD" clId="Web-{B501E8B8-4491-27E7-15CA-C4A78D556665}" dt="2020-04-10T00:07:37.443" v="134"/>
          <pc:sldLayoutMkLst>
            <pc:docMk/>
            <pc:sldMasterMk cId="1181446088" sldId="2147483738"/>
            <pc:sldLayoutMk cId="3719782089" sldId="2147483746"/>
          </pc:sldLayoutMkLst>
        </pc:sldLayoutChg>
        <pc:sldLayoutChg chg="add del mod replId">
          <pc:chgData name="KARTHICK PANDI" userId="S::karthick.pandi.2020@mumail.ie::c4a27e1f-20eb-4684-a5ed-89e00e9164d1" providerId="AD" clId="Web-{B501E8B8-4491-27E7-15CA-C4A78D556665}" dt="2020-04-10T00:07:37.443" v="134"/>
          <pc:sldLayoutMkLst>
            <pc:docMk/>
            <pc:sldMasterMk cId="1181446088" sldId="2147483738"/>
            <pc:sldLayoutMk cId="3655761263" sldId="2147483747"/>
          </pc:sldLayoutMkLst>
        </pc:sldLayoutChg>
        <pc:sldLayoutChg chg="add del mod replId">
          <pc:chgData name="KARTHICK PANDI" userId="S::karthick.pandi.2020@mumail.ie::c4a27e1f-20eb-4684-a5ed-89e00e9164d1" providerId="AD" clId="Web-{B501E8B8-4491-27E7-15CA-C4A78D556665}" dt="2020-04-10T00:07:37.443" v="134"/>
          <pc:sldLayoutMkLst>
            <pc:docMk/>
            <pc:sldMasterMk cId="1181446088" sldId="2147483738"/>
            <pc:sldLayoutMk cId="3115279724" sldId="2147483748"/>
          </pc:sldLayoutMkLst>
        </pc:sldLayoutChg>
        <pc:sldLayoutChg chg="add del mod replId">
          <pc:chgData name="KARTHICK PANDI" userId="S::karthick.pandi.2020@mumail.ie::c4a27e1f-20eb-4684-a5ed-89e00e9164d1" providerId="AD" clId="Web-{B501E8B8-4491-27E7-15CA-C4A78D556665}" dt="2020-04-10T00:07:37.443" v="134"/>
          <pc:sldLayoutMkLst>
            <pc:docMk/>
            <pc:sldMasterMk cId="1181446088" sldId="2147483738"/>
            <pc:sldLayoutMk cId="2258797255" sldId="2147483749"/>
          </pc:sldLayoutMkLst>
        </pc:sldLayoutChg>
        <pc:sldLayoutChg chg="add del mod replId">
          <pc:chgData name="KARTHICK PANDI" userId="S::karthick.pandi.2020@mumail.ie::c4a27e1f-20eb-4684-a5ed-89e00e9164d1" providerId="AD" clId="Web-{B501E8B8-4491-27E7-15CA-C4A78D556665}" dt="2020-04-10T00:07:37.443" v="134"/>
          <pc:sldLayoutMkLst>
            <pc:docMk/>
            <pc:sldMasterMk cId="1181446088" sldId="2147483738"/>
            <pc:sldLayoutMk cId="868366096" sldId="2147483750"/>
          </pc:sldLayoutMkLst>
        </pc:sldLayoutChg>
        <pc:sldLayoutChg chg="add del mod replId">
          <pc:chgData name="KARTHICK PANDI" userId="S::karthick.pandi.2020@mumail.ie::c4a27e1f-20eb-4684-a5ed-89e00e9164d1" providerId="AD" clId="Web-{B501E8B8-4491-27E7-15CA-C4A78D556665}" dt="2020-04-10T00:07:37.443" v="134"/>
          <pc:sldLayoutMkLst>
            <pc:docMk/>
            <pc:sldMasterMk cId="1181446088" sldId="2147483738"/>
            <pc:sldLayoutMk cId="1971252187" sldId="2147483751"/>
          </pc:sldLayoutMkLst>
        </pc:sldLayoutChg>
        <pc:sldLayoutChg chg="add del mod replId">
          <pc:chgData name="KARTHICK PANDI" userId="S::karthick.pandi.2020@mumail.ie::c4a27e1f-20eb-4684-a5ed-89e00e9164d1" providerId="AD" clId="Web-{B501E8B8-4491-27E7-15CA-C4A78D556665}" dt="2020-04-10T00:07:37.443" v="134"/>
          <pc:sldLayoutMkLst>
            <pc:docMk/>
            <pc:sldMasterMk cId="1181446088" sldId="2147483738"/>
            <pc:sldLayoutMk cId="2508087958" sldId="2147483752"/>
          </pc:sldLayoutMkLst>
        </pc:sldLayoutChg>
        <pc:sldLayoutChg chg="add del mod replId">
          <pc:chgData name="KARTHICK PANDI" userId="S::karthick.pandi.2020@mumail.ie::c4a27e1f-20eb-4684-a5ed-89e00e9164d1" providerId="AD" clId="Web-{B501E8B8-4491-27E7-15CA-C4A78D556665}" dt="2020-04-10T00:07:37.443" v="134"/>
          <pc:sldLayoutMkLst>
            <pc:docMk/>
            <pc:sldMasterMk cId="1181446088" sldId="2147483738"/>
            <pc:sldLayoutMk cId="3484411911" sldId="2147483753"/>
          </pc:sldLayoutMkLst>
        </pc:sldLayoutChg>
        <pc:sldLayoutChg chg="add del mod replId">
          <pc:chgData name="KARTHICK PANDI" userId="S::karthick.pandi.2020@mumail.ie::c4a27e1f-20eb-4684-a5ed-89e00e9164d1" providerId="AD" clId="Web-{B501E8B8-4491-27E7-15CA-C4A78D556665}" dt="2020-04-10T00:07:37.443" v="134"/>
          <pc:sldLayoutMkLst>
            <pc:docMk/>
            <pc:sldMasterMk cId="1181446088" sldId="2147483738"/>
            <pc:sldLayoutMk cId="3082386679" sldId="2147483754"/>
          </pc:sldLayoutMkLst>
        </pc:sldLayoutChg>
        <pc:sldLayoutChg chg="add del mod replId">
          <pc:chgData name="KARTHICK PANDI" userId="S::karthick.pandi.2020@mumail.ie::c4a27e1f-20eb-4684-a5ed-89e00e9164d1" providerId="AD" clId="Web-{B501E8B8-4491-27E7-15CA-C4A78D556665}" dt="2020-04-10T00:07:37.443" v="134"/>
          <pc:sldLayoutMkLst>
            <pc:docMk/>
            <pc:sldMasterMk cId="1181446088" sldId="2147483738"/>
            <pc:sldLayoutMk cId="3192112340" sldId="2147483755"/>
          </pc:sldLayoutMkLst>
        </pc:sldLayoutChg>
      </pc:sldMasterChg>
      <pc:sldMasterChg chg="add del addSldLayout delSldLayout modSldLayout">
        <pc:chgData name="KARTHICK PANDI" userId="S::karthick.pandi.2020@mumail.ie::c4a27e1f-20eb-4684-a5ed-89e00e9164d1" providerId="AD" clId="Web-{B501E8B8-4491-27E7-15CA-C4A78D556665}" dt="2020-04-10T00:08:10.711" v="135"/>
        <pc:sldMasterMkLst>
          <pc:docMk/>
          <pc:sldMasterMk cId="3710601161" sldId="2147483756"/>
        </pc:sldMasterMkLst>
        <pc:sldLayoutChg chg="add del mod replId">
          <pc:chgData name="KARTHICK PANDI" userId="S::karthick.pandi.2020@mumail.ie::c4a27e1f-20eb-4684-a5ed-89e00e9164d1" providerId="AD" clId="Web-{B501E8B8-4491-27E7-15CA-C4A78D556665}" dt="2020-04-10T00:08:10.711" v="135"/>
          <pc:sldLayoutMkLst>
            <pc:docMk/>
            <pc:sldMasterMk cId="3710601161" sldId="2147483756"/>
            <pc:sldLayoutMk cId="3552335329" sldId="2147483757"/>
          </pc:sldLayoutMkLst>
        </pc:sldLayoutChg>
        <pc:sldLayoutChg chg="add del mod replId">
          <pc:chgData name="KARTHICK PANDI" userId="S::karthick.pandi.2020@mumail.ie::c4a27e1f-20eb-4684-a5ed-89e00e9164d1" providerId="AD" clId="Web-{B501E8B8-4491-27E7-15CA-C4A78D556665}" dt="2020-04-10T00:08:10.711" v="135"/>
          <pc:sldLayoutMkLst>
            <pc:docMk/>
            <pc:sldMasterMk cId="3710601161" sldId="2147483756"/>
            <pc:sldLayoutMk cId="2677870302" sldId="2147483758"/>
          </pc:sldLayoutMkLst>
        </pc:sldLayoutChg>
        <pc:sldLayoutChg chg="add del mod replId">
          <pc:chgData name="KARTHICK PANDI" userId="S::karthick.pandi.2020@mumail.ie::c4a27e1f-20eb-4684-a5ed-89e00e9164d1" providerId="AD" clId="Web-{B501E8B8-4491-27E7-15CA-C4A78D556665}" dt="2020-04-10T00:08:10.711" v="135"/>
          <pc:sldLayoutMkLst>
            <pc:docMk/>
            <pc:sldMasterMk cId="3710601161" sldId="2147483756"/>
            <pc:sldLayoutMk cId="3038125583" sldId="2147483759"/>
          </pc:sldLayoutMkLst>
        </pc:sldLayoutChg>
        <pc:sldLayoutChg chg="add del mod replId">
          <pc:chgData name="KARTHICK PANDI" userId="S::karthick.pandi.2020@mumail.ie::c4a27e1f-20eb-4684-a5ed-89e00e9164d1" providerId="AD" clId="Web-{B501E8B8-4491-27E7-15CA-C4A78D556665}" dt="2020-04-10T00:08:10.711" v="135"/>
          <pc:sldLayoutMkLst>
            <pc:docMk/>
            <pc:sldMasterMk cId="3710601161" sldId="2147483756"/>
            <pc:sldLayoutMk cId="2970160533" sldId="2147483760"/>
          </pc:sldLayoutMkLst>
        </pc:sldLayoutChg>
        <pc:sldLayoutChg chg="add del mod replId">
          <pc:chgData name="KARTHICK PANDI" userId="S::karthick.pandi.2020@mumail.ie::c4a27e1f-20eb-4684-a5ed-89e00e9164d1" providerId="AD" clId="Web-{B501E8B8-4491-27E7-15CA-C4A78D556665}" dt="2020-04-10T00:08:10.711" v="135"/>
          <pc:sldLayoutMkLst>
            <pc:docMk/>
            <pc:sldMasterMk cId="3710601161" sldId="2147483756"/>
            <pc:sldLayoutMk cId="1043806139" sldId="2147483761"/>
          </pc:sldLayoutMkLst>
        </pc:sldLayoutChg>
        <pc:sldLayoutChg chg="add del mod replId">
          <pc:chgData name="KARTHICK PANDI" userId="S::karthick.pandi.2020@mumail.ie::c4a27e1f-20eb-4684-a5ed-89e00e9164d1" providerId="AD" clId="Web-{B501E8B8-4491-27E7-15CA-C4A78D556665}" dt="2020-04-10T00:08:10.711" v="135"/>
          <pc:sldLayoutMkLst>
            <pc:docMk/>
            <pc:sldMasterMk cId="3710601161" sldId="2147483756"/>
            <pc:sldLayoutMk cId="3332768936" sldId="2147483762"/>
          </pc:sldLayoutMkLst>
        </pc:sldLayoutChg>
        <pc:sldLayoutChg chg="add del mod replId">
          <pc:chgData name="KARTHICK PANDI" userId="S::karthick.pandi.2020@mumail.ie::c4a27e1f-20eb-4684-a5ed-89e00e9164d1" providerId="AD" clId="Web-{B501E8B8-4491-27E7-15CA-C4A78D556665}" dt="2020-04-10T00:08:10.711" v="135"/>
          <pc:sldLayoutMkLst>
            <pc:docMk/>
            <pc:sldMasterMk cId="3710601161" sldId="2147483756"/>
            <pc:sldLayoutMk cId="536297325" sldId="2147483763"/>
          </pc:sldLayoutMkLst>
        </pc:sldLayoutChg>
        <pc:sldLayoutChg chg="add del mod replId">
          <pc:chgData name="KARTHICK PANDI" userId="S::karthick.pandi.2020@mumail.ie::c4a27e1f-20eb-4684-a5ed-89e00e9164d1" providerId="AD" clId="Web-{B501E8B8-4491-27E7-15CA-C4A78D556665}" dt="2020-04-10T00:08:10.711" v="135"/>
          <pc:sldLayoutMkLst>
            <pc:docMk/>
            <pc:sldMasterMk cId="3710601161" sldId="2147483756"/>
            <pc:sldLayoutMk cId="2782441677" sldId="2147483764"/>
          </pc:sldLayoutMkLst>
        </pc:sldLayoutChg>
        <pc:sldLayoutChg chg="add del mod replId">
          <pc:chgData name="KARTHICK PANDI" userId="S::karthick.pandi.2020@mumail.ie::c4a27e1f-20eb-4684-a5ed-89e00e9164d1" providerId="AD" clId="Web-{B501E8B8-4491-27E7-15CA-C4A78D556665}" dt="2020-04-10T00:08:10.711" v="135"/>
          <pc:sldLayoutMkLst>
            <pc:docMk/>
            <pc:sldMasterMk cId="3710601161" sldId="2147483756"/>
            <pc:sldLayoutMk cId="1244980621" sldId="2147483765"/>
          </pc:sldLayoutMkLst>
        </pc:sldLayoutChg>
        <pc:sldLayoutChg chg="add del mod replId">
          <pc:chgData name="KARTHICK PANDI" userId="S::karthick.pandi.2020@mumail.ie::c4a27e1f-20eb-4684-a5ed-89e00e9164d1" providerId="AD" clId="Web-{B501E8B8-4491-27E7-15CA-C4A78D556665}" dt="2020-04-10T00:08:10.711" v="135"/>
          <pc:sldLayoutMkLst>
            <pc:docMk/>
            <pc:sldMasterMk cId="3710601161" sldId="2147483756"/>
            <pc:sldLayoutMk cId="3959484625" sldId="2147483766"/>
          </pc:sldLayoutMkLst>
        </pc:sldLayoutChg>
        <pc:sldLayoutChg chg="add del mod replId">
          <pc:chgData name="KARTHICK PANDI" userId="S::karthick.pandi.2020@mumail.ie::c4a27e1f-20eb-4684-a5ed-89e00e9164d1" providerId="AD" clId="Web-{B501E8B8-4491-27E7-15CA-C4A78D556665}" dt="2020-04-10T00:08:10.711" v="135"/>
          <pc:sldLayoutMkLst>
            <pc:docMk/>
            <pc:sldMasterMk cId="3710601161" sldId="2147483756"/>
            <pc:sldLayoutMk cId="1665320931" sldId="2147483767"/>
          </pc:sldLayoutMkLst>
        </pc:sldLayoutChg>
      </pc:sldMasterChg>
      <pc:sldMasterChg chg="add del addSldLayout delSldLayout modSldLayout">
        <pc:chgData name="KARTHICK PANDI" userId="S::karthick.pandi.2020@mumail.ie::c4a27e1f-20eb-4684-a5ed-89e00e9164d1" providerId="AD" clId="Web-{B501E8B8-4491-27E7-15CA-C4A78D556665}" dt="2020-04-10T00:08:21.680" v="136"/>
        <pc:sldMasterMkLst>
          <pc:docMk/>
          <pc:sldMasterMk cId="3795426623" sldId="2147483768"/>
        </pc:sldMasterMkLst>
        <pc:sldLayoutChg chg="add del mod replId">
          <pc:chgData name="KARTHICK PANDI" userId="S::karthick.pandi.2020@mumail.ie::c4a27e1f-20eb-4684-a5ed-89e00e9164d1" providerId="AD" clId="Web-{B501E8B8-4491-27E7-15CA-C4A78D556665}" dt="2020-04-10T00:08:21.680" v="136"/>
          <pc:sldLayoutMkLst>
            <pc:docMk/>
            <pc:sldMasterMk cId="3795426623" sldId="2147483768"/>
            <pc:sldLayoutMk cId="2955509238" sldId="2147483769"/>
          </pc:sldLayoutMkLst>
        </pc:sldLayoutChg>
        <pc:sldLayoutChg chg="add del mod replId">
          <pc:chgData name="KARTHICK PANDI" userId="S::karthick.pandi.2020@mumail.ie::c4a27e1f-20eb-4684-a5ed-89e00e9164d1" providerId="AD" clId="Web-{B501E8B8-4491-27E7-15CA-C4A78D556665}" dt="2020-04-10T00:08:21.680" v="136"/>
          <pc:sldLayoutMkLst>
            <pc:docMk/>
            <pc:sldMasterMk cId="3795426623" sldId="2147483768"/>
            <pc:sldLayoutMk cId="2882431264" sldId="2147483770"/>
          </pc:sldLayoutMkLst>
        </pc:sldLayoutChg>
        <pc:sldLayoutChg chg="add del mod replId">
          <pc:chgData name="KARTHICK PANDI" userId="S::karthick.pandi.2020@mumail.ie::c4a27e1f-20eb-4684-a5ed-89e00e9164d1" providerId="AD" clId="Web-{B501E8B8-4491-27E7-15CA-C4A78D556665}" dt="2020-04-10T00:08:21.680" v="136"/>
          <pc:sldLayoutMkLst>
            <pc:docMk/>
            <pc:sldMasterMk cId="3795426623" sldId="2147483768"/>
            <pc:sldLayoutMk cId="4160571502" sldId="2147483771"/>
          </pc:sldLayoutMkLst>
        </pc:sldLayoutChg>
        <pc:sldLayoutChg chg="add del mod replId">
          <pc:chgData name="KARTHICK PANDI" userId="S::karthick.pandi.2020@mumail.ie::c4a27e1f-20eb-4684-a5ed-89e00e9164d1" providerId="AD" clId="Web-{B501E8B8-4491-27E7-15CA-C4A78D556665}" dt="2020-04-10T00:08:21.680" v="136"/>
          <pc:sldLayoutMkLst>
            <pc:docMk/>
            <pc:sldMasterMk cId="3795426623" sldId="2147483768"/>
            <pc:sldLayoutMk cId="2515238041" sldId="2147483772"/>
          </pc:sldLayoutMkLst>
        </pc:sldLayoutChg>
        <pc:sldLayoutChg chg="add del mod replId">
          <pc:chgData name="KARTHICK PANDI" userId="S::karthick.pandi.2020@mumail.ie::c4a27e1f-20eb-4684-a5ed-89e00e9164d1" providerId="AD" clId="Web-{B501E8B8-4491-27E7-15CA-C4A78D556665}" dt="2020-04-10T00:08:21.680" v="136"/>
          <pc:sldLayoutMkLst>
            <pc:docMk/>
            <pc:sldMasterMk cId="3795426623" sldId="2147483768"/>
            <pc:sldLayoutMk cId="362501117" sldId="2147483773"/>
          </pc:sldLayoutMkLst>
        </pc:sldLayoutChg>
        <pc:sldLayoutChg chg="add del mod replId">
          <pc:chgData name="KARTHICK PANDI" userId="S::karthick.pandi.2020@mumail.ie::c4a27e1f-20eb-4684-a5ed-89e00e9164d1" providerId="AD" clId="Web-{B501E8B8-4491-27E7-15CA-C4A78D556665}" dt="2020-04-10T00:08:21.680" v="136"/>
          <pc:sldLayoutMkLst>
            <pc:docMk/>
            <pc:sldMasterMk cId="3795426623" sldId="2147483768"/>
            <pc:sldLayoutMk cId="1588218588" sldId="2147483774"/>
          </pc:sldLayoutMkLst>
        </pc:sldLayoutChg>
        <pc:sldLayoutChg chg="add del mod replId">
          <pc:chgData name="KARTHICK PANDI" userId="S::karthick.pandi.2020@mumail.ie::c4a27e1f-20eb-4684-a5ed-89e00e9164d1" providerId="AD" clId="Web-{B501E8B8-4491-27E7-15CA-C4A78D556665}" dt="2020-04-10T00:08:21.680" v="136"/>
          <pc:sldLayoutMkLst>
            <pc:docMk/>
            <pc:sldMasterMk cId="3795426623" sldId="2147483768"/>
            <pc:sldLayoutMk cId="1808189567" sldId="2147483775"/>
          </pc:sldLayoutMkLst>
        </pc:sldLayoutChg>
        <pc:sldLayoutChg chg="add del mod replId">
          <pc:chgData name="KARTHICK PANDI" userId="S::karthick.pandi.2020@mumail.ie::c4a27e1f-20eb-4684-a5ed-89e00e9164d1" providerId="AD" clId="Web-{B501E8B8-4491-27E7-15CA-C4A78D556665}" dt="2020-04-10T00:08:21.680" v="136"/>
          <pc:sldLayoutMkLst>
            <pc:docMk/>
            <pc:sldMasterMk cId="3795426623" sldId="2147483768"/>
            <pc:sldLayoutMk cId="3945383882" sldId="2147483776"/>
          </pc:sldLayoutMkLst>
        </pc:sldLayoutChg>
        <pc:sldLayoutChg chg="add del mod replId">
          <pc:chgData name="KARTHICK PANDI" userId="S::karthick.pandi.2020@mumail.ie::c4a27e1f-20eb-4684-a5ed-89e00e9164d1" providerId="AD" clId="Web-{B501E8B8-4491-27E7-15CA-C4A78D556665}" dt="2020-04-10T00:08:21.680" v="136"/>
          <pc:sldLayoutMkLst>
            <pc:docMk/>
            <pc:sldMasterMk cId="3795426623" sldId="2147483768"/>
            <pc:sldLayoutMk cId="2519636030" sldId="2147483777"/>
          </pc:sldLayoutMkLst>
        </pc:sldLayoutChg>
        <pc:sldLayoutChg chg="add del mod replId">
          <pc:chgData name="KARTHICK PANDI" userId="S::karthick.pandi.2020@mumail.ie::c4a27e1f-20eb-4684-a5ed-89e00e9164d1" providerId="AD" clId="Web-{B501E8B8-4491-27E7-15CA-C4A78D556665}" dt="2020-04-10T00:08:21.680" v="136"/>
          <pc:sldLayoutMkLst>
            <pc:docMk/>
            <pc:sldMasterMk cId="3795426623" sldId="2147483768"/>
            <pc:sldLayoutMk cId="863000658" sldId="2147483778"/>
          </pc:sldLayoutMkLst>
        </pc:sldLayoutChg>
        <pc:sldLayoutChg chg="add del mod replId">
          <pc:chgData name="KARTHICK PANDI" userId="S::karthick.pandi.2020@mumail.ie::c4a27e1f-20eb-4684-a5ed-89e00e9164d1" providerId="AD" clId="Web-{B501E8B8-4491-27E7-15CA-C4A78D556665}" dt="2020-04-10T00:08:21.680" v="136"/>
          <pc:sldLayoutMkLst>
            <pc:docMk/>
            <pc:sldMasterMk cId="3795426623" sldId="2147483768"/>
            <pc:sldLayoutMk cId="2965594785" sldId="2147483779"/>
          </pc:sldLayoutMkLst>
        </pc:sldLayoutChg>
      </pc:sldMasterChg>
      <pc:sldMasterChg chg="add addSldLayout modSldLayout">
        <pc:chgData name="KARTHICK PANDI" userId="S::karthick.pandi.2020@mumail.ie::c4a27e1f-20eb-4684-a5ed-89e00e9164d1" providerId="AD" clId="Web-{B501E8B8-4491-27E7-15CA-C4A78D556665}" dt="2020-04-10T00:08:21.680" v="136"/>
        <pc:sldMasterMkLst>
          <pc:docMk/>
          <pc:sldMasterMk cId="3759194450" sldId="2147483780"/>
        </pc:sldMasterMkLst>
        <pc:sldLayoutChg chg="add mod replId">
          <pc:chgData name="KARTHICK PANDI" userId="S::karthick.pandi.2020@mumail.ie::c4a27e1f-20eb-4684-a5ed-89e00e9164d1" providerId="AD" clId="Web-{B501E8B8-4491-27E7-15CA-C4A78D556665}" dt="2020-04-10T00:08:21.680" v="136"/>
          <pc:sldLayoutMkLst>
            <pc:docMk/>
            <pc:sldMasterMk cId="3759194450" sldId="2147483780"/>
            <pc:sldLayoutMk cId="2798723846" sldId="2147483781"/>
          </pc:sldLayoutMkLst>
        </pc:sldLayoutChg>
        <pc:sldLayoutChg chg="add mod replId">
          <pc:chgData name="KARTHICK PANDI" userId="S::karthick.pandi.2020@mumail.ie::c4a27e1f-20eb-4684-a5ed-89e00e9164d1" providerId="AD" clId="Web-{B501E8B8-4491-27E7-15CA-C4A78D556665}" dt="2020-04-10T00:08:21.680" v="136"/>
          <pc:sldLayoutMkLst>
            <pc:docMk/>
            <pc:sldMasterMk cId="3759194450" sldId="2147483780"/>
            <pc:sldLayoutMk cId="2157854404" sldId="2147483782"/>
          </pc:sldLayoutMkLst>
        </pc:sldLayoutChg>
        <pc:sldLayoutChg chg="add mod replId">
          <pc:chgData name="KARTHICK PANDI" userId="S::karthick.pandi.2020@mumail.ie::c4a27e1f-20eb-4684-a5ed-89e00e9164d1" providerId="AD" clId="Web-{B501E8B8-4491-27E7-15CA-C4A78D556665}" dt="2020-04-10T00:08:21.680" v="136"/>
          <pc:sldLayoutMkLst>
            <pc:docMk/>
            <pc:sldMasterMk cId="3759194450" sldId="2147483780"/>
            <pc:sldLayoutMk cId="3348890237" sldId="2147483783"/>
          </pc:sldLayoutMkLst>
        </pc:sldLayoutChg>
        <pc:sldLayoutChg chg="add mod replId">
          <pc:chgData name="KARTHICK PANDI" userId="S::karthick.pandi.2020@mumail.ie::c4a27e1f-20eb-4684-a5ed-89e00e9164d1" providerId="AD" clId="Web-{B501E8B8-4491-27E7-15CA-C4A78D556665}" dt="2020-04-10T00:08:21.680" v="136"/>
          <pc:sldLayoutMkLst>
            <pc:docMk/>
            <pc:sldMasterMk cId="3759194450" sldId="2147483780"/>
            <pc:sldLayoutMk cId="3776495530" sldId="2147483784"/>
          </pc:sldLayoutMkLst>
        </pc:sldLayoutChg>
        <pc:sldLayoutChg chg="add mod replId">
          <pc:chgData name="KARTHICK PANDI" userId="S::karthick.pandi.2020@mumail.ie::c4a27e1f-20eb-4684-a5ed-89e00e9164d1" providerId="AD" clId="Web-{B501E8B8-4491-27E7-15CA-C4A78D556665}" dt="2020-04-10T00:08:21.680" v="136"/>
          <pc:sldLayoutMkLst>
            <pc:docMk/>
            <pc:sldMasterMk cId="3759194450" sldId="2147483780"/>
            <pc:sldLayoutMk cId="2366785678" sldId="2147483785"/>
          </pc:sldLayoutMkLst>
        </pc:sldLayoutChg>
        <pc:sldLayoutChg chg="add mod replId">
          <pc:chgData name="KARTHICK PANDI" userId="S::karthick.pandi.2020@mumail.ie::c4a27e1f-20eb-4684-a5ed-89e00e9164d1" providerId="AD" clId="Web-{B501E8B8-4491-27E7-15CA-C4A78D556665}" dt="2020-04-10T00:08:21.680" v="136"/>
          <pc:sldLayoutMkLst>
            <pc:docMk/>
            <pc:sldMasterMk cId="3759194450" sldId="2147483780"/>
            <pc:sldLayoutMk cId="2839908604" sldId="2147483786"/>
          </pc:sldLayoutMkLst>
        </pc:sldLayoutChg>
        <pc:sldLayoutChg chg="add mod replId">
          <pc:chgData name="KARTHICK PANDI" userId="S::karthick.pandi.2020@mumail.ie::c4a27e1f-20eb-4684-a5ed-89e00e9164d1" providerId="AD" clId="Web-{B501E8B8-4491-27E7-15CA-C4A78D556665}" dt="2020-04-10T00:08:21.680" v="136"/>
          <pc:sldLayoutMkLst>
            <pc:docMk/>
            <pc:sldMasterMk cId="3759194450" sldId="2147483780"/>
            <pc:sldLayoutMk cId="4202727266" sldId="2147483787"/>
          </pc:sldLayoutMkLst>
        </pc:sldLayoutChg>
        <pc:sldLayoutChg chg="add mod replId">
          <pc:chgData name="KARTHICK PANDI" userId="S::karthick.pandi.2020@mumail.ie::c4a27e1f-20eb-4684-a5ed-89e00e9164d1" providerId="AD" clId="Web-{B501E8B8-4491-27E7-15CA-C4A78D556665}" dt="2020-04-10T00:08:21.680" v="136"/>
          <pc:sldLayoutMkLst>
            <pc:docMk/>
            <pc:sldMasterMk cId="3759194450" sldId="2147483780"/>
            <pc:sldLayoutMk cId="3448950767" sldId="2147483788"/>
          </pc:sldLayoutMkLst>
        </pc:sldLayoutChg>
        <pc:sldLayoutChg chg="add mod replId">
          <pc:chgData name="KARTHICK PANDI" userId="S::karthick.pandi.2020@mumail.ie::c4a27e1f-20eb-4684-a5ed-89e00e9164d1" providerId="AD" clId="Web-{B501E8B8-4491-27E7-15CA-C4A78D556665}" dt="2020-04-10T00:08:21.680" v="136"/>
          <pc:sldLayoutMkLst>
            <pc:docMk/>
            <pc:sldMasterMk cId="3759194450" sldId="2147483780"/>
            <pc:sldLayoutMk cId="857226745" sldId="2147483789"/>
          </pc:sldLayoutMkLst>
        </pc:sldLayoutChg>
        <pc:sldLayoutChg chg="add mod replId">
          <pc:chgData name="KARTHICK PANDI" userId="S::karthick.pandi.2020@mumail.ie::c4a27e1f-20eb-4684-a5ed-89e00e9164d1" providerId="AD" clId="Web-{B501E8B8-4491-27E7-15CA-C4A78D556665}" dt="2020-04-10T00:08:21.680" v="136"/>
          <pc:sldLayoutMkLst>
            <pc:docMk/>
            <pc:sldMasterMk cId="3759194450" sldId="2147483780"/>
            <pc:sldLayoutMk cId="3476255188" sldId="2147483790"/>
          </pc:sldLayoutMkLst>
        </pc:sldLayoutChg>
        <pc:sldLayoutChg chg="add mod replId">
          <pc:chgData name="KARTHICK PANDI" userId="S::karthick.pandi.2020@mumail.ie::c4a27e1f-20eb-4684-a5ed-89e00e9164d1" providerId="AD" clId="Web-{B501E8B8-4491-27E7-15CA-C4A78D556665}" dt="2020-04-10T00:08:21.680" v="136"/>
          <pc:sldLayoutMkLst>
            <pc:docMk/>
            <pc:sldMasterMk cId="3759194450" sldId="2147483780"/>
            <pc:sldLayoutMk cId="1123467819" sldId="2147483791"/>
          </pc:sldLayoutMkLst>
        </pc:sldLayoutChg>
      </pc:sldMasterChg>
    </pc:docChg>
  </pc:docChgLst>
  <pc:docChgLst>
    <pc:chgData name="KARTHICK PANDI" userId="S::karthick.pandi.2020@mumail.ie::c4a27e1f-20eb-4684-a5ed-89e00e9164d1" providerId="AD" clId="Web-{295C0F09-2EA0-B243-D32D-0023F61695BA}"/>
    <pc:docChg chg="modSld">
      <pc:chgData name="KARTHICK PANDI" userId="S::karthick.pandi.2020@mumail.ie::c4a27e1f-20eb-4684-a5ed-89e00e9164d1" providerId="AD" clId="Web-{295C0F09-2EA0-B243-D32D-0023F61695BA}" dt="2020-04-10T21:32:38.052" v="8" actId="1076"/>
      <pc:docMkLst>
        <pc:docMk/>
      </pc:docMkLst>
      <pc:sldChg chg="addSp modSp">
        <pc:chgData name="KARTHICK PANDI" userId="S::karthick.pandi.2020@mumail.ie::c4a27e1f-20eb-4684-a5ed-89e00e9164d1" providerId="AD" clId="Web-{295C0F09-2EA0-B243-D32D-0023F61695BA}" dt="2020-04-10T21:32:38.052" v="8" actId="1076"/>
        <pc:sldMkLst>
          <pc:docMk/>
          <pc:sldMk cId="3854704298" sldId="274"/>
        </pc:sldMkLst>
        <pc:picChg chg="add mod">
          <ac:chgData name="KARTHICK PANDI" userId="S::karthick.pandi.2020@mumail.ie::c4a27e1f-20eb-4684-a5ed-89e00e9164d1" providerId="AD" clId="Web-{295C0F09-2EA0-B243-D32D-0023F61695BA}" dt="2020-04-10T21:32:38.052" v="8" actId="1076"/>
          <ac:picMkLst>
            <pc:docMk/>
            <pc:sldMk cId="3854704298" sldId="274"/>
            <ac:picMk id="2" creationId="{4B04C00E-4812-4B85-94B1-EE63CF7F91B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723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255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467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854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890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4/30/2020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495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4/30/2020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785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4/30/2020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908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727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4/30/2020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950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4/30/2020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226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194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6547" y="1121770"/>
            <a:ext cx="7850038" cy="1649201"/>
          </a:xfrm>
        </p:spPr>
        <p:txBody>
          <a:bodyPr anchor="b">
            <a:normAutofit fontScale="90000"/>
          </a:bodyPr>
          <a:lstStyle/>
          <a:p>
            <a:pPr algn="ctr"/>
            <a:r>
              <a:rPr lang="en-GB" sz="7200" b="1" dirty="0">
                <a:latin typeface="Arial"/>
                <a:cs typeface="Arial"/>
              </a:rPr>
              <a:t>SOCIAL BOOKS</a:t>
            </a:r>
            <a:br>
              <a:rPr lang="en-GB" sz="7200" b="1" dirty="0">
                <a:latin typeface="Arial"/>
                <a:cs typeface="Arial"/>
              </a:rPr>
            </a:br>
            <a:r>
              <a:rPr lang="en-GB" sz="7200" b="1" dirty="0">
                <a:latin typeface="Arial"/>
                <a:cs typeface="Arial"/>
              </a:rPr>
              <a:t>GROUP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48942" y="2884561"/>
            <a:ext cx="6752908" cy="1091381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GB" sz="3200" b="1" dirty="0">
                <a:solidFill>
                  <a:schemeClr val="tx2"/>
                </a:solidFill>
                <a:latin typeface="Arial"/>
                <a:cs typeface="Arial"/>
              </a:rPr>
              <a:t>By</a:t>
            </a:r>
          </a:p>
          <a:p>
            <a:pPr algn="ctr"/>
            <a:r>
              <a:rPr lang="en-GB" sz="3200" b="1" dirty="0" err="1">
                <a:solidFill>
                  <a:schemeClr val="tx2"/>
                </a:solidFill>
                <a:latin typeface="Arial"/>
                <a:cs typeface="Arial"/>
              </a:rPr>
              <a:t>Awais</a:t>
            </a:r>
            <a:r>
              <a:rPr lang="en-GB" sz="3200" b="1" dirty="0">
                <a:solidFill>
                  <a:schemeClr val="tx2"/>
                </a:solidFill>
                <a:latin typeface="Arial"/>
                <a:cs typeface="Arial"/>
              </a:rPr>
              <a:t> Akbar</a:t>
            </a:r>
          </a:p>
          <a:p>
            <a:pPr algn="ctr">
              <a:lnSpc>
                <a:spcPct val="90000"/>
              </a:lnSpc>
            </a:pPr>
            <a:r>
              <a:rPr lang="en-GB" sz="3200" b="1" dirty="0">
                <a:solidFill>
                  <a:schemeClr val="tx2"/>
                </a:solidFill>
                <a:latin typeface="Arial"/>
                <a:cs typeface="Arial"/>
              </a:rPr>
              <a:t>Karthick </a:t>
            </a:r>
            <a:r>
              <a:rPr lang="en-GB" sz="3200" b="1" dirty="0" err="1">
                <a:solidFill>
                  <a:schemeClr val="tx2"/>
                </a:solidFill>
                <a:latin typeface="Arial"/>
                <a:cs typeface="Arial"/>
              </a:rPr>
              <a:t>Pandi</a:t>
            </a:r>
            <a:endParaRPr lang="en-GB" sz="3200" b="1" dirty="0">
              <a:solidFill>
                <a:schemeClr val="tx2"/>
              </a:solidFill>
              <a:latin typeface="Arial"/>
              <a:cs typeface="Arial"/>
            </a:endParaRPr>
          </a:p>
          <a:p>
            <a:pPr algn="ctr">
              <a:lnSpc>
                <a:spcPct val="90000"/>
              </a:lnSpc>
            </a:pPr>
            <a:r>
              <a:rPr lang="en-GB" sz="3200" b="1" dirty="0">
                <a:solidFill>
                  <a:schemeClr val="tx2"/>
                </a:solidFill>
                <a:latin typeface="Arial"/>
                <a:cs typeface="Arial"/>
              </a:rPr>
              <a:t>Yang Wang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CA5B38-EBAF-4C64-91A1-6E5300D60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1" spc="-100" dirty="0">
                <a:solidFill>
                  <a:srgbClr val="C00000"/>
                </a:solidFill>
              </a:rPr>
              <a:t>                                 REQUIREMENTS</a:t>
            </a:r>
            <a:endParaRPr lang="en-US" dirty="0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E1857B-DD12-4EAA-A375-66DFDDF0CACF}"/>
              </a:ext>
            </a:extLst>
          </p:cNvPr>
          <p:cNvSpPr txBox="1"/>
          <p:nvPr/>
        </p:nvSpPr>
        <p:spPr>
          <a:xfrm>
            <a:off x="1434905" y="2526526"/>
            <a:ext cx="8865034" cy="31085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800" b="1" dirty="0">
                <a:latin typeface="Arial"/>
                <a:cs typeface="Arial"/>
              </a:rPr>
              <a:t>  2)    -   Forming topics based on metadata tags</a:t>
            </a:r>
          </a:p>
          <a:p>
            <a:r>
              <a:rPr lang="en-GB" sz="2800" b="1" dirty="0">
                <a:latin typeface="Arial"/>
                <a:cs typeface="Arial"/>
              </a:rPr>
              <a:t>	</a:t>
            </a:r>
          </a:p>
          <a:p>
            <a:r>
              <a:rPr lang="en-GB" sz="2800" b="1" dirty="0">
                <a:latin typeface="Arial"/>
                <a:cs typeface="Arial"/>
              </a:rPr>
              <a:t>	- Searching based on that topics.    </a:t>
            </a:r>
          </a:p>
          <a:p>
            <a:r>
              <a:rPr lang="en-GB" sz="2800" b="1" dirty="0">
                <a:latin typeface="Arial"/>
                <a:cs typeface="Arial"/>
              </a:rPr>
              <a:t>  </a:t>
            </a:r>
          </a:p>
          <a:p>
            <a:r>
              <a:rPr lang="en-GB" sz="2800" b="1" dirty="0">
                <a:latin typeface="Arial"/>
                <a:cs typeface="Arial"/>
              </a:rPr>
              <a:t>  3)      Books Recommendation </a:t>
            </a:r>
          </a:p>
          <a:p>
            <a:r>
              <a:rPr lang="en-GB" sz="2800" b="1" dirty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                         </a:t>
            </a:r>
          </a:p>
          <a:p>
            <a:endParaRPr lang="en-GB" sz="2800" b="1" dirty="0">
              <a:solidFill>
                <a:schemeClr val="accent5">
                  <a:lumMod val="50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739506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CA5B38-EBAF-4C64-91A1-6E5300D60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1" spc="-100" dirty="0"/>
              <a:t>                                     LOGIN PAGE</a:t>
            </a:r>
            <a:endParaRPr lang="en-US" dirty="0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E1857B-DD12-4EAA-A375-66DFDDF0CACF}"/>
              </a:ext>
            </a:extLst>
          </p:cNvPr>
          <p:cNvSpPr txBox="1"/>
          <p:nvPr/>
        </p:nvSpPr>
        <p:spPr>
          <a:xfrm>
            <a:off x="1279018" y="2526526"/>
            <a:ext cx="9020921" cy="30777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4000" b="1" dirty="0">
                <a:solidFill>
                  <a:srgbClr val="FF0000"/>
                </a:solidFill>
                <a:latin typeface="Arial"/>
                <a:cs typeface="Arial"/>
              </a:rPr>
              <a:t>Login Page has Two Main Functionalities :</a:t>
            </a:r>
          </a:p>
          <a:p>
            <a:endParaRPr lang="en-GB" dirty="0">
              <a:latin typeface="Arial"/>
              <a:cs typeface="Arial"/>
            </a:endParaRPr>
          </a:p>
          <a:p>
            <a:r>
              <a:rPr lang="en-GB" dirty="0">
                <a:latin typeface="Arial"/>
                <a:cs typeface="Arial"/>
              </a:rPr>
              <a:t>                                                     </a:t>
            </a:r>
            <a:r>
              <a:rPr lang="en-GB" sz="2800" b="1" dirty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1)  L</a:t>
            </a:r>
            <a:r>
              <a:rPr lang="en-GB" sz="2800" b="1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ogin</a:t>
            </a:r>
          </a:p>
          <a:p>
            <a:r>
              <a:rPr lang="en-GB" sz="2800" b="1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                                  2) Registe</a:t>
            </a:r>
            <a:r>
              <a:rPr lang="en-GB" sz="2800" b="1" dirty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r</a:t>
            </a:r>
          </a:p>
          <a:p>
            <a:endParaRPr lang="en-GB" sz="4000" b="1" dirty="0">
              <a:solidFill>
                <a:srgbClr val="FF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274131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CA5B38-EBAF-4C64-91A1-6E5300D60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1" spc="-100" dirty="0"/>
              <a:t>                                     LOGIN PAGE</a:t>
            </a:r>
            <a:endParaRPr lang="en-US" dirty="0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4" name="Picture 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2811A1E-9639-4506-A634-34974AA1F7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5613" y="2535446"/>
            <a:ext cx="5502105" cy="3554457"/>
          </a:xfr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795DC15-789B-45E4-AFFB-18EE89DB1F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2552" y="2535445"/>
            <a:ext cx="3423398" cy="334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7652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CA5B38-EBAF-4C64-91A1-6E5300D60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1" spc="-100" dirty="0"/>
              <a:t>                                     LOGIN PAGE</a:t>
            </a:r>
            <a:endParaRPr lang="en-US" dirty="0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E1857B-DD12-4EAA-A375-66DFDDF0CACF}"/>
              </a:ext>
            </a:extLst>
          </p:cNvPr>
          <p:cNvSpPr txBox="1"/>
          <p:nvPr/>
        </p:nvSpPr>
        <p:spPr>
          <a:xfrm>
            <a:off x="1279018" y="2526526"/>
            <a:ext cx="10270557" cy="36009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  <a:latin typeface="Arial"/>
                <a:cs typeface="Arial"/>
              </a:rPr>
              <a:t>Login.html </a:t>
            </a:r>
            <a:r>
              <a:rPr lang="en-GB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(HTML, CSS, </a:t>
            </a:r>
            <a:r>
              <a:rPr lang="en-GB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BootStrap</a:t>
            </a:r>
            <a:r>
              <a:rPr lang="en-GB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)</a:t>
            </a:r>
          </a:p>
          <a:p>
            <a:r>
              <a:rPr lang="en-GB" sz="2400" b="1" dirty="0">
                <a:solidFill>
                  <a:srgbClr val="FF0000"/>
                </a:solidFill>
                <a:latin typeface="Arial"/>
                <a:cs typeface="Arial"/>
              </a:rPr>
              <a:t>                </a:t>
            </a:r>
            <a:r>
              <a:rPr lang="en-GB" sz="2400" b="1" dirty="0">
                <a:latin typeface="Arial"/>
                <a:cs typeface="Arial"/>
              </a:rPr>
              <a:t> -    User Input </a:t>
            </a:r>
            <a:r>
              <a:rPr lang="en-GB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: User Name and Password </a:t>
            </a:r>
          </a:p>
          <a:p>
            <a:r>
              <a:rPr lang="en-GB" sz="3200" b="1" dirty="0">
                <a:solidFill>
                  <a:srgbClr val="FF0000"/>
                </a:solidFill>
                <a:latin typeface="Arial"/>
                <a:cs typeface="Arial"/>
              </a:rPr>
              <a:t>Login.js </a:t>
            </a:r>
            <a:r>
              <a:rPr lang="en-GB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(JavaScript,  AJAX, Mongoose, Express)</a:t>
            </a:r>
            <a:endParaRPr lang="en-GB" sz="2400" b="1" dirty="0">
              <a:solidFill>
                <a:srgbClr val="FF0000"/>
              </a:solidFill>
              <a:latin typeface="Arial"/>
              <a:cs typeface="Arial"/>
            </a:endParaRPr>
          </a:p>
          <a:p>
            <a:r>
              <a:rPr lang="en-GB" sz="3200" b="1" dirty="0">
                <a:solidFill>
                  <a:srgbClr val="FF0000"/>
                </a:solidFill>
                <a:latin typeface="Arial"/>
                <a:cs typeface="Arial"/>
              </a:rPr>
              <a:t>             </a:t>
            </a:r>
            <a:r>
              <a:rPr lang="en-GB" sz="2400" b="1" dirty="0">
                <a:latin typeface="Arial"/>
                <a:cs typeface="Arial"/>
              </a:rPr>
              <a:t>-</a:t>
            </a:r>
            <a:r>
              <a:rPr lang="en-GB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  </a:t>
            </a:r>
            <a:r>
              <a:rPr lang="en-GB" sz="2400" b="1" dirty="0">
                <a:latin typeface="Arial"/>
                <a:cs typeface="Arial"/>
              </a:rPr>
              <a:t>Validation  Success</a:t>
            </a:r>
          </a:p>
          <a:p>
            <a:r>
              <a:rPr lang="en-GB" sz="28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                                      </a:t>
            </a:r>
            <a:r>
              <a:rPr lang="en-GB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Render to Personal Section</a:t>
            </a:r>
          </a:p>
          <a:p>
            <a:r>
              <a:rPr lang="en-GB" sz="28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              </a:t>
            </a:r>
            <a:r>
              <a:rPr lang="en-GB" sz="2400" b="1" dirty="0">
                <a:latin typeface="Arial"/>
                <a:cs typeface="Arial"/>
              </a:rPr>
              <a:t>-   Validation  Failure</a:t>
            </a:r>
          </a:p>
          <a:p>
            <a:r>
              <a:rPr lang="en-GB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                                      Render to same page with Error Message</a:t>
            </a:r>
          </a:p>
          <a:p>
            <a:r>
              <a:rPr lang="en-GB" sz="28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1210630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CA5B38-EBAF-4C64-91A1-6E5300D60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1" spc="-100" dirty="0"/>
              <a:t>                               PERSONAL SECTION</a:t>
            </a:r>
            <a:endParaRPr lang="en-US" dirty="0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E1857B-DD12-4EAA-A375-66DFDDF0CACF}"/>
              </a:ext>
            </a:extLst>
          </p:cNvPr>
          <p:cNvSpPr txBox="1"/>
          <p:nvPr/>
        </p:nvSpPr>
        <p:spPr>
          <a:xfrm>
            <a:off x="1877683" y="3085381"/>
            <a:ext cx="9284897" cy="357020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4000" b="1" dirty="0">
                <a:solidFill>
                  <a:srgbClr val="FF0000"/>
                </a:solidFill>
                <a:latin typeface="Arial"/>
                <a:cs typeface="Arial"/>
              </a:rPr>
              <a:t>Personal Section :</a:t>
            </a:r>
          </a:p>
          <a:p>
            <a:r>
              <a:rPr lang="en-GB" dirty="0">
                <a:latin typeface="Arial"/>
                <a:cs typeface="Arial"/>
              </a:rPr>
              <a:t>                      </a:t>
            </a:r>
            <a:endParaRPr lang="en-GB">
              <a:latin typeface="Arial"/>
              <a:cs typeface="Arial"/>
            </a:endParaRPr>
          </a:p>
          <a:p>
            <a:r>
              <a:rPr lang="en-GB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                      </a:t>
            </a:r>
            <a:r>
              <a:rPr lang="en-GB" sz="2800" b="1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1) This section holds the list of books available in personal section</a:t>
            </a:r>
          </a:p>
          <a:p>
            <a:r>
              <a:rPr lang="en-GB" sz="2800" b="1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                      </a:t>
            </a:r>
            <a:endParaRPr lang="en-GB" sz="2800" b="1">
              <a:solidFill>
                <a:schemeClr val="accent1">
                  <a:lumMod val="50000"/>
                </a:schemeClr>
              </a:solidFill>
              <a:latin typeface="Arial"/>
              <a:cs typeface="Arial"/>
            </a:endParaRPr>
          </a:p>
          <a:p>
            <a:r>
              <a:rPr lang="en-GB" sz="2800" b="1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               2)  In addition to that it has customized search where we can able to search the books based on topics.</a:t>
            </a:r>
            <a:endParaRPr lang="en-GB" sz="2800" b="1">
              <a:solidFill>
                <a:schemeClr val="accent1">
                  <a:lumMod val="50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526473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65F6C6-3FCF-459F-8A15-0D9283A6E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GB" dirty="0"/>
              <a:t>                      PERSONAL SECTION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49573FA8-BE3D-4481-AB71-158672E62A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66" y="2525296"/>
            <a:ext cx="12189639" cy="4336757"/>
          </a:xfrm>
        </p:spPr>
      </p:pic>
    </p:spTree>
    <p:extLst>
      <p:ext uri="{BB962C8B-B14F-4D97-AF65-F5344CB8AC3E}">
        <p14:creationId xmlns:p14="http://schemas.microsoft.com/office/powerpoint/2010/main" val="19137345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CA5B38-EBAF-4C64-91A1-6E5300D60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1" spc="-100" dirty="0"/>
              <a:t>                               SOCIAL SECTION</a:t>
            </a:r>
            <a:endParaRPr lang="en-US" dirty="0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E1857B-DD12-4EAA-A375-66DFDDF0CACF}"/>
              </a:ext>
            </a:extLst>
          </p:cNvPr>
          <p:cNvSpPr txBox="1"/>
          <p:nvPr/>
        </p:nvSpPr>
        <p:spPr>
          <a:xfrm>
            <a:off x="1877683" y="3085381"/>
            <a:ext cx="9284897" cy="357020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4000" b="1" dirty="0">
                <a:solidFill>
                  <a:srgbClr val="FF0000"/>
                </a:solidFill>
                <a:latin typeface="Arial"/>
                <a:cs typeface="Arial"/>
              </a:rPr>
              <a:t>Social Section :</a:t>
            </a:r>
          </a:p>
          <a:p>
            <a:r>
              <a:rPr lang="en-GB" dirty="0">
                <a:latin typeface="Arial"/>
                <a:cs typeface="Arial"/>
              </a:rPr>
              <a:t>                      </a:t>
            </a:r>
          </a:p>
          <a:p>
            <a:r>
              <a:rPr lang="en-GB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                      </a:t>
            </a:r>
            <a:r>
              <a:rPr lang="en-GB" sz="2800" b="1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1) This section holds the list of books available in social section</a:t>
            </a:r>
          </a:p>
          <a:p>
            <a:r>
              <a:rPr lang="en-GB" sz="2800" b="1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                      </a:t>
            </a:r>
          </a:p>
          <a:p>
            <a:r>
              <a:rPr lang="en-GB" sz="2800" b="1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               2)  In addition to that it has customized search where we can able to search the books based on topics.</a:t>
            </a:r>
          </a:p>
        </p:txBody>
      </p:sp>
    </p:spTree>
    <p:extLst>
      <p:ext uri="{BB962C8B-B14F-4D97-AF65-F5344CB8AC3E}">
        <p14:creationId xmlns:p14="http://schemas.microsoft.com/office/powerpoint/2010/main" val="6279599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CA5B38-EBAF-4C64-91A1-6E5300D60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1" spc="-100" dirty="0"/>
              <a:t>                               SOCIAL SECTION</a:t>
            </a:r>
            <a:endParaRPr lang="en-US" dirty="0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E1857B-DD12-4EAA-A375-66DFDDF0CACF}"/>
              </a:ext>
            </a:extLst>
          </p:cNvPr>
          <p:cNvSpPr txBox="1"/>
          <p:nvPr/>
        </p:nvSpPr>
        <p:spPr>
          <a:xfrm>
            <a:off x="1877683" y="3085381"/>
            <a:ext cx="9284897" cy="270843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4000" b="1" dirty="0">
                <a:solidFill>
                  <a:srgbClr val="FF0000"/>
                </a:solidFill>
                <a:latin typeface="Arial"/>
                <a:cs typeface="Arial"/>
              </a:rPr>
              <a:t>Social Section :</a:t>
            </a:r>
          </a:p>
          <a:p>
            <a:r>
              <a:rPr lang="en-GB" dirty="0">
                <a:latin typeface="Arial"/>
                <a:cs typeface="Arial"/>
              </a:rPr>
              <a:t>                      </a:t>
            </a:r>
          </a:p>
          <a:p>
            <a:r>
              <a:rPr lang="en-GB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                      </a:t>
            </a:r>
            <a:r>
              <a:rPr lang="en-GB" sz="2800" b="1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3) Book Recommendation:  </a:t>
            </a:r>
          </a:p>
          <a:p>
            <a:r>
              <a:rPr lang="en-GB" sz="2800" b="1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                            </a:t>
            </a:r>
          </a:p>
          <a:p>
            <a:r>
              <a:rPr lang="en-GB" sz="2800" b="1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                            User can able to view other user books if they share </a:t>
            </a:r>
            <a:r>
              <a:rPr lang="en-GB" sz="2800" b="1" dirty="0" err="1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atleast</a:t>
            </a:r>
            <a:r>
              <a:rPr lang="en-GB" sz="2800" b="1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three books in common.</a:t>
            </a:r>
          </a:p>
        </p:txBody>
      </p:sp>
    </p:spTree>
    <p:extLst>
      <p:ext uri="{BB962C8B-B14F-4D97-AF65-F5344CB8AC3E}">
        <p14:creationId xmlns:p14="http://schemas.microsoft.com/office/powerpoint/2010/main" val="3270720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65F6C6-3FCF-459F-8A15-0D9283A6E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GB" dirty="0"/>
              <a:t>                      SOCIAL SECTION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6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054E8E3-3658-4854-9F6D-8025AC7857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8" y="2413747"/>
            <a:ext cx="12189124" cy="4839323"/>
          </a:xfrm>
        </p:spPr>
      </p:pic>
    </p:spTree>
    <p:extLst>
      <p:ext uri="{BB962C8B-B14F-4D97-AF65-F5344CB8AC3E}">
        <p14:creationId xmlns:p14="http://schemas.microsoft.com/office/powerpoint/2010/main" val="19553486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CA5B38-EBAF-4C64-91A1-6E5300D60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1" spc="-100" dirty="0"/>
              <a:t>                                    ADD BOOK</a:t>
            </a:r>
            <a:endParaRPr lang="en-US" dirty="0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E1857B-DD12-4EAA-A375-66DFDDF0CACF}"/>
              </a:ext>
            </a:extLst>
          </p:cNvPr>
          <p:cNvSpPr txBox="1"/>
          <p:nvPr/>
        </p:nvSpPr>
        <p:spPr>
          <a:xfrm>
            <a:off x="1273834" y="2567797"/>
            <a:ext cx="9888746" cy="32316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4000" b="1" dirty="0">
                <a:solidFill>
                  <a:srgbClr val="FF0000"/>
                </a:solidFill>
                <a:latin typeface="Arial"/>
                <a:cs typeface="Arial"/>
              </a:rPr>
              <a:t>Add Book :</a:t>
            </a:r>
          </a:p>
          <a:p>
            <a:r>
              <a:rPr lang="en-GB" dirty="0">
                <a:latin typeface="Arial"/>
                <a:cs typeface="Arial"/>
              </a:rPr>
              <a:t>                               </a:t>
            </a:r>
            <a:r>
              <a:rPr lang="en-GB" sz="2800" b="1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1)  Here we can add books to this library .The fields which required to add the books includes:</a:t>
            </a:r>
            <a:endParaRPr lang="en-GB">
              <a:solidFill>
                <a:schemeClr val="accent1">
                  <a:lumMod val="50000"/>
                </a:schemeClr>
              </a:solidFill>
              <a:latin typeface="Arial"/>
              <a:cs typeface="Arial"/>
            </a:endParaRPr>
          </a:p>
          <a:p>
            <a:pPr marL="3028950" lvl="6" indent="-285750">
              <a:buFont typeface="Wingdings"/>
              <a:buChar char="Ø"/>
            </a:pPr>
            <a:r>
              <a:rPr lang="en-GB" b="1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Title</a:t>
            </a:r>
          </a:p>
          <a:p>
            <a:pPr marL="3028950" lvl="6" indent="-285750">
              <a:buFont typeface="Wingdings"/>
              <a:buChar char="Ø"/>
            </a:pPr>
            <a:r>
              <a:rPr lang="en-GB" b="1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Author</a:t>
            </a:r>
          </a:p>
          <a:p>
            <a:pPr marL="3028950" lvl="6" indent="-285750">
              <a:buFont typeface="Wingdings"/>
              <a:buChar char="Ø"/>
            </a:pPr>
            <a:r>
              <a:rPr lang="en-GB" b="1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Public Year</a:t>
            </a:r>
          </a:p>
          <a:p>
            <a:pPr marL="3028950" lvl="6" indent="-285750">
              <a:buFont typeface="Wingdings"/>
              <a:buChar char="Ø"/>
            </a:pPr>
            <a:r>
              <a:rPr lang="en-GB" b="1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ISBN</a:t>
            </a:r>
          </a:p>
          <a:p>
            <a:pPr marL="3028950" lvl="6" indent="-285750">
              <a:buFont typeface="Wingdings"/>
              <a:buChar char="Ø"/>
            </a:pPr>
            <a:r>
              <a:rPr lang="en-GB" b="1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Abstract</a:t>
            </a:r>
          </a:p>
          <a:p>
            <a:pPr marL="3028950" lvl="6" indent="-285750">
              <a:buFont typeface="Wingdings"/>
              <a:buChar char="Ø"/>
            </a:pPr>
            <a:r>
              <a:rPr lang="en-GB" b="1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Metadata  </a:t>
            </a:r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                                                          </a:t>
            </a:r>
          </a:p>
        </p:txBody>
      </p:sp>
    </p:spTree>
    <p:extLst>
      <p:ext uri="{BB962C8B-B14F-4D97-AF65-F5344CB8AC3E}">
        <p14:creationId xmlns:p14="http://schemas.microsoft.com/office/powerpoint/2010/main" val="4288163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162DF2A-64D1-4AA9-BA42-8A4063EAD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D7C1373-63AF-4A75-909E-990E05356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F4AD318-2FB6-4C6E-931E-58E404FA1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A118E35-1CBF-4863-8497-F4DF1A166D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582" y="752748"/>
            <a:ext cx="1001483" cy="4744251"/>
          </a:xfrm>
          <a:custGeom>
            <a:avLst/>
            <a:gdLst>
              <a:gd name="connsiteX0" fmla="*/ 0 w 1001483"/>
              <a:gd name="connsiteY0" fmla="*/ 0 h 4744251"/>
              <a:gd name="connsiteX1" fmla="*/ 1001483 w 1001483"/>
              <a:gd name="connsiteY1" fmla="*/ 0 h 4744251"/>
              <a:gd name="connsiteX2" fmla="*/ 0 w 1001483"/>
              <a:gd name="connsiteY2" fmla="*/ 4744251 h 4744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1483" h="4744251">
                <a:moveTo>
                  <a:pt x="0" y="0"/>
                </a:moveTo>
                <a:lnTo>
                  <a:pt x="1001483" y="0"/>
                </a:lnTo>
                <a:lnTo>
                  <a:pt x="0" y="474425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6E187274-5DC2-4BE0-AF99-925D6D9735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7094" y="761999"/>
            <a:ext cx="4208489" cy="5334001"/>
          </a:xfrm>
          <a:custGeom>
            <a:avLst/>
            <a:gdLst>
              <a:gd name="connsiteX0" fmla="*/ 1015642 w 4208489"/>
              <a:gd name="connsiteY0" fmla="*/ 0 h 5334001"/>
              <a:gd name="connsiteX1" fmla="*/ 4208489 w 4208489"/>
              <a:gd name="connsiteY1" fmla="*/ 0 h 5334001"/>
              <a:gd name="connsiteX2" fmla="*/ 4208489 w 4208489"/>
              <a:gd name="connsiteY2" fmla="*/ 5334001 h 5334001"/>
              <a:gd name="connsiteX3" fmla="*/ 0 w 4208489"/>
              <a:gd name="connsiteY3" fmla="*/ 5334001 h 5334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8489" h="5334001">
                <a:moveTo>
                  <a:pt x="1015642" y="0"/>
                </a:moveTo>
                <a:lnTo>
                  <a:pt x="4208489" y="0"/>
                </a:lnTo>
                <a:lnTo>
                  <a:pt x="4208489" y="5334001"/>
                </a:lnTo>
                <a:lnTo>
                  <a:pt x="0" y="53340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D8773C-2C46-4FB5-B625-2900809E2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9" y="1298448"/>
            <a:ext cx="7056444" cy="325526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900" b="1" spc="-100" dirty="0">
                <a:solidFill>
                  <a:srgbClr val="C00000"/>
                </a:solidFill>
              </a:rPr>
              <a:t>TECHNOLOGIES USED</a:t>
            </a:r>
          </a:p>
        </p:txBody>
      </p:sp>
    </p:spTree>
    <p:extLst>
      <p:ext uri="{BB962C8B-B14F-4D97-AF65-F5344CB8AC3E}">
        <p14:creationId xmlns:p14="http://schemas.microsoft.com/office/powerpoint/2010/main" val="25314157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65F6C6-3FCF-459F-8A15-0D9283A6E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GB" dirty="0"/>
              <a:t>                                   ADD BOOK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6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32B46CCE-A4FA-4EE0-A4F9-9B04DF6E69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55750" y="2528944"/>
            <a:ext cx="12246632" cy="4249496"/>
          </a:xfrm>
        </p:spPr>
      </p:pic>
    </p:spTree>
    <p:extLst>
      <p:ext uri="{BB962C8B-B14F-4D97-AF65-F5344CB8AC3E}">
        <p14:creationId xmlns:p14="http://schemas.microsoft.com/office/powerpoint/2010/main" val="7453181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CA5B38-EBAF-4C64-91A1-6E5300D60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1" spc="-100" dirty="0"/>
              <a:t>                       BOOK MANAGEMENT</a:t>
            </a: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E1857B-DD12-4EAA-A375-66DFDDF0CACF}"/>
              </a:ext>
            </a:extLst>
          </p:cNvPr>
          <p:cNvSpPr txBox="1"/>
          <p:nvPr/>
        </p:nvSpPr>
        <p:spPr>
          <a:xfrm>
            <a:off x="1273834" y="2567797"/>
            <a:ext cx="9888746" cy="227754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4000" b="1" dirty="0">
                <a:solidFill>
                  <a:srgbClr val="FF0000"/>
                </a:solidFill>
                <a:latin typeface="Arial"/>
                <a:cs typeface="Arial"/>
              </a:rPr>
              <a:t>Book Management :</a:t>
            </a:r>
          </a:p>
          <a:p>
            <a:r>
              <a:rPr lang="en-GB" dirty="0">
                <a:latin typeface="Arial"/>
                <a:cs typeface="Arial"/>
              </a:rPr>
              <a:t>                               </a:t>
            </a:r>
            <a:endParaRPr lang="en-GB" dirty="0">
              <a:solidFill>
                <a:schemeClr val="accent1">
                  <a:lumMod val="50000"/>
                </a:schemeClr>
              </a:solidFill>
              <a:latin typeface="Arial"/>
              <a:cs typeface="Arial"/>
            </a:endParaRPr>
          </a:p>
          <a:p>
            <a:r>
              <a:rPr lang="en-GB" sz="2800" b="1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  </a:t>
            </a:r>
            <a:endParaRPr lang="en-GB" dirty="0">
              <a:solidFill>
                <a:schemeClr val="accent1">
                  <a:lumMod val="50000"/>
                </a:schemeClr>
              </a:solidFill>
              <a:latin typeface="Arial"/>
              <a:cs typeface="Arial"/>
            </a:endParaRPr>
          </a:p>
          <a:p>
            <a:r>
              <a:rPr lang="en-GB" sz="2800" b="1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                  1) Customized search based on Title,</a:t>
            </a:r>
            <a:endParaRPr lang="en-GB" dirty="0">
              <a:solidFill>
                <a:schemeClr val="accent1">
                  <a:lumMod val="50000"/>
                </a:schemeClr>
              </a:solidFill>
              <a:latin typeface="Arial"/>
              <a:cs typeface="Arial"/>
            </a:endParaRPr>
          </a:p>
          <a:p>
            <a:r>
              <a:rPr lang="en-GB" sz="2800" b="1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Author Name, Published Year and ISBN</a:t>
            </a:r>
            <a:r>
              <a:rPr lang="en-GB" sz="2800" b="1" dirty="0">
                <a:solidFill>
                  <a:schemeClr val="accent1">
                    <a:lumMod val="50000"/>
                  </a:schemeClr>
                </a:solidFill>
              </a:rPr>
              <a:t>   </a:t>
            </a:r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                                                    </a:t>
            </a:r>
            <a:endParaRPr lang="en-GB" dirty="0">
              <a:solidFill>
                <a:schemeClr val="accent1">
                  <a:lumMod val="50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090862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05AF88-ECFD-4683-AE66-8ED7A2E68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GB" dirty="0"/>
              <a:t>                             BOOK MANAGEMENT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49ED5C2-41AE-41B7-A101-E13361F6FA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30" y="2406050"/>
            <a:ext cx="12194311" cy="4445852"/>
          </a:xfrm>
        </p:spPr>
      </p:pic>
    </p:spTree>
    <p:extLst>
      <p:ext uri="{BB962C8B-B14F-4D97-AF65-F5344CB8AC3E}">
        <p14:creationId xmlns:p14="http://schemas.microsoft.com/office/powerpoint/2010/main" val="16432363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8773C-2C46-4FB5-B625-2900809E2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26609" y="-745588"/>
            <a:ext cx="3545058" cy="50784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900" b="1" spc="-100" dirty="0">
                <a:solidFill>
                  <a:schemeClr val="bg1"/>
                </a:solidFill>
              </a:rPr>
              <a:t>WEB HOSTING</a:t>
            </a:r>
          </a:p>
        </p:txBody>
      </p:sp>
      <p:pic>
        <p:nvPicPr>
          <p:cNvPr id="4" name="Picture 2" descr="Klarna signs deal with AWS | FinTech Alliance">
            <a:extLst>
              <a:ext uri="{FF2B5EF4-FFF2-40B4-BE49-F238E27FC236}">
                <a16:creationId xmlns:a16="http://schemas.microsoft.com/office/drawing/2014/main" id="{2DE163E0-9E6E-42B2-84CB-5C0887C034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8306" y="1168763"/>
            <a:ext cx="6771616" cy="4112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77356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A5B38-EBAF-4C64-91A1-6E5300D607D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087438"/>
            <a:ext cx="8983663" cy="100012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1" spc="-100" dirty="0"/>
              <a:t>                       APP DEPLOYMENT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E1857B-DD12-4EAA-A375-66DFDDF0CACF}"/>
              </a:ext>
            </a:extLst>
          </p:cNvPr>
          <p:cNvSpPr txBox="1"/>
          <p:nvPr/>
        </p:nvSpPr>
        <p:spPr>
          <a:xfrm>
            <a:off x="1273834" y="2567797"/>
            <a:ext cx="9888746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800" b="1" dirty="0">
                <a:solidFill>
                  <a:schemeClr val="accent1">
                    <a:lumMod val="50000"/>
                  </a:schemeClr>
                </a:solidFill>
              </a:rPr>
              <a:t> </a:t>
            </a:r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                                                    </a:t>
            </a:r>
            <a:endParaRPr lang="en-GB" dirty="0">
              <a:solidFill>
                <a:schemeClr val="accent1">
                  <a:lumMod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17E78FC-9122-4898-B238-1C9EACBA9E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4511" y="881216"/>
            <a:ext cx="8670134" cy="5041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8549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CA5B38-EBAF-4C64-91A1-6E5300D60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1" spc="-100" dirty="0"/>
              <a:t>                       APP DEPLOYMENT</a:t>
            </a: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E1857B-DD12-4EAA-A375-66DFDDF0CACF}"/>
              </a:ext>
            </a:extLst>
          </p:cNvPr>
          <p:cNvSpPr txBox="1"/>
          <p:nvPr/>
        </p:nvSpPr>
        <p:spPr>
          <a:xfrm>
            <a:off x="1927273" y="2567798"/>
            <a:ext cx="9425355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3600" b="1" dirty="0">
                <a:solidFill>
                  <a:srgbClr val="FF0000"/>
                </a:solidFill>
              </a:rPr>
              <a:t>AMAZON  ELB ( Elastic Load Balancing ) :</a:t>
            </a:r>
          </a:p>
          <a:p>
            <a:r>
              <a:rPr lang="en-GB" sz="3600" b="1" dirty="0">
                <a:solidFill>
                  <a:srgbClr val="FF0000"/>
                </a:solidFill>
              </a:rPr>
              <a:t>                 </a:t>
            </a:r>
            <a:r>
              <a:rPr lang="en-GB" sz="3600" b="1" dirty="0"/>
              <a:t>For Consistence Application Performance</a:t>
            </a:r>
          </a:p>
          <a:p>
            <a:r>
              <a:rPr lang="en-GB" sz="3600" b="1" dirty="0">
                <a:solidFill>
                  <a:srgbClr val="FF0000"/>
                </a:solidFill>
              </a:rPr>
              <a:t>EC2   :                     </a:t>
            </a:r>
            <a:r>
              <a:rPr lang="en-GB" sz="3600" b="1" dirty="0"/>
              <a:t>Virtual Server</a:t>
            </a:r>
          </a:p>
          <a:p>
            <a:r>
              <a:rPr lang="en-GB" sz="3600" b="1" dirty="0">
                <a:solidFill>
                  <a:srgbClr val="FF0000"/>
                </a:solidFill>
              </a:rPr>
              <a:t>Available Zone: </a:t>
            </a:r>
            <a:r>
              <a:rPr lang="en-GB" sz="3600" b="1" dirty="0"/>
              <a:t>Data </a:t>
            </a:r>
            <a:r>
              <a:rPr lang="en-GB" sz="3600" b="1" dirty="0" err="1"/>
              <a:t>Center</a:t>
            </a:r>
            <a:endParaRPr lang="en-GB" sz="3600" b="1" dirty="0"/>
          </a:p>
          <a:p>
            <a:r>
              <a:rPr lang="en-GB" sz="3600" b="1" dirty="0"/>
              <a:t>                                </a:t>
            </a:r>
            <a:endParaRPr lang="en-GB" sz="3600" b="1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535578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0FE668F-C1A1-4AC9-86E0-7EAF09D222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9775" y="709055"/>
            <a:ext cx="8752449" cy="5439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421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picture containing toy&#10;&#10;Description generated with very high confidence">
            <a:extLst>
              <a:ext uri="{FF2B5EF4-FFF2-40B4-BE49-F238E27FC236}">
                <a16:creationId xmlns:a16="http://schemas.microsoft.com/office/drawing/2014/main" id="{7F10DB16-F3F9-4137-A171-77D7CDDFA3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4626" y="1020074"/>
            <a:ext cx="7113916" cy="5349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105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0319F1F-8964-4B23-B0EE-F80E74E828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" y="347387"/>
            <a:ext cx="10003393" cy="5337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348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CA5B38-EBAF-4C64-91A1-6E5300D60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1" spc="-100" dirty="0">
                <a:solidFill>
                  <a:schemeClr val="bg1"/>
                </a:solidFill>
              </a:rPr>
              <a:t>               Model  -   View  -  Controller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E1857B-DD12-4EAA-A375-66DFDDF0CACF}"/>
              </a:ext>
            </a:extLst>
          </p:cNvPr>
          <p:cNvSpPr txBox="1"/>
          <p:nvPr/>
        </p:nvSpPr>
        <p:spPr>
          <a:xfrm>
            <a:off x="2136321" y="2780632"/>
            <a:ext cx="8738558" cy="51398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800" b="1" dirty="0">
                <a:solidFill>
                  <a:srgbClr val="FF0000"/>
                </a:solidFill>
                <a:latin typeface="Arial"/>
                <a:cs typeface="Arial"/>
              </a:rPr>
              <a:t>Model :   </a:t>
            </a:r>
            <a:r>
              <a:rPr lang="en-GB" sz="2800" b="1" dirty="0">
                <a:latin typeface="Arial"/>
                <a:cs typeface="Arial"/>
              </a:rPr>
              <a:t>Mongoose </a:t>
            </a:r>
            <a:r>
              <a:rPr lang="en-GB" sz="2800" b="1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  </a:t>
            </a:r>
          </a:p>
          <a:p>
            <a:r>
              <a:rPr lang="en-GB" sz="2800" b="1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	     </a:t>
            </a:r>
          </a:p>
          <a:p>
            <a:pPr lvl="3"/>
            <a:r>
              <a:rPr lang="en-GB" sz="2800" b="1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- Managing Relationship between data.</a:t>
            </a:r>
          </a:p>
          <a:p>
            <a:pPr lvl="3"/>
            <a:endParaRPr lang="en-GB" sz="2800" b="1" dirty="0">
              <a:solidFill>
                <a:schemeClr val="accent1">
                  <a:lumMod val="50000"/>
                </a:schemeClr>
              </a:solidFill>
              <a:latin typeface="Arial"/>
              <a:cs typeface="Arial"/>
            </a:endParaRPr>
          </a:p>
          <a:p>
            <a:pPr lvl="3"/>
            <a:r>
              <a:rPr lang="en-GB" sz="2800" b="1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- Schema Validation</a:t>
            </a:r>
          </a:p>
          <a:p>
            <a:pPr lvl="3"/>
            <a:r>
              <a:rPr lang="en-GB" sz="2800" b="1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</a:p>
          <a:p>
            <a:pPr lvl="3"/>
            <a:r>
              <a:rPr lang="en-GB" sz="2800" b="1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- Object representation in MongoDB.	   	                        </a:t>
            </a:r>
          </a:p>
          <a:p>
            <a:r>
              <a:rPr lang="en-GB" sz="2800" b="1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            </a:t>
            </a:r>
          </a:p>
          <a:p>
            <a:r>
              <a:rPr lang="en-GB" sz="4000" b="1" dirty="0">
                <a:latin typeface="Arial"/>
                <a:cs typeface="Arial"/>
              </a:rPr>
              <a:t> 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GB" dirty="0">
              <a:latin typeface="Arial"/>
              <a:cs typeface="Arial"/>
            </a:endParaRPr>
          </a:p>
          <a:p>
            <a:r>
              <a:rPr lang="en-GB" dirty="0">
                <a:latin typeface="Arial"/>
                <a:cs typeface="Arial"/>
              </a:rPr>
              <a:t>                                                    </a:t>
            </a:r>
            <a:endParaRPr lang="en-GB" sz="2800" b="1" dirty="0">
              <a:solidFill>
                <a:schemeClr val="accent1">
                  <a:lumMod val="50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89175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CA5B38-EBAF-4C64-91A1-6E5300D60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1" spc="-100" dirty="0">
                <a:solidFill>
                  <a:schemeClr val="bg1"/>
                </a:solidFill>
              </a:rPr>
              <a:t>        Model  -   View  -  Controller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E1857B-DD12-4EAA-A375-66DFDDF0CACF}"/>
              </a:ext>
            </a:extLst>
          </p:cNvPr>
          <p:cNvSpPr txBox="1"/>
          <p:nvPr/>
        </p:nvSpPr>
        <p:spPr>
          <a:xfrm>
            <a:off x="2136321" y="2780632"/>
            <a:ext cx="8738558" cy="470898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800" b="1" dirty="0">
                <a:solidFill>
                  <a:srgbClr val="FF0000"/>
                </a:solidFill>
                <a:latin typeface="Arial"/>
                <a:cs typeface="Arial"/>
              </a:rPr>
              <a:t>View :</a:t>
            </a:r>
            <a:r>
              <a:rPr lang="en-GB" sz="2800" b="1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 </a:t>
            </a:r>
            <a:r>
              <a:rPr lang="en-GB" sz="2800" b="1" dirty="0">
                <a:latin typeface="Arial"/>
                <a:cs typeface="Arial"/>
              </a:rPr>
              <a:t>HTML, CSS, </a:t>
            </a:r>
            <a:r>
              <a:rPr lang="en-GB" sz="2800" b="1" dirty="0" err="1">
                <a:latin typeface="Arial"/>
                <a:cs typeface="Arial"/>
              </a:rPr>
              <a:t>BootStrap</a:t>
            </a:r>
            <a:endParaRPr lang="en-GB" sz="2800" b="1" dirty="0">
              <a:latin typeface="Arial"/>
              <a:cs typeface="Arial"/>
            </a:endParaRPr>
          </a:p>
          <a:p>
            <a:r>
              <a:rPr lang="en-GB" sz="2800" b="1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	  	   	                        </a:t>
            </a:r>
          </a:p>
          <a:p>
            <a:r>
              <a:rPr lang="en-GB" sz="2800" b="1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       - HTML  &amp; CSS : Page designing and styling</a:t>
            </a:r>
          </a:p>
          <a:p>
            <a:r>
              <a:rPr lang="en-GB" sz="2800" b="1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     </a:t>
            </a:r>
          </a:p>
          <a:p>
            <a:r>
              <a:rPr lang="en-GB" sz="2800" b="1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       - Bootstrap : Framework</a:t>
            </a:r>
          </a:p>
          <a:p>
            <a:r>
              <a:rPr lang="en-GB" sz="2800" b="1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</a:p>
          <a:p>
            <a:r>
              <a:rPr lang="en-GB" sz="2800" b="1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       </a:t>
            </a:r>
          </a:p>
          <a:p>
            <a:r>
              <a:rPr lang="en-GB" sz="2800" b="1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        </a:t>
            </a:r>
          </a:p>
          <a:p>
            <a:r>
              <a:rPr lang="en-GB" sz="4000" b="1" dirty="0">
                <a:latin typeface="Arial"/>
                <a:cs typeface="Arial"/>
              </a:rPr>
              <a:t> 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GB" dirty="0">
              <a:latin typeface="Arial"/>
              <a:cs typeface="Arial"/>
            </a:endParaRPr>
          </a:p>
          <a:p>
            <a:r>
              <a:rPr lang="en-GB" dirty="0">
                <a:latin typeface="Arial"/>
                <a:cs typeface="Arial"/>
              </a:rPr>
              <a:t>                                                    </a:t>
            </a:r>
            <a:endParaRPr lang="en-GB" sz="2800" b="1" dirty="0">
              <a:solidFill>
                <a:schemeClr val="accent1">
                  <a:lumMod val="50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29425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CA5B38-EBAF-4C64-91A1-6E5300D60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1" spc="-100" dirty="0">
                <a:solidFill>
                  <a:schemeClr val="bg1"/>
                </a:solidFill>
              </a:rPr>
              <a:t>        Model  -   View  -  Controller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E1857B-DD12-4EAA-A375-66DFDDF0CACF}"/>
              </a:ext>
            </a:extLst>
          </p:cNvPr>
          <p:cNvSpPr txBox="1"/>
          <p:nvPr/>
        </p:nvSpPr>
        <p:spPr>
          <a:xfrm>
            <a:off x="2136321" y="2780632"/>
            <a:ext cx="8738558" cy="38472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800" b="1" dirty="0">
                <a:solidFill>
                  <a:srgbClr val="FF0000"/>
                </a:solidFill>
                <a:latin typeface="Arial"/>
                <a:cs typeface="Arial"/>
              </a:rPr>
              <a:t>Controller :</a:t>
            </a:r>
            <a:r>
              <a:rPr lang="en-GB" sz="2800" b="1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 </a:t>
            </a:r>
            <a:r>
              <a:rPr lang="en-GB" sz="2800" b="1" dirty="0">
                <a:latin typeface="Arial"/>
                <a:cs typeface="Arial"/>
              </a:rPr>
              <a:t>JavaScript , Express</a:t>
            </a:r>
          </a:p>
          <a:p>
            <a:r>
              <a:rPr lang="en-GB" sz="2800" b="1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	  	   	                        </a:t>
            </a:r>
          </a:p>
          <a:p>
            <a:r>
              <a:rPr lang="en-GB" sz="2800" b="1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       - JavaScript : Implementing functions.</a:t>
            </a:r>
          </a:p>
          <a:p>
            <a:r>
              <a:rPr lang="en-GB" sz="2800" b="1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       </a:t>
            </a:r>
          </a:p>
          <a:p>
            <a:r>
              <a:rPr lang="en-GB" sz="2800" b="1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      -  Express      : API Creation        </a:t>
            </a:r>
          </a:p>
          <a:p>
            <a:r>
              <a:rPr lang="en-GB" sz="2800" b="1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        </a:t>
            </a:r>
          </a:p>
          <a:p>
            <a:r>
              <a:rPr lang="en-GB" sz="4000" b="1" dirty="0">
                <a:latin typeface="Arial"/>
                <a:cs typeface="Arial"/>
              </a:rPr>
              <a:t> 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GB" dirty="0">
              <a:latin typeface="Arial"/>
              <a:cs typeface="Arial"/>
            </a:endParaRPr>
          </a:p>
          <a:p>
            <a:r>
              <a:rPr lang="en-GB" dirty="0">
                <a:latin typeface="Arial"/>
                <a:cs typeface="Arial"/>
              </a:rPr>
              <a:t>                                                    </a:t>
            </a:r>
            <a:endParaRPr lang="en-GB" sz="2800" b="1" dirty="0">
              <a:solidFill>
                <a:schemeClr val="accent1">
                  <a:lumMod val="50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97052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162DF2A-64D1-4AA9-BA42-8A4063EAD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D7C1373-63AF-4A75-909E-990E05356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F4AD318-2FB6-4C6E-931E-58E404FA1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A118E35-1CBF-4863-8497-F4DF1A166D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582" y="752748"/>
            <a:ext cx="1001483" cy="4744251"/>
          </a:xfrm>
          <a:custGeom>
            <a:avLst/>
            <a:gdLst>
              <a:gd name="connsiteX0" fmla="*/ 0 w 1001483"/>
              <a:gd name="connsiteY0" fmla="*/ 0 h 4744251"/>
              <a:gd name="connsiteX1" fmla="*/ 1001483 w 1001483"/>
              <a:gd name="connsiteY1" fmla="*/ 0 h 4744251"/>
              <a:gd name="connsiteX2" fmla="*/ 0 w 1001483"/>
              <a:gd name="connsiteY2" fmla="*/ 4744251 h 4744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1483" h="4744251">
                <a:moveTo>
                  <a:pt x="0" y="0"/>
                </a:moveTo>
                <a:lnTo>
                  <a:pt x="1001483" y="0"/>
                </a:lnTo>
                <a:lnTo>
                  <a:pt x="0" y="474425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6E187274-5DC2-4BE0-AF99-925D6D9735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7094" y="761999"/>
            <a:ext cx="4208489" cy="5334001"/>
          </a:xfrm>
          <a:custGeom>
            <a:avLst/>
            <a:gdLst>
              <a:gd name="connsiteX0" fmla="*/ 1015642 w 4208489"/>
              <a:gd name="connsiteY0" fmla="*/ 0 h 5334001"/>
              <a:gd name="connsiteX1" fmla="*/ 4208489 w 4208489"/>
              <a:gd name="connsiteY1" fmla="*/ 0 h 5334001"/>
              <a:gd name="connsiteX2" fmla="*/ 4208489 w 4208489"/>
              <a:gd name="connsiteY2" fmla="*/ 5334001 h 5334001"/>
              <a:gd name="connsiteX3" fmla="*/ 0 w 4208489"/>
              <a:gd name="connsiteY3" fmla="*/ 5334001 h 5334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8489" h="5334001">
                <a:moveTo>
                  <a:pt x="1015642" y="0"/>
                </a:moveTo>
                <a:lnTo>
                  <a:pt x="4208489" y="0"/>
                </a:lnTo>
                <a:lnTo>
                  <a:pt x="4208489" y="5334001"/>
                </a:lnTo>
                <a:lnTo>
                  <a:pt x="0" y="53340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D8773C-2C46-4FB5-B625-2900809E2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9" y="1298448"/>
            <a:ext cx="7056444" cy="325526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900" b="1" spc="-100">
                <a:solidFill>
                  <a:srgbClr val="C00000"/>
                </a:solidFill>
              </a:rPr>
              <a:t>ARCHITECURE DIAGRAM</a:t>
            </a:r>
            <a:endParaRPr lang="en-US" sz="5900" b="1" spc="-1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4325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4B04C00E-4812-4B85-94B1-EE63CF7F91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8" y="767818"/>
            <a:ext cx="12189123" cy="5307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7042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CA5B38-EBAF-4C64-91A1-6E5300D60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1" spc="-100" dirty="0">
                <a:solidFill>
                  <a:srgbClr val="C00000"/>
                </a:solidFill>
              </a:rPr>
              <a:t>                                 REQUIREMENTS</a:t>
            </a:r>
            <a:endParaRPr lang="en-US" dirty="0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E1857B-DD12-4EAA-A375-66DFDDF0CACF}"/>
              </a:ext>
            </a:extLst>
          </p:cNvPr>
          <p:cNvSpPr txBox="1"/>
          <p:nvPr/>
        </p:nvSpPr>
        <p:spPr>
          <a:xfrm>
            <a:off x="1434905" y="2416774"/>
            <a:ext cx="10297550" cy="35394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800" b="1" dirty="0">
                <a:latin typeface="Arial"/>
                <a:cs typeface="Arial"/>
              </a:rPr>
              <a:t>1)  User Sign In and adding books:</a:t>
            </a:r>
          </a:p>
          <a:p>
            <a:r>
              <a:rPr lang="en-GB" sz="2800" b="1" dirty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  </a:t>
            </a:r>
          </a:p>
          <a:p>
            <a:r>
              <a:rPr lang="en-GB" sz="2800" b="1" dirty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           </a:t>
            </a:r>
            <a:r>
              <a:rPr lang="en-GB" sz="2800" b="1" dirty="0">
                <a:solidFill>
                  <a:srgbClr val="FF0000"/>
                </a:solidFill>
                <a:latin typeface="Arial"/>
                <a:cs typeface="Arial"/>
              </a:rPr>
              <a:t>Functions</a:t>
            </a:r>
            <a:r>
              <a:rPr lang="en-GB" sz="2800" b="1" dirty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 :   login()  -   Logging into the application.</a:t>
            </a:r>
          </a:p>
          <a:p>
            <a:r>
              <a:rPr lang="en-GB" sz="2800" b="1" dirty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                                  register() – Registering new user</a:t>
            </a:r>
          </a:p>
          <a:p>
            <a:r>
              <a:rPr lang="en-GB" sz="2800" b="1" dirty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                                  create() -  Adding a book into library</a:t>
            </a:r>
          </a:p>
          <a:p>
            <a:r>
              <a:rPr lang="en-GB" sz="2800" b="1" dirty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                                  edit()   - Editing the book details</a:t>
            </a:r>
          </a:p>
          <a:p>
            <a:r>
              <a:rPr lang="en-GB" sz="2800" b="1" dirty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                                  delete()  - deleting the books</a:t>
            </a:r>
          </a:p>
          <a:p>
            <a:endParaRPr lang="en-GB" sz="2800" b="1" dirty="0">
              <a:solidFill>
                <a:schemeClr val="accent5">
                  <a:lumMod val="50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35656719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576</TotalTime>
  <Words>1434</Words>
  <Application>Microsoft Office PowerPoint</Application>
  <PresentationFormat>Widescreen</PresentationFormat>
  <Paragraphs>117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Corbel</vt:lpstr>
      <vt:lpstr>Wingdings</vt:lpstr>
      <vt:lpstr>Wingdings 2</vt:lpstr>
      <vt:lpstr>Frame</vt:lpstr>
      <vt:lpstr>SOCIAL BOOKS GROUP 10</vt:lpstr>
      <vt:lpstr>TECHNOLOGIES USED</vt:lpstr>
      <vt:lpstr>PowerPoint Presentation</vt:lpstr>
      <vt:lpstr>               Model  -   View  -  Controller</vt:lpstr>
      <vt:lpstr>        Model  -   View  -  Controller</vt:lpstr>
      <vt:lpstr>        Model  -   View  -  Controller</vt:lpstr>
      <vt:lpstr>ARCHITECURE DIAGRAM</vt:lpstr>
      <vt:lpstr>PowerPoint Presentation</vt:lpstr>
      <vt:lpstr>                                 REQUIREMENTS</vt:lpstr>
      <vt:lpstr>                                 REQUIREMENTS</vt:lpstr>
      <vt:lpstr>                                     LOGIN PAGE</vt:lpstr>
      <vt:lpstr>                                     LOGIN PAGE</vt:lpstr>
      <vt:lpstr>                                     LOGIN PAGE</vt:lpstr>
      <vt:lpstr>                               PERSONAL SECTION</vt:lpstr>
      <vt:lpstr>                      PERSONAL SECTION</vt:lpstr>
      <vt:lpstr>                               SOCIAL SECTION</vt:lpstr>
      <vt:lpstr>                               SOCIAL SECTION</vt:lpstr>
      <vt:lpstr>                      SOCIAL SECTION</vt:lpstr>
      <vt:lpstr>                                    ADD BOOK</vt:lpstr>
      <vt:lpstr>                                   ADD BOOK</vt:lpstr>
      <vt:lpstr>                       BOOK MANAGEMENT</vt:lpstr>
      <vt:lpstr>                             BOOK MANAGEMENT</vt:lpstr>
      <vt:lpstr>WEB HOSTING</vt:lpstr>
      <vt:lpstr>                       APP DEPLOYMENT</vt:lpstr>
      <vt:lpstr>                       APP DEPLOYMENT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KARTHICK PANDI</cp:lastModifiedBy>
  <cp:revision>339</cp:revision>
  <dcterms:created xsi:type="dcterms:W3CDTF">2020-04-09T23:39:35Z</dcterms:created>
  <dcterms:modified xsi:type="dcterms:W3CDTF">2020-04-30T16:51:11Z</dcterms:modified>
</cp:coreProperties>
</file>