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9EEED-CEE1-4252-B06A-519E56108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3600CB-9E5D-4ACC-AE42-17362E8CF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C889D3-4BC8-4245-A4BF-8A667922E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1980-F20E-4A52-8AE6-6BD2B2022F8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8AE029-57DC-434A-9585-0CA480E6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C292F7-8B91-4F5C-88BC-037254EB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3014-25EC-43E4-B0F5-A19529D5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3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95B21-6C10-4BF6-9862-6A8DFA61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DF6770-882F-4C01-8A5D-F714E43A6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60ED8-95FE-446D-ACE2-5D318900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1980-F20E-4A52-8AE6-6BD2B2022F8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DAF8AA-F38F-4A99-BD9E-E4BDB776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DE6CEA-1F00-4E0E-99D4-73DAA5C8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3014-25EC-43E4-B0F5-A19529D5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1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3D60DF0-6994-447A-950E-38CECFF93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77DD2A-5655-4177-8AD1-D16A664FF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F2A8A1-8D4B-4D77-9759-747C3743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1980-F20E-4A52-8AE6-6BD2B2022F8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9A69D2-90A1-4A2A-AFA4-01D53759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F03E1-2901-4C6F-BE22-3EBD7595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3014-25EC-43E4-B0F5-A19529D5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6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F29B7-A567-4DD8-8E39-BFA60D47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614143-7D05-4485-BE5A-70B363F00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B4A2DD-F84B-445F-944A-DE75C1735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1980-F20E-4A52-8AE6-6BD2B2022F8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5036DF-BEC7-4EF3-9C5C-CDF9C417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6DCBB4-130B-4A39-9FA0-46BF0941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3014-25EC-43E4-B0F5-A19529D5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2A116-D90C-4A9C-8240-8259F602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DFA312-E3AD-4EF4-BBB7-8B2BCC4D6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0CAF62-2A9A-46AE-A714-BBD99D20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1980-F20E-4A52-8AE6-6BD2B2022F8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82DF53-42CC-4125-91D0-2DD9C841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A159E3-66E0-406E-BD94-642A2C5D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3014-25EC-43E4-B0F5-A19529D5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00E29-8C13-446D-A12C-0AE7EC63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61BBDC-BB51-4F0A-827A-7B2F9280B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ED6E99-51D3-4FF2-9801-28F96049C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EFA57F-E837-4990-9F93-DF047BB6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1980-F20E-4A52-8AE6-6BD2B2022F8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2B938C-CAC1-4445-8A7E-F0E0F1F6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DC84AE-163E-4775-B0DE-5C93E14B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3014-25EC-43E4-B0F5-A19529D5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4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FCF08-C029-4319-85B8-583BDA0F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E11D2E-2A8F-4B6E-B4BB-FBCF6EC1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C70D61-4CBC-44EA-9077-339048029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407DFE-BB60-4711-B532-62B52AF08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9CFA5D-38AC-48F2-80FA-7B6ED8471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46F22DD-9020-43BD-B03B-E3440DE0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1980-F20E-4A52-8AE6-6BD2B2022F8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D0164A2-9821-4586-A18E-BBE116E8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8CFE7C-B63F-40A8-B868-6067121E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3014-25EC-43E4-B0F5-A19529D5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5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F7F65-2BE6-4920-B11D-141723FD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637DE0-456F-494A-B936-555D80CB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1980-F20E-4A52-8AE6-6BD2B2022F8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E9638B-651A-4CF7-A0C2-355FEDD6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EDC409-D248-43D0-8502-A4D21FC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3014-25EC-43E4-B0F5-A19529D5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5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8A46D7B-F5A8-4630-AECF-83EE3D9C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1980-F20E-4A52-8AE6-6BD2B2022F8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CCFE94-62C3-4A8F-AB42-952C7599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358909-7A19-4C55-A276-17150D7C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3014-25EC-43E4-B0F5-A19529D5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75F97-31D6-4537-A346-7EA1B677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870527-359C-4D73-AD11-0FA718881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CA6F9C-351C-48CE-B164-51788C7E7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9CC846-32B0-46D1-9893-C6D29C5F4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1980-F20E-4A52-8AE6-6BD2B2022F8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6A9BBF-2D11-494D-8D36-BD321B29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7DF02-0248-4ED8-8319-59D049F2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3014-25EC-43E4-B0F5-A19529D5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F43AEE-1EE4-469B-BED0-E6E87C04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567C83-A4A3-435E-8170-150FB07FD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574723-97FB-4280-952A-549ECB540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A398CF-0696-4A11-A7B5-75BA5E7E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1980-F20E-4A52-8AE6-6BD2B2022F8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046343-4115-41FF-9EBB-35EDEA50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B5BE19-B9DC-4C53-AB6D-BA712BD1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3014-25EC-43E4-B0F5-A19529D5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1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1DE119F-940C-4971-AABE-A0E7FAFF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48327A-4754-468B-80B2-47F90E06F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4C3A72-F2B4-410D-B794-F5156B38F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E1980-F20E-4A52-8AE6-6BD2B2022F8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2E267E-3356-4DA4-8E0E-387B59055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2A08FE-B3A1-4AB1-8A42-F66F2FCBC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3014-25EC-43E4-B0F5-A19529D5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7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16680F9-AB3D-489B-BDCD-C32ECD33F5FF}"/>
              </a:ext>
            </a:extLst>
          </p:cNvPr>
          <p:cNvSpPr txBox="1"/>
          <p:nvPr/>
        </p:nvSpPr>
        <p:spPr>
          <a:xfrm>
            <a:off x="114300" y="152400"/>
            <a:ext cx="11925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</a:t>
            </a:r>
            <a:r>
              <a:rPr lang="de-DE" sz="2800" b="1" dirty="0"/>
              <a:t>: </a:t>
            </a:r>
            <a:r>
              <a:rPr lang="de-DE" sz="280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Nur 7 der 64 gelieferten Werte geben einem nutzbare Werte zurück.</a:t>
            </a:r>
          </a:p>
          <a:p>
            <a:endParaRPr lang="de-DE" sz="2800" b="1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r>
              <a:rPr lang="en-US" sz="2800" b="1" dirty="0"/>
              <a:t>A</a:t>
            </a:r>
            <a:r>
              <a:rPr lang="de-DE" sz="2800" b="1" dirty="0"/>
              <a:t>: </a:t>
            </a:r>
            <a:r>
              <a:rPr lang="de-DE" sz="2800" dirty="0" err="1"/>
              <a:t>Actually</a:t>
            </a:r>
            <a:r>
              <a:rPr lang="de-DE" sz="2800" dirty="0"/>
              <a:t>, all 16 </a:t>
            </a:r>
            <a:r>
              <a:rPr lang="de-DE" sz="2800" dirty="0" err="1"/>
              <a:t>selected</a:t>
            </a:r>
            <a:r>
              <a:rPr lang="de-DE" sz="2800" dirty="0"/>
              <a:t>  </a:t>
            </a:r>
            <a:r>
              <a:rPr lang="de-DE" sz="2800" dirty="0" err="1"/>
              <a:t>sensor</a:t>
            </a:r>
            <a:r>
              <a:rPr lang="de-DE" sz="2800" dirty="0"/>
              <a:t> </a:t>
            </a:r>
            <a:r>
              <a:rPr lang="de-DE" sz="2800" dirty="0" err="1"/>
              <a:t>values</a:t>
            </a:r>
            <a:r>
              <a:rPr lang="de-DE" sz="2800" dirty="0"/>
              <a:t> </a:t>
            </a:r>
            <a:r>
              <a:rPr lang="de-DE" sz="2800" dirty="0" err="1"/>
              <a:t>are</a:t>
            </a:r>
            <a:r>
              <a:rPr lang="de-DE" sz="2800" dirty="0"/>
              <a:t> </a:t>
            </a:r>
            <a:r>
              <a:rPr lang="de-DE" sz="2800" dirty="0" err="1"/>
              <a:t>correct</a:t>
            </a:r>
            <a:r>
              <a:rPr lang="de-DE" sz="2800" dirty="0"/>
              <a:t> (Green).  The </a:t>
            </a:r>
            <a:r>
              <a:rPr lang="de-DE" sz="2800" dirty="0" err="1"/>
              <a:t>next</a:t>
            </a:r>
            <a:r>
              <a:rPr lang="de-DE" sz="2800" dirty="0"/>
              <a:t> </a:t>
            </a:r>
            <a:r>
              <a:rPr lang="de-DE" sz="2800" dirty="0" err="1"/>
              <a:t>slide</a:t>
            </a:r>
            <a:r>
              <a:rPr lang="de-DE" sz="2800" dirty="0"/>
              <a:t> </a:t>
            </a:r>
            <a:r>
              <a:rPr lang="de-DE" sz="2800" dirty="0" err="1"/>
              <a:t>explains</a:t>
            </a:r>
            <a:r>
              <a:rPr lang="de-DE" sz="2800" dirty="0"/>
              <a:t> </a:t>
            </a:r>
            <a:r>
              <a:rPr lang="de-DE" sz="2800" dirty="0" err="1"/>
              <a:t>how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read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sensor</a:t>
            </a:r>
            <a:r>
              <a:rPr lang="de-DE" sz="2800" dirty="0"/>
              <a:t> </a:t>
            </a:r>
            <a:r>
              <a:rPr lang="de-DE" sz="2800" dirty="0" err="1"/>
              <a:t>value</a:t>
            </a:r>
            <a:r>
              <a:rPr lang="de-DE" sz="2800" dirty="0"/>
              <a:t>.</a:t>
            </a:r>
            <a:endParaRPr lang="en-US" sz="2800" dirty="0"/>
          </a:p>
          <a:p>
            <a:endParaRPr lang="en-US" sz="2800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4CF1CC-A4CD-4A06-9963-765CC8AFDF3A}"/>
              </a:ext>
            </a:extLst>
          </p:cNvPr>
          <p:cNvSpPr txBox="1"/>
          <p:nvPr/>
        </p:nvSpPr>
        <p:spPr>
          <a:xfrm>
            <a:off x="3263900" y="26177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[[</a:t>
            </a:r>
            <a:r>
              <a:rPr lang="en-US" sz="1800" b="0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62267 65528    29 62262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32768 32768 32768 32768]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[</a:t>
            </a:r>
            <a:r>
              <a:rPr lang="en-US" sz="1800" b="0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62267   416   379 62262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32768 32768 32768 32768]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[</a:t>
            </a:r>
            <a:r>
              <a:rPr lang="en-US" sz="1800" b="0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62265   124   168 62262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32768 32768 32768 32768]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[</a:t>
            </a:r>
            <a:r>
              <a:rPr lang="en-US" sz="1800" b="0" i="0" u="none" strike="noStrike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62265    98   164 62262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32768 32768 32768 32768]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[32768 32768 32768 32768 32768 32768 32768 32768]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[32768 32768 32768 32768 32768 32768 32768 32768]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[32768 32768 32768 32768 32768 32768 32768 32768]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[32768 32768 32768 32768 32768 32768 32768 32768]]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339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DD4EBEA-FD7C-4C3A-9279-7FA76D3820A8}"/>
              </a:ext>
            </a:extLst>
          </p:cNvPr>
          <p:cNvCxnSpPr>
            <a:cxnSpLocks/>
          </p:cNvCxnSpPr>
          <p:nvPr/>
        </p:nvCxnSpPr>
        <p:spPr>
          <a:xfrm>
            <a:off x="92529" y="6477407"/>
            <a:ext cx="7629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FC0FCD0-FB7D-47CC-A1FF-AA714CE463E9}"/>
              </a:ext>
            </a:extLst>
          </p:cNvPr>
          <p:cNvCxnSpPr/>
          <p:nvPr/>
        </p:nvCxnSpPr>
        <p:spPr>
          <a:xfrm flipV="1">
            <a:off x="1916443" y="891418"/>
            <a:ext cx="0" cy="558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65BDF2B-19E5-48F7-A2FE-BFA871BC4735}"/>
              </a:ext>
            </a:extLst>
          </p:cNvPr>
          <p:cNvSpPr txBox="1"/>
          <p:nvPr/>
        </p:nvSpPr>
        <p:spPr>
          <a:xfrm>
            <a:off x="4687857" y="6477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C735D0C-7D9F-4D32-8937-156B6B32E9EF}"/>
              </a:ext>
            </a:extLst>
          </p:cNvPr>
          <p:cNvSpPr txBox="1"/>
          <p:nvPr/>
        </p:nvSpPr>
        <p:spPr>
          <a:xfrm>
            <a:off x="1853068" y="6477407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altLang="zh-CN" dirty="0"/>
              <a:t>K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816D69-D3F2-45DD-AA21-D323DADA4F42}"/>
              </a:ext>
            </a:extLst>
          </p:cNvPr>
          <p:cNvSpPr txBox="1"/>
          <p:nvPr/>
        </p:nvSpPr>
        <p:spPr>
          <a:xfrm>
            <a:off x="7032217" y="6490228"/>
            <a:ext cx="31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F4689CE-37F8-4598-AF4E-305BC6ACBC29}"/>
                  </a:ext>
                </a:extLst>
              </p:cNvPr>
              <p:cNvSpPr txBox="1"/>
              <p:nvPr/>
            </p:nvSpPr>
            <p:spPr>
              <a:xfrm>
                <a:off x="7868467" y="6194605"/>
                <a:ext cx="733662" cy="565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F4689CE-37F8-4598-AF4E-305BC6ACB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467" y="6194605"/>
                <a:ext cx="733662" cy="565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4A518093-E4CA-4789-93BD-EB1B3D880D3B}"/>
              </a:ext>
            </a:extLst>
          </p:cNvPr>
          <p:cNvSpPr txBox="1"/>
          <p:nvPr/>
        </p:nvSpPr>
        <p:spPr>
          <a:xfrm>
            <a:off x="1270813" y="543238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16-</a:t>
            </a:r>
            <a:r>
              <a:rPr lang="en-US" altLang="zh-CN" dirty="0"/>
              <a:t>bit </a:t>
            </a:r>
            <a:r>
              <a:rPr lang="de-DE" dirty="0"/>
              <a:t>Code</a:t>
            </a:r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3326B1B-7466-4189-A894-6B801D4BF8BE}"/>
              </a:ext>
            </a:extLst>
          </p:cNvPr>
          <p:cNvSpPr txBox="1"/>
          <p:nvPr/>
        </p:nvSpPr>
        <p:spPr>
          <a:xfrm>
            <a:off x="690245" y="3388031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0x0000 (0)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AF2463B-F6FA-4F03-97A5-2F5D246279BD}"/>
              </a:ext>
            </a:extLst>
          </p:cNvPr>
          <p:cNvSpPr txBox="1"/>
          <p:nvPr/>
        </p:nvSpPr>
        <p:spPr>
          <a:xfrm>
            <a:off x="368300" y="1076084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0x7FFF (32767)</a:t>
            </a:r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FB77B22-308A-46E1-B591-5A1F685E3B1F}"/>
              </a:ext>
            </a:extLst>
          </p:cNvPr>
          <p:cNvSpPr txBox="1"/>
          <p:nvPr/>
        </p:nvSpPr>
        <p:spPr>
          <a:xfrm>
            <a:off x="314303" y="6234416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0x8000 (</a:t>
            </a:r>
            <a:r>
              <a:rPr lang="en-US" dirty="0"/>
              <a:t>32768</a:t>
            </a:r>
            <a:r>
              <a:rPr lang="de-DE" dirty="0"/>
              <a:t>)</a:t>
            </a:r>
            <a:endParaRPr lang="en-US" dirty="0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7CF7AC3-2752-4D1F-928B-1FD43E48C976}"/>
              </a:ext>
            </a:extLst>
          </p:cNvPr>
          <p:cNvCxnSpPr>
            <a:cxnSpLocks/>
          </p:cNvCxnSpPr>
          <p:nvPr/>
        </p:nvCxnSpPr>
        <p:spPr>
          <a:xfrm flipV="1">
            <a:off x="1920875" y="1268997"/>
            <a:ext cx="5203992" cy="521298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8C27F2D0-7755-49DF-B874-1DD9362D62FB}"/>
              </a:ext>
            </a:extLst>
          </p:cNvPr>
          <p:cNvCxnSpPr>
            <a:stCxn id="14" idx="3"/>
          </p:cNvCxnSpPr>
          <p:nvPr/>
        </p:nvCxnSpPr>
        <p:spPr>
          <a:xfrm>
            <a:off x="1870376" y="3572697"/>
            <a:ext cx="29683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4F0C0DF3-87AC-4C37-8759-DC09F23A6A28}"/>
              </a:ext>
            </a:extLst>
          </p:cNvPr>
          <p:cNvCxnSpPr/>
          <p:nvPr/>
        </p:nvCxnSpPr>
        <p:spPr>
          <a:xfrm>
            <a:off x="4838700" y="3572697"/>
            <a:ext cx="0" cy="290471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23A72A6-ED13-4BE6-9DB6-B58D2A9C0A62}"/>
              </a:ext>
            </a:extLst>
          </p:cNvPr>
          <p:cNvCxnSpPr>
            <a:cxnSpLocks/>
          </p:cNvCxnSpPr>
          <p:nvPr/>
        </p:nvCxnSpPr>
        <p:spPr>
          <a:xfrm flipV="1">
            <a:off x="1908969" y="1260750"/>
            <a:ext cx="5215898" cy="153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8438D86-2E7D-41A1-AE0A-8E040B094F37}"/>
              </a:ext>
            </a:extLst>
          </p:cNvPr>
          <p:cNvCxnSpPr/>
          <p:nvPr/>
        </p:nvCxnSpPr>
        <p:spPr>
          <a:xfrm>
            <a:off x="7124867" y="1268997"/>
            <a:ext cx="0" cy="520841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0E64FFB9-2063-4E7A-8AF7-45788D5F1CE5}"/>
                  </a:ext>
                </a:extLst>
              </p:cNvPr>
              <p:cNvSpPr txBox="1"/>
              <p:nvPr/>
            </p:nvSpPr>
            <p:spPr>
              <a:xfrm>
                <a:off x="7124867" y="2211305"/>
                <a:ext cx="5140616" cy="2196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The retuned sensor value is the</a:t>
                </a:r>
                <a:r>
                  <a:rPr lang="zh-CN" altLang="en-US" sz="1600" dirty="0"/>
                  <a:t> </a:t>
                </a:r>
                <a:r>
                  <a:rPr lang="en-US" sz="1600" dirty="0"/>
                  <a:t>coded resistance change rate with respect to the initial resistance, </a:t>
                </a:r>
                <a:r>
                  <a:rPr lang="de-DE" sz="1600" dirty="0"/>
                  <a:t>e</a:t>
                </a:r>
                <a14:m>
                  <m:oMath xmlns:m="http://schemas.openxmlformats.org/officeDocument/2006/math"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de-DE" sz="1600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., </m:t>
                    </m:r>
                    <m:f>
                      <m:f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 (R0 can be set by the offset command).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We use 16 bits (0x0000 – 0xFFFF) to encode the change rate. (See left figure)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Code 0 – 32767 indicates current R &gt;= R0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Code 32768 – 65535 indicates current  R &lt; R0 </a:t>
                </a:r>
              </a:p>
            </p:txBody>
          </p:sp>
        </mc:Choice>
        <mc:Fallback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0E64FFB9-2063-4E7A-8AF7-45788D5F1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867" y="2211305"/>
                <a:ext cx="5140616" cy="2196050"/>
              </a:xfrm>
              <a:prstGeom prst="rect">
                <a:avLst/>
              </a:prstGeom>
              <a:blipFill>
                <a:blip r:embed="rId3"/>
                <a:stretch>
                  <a:fillRect l="-712" t="-83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feld 39">
            <a:extLst>
              <a:ext uri="{FF2B5EF4-FFF2-40B4-BE49-F238E27FC236}">
                <a16:creationId xmlns:a16="http://schemas.microsoft.com/office/drawing/2014/main" id="{3399125F-15D4-4E9F-8745-D60C5FAF35CA}"/>
              </a:ext>
            </a:extLst>
          </p:cNvPr>
          <p:cNvSpPr txBox="1"/>
          <p:nvPr/>
        </p:nvSpPr>
        <p:spPr>
          <a:xfrm>
            <a:off x="379521" y="3694193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0xFFFF (65535)</a:t>
            </a:r>
            <a:endParaRPr lang="en-US" dirty="0"/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3C6D645-9D0E-4494-9F6E-84C38EFC71E3}"/>
              </a:ext>
            </a:extLst>
          </p:cNvPr>
          <p:cNvCxnSpPr>
            <a:stCxn id="40" idx="3"/>
          </p:cNvCxnSpPr>
          <p:nvPr/>
        </p:nvCxnSpPr>
        <p:spPr>
          <a:xfrm flipH="1" flipV="1">
            <a:off x="1870376" y="3873202"/>
            <a:ext cx="112469" cy="5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7F62FB50-D9D7-4810-A7B2-3249E335A6E7}"/>
              </a:ext>
            </a:extLst>
          </p:cNvPr>
          <p:cNvSpPr txBox="1"/>
          <p:nvPr/>
        </p:nvSpPr>
        <p:spPr>
          <a:xfrm>
            <a:off x="7166764" y="4653512"/>
            <a:ext cx="5025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 is the conversion limitation defined by user, Currently we don‘t provide the command to change it. It is </a:t>
            </a:r>
            <a:r>
              <a:rPr lang="en-US" sz="1600" dirty="0" err="1"/>
              <a:t>defaultly</a:t>
            </a:r>
            <a:r>
              <a:rPr lang="en-US" sz="1600" dirty="0"/>
              <a:t> set to 10. It means only the change rate between -1000% and 1000% is converted. The value out of range is mapped to 0x7FFF </a:t>
            </a:r>
            <a:r>
              <a:rPr lang="en-US" altLang="zh-CN" sz="1600" dirty="0"/>
              <a:t>or</a:t>
            </a:r>
            <a:r>
              <a:rPr lang="en-US" sz="1600" dirty="0"/>
              <a:t> 0x8000 fixedly .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49D99FAB-FB3B-4621-A0B4-27B32528FEB0}"/>
              </a:ext>
            </a:extLst>
          </p:cNvPr>
          <p:cNvCxnSpPr/>
          <p:nvPr/>
        </p:nvCxnSpPr>
        <p:spPr>
          <a:xfrm flipV="1">
            <a:off x="7129298" y="1257760"/>
            <a:ext cx="2913394" cy="112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A385FFC0-2392-4D77-9C23-B048E7D1455E}"/>
              </a:ext>
            </a:extLst>
          </p:cNvPr>
          <p:cNvCxnSpPr>
            <a:cxnSpLocks/>
          </p:cNvCxnSpPr>
          <p:nvPr/>
        </p:nvCxnSpPr>
        <p:spPr>
          <a:xfrm flipV="1">
            <a:off x="314303" y="6488697"/>
            <a:ext cx="1594666" cy="61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48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284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Yang Wang</dc:creator>
  <cp:lastModifiedBy>Yang Wang</cp:lastModifiedBy>
  <cp:revision>7</cp:revision>
  <dcterms:created xsi:type="dcterms:W3CDTF">2022-03-16T11:30:32Z</dcterms:created>
  <dcterms:modified xsi:type="dcterms:W3CDTF">2022-03-18T09:58:51Z</dcterms:modified>
</cp:coreProperties>
</file>