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notesMasterIdLst>
    <p:notesMasterId r:id="rId6"/>
  </p:notesMasterIdLst>
  <p:handoutMasterIdLst>
    <p:handoutMasterId r:id="rId7"/>
  </p:handout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25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82DD4-92C7-4A67-83E7-2CAF8763A3E9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D0370-AAFE-4F7A-8741-7974706E30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D0AD-921A-42CF-A200-911B7CC8C85B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62D82-A38A-43B9-B2EE-63821D426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7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 err="1" smtClean="0"/>
              <a:t>www.pwc.com</a:t>
            </a:r>
            <a:endParaRPr lang="en-GB" noProof="0" dirty="0"/>
          </a:p>
        </p:txBody>
      </p:sp>
      <p:grpSp>
        <p:nvGrpSpPr>
          <p:cNvPr id="1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470098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88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71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0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41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11200" y="6477002"/>
            <a:ext cx="3454400" cy="1523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03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smtClean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GB" noProof="0" smtClean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4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02" name="Group 101"/>
          <p:cNvGrpSpPr>
            <a:grpSpLocks noChangeAspect="1"/>
          </p:cNvGrpSpPr>
          <p:nvPr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2330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Click to add the presentation’s main title</a:t>
            </a:r>
            <a:endParaRPr lang="en-GB" noProof="0"/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75924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smtClean="0"/>
              <a:t>Click icon to add picture</a:t>
            </a:r>
            <a:endParaRPr lang="en-GB" noProof="0" dirty="0"/>
          </a:p>
        </p:txBody>
      </p:sp>
      <p:grpSp>
        <p:nvGrpSpPr>
          <p:cNvPr id="18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1387163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8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800" noProof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Click to add the presentation’s main title</a:t>
            </a:r>
            <a:endParaRPr lang="en-GB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GB" noProof="0" dirty="0" smtClean="0"/>
              <a:t>Subtitle and date (move higher if title is only one line)</a:t>
            </a:r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smtClean="0"/>
              <a:t>www.pwc.com</a:t>
            </a:r>
            <a:endParaRPr lang="en-GB" noProof="0"/>
          </a:p>
        </p:txBody>
      </p:sp>
      <p:grpSp>
        <p:nvGrpSpPr>
          <p:cNvPr id="11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/>
            </a:p>
          </p:txBody>
        </p:sp>
      </p:grpSp>
    </p:spTree>
    <p:extLst>
      <p:ext uri="{BB962C8B-B14F-4D97-AF65-F5344CB8AC3E}">
        <p14:creationId xmlns:p14="http://schemas.microsoft.com/office/powerpoint/2010/main" val="2596343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GB" noProof="0" smtClean="0"/>
              <a:t>Add legal and copyright disclaimers here.</a:t>
            </a:r>
            <a:endParaRPr lang="en-GB" noProof="0"/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826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3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5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9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1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GB" noProof="1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 smtClean="0"/>
              <a:t>Click to edit Master text styles</a:t>
            </a:r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  <a:endParaRPr lang="en-GB" noProof="1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 smtClean="0"/>
              <a:t>Click to edit Master text styles</a:t>
            </a:r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1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2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GB" noProof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200" y="6324600"/>
            <a:ext cx="7010400" cy="1524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1200" y="6477001"/>
            <a:ext cx="3454400" cy="15240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 sz="1000" noProof="0" smtClean="0">
                <a:latin typeface="Arial" pitchFamily="34" charset="0"/>
                <a:cs typeface="Arial" pitchFamily="34" charset="0"/>
              </a:rPr>
              <a:t>PwC</a:t>
            </a:r>
            <a:endParaRPr lang="en-GB" sz="1000" noProof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4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smtClean="0"/>
              <a:t>Click to edit</a:t>
            </a:r>
            <a:br>
              <a:rPr lang="en-GB" noProof="0" smtClean="0"/>
            </a:br>
            <a:r>
              <a:rPr lang="en-GB" noProof="0" smtClean="0"/>
              <a:t>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3F1877-6F92-49A4-9EAC-E33F857C35A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DF8B3E9-EE46-4F78-9CCA-5F83F89643D5}" type="datetimeFigureOut">
              <a:rPr lang="en-US" smtClean="0"/>
              <a:t>9/15/2017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21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  <p:sldLayoutId id="2147484015" r:id="rId12"/>
    <p:sldLayoutId id="2147484016" r:id="rId13"/>
    <p:sldLayoutId id="2147484017" r:id="rId14"/>
    <p:sldLayoutId id="2147484018" r:id="rId15"/>
    <p:sldLayoutId id="2147484019" r:id="rId16"/>
    <p:sldLayoutId id="2147484020" r:id="rId17"/>
    <p:sldLayoutId id="2147484021" r:id="rId18"/>
    <p:sldLayoutId id="2147484022" r:id="rId19"/>
    <p:sldLayoutId id="2147484023" r:id="rId20"/>
    <p:sldLayoutId id="2147484024" r:id="rId21"/>
    <p:sldLayoutId id="2147484025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31" y="218980"/>
            <a:ext cx="9144000" cy="58525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一：简介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31" y="1134738"/>
            <a:ext cx="9144000" cy="4852506"/>
          </a:xfrm>
        </p:spPr>
        <p:txBody>
          <a:bodyPr>
            <a:no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2000</a:t>
            </a:r>
            <a:r>
              <a:rPr lang="zh-CN" altLang="en-US" dirty="0" smtClean="0"/>
              <a:t>年由法国程序员</a:t>
            </a:r>
            <a:r>
              <a:rPr lang="en-US" dirty="0" err="1"/>
              <a:t>Fabrice</a:t>
            </a:r>
            <a:r>
              <a:rPr lang="en-US" dirty="0"/>
              <a:t> </a:t>
            </a:r>
            <a:r>
              <a:rPr lang="en-US" dirty="0" err="1" smtClean="0"/>
              <a:t>Bellard</a:t>
            </a:r>
            <a:r>
              <a:rPr lang="zh-CN" altLang="en-US" dirty="0" smtClean="0"/>
              <a:t>发起的开源项目，</a:t>
            </a:r>
            <a:r>
              <a:rPr lang="en-US" dirty="0" smtClean="0"/>
              <a:t>2008 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加入该项目，该项目的服务器全部由</a:t>
            </a:r>
            <a:r>
              <a:rPr lang="en-US" altLang="zh-CN" dirty="0" smtClean="0"/>
              <a:t>google</a:t>
            </a:r>
            <a:r>
              <a:rPr lang="zh-CN" altLang="en-US" dirty="0" smtClean="0"/>
              <a:t>免费提供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zh-CN" altLang="en-US" dirty="0"/>
              <a:t>是一个多媒体编解码器库，并提供了命令行</a:t>
            </a:r>
            <a:r>
              <a:rPr lang="zh-CN" altLang="en-US" dirty="0" smtClean="0"/>
              <a:t>前端</a:t>
            </a:r>
            <a:endParaRPr lang="hy-AM" altLang="zh-CN" dirty="0" smtClean="0"/>
          </a:p>
          <a:p>
            <a:pPr algn="l"/>
            <a:r>
              <a:rPr lang="en-US" altLang="zh-CN" dirty="0"/>
              <a:t>3</a:t>
            </a:r>
            <a:r>
              <a:rPr lang="zh-CN" altLang="en-US" dirty="0" smtClean="0"/>
              <a:t>：自由软件，遵循 </a:t>
            </a:r>
            <a:r>
              <a:rPr lang="en-US" altLang="zh-CN" dirty="0" smtClean="0"/>
              <a:t>GUN </a:t>
            </a:r>
            <a:r>
              <a:rPr lang="zh-CN" altLang="en-US" dirty="0" smtClean="0"/>
              <a:t>协议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，</a:t>
            </a:r>
            <a:r>
              <a:rPr lang="en-US" altLang="zh-CN" dirty="0"/>
              <a:t>L</a:t>
            </a:r>
            <a:r>
              <a:rPr lang="en-US" altLang="zh-CN" dirty="0" smtClean="0"/>
              <a:t>inux</a:t>
            </a:r>
            <a:r>
              <a:rPr lang="zh-CN" altLang="en-US" dirty="0"/>
              <a:t>，</a:t>
            </a:r>
            <a:r>
              <a:rPr lang="en-US" altLang="zh-CN" dirty="0" err="1" smtClean="0"/>
              <a:t>macOS</a:t>
            </a:r>
            <a:r>
              <a:rPr lang="en-US" altLang="zh-CN" dirty="0" smtClean="0"/>
              <a:t> </a:t>
            </a:r>
            <a:r>
              <a:rPr lang="zh-CN" altLang="en-US" dirty="0" smtClean="0"/>
              <a:t>多平台使用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5</a:t>
            </a:r>
            <a:r>
              <a:rPr lang="zh-CN" altLang="en-US" dirty="0" smtClean="0"/>
              <a:t>：使用 </a:t>
            </a:r>
            <a:r>
              <a:rPr lang="en-US" altLang="zh-CN" dirty="0" err="1" smtClean="0"/>
              <a:t>FFmpeg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的程序 </a:t>
            </a:r>
            <a:r>
              <a:rPr lang="zh-CN" altLang="en-US" b="1" dirty="0"/>
              <a:t>暴风影</a:t>
            </a:r>
            <a:r>
              <a:rPr lang="zh-CN" altLang="en-US" b="1" dirty="0" smtClean="0"/>
              <a:t>音 </a:t>
            </a:r>
            <a:r>
              <a:rPr lang="zh-CN" altLang="en-US" dirty="0"/>
              <a:t>、</a:t>
            </a:r>
            <a:r>
              <a:rPr lang="en-US" dirty="0" err="1" smtClean="0"/>
              <a:t>QQPlayer</a:t>
            </a:r>
            <a:r>
              <a:rPr lang="zh-CN" altLang="en-US" dirty="0"/>
              <a:t>、</a:t>
            </a:r>
            <a:r>
              <a:rPr lang="en-US" dirty="0" smtClean="0"/>
              <a:t>Format </a:t>
            </a:r>
            <a:r>
              <a:rPr lang="en-US" dirty="0"/>
              <a:t>Factory</a:t>
            </a:r>
            <a:endParaRPr lang="hy-AM" altLang="zh-CN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5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31" y="218980"/>
            <a:ext cx="9144000" cy="585251"/>
          </a:xfrm>
        </p:spPr>
        <p:txBody>
          <a:bodyPr>
            <a:noAutofit/>
          </a:bodyPr>
          <a:lstStyle/>
          <a:p>
            <a:r>
              <a:rPr lang="zh-CN" altLang="en-US" sz="2000" dirty="0" smtClean="0"/>
              <a:t>二：视频的一些简单参数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31" y="1134738"/>
            <a:ext cx="9144000" cy="4852506"/>
          </a:xfrm>
        </p:spPr>
        <p:txBody>
          <a:bodyPr>
            <a:no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：分辨率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zh-CN" altLang="en-US" sz="1400" dirty="0"/>
              <a:t>跟图片的分辨率是一个</a:t>
            </a:r>
            <a:r>
              <a:rPr lang="zh-CN" altLang="en-US" sz="1400" dirty="0" smtClean="0"/>
              <a:t>意思，视频都是有图片连续播放得来的</a:t>
            </a:r>
            <a:endParaRPr lang="en-US" altLang="zh-CN" sz="1400" dirty="0"/>
          </a:p>
          <a:p>
            <a:pPr algn="l"/>
            <a:r>
              <a:rPr lang="en-US" altLang="zh-CN" dirty="0"/>
              <a:t>2</a:t>
            </a:r>
            <a:r>
              <a:rPr lang="zh-CN" altLang="en-US" dirty="0" smtClean="0"/>
              <a:t>：码率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      </a:t>
            </a:r>
            <a:r>
              <a:rPr lang="zh-CN" altLang="en-US" sz="1400" dirty="0" smtClean="0"/>
              <a:t>也叫比特率，是指视频每秒播放的字节数，主要影响视频的大小、清晰度</a:t>
            </a:r>
            <a:endParaRPr lang="en-US" altLang="zh-CN" sz="1400" dirty="0" smtClean="0"/>
          </a:p>
          <a:p>
            <a:pPr algn="l"/>
            <a:r>
              <a:rPr lang="en-US" altLang="zh-CN" dirty="0" smtClean="0"/>
              <a:t>3</a:t>
            </a:r>
            <a:r>
              <a:rPr lang="zh-CN" altLang="en-US" dirty="0" smtClean="0"/>
              <a:t>：帧率</a:t>
            </a:r>
            <a:endParaRPr lang="en-US" altLang="zh-CN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sz="1400" dirty="0"/>
              <a:t>每秒播放多少</a:t>
            </a:r>
            <a:r>
              <a:rPr lang="zh-CN" altLang="en-US" sz="1400" dirty="0" smtClean="0"/>
              <a:t>帧，主要影响视频的流畅度</a:t>
            </a:r>
            <a:endParaRPr lang="hy-AM" altLang="zh-CN" sz="1400" dirty="0" smtClean="0"/>
          </a:p>
          <a:p>
            <a:pPr algn="l"/>
            <a:r>
              <a:rPr lang="hy-AM" dirty="0" smtClean="0"/>
              <a:t>4</a:t>
            </a:r>
            <a:r>
              <a:rPr lang="zh-CN" altLang="en-US" dirty="0" smtClean="0"/>
              <a:t>：视频</a:t>
            </a:r>
            <a:r>
              <a:rPr lang="zh-CN" altLang="en-US" dirty="0"/>
              <a:t>格式与封装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zh-CN" altLang="en-US" sz="1400" dirty="0" smtClean="0"/>
              <a:t>一</a:t>
            </a:r>
            <a:r>
              <a:rPr lang="zh-CN" altLang="en-US" sz="1400" dirty="0"/>
              <a:t>个视频里面的视频流的所采用的编码格式叫视频</a:t>
            </a:r>
            <a:r>
              <a:rPr lang="zh-CN" altLang="en-US" sz="1400" dirty="0" smtClean="0"/>
              <a:t>格式</a:t>
            </a:r>
            <a:r>
              <a:rPr lang="en-US" altLang="zh-CN" sz="1400" dirty="0" smtClean="0"/>
              <a:t>(h264,</a:t>
            </a:r>
            <a:r>
              <a:rPr lang="en-US" sz="1400" dirty="0"/>
              <a:t> </a:t>
            </a:r>
            <a:r>
              <a:rPr lang="en-US" sz="1400" dirty="0" smtClean="0"/>
              <a:t>h265,MPEG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，把视频里面的视频内容和音频内容封装起来的格式叫封装格式，一般视频文件的后缀名字就是该视频的封装格式（</a:t>
            </a:r>
            <a:r>
              <a:rPr lang="en-US" altLang="zh-CN" sz="1400" dirty="0" smtClean="0"/>
              <a:t>.mp4 , .</a:t>
            </a:r>
            <a:r>
              <a:rPr lang="en-US" altLang="zh-CN" sz="1400" dirty="0" err="1" smtClean="0"/>
              <a:t>avi</a:t>
            </a:r>
            <a:r>
              <a:rPr lang="en-US" altLang="zh-CN" sz="1400" dirty="0" smtClean="0"/>
              <a:t>, .</a:t>
            </a:r>
            <a:r>
              <a:rPr lang="en-US" altLang="zh-CN" sz="1400" dirty="0" err="1" smtClean="0"/>
              <a:t>wmv</a:t>
            </a:r>
            <a:r>
              <a:rPr lang="zh-CN" altLang="en-US" sz="1400" dirty="0" smtClean="0"/>
              <a:t>）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488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31" y="218980"/>
            <a:ext cx="9144000" cy="585251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三</a:t>
            </a:r>
            <a:r>
              <a:rPr lang="zh-CN" altLang="en-US" sz="2000" dirty="0" smtClean="0"/>
              <a:t>：下载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31" y="1134738"/>
            <a:ext cx="9144000" cy="4852506"/>
          </a:xfrm>
        </p:spPr>
        <p:txBody>
          <a:bodyPr>
            <a:no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Static Shared Dev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algn="l"/>
            <a:r>
              <a:rPr lang="en-US" altLang="zh-CN" sz="1400" dirty="0"/>
              <a:t>      </a:t>
            </a:r>
            <a:r>
              <a:rPr lang="en-US" altLang="zh-CN" sz="1400" dirty="0" smtClean="0"/>
              <a:t>static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该版本提供了静态版本的</a:t>
            </a:r>
            <a:r>
              <a:rPr lang="en-US" altLang="zh-CN" sz="1400" dirty="0" err="1"/>
              <a:t>FFmpeg</a:t>
            </a:r>
            <a:r>
              <a:rPr lang="zh-CN" altLang="en-US" sz="1400" dirty="0" smtClean="0"/>
              <a:t>工具，</a:t>
            </a:r>
            <a:r>
              <a:rPr lang="zh-CN" altLang="en-US" sz="1400" dirty="0"/>
              <a:t>作为工具而言此版就可以满足我们的</a:t>
            </a:r>
            <a:r>
              <a:rPr lang="zh-CN" altLang="en-US" sz="1400" dirty="0" smtClean="0"/>
              <a:t>需求</a:t>
            </a:r>
            <a:endParaRPr lang="en-US" altLang="zh-CN" sz="1400" dirty="0" smtClean="0"/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shared</a:t>
            </a:r>
            <a:r>
              <a:rPr lang="zh-CN" altLang="en-US" sz="1400" dirty="0" smtClean="0"/>
              <a:t>：</a:t>
            </a:r>
            <a:r>
              <a:rPr lang="zh-CN" altLang="en-US" sz="1400" dirty="0"/>
              <a:t>该版本的工具包括可执行文件和</a:t>
            </a:r>
            <a:r>
              <a:rPr lang="en-US" altLang="zh-CN" sz="1400" dirty="0" err="1"/>
              <a:t>dll</a:t>
            </a:r>
            <a:r>
              <a:rPr lang="zh-CN" altLang="en-US" sz="1400" dirty="0"/>
              <a:t>，程序运行过程必须依赖于提供的</a:t>
            </a:r>
            <a:r>
              <a:rPr lang="en-US" altLang="zh-CN" sz="1400" dirty="0" err="1"/>
              <a:t>dll</a:t>
            </a:r>
            <a:r>
              <a:rPr lang="zh-CN" altLang="en-US" sz="1400" dirty="0" smtClean="0"/>
              <a:t>文件</a:t>
            </a:r>
            <a:endParaRPr lang="en-US" altLang="zh-CN" sz="1400" dirty="0" smtClean="0"/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dev:</a:t>
            </a:r>
            <a:r>
              <a:rPr lang="zh-CN" altLang="en-US" sz="1400" dirty="0"/>
              <a:t>提供了库的头文件和</a:t>
            </a:r>
            <a:r>
              <a:rPr lang="en-US" altLang="zh-CN" sz="1400" dirty="0" err="1"/>
              <a:t>dll</a:t>
            </a:r>
            <a:r>
              <a:rPr lang="zh-CN" altLang="en-US" sz="1400" dirty="0"/>
              <a:t>的引导</a:t>
            </a:r>
            <a:r>
              <a:rPr lang="zh-CN" altLang="en-US" sz="1400" dirty="0" smtClean="0"/>
              <a:t>库</a:t>
            </a:r>
            <a:endParaRPr lang="en-US" altLang="zh-CN" sz="1400" dirty="0" smtClean="0"/>
          </a:p>
          <a:p>
            <a:pPr algn="l"/>
            <a:r>
              <a:rPr lang="en-US" altLang="zh-CN" dirty="0"/>
              <a:t>2:  </a:t>
            </a:r>
            <a:r>
              <a:rPr lang="zh-CN" altLang="en-US" dirty="0"/>
              <a:t>文件介绍</a:t>
            </a:r>
            <a:endParaRPr lang="en-US" altLang="zh-CN" dirty="0"/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ffmpeg.exe:</a:t>
            </a:r>
            <a:r>
              <a:rPr lang="zh-CN" altLang="en-US" sz="1400" dirty="0" smtClean="0"/>
              <a:t>转换视频的核心文件</a:t>
            </a:r>
            <a:endParaRPr lang="en-US" altLang="zh-CN" sz="1400" dirty="0" smtClean="0"/>
          </a:p>
          <a:p>
            <a:pPr algn="l"/>
            <a:r>
              <a:rPr lang="en-US" altLang="zh-CN" sz="1400" dirty="0"/>
              <a:t>      </a:t>
            </a:r>
            <a:r>
              <a:rPr lang="en-US" altLang="zh-CN" sz="1400" dirty="0" smtClean="0"/>
              <a:t>ffplay.exe</a:t>
            </a:r>
            <a:r>
              <a:rPr lang="zh-CN" altLang="en-US" sz="1400" dirty="0" smtClean="0"/>
              <a:t>：播放视频的核心文件</a:t>
            </a:r>
            <a:endParaRPr lang="en-US" altLang="zh-CN" sz="1400" dirty="0" smtClean="0"/>
          </a:p>
          <a:p>
            <a:pPr algn="l"/>
            <a:r>
              <a:rPr lang="en-US" altLang="zh-CN" sz="1400" dirty="0"/>
              <a:t>      </a:t>
            </a:r>
            <a:r>
              <a:rPr lang="en-US" altLang="zh-CN" sz="1400" dirty="0" smtClean="0"/>
              <a:t>ffprobe.exe</a:t>
            </a:r>
            <a:r>
              <a:rPr lang="zh-CN" altLang="en-US" sz="1400" dirty="0" smtClean="0"/>
              <a:t>：检测视频的核心文件</a:t>
            </a:r>
            <a:endParaRPr lang="en-US" altLang="zh-CN" sz="1400" dirty="0" smtClean="0"/>
          </a:p>
          <a:p>
            <a:pPr algn="l"/>
            <a:r>
              <a:rPr lang="en-US" altLang="zh-CN" dirty="0"/>
              <a:t>3 </a:t>
            </a:r>
            <a:r>
              <a:rPr lang="zh-CN" altLang="en-US" dirty="0"/>
              <a:t>：简单</a:t>
            </a:r>
            <a:r>
              <a:rPr lang="zh-CN" altLang="en-US" dirty="0" smtClean="0"/>
              <a:t>命令</a:t>
            </a:r>
            <a:endParaRPr lang="en-US" altLang="zh-CN" dirty="0" smtClean="0"/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ffmpeg.exe  </a:t>
            </a:r>
            <a:r>
              <a:rPr lang="en-US" altLang="zh-CN" sz="1400" dirty="0"/>
              <a:t>-</a:t>
            </a:r>
            <a:r>
              <a:rPr lang="en-US" altLang="zh-CN" sz="1400" dirty="0" smtClean="0"/>
              <a:t>version</a:t>
            </a:r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ffplay.exe p.mp4</a:t>
            </a:r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ffprobe.exe –</a:t>
            </a:r>
            <a:r>
              <a:rPr lang="en-US" altLang="zh-CN" sz="1400" dirty="0" err="1"/>
              <a:t>i</a:t>
            </a:r>
            <a:r>
              <a:rPr lang="en-US" altLang="zh-CN" sz="1400" dirty="0" smtClean="0"/>
              <a:t> p.mp4</a:t>
            </a:r>
            <a:endParaRPr lang="en-US" altLang="zh-CN" sz="1400" dirty="0"/>
          </a:p>
          <a:p>
            <a:pPr algn="l"/>
            <a:r>
              <a:rPr lang="en-US" altLang="zh-CN" sz="1400" dirty="0"/>
              <a:t> </a:t>
            </a:r>
            <a:r>
              <a:rPr lang="en-US" altLang="zh-CN" sz="1400" dirty="0" smtClean="0"/>
              <a:t>     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3214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3831" y="218980"/>
            <a:ext cx="9144000" cy="585251"/>
          </a:xfrm>
        </p:spPr>
        <p:txBody>
          <a:bodyPr>
            <a:noAutofit/>
          </a:bodyPr>
          <a:lstStyle/>
          <a:p>
            <a:r>
              <a:rPr lang="zh-CN" altLang="en-US" sz="2000" dirty="0"/>
              <a:t>四</a:t>
            </a:r>
            <a:r>
              <a:rPr lang="zh-CN" altLang="en-US" sz="2000" dirty="0" smtClean="0"/>
              <a:t>：转换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3831" y="1134738"/>
            <a:ext cx="9144000" cy="4852506"/>
          </a:xfrm>
        </p:spPr>
        <p:txBody>
          <a:bodyPr>
            <a:noAutofit/>
          </a:bodyPr>
          <a:lstStyle/>
          <a:p>
            <a:pPr algn="l"/>
            <a:r>
              <a:rPr lang="en-US" altLang="zh-CN" dirty="0" smtClean="0"/>
              <a:t>1</a:t>
            </a:r>
            <a:r>
              <a:rPr lang="zh-CN" altLang="en-US" dirty="0" smtClean="0"/>
              <a:t>：简单视频转换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en-US" altLang="zh-CN" sz="2400" dirty="0"/>
              <a:t> </a:t>
            </a:r>
            <a:r>
              <a:rPr lang="en-US" altLang="zh-CN" sz="1400" dirty="0" smtClean="0"/>
              <a:t>ffmpeg.exe –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 p.mp4  p.wmv</a:t>
            </a:r>
          </a:p>
          <a:p>
            <a:pPr algn="l"/>
            <a:r>
              <a:rPr lang="en-US" altLang="zh-CN" dirty="0"/>
              <a:t>2:  </a:t>
            </a:r>
            <a:r>
              <a:rPr lang="zh-CN" altLang="en-US" dirty="0"/>
              <a:t>指定其他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algn="l"/>
            <a:r>
              <a:rPr lang="en-US" altLang="zh-CN" dirty="0"/>
              <a:t>     </a:t>
            </a:r>
            <a:r>
              <a:rPr lang="en-US" altLang="zh-CN" sz="1400" dirty="0" err="1"/>
              <a:t>ffmpeg</a:t>
            </a:r>
            <a:r>
              <a:rPr lang="en-US" altLang="zh-CN" sz="1400" dirty="0"/>
              <a:t> 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 p.wmv –</a:t>
            </a:r>
            <a:r>
              <a:rPr lang="en-US" altLang="zh-CN" sz="1400" dirty="0" err="1" smtClean="0"/>
              <a:t>vcodec</a:t>
            </a:r>
            <a:r>
              <a:rPr lang="en-US" altLang="zh-CN" sz="1400" dirty="0" smtClean="0"/>
              <a:t> h264 –</a:t>
            </a:r>
            <a:r>
              <a:rPr lang="en-US" altLang="zh-CN" sz="1400" dirty="0" err="1" smtClean="0"/>
              <a:t>acodec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aac</a:t>
            </a:r>
            <a:r>
              <a:rPr lang="en-US" altLang="zh-CN" sz="1400" dirty="0" smtClean="0"/>
              <a:t> p.mp4</a:t>
            </a:r>
          </a:p>
          <a:p>
            <a:pPr algn="l"/>
            <a:r>
              <a:rPr lang="en-US" altLang="zh-CN" sz="1400" dirty="0"/>
              <a:t>        -</a:t>
            </a:r>
            <a:r>
              <a:rPr lang="en-US" altLang="zh-CN" sz="1400" dirty="0" err="1"/>
              <a:t>vcodec</a:t>
            </a:r>
            <a:r>
              <a:rPr lang="en-US" altLang="zh-CN" sz="1400" dirty="0"/>
              <a:t> </a:t>
            </a:r>
            <a:r>
              <a:rPr lang="zh-CN" altLang="en-US" sz="1400" dirty="0"/>
              <a:t>简写 </a:t>
            </a:r>
            <a:r>
              <a:rPr lang="en-US" altLang="zh-CN" sz="1400" dirty="0"/>
              <a:t>-</a:t>
            </a:r>
            <a:r>
              <a:rPr lang="en-US" altLang="zh-CN" sz="1400" dirty="0" err="1"/>
              <a:t>c:v</a:t>
            </a:r>
            <a:r>
              <a:rPr lang="en-US" altLang="zh-CN" sz="1400" dirty="0"/>
              <a:t>  -</a:t>
            </a:r>
            <a:r>
              <a:rPr lang="en-US" altLang="zh-CN" sz="1400" dirty="0" err="1"/>
              <a:t>acodec</a:t>
            </a:r>
            <a:r>
              <a:rPr lang="en-US" altLang="zh-CN" sz="1400" dirty="0"/>
              <a:t> </a:t>
            </a:r>
            <a:r>
              <a:rPr lang="zh-CN" altLang="en-US" sz="1400" dirty="0"/>
              <a:t>简写 </a:t>
            </a:r>
            <a:r>
              <a:rPr lang="en-US" altLang="zh-CN" sz="1400" dirty="0"/>
              <a:t>-</a:t>
            </a:r>
            <a:r>
              <a:rPr lang="en-US" altLang="zh-CN" sz="1400" dirty="0" err="1" smtClean="0"/>
              <a:t>c:a</a:t>
            </a:r>
            <a:endParaRPr lang="hy-AM" altLang="zh-CN" sz="1400" dirty="0" smtClean="0"/>
          </a:p>
          <a:p>
            <a:pPr algn="l"/>
            <a:r>
              <a:rPr lang="hy-AM" altLang="zh-CN" dirty="0"/>
              <a:t>3: </a:t>
            </a:r>
            <a:r>
              <a:rPr lang="en-US" altLang="zh-CN" dirty="0"/>
              <a:t>  </a:t>
            </a:r>
            <a:r>
              <a:rPr lang="zh-CN" altLang="en-US" dirty="0"/>
              <a:t>视频</a:t>
            </a:r>
            <a:r>
              <a:rPr lang="zh-CN" altLang="en-US" dirty="0" smtClean="0"/>
              <a:t>切片</a:t>
            </a:r>
            <a:endParaRPr lang="en-US" altLang="zh-CN" dirty="0" smtClean="0"/>
          </a:p>
          <a:p>
            <a:pPr algn="l"/>
            <a:r>
              <a:rPr lang="en-US" altLang="zh-CN" dirty="0"/>
              <a:t>      </a:t>
            </a:r>
            <a:r>
              <a:rPr lang="en-US" altLang="zh-CN" sz="1400" dirty="0" err="1"/>
              <a:t>ffmpeg</a:t>
            </a:r>
            <a:r>
              <a:rPr lang="en-US" altLang="zh-CN" sz="1400" dirty="0"/>
              <a:t> -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Wildlife.wmv -</a:t>
            </a:r>
            <a:r>
              <a:rPr lang="en-US" altLang="zh-CN" sz="1400" dirty="0" err="1"/>
              <a:t>hls_list_size</a:t>
            </a:r>
            <a:r>
              <a:rPr lang="en-US" altLang="zh-CN" sz="1400" dirty="0"/>
              <a:t> 0 out.m3u8</a:t>
            </a:r>
          </a:p>
          <a:p>
            <a:pPr algn="l"/>
            <a:endParaRPr lang="en-US" altLang="zh-CN" sz="1400" dirty="0"/>
          </a:p>
          <a:p>
            <a:pPr algn="l"/>
            <a:r>
              <a:rPr lang="en-US" altLang="zh-CN" sz="1400" dirty="0" smtClean="0"/>
              <a:t>      </a:t>
            </a:r>
            <a:endParaRPr lang="en-US" altLang="zh-CN" dirty="0" smtClean="0"/>
          </a:p>
          <a:p>
            <a:pPr algn="l"/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330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wC">
  <a:themeElements>
    <a:clrScheme name="PwC Orange">
      <a:dk1>
        <a:srgbClr val="000000"/>
      </a:dk1>
      <a:lt1>
        <a:srgbClr val="FFFFFF"/>
      </a:lt1>
      <a:dk2>
        <a:srgbClr val="DC6900"/>
      </a:dk2>
      <a:lt2>
        <a:srgbClr val="FFFFFF"/>
      </a:lt2>
      <a:accent1>
        <a:srgbClr val="DC6900"/>
      </a:accent1>
      <a:accent2>
        <a:srgbClr val="FFB600"/>
      </a:accent2>
      <a:accent3>
        <a:srgbClr val="602320"/>
      </a:accent3>
      <a:accent4>
        <a:srgbClr val="DB536A"/>
      </a:accent4>
      <a:accent5>
        <a:srgbClr val="A32020"/>
      </a:accent5>
      <a:accent6>
        <a:srgbClr val="E0301E"/>
      </a:accent6>
      <a:hlink>
        <a:srgbClr val="DC6900"/>
      </a:hlink>
      <a:folHlink>
        <a:srgbClr val="DC6900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wC Orange">
    <a:dk1>
      <a:srgbClr val="000000"/>
    </a:dk1>
    <a:lt1>
      <a:srgbClr val="FFFFFF"/>
    </a:lt1>
    <a:dk2>
      <a:srgbClr val="DC6900"/>
    </a:dk2>
    <a:lt2>
      <a:srgbClr val="FFFFFF"/>
    </a:lt2>
    <a:accent1>
      <a:srgbClr val="DC6900"/>
    </a:accent1>
    <a:accent2>
      <a:srgbClr val="FFB600"/>
    </a:accent2>
    <a:accent3>
      <a:srgbClr val="602320"/>
    </a:accent3>
    <a:accent4>
      <a:srgbClr val="DB536A"/>
    </a:accent4>
    <a:accent5>
      <a:srgbClr val="A32020"/>
    </a:accent5>
    <a:accent6>
      <a:srgbClr val="E0301E"/>
    </a:accent6>
    <a:hlink>
      <a:srgbClr val="DC6900"/>
    </a:hlink>
    <a:folHlink>
      <a:srgbClr val="DC6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PwC</Template>
  <TotalTime>87</TotalTime>
  <Words>320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Georgia</vt:lpstr>
      <vt:lpstr>PwC</vt:lpstr>
      <vt:lpstr>一：简介</vt:lpstr>
      <vt:lpstr>二：视频的一些简单参数</vt:lpstr>
      <vt:lpstr>三：下载</vt:lpstr>
      <vt:lpstr>四：转换</vt:lpstr>
    </vt:vector>
  </TitlesOfParts>
  <Company>PricewaterhouseCoopers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简介</dc:title>
  <dc:creator>Administrator</dc:creator>
  <cp:lastModifiedBy>Administrator</cp:lastModifiedBy>
  <cp:revision>34</cp:revision>
  <dcterms:created xsi:type="dcterms:W3CDTF">2017-09-11T09:00:18Z</dcterms:created>
  <dcterms:modified xsi:type="dcterms:W3CDTF">2017-09-15T06:27:16Z</dcterms:modified>
</cp:coreProperties>
</file>