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480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77007-CACF-4EB9-9E50-BD9D8B5DDEC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3A156-8A03-4EC9-8FA8-3A521DC2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&lt;meta charset="utf-8"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="jsplumb.js"&gt;&lt;/script&gt;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&lt;style&gt;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*{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margin:0;padding:0;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#container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margin-left:10px;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margin-top:10px;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width: 770px;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height: 402px;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border:1px solid red;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background-image: linear-gradient(90deg,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(200, 0, 0, 0.15) 10%,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 0, 0, 0) 10%),linear-gradient(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(200, 0, 0, 0.15) 10%,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 0, 0, 0) 10%);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background-size: 10px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10px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background-position: -1px 0 0 -1px;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position:relative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#container .item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width: 60px;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height: 60px;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position: absolute;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display: flex;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align-items: center;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justify-content: center;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border: 1px solid #ccc;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&lt;/style&gt;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id="container"&gt;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&lt;div class="item" id="d0" style="left:30px;top:30px"&gt;0&lt;/div&gt;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&lt;div class="item" id="d1" style="left:100px;top:100px"&gt;1&lt;/div&gt;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3A156-8A03-4EC9-8FA8-3A521DC271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2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instance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jsPlumb.getInstance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Connector: ["Flowchart"],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ConnectionOverlays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[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["Arrow",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location: 1,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id: "arrow",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length: 10,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width: 10,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foldback: 1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}],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["Label",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label: "FOO",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id: "label",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cssClass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conn_label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location: 0.5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}],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],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ConnectionsDetachable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true,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Container: "container"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3A156-8A03-4EC9-8FA8-3A521DC27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22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endpointConfig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isSource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true,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isTarget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true,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endpoint: ["Dot", { radius: 2 }],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anchor: ["Bottom"]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3A156-8A03-4EC9-8FA8-3A521DC271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24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instance.connect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 source: "d0", target: "d1" },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endpointConfig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3A156-8A03-4EC9-8FA8-3A521DC271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8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conns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instance.getAllConnections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console.log(conns);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nodes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instance.selectEndpoints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nn-N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for (var i = 0; i &lt; nodes.length; i++)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node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nodes.get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console.log(node);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3A156-8A03-4EC9-8FA8-3A521DC271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0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D352-D2A2-4C1C-9D48-BAF1054B3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74B1B-F3AD-4E58-9C71-E9E103850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6AF1-B1F5-46CA-9385-0E053BE4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342-940E-4060-A3AA-C2982E8ABBB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CCFA5-4D34-4A66-B20D-5D582FB3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9D491-527D-4743-AEE0-1D1094A0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69D6-03BE-490E-9082-AB5FB4B35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23BC-FEC4-48AC-96D8-EB531AE1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AC721-1C95-4A00-93EA-454A6C7CD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7A47D-FB2A-4447-AEF2-E0634823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342-940E-4060-A3AA-C2982E8ABBB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A8805-CD85-4D5B-B85F-3446A5766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4C93-4446-4C1C-85C7-4522B486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69D6-03BE-490E-9082-AB5FB4B35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0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9B6C4-EA17-4420-A88F-EF2336410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08FA6-28CD-4889-9C48-EC02FBBEC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27C03-264B-49AB-A54A-BC32FF8A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342-940E-4060-A3AA-C2982E8ABBB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63E4B-0A52-45BF-A633-E5FD56A3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52A38-C06D-4177-8AA3-4829C858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69D6-03BE-490E-9082-AB5FB4B35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9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67EE-1E9E-4732-91AE-4D2A67AA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89203-49D4-4876-B698-20F5C21C9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1C5E1-5409-40C4-A6E9-7498DFD7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342-940E-4060-A3AA-C2982E8ABBB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A05B1-419E-4CF6-BFFF-B9840515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02B06-F706-4B56-8994-945477C3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69D6-03BE-490E-9082-AB5FB4B35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1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F687-879D-4EFB-B73E-D32B394C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01FE0-CE9E-4631-A468-79A3A4F4D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8A242-7208-400E-B61D-01DE7B2D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342-940E-4060-A3AA-C2982E8ABBB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DC57C-825C-4DB1-A6AD-61999A48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323AF-CBED-43A4-B2F6-0FEA2804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69D6-03BE-490E-9082-AB5FB4B35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1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6C77-5223-4BBB-9357-E5CD302D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1A25-0A8F-46DB-8F5E-1A66497E5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C655C-3230-459E-BB4C-938F649A1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9B31F-DA24-4B2E-857B-D5E5FBA4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342-940E-4060-A3AA-C2982E8ABBB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E0DAC-6DF4-43D0-8A0C-30A077FB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21C55-E3AA-4670-97DC-EB65EA7E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69D6-03BE-490E-9082-AB5FB4B35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0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8FFC-34D4-4B5C-9CE8-372163F9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07C5D-0F9F-43FD-8872-31DBE039D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563AD-5262-474F-AC87-8DC8692E1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4A293-A3AF-47FD-B789-438E22FD6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04C79-AF3A-44E8-A3F6-CC1D0497C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D662B-43D6-4F50-BCA9-8AB7157F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342-940E-4060-A3AA-C2982E8ABBB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65D6A-784E-4F88-A175-45D5E49C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25DA6-07C3-4E27-842A-39C1BBE0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69D6-03BE-490E-9082-AB5FB4B35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2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1A81-0DB8-42B6-9BB4-8E840120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C8A0E-EE5E-4398-8C56-79558FEB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342-940E-4060-A3AA-C2982E8ABBB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07B80-A20D-482E-A61A-581667BB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14149-07CB-41AA-BD7E-C38ABA4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69D6-03BE-490E-9082-AB5FB4B35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8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2576A-4C07-41EA-BDA5-87CB9D63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342-940E-4060-A3AA-C2982E8ABBB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89772-6B55-4082-878B-41B19EA6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5D0BF-CC15-4F5D-8004-CCF55F92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69D6-03BE-490E-9082-AB5FB4B35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3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7E72-39D1-436A-B25F-5D66F6D3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0419A-B211-4749-9F82-A12CB05EF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3B4FA-BB2E-4B07-BE57-41C9025E3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92F3D-9641-41E4-A4B5-DE02388C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342-940E-4060-A3AA-C2982E8ABBB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E6F1A-1EEC-4373-AAF8-51771BC2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0D773-6123-4DC1-AF85-65407C18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69D6-03BE-490E-9082-AB5FB4B35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8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4E57-1691-421F-A999-DC1A54ED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514E-9C17-4A03-B9A7-1342EF9A9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05888-F5AB-483C-91AA-6549377AF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A482-0309-4637-ACFE-4BE4C6AD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8342-940E-4060-A3AA-C2982E8ABBB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E2514-95F5-466E-9BD8-8B955592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18BCC-0C07-41E3-8254-C527DEAB1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69D6-03BE-490E-9082-AB5FB4B35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3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A5395-F20B-425E-B9B2-B52C20F8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6D62-14F1-4B21-AAEC-9FBD2A146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1224C-4A57-41CA-84B6-10C20ED06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58342-940E-4060-A3AA-C2982E8ABBB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5E55-1091-477D-96F8-0A317016F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0E47E-77FD-4753-A8D2-8C68E7505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669D6-03BE-490E-9082-AB5FB4B35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2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graph.github.io/mxgraph/javascript/examples/grapheditor/www/index.html" TargetMode="External"/><Relationship Id="rId2" Type="http://schemas.openxmlformats.org/officeDocument/2006/relationships/hyperlink" Target="http://jsplumb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splumb.github.io/jsplumb/home.html" TargetMode="External"/><Relationship Id="rId4" Type="http://schemas.openxmlformats.org/officeDocument/2006/relationships/hyperlink" Target="https://gojs.net/latest/samples/flowchart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splumb.github.io/jsplumb/events.html" TargetMode="External"/><Relationship Id="rId2" Type="http://schemas.openxmlformats.org/officeDocument/2006/relationships/hyperlink" Target="http://jsplumb.github.io/jsplumb/styling-via-cs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0205-5DFB-46C0-AD28-13D297C6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流程图</a:t>
            </a:r>
            <a:endParaRPr lang="en-US" dirty="0"/>
          </a:p>
        </p:txBody>
      </p:sp>
      <p:sp>
        <p:nvSpPr>
          <p:cNvPr id="4" name="AutoShape 2">
            <a:hlinkClick r:id="rId2"/>
            <a:extLst>
              <a:ext uri="{FF2B5EF4-FFF2-40B4-BE49-F238E27FC236}">
                <a16:creationId xmlns:a16="http://schemas.microsoft.com/office/drawing/2014/main" id="{09B29F2A-5F7A-408E-AA71-07BCD5FB37FC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2000" dirty="0" err="1"/>
              <a:t>mxGraph</a:t>
            </a:r>
            <a:r>
              <a:rPr lang="en-US" altLang="zh-CN" sz="2000" dirty="0"/>
              <a:t>: </a:t>
            </a:r>
            <a:r>
              <a:rPr lang="zh-CN" altLang="en-US" sz="2000" dirty="0"/>
              <a:t>开源</a:t>
            </a:r>
            <a:r>
              <a:rPr lang="en-US" altLang="zh-CN" sz="2000" dirty="0"/>
              <a:t>,</a:t>
            </a:r>
            <a:r>
              <a:rPr lang="zh-CN" altLang="en-US" sz="2000" dirty="0"/>
              <a:t>纯</a:t>
            </a:r>
            <a:r>
              <a:rPr lang="en-US" altLang="zh-CN" sz="2000" dirty="0" err="1"/>
              <a:t>svg</a:t>
            </a:r>
            <a:r>
              <a:rPr lang="zh-CN" altLang="en-US" sz="2000" dirty="0"/>
              <a:t>画图</a:t>
            </a:r>
            <a:r>
              <a:rPr lang="en-US" altLang="zh-CN" sz="2000" dirty="0"/>
              <a:t>,</a:t>
            </a:r>
            <a:r>
              <a:rPr lang="zh-CN" altLang="en-US" sz="2000" dirty="0"/>
              <a:t>效果好</a:t>
            </a:r>
            <a:r>
              <a:rPr lang="en-US" altLang="zh-CN" sz="2000" dirty="0"/>
              <a:t>,</a:t>
            </a:r>
            <a:r>
              <a:rPr lang="zh-CN" altLang="en-US" sz="2000" dirty="0"/>
              <a:t>但是层次关系不明确</a:t>
            </a:r>
            <a:r>
              <a:rPr lang="en-US" altLang="zh-CN" sz="2000" dirty="0"/>
              <a:t>,</a:t>
            </a:r>
            <a:r>
              <a:rPr lang="zh-CN" altLang="en-US" sz="2000" dirty="0"/>
              <a:t>导出自定义的</a:t>
            </a:r>
            <a:r>
              <a:rPr lang="en-US" altLang="zh-CN" sz="2000" dirty="0"/>
              <a:t>json</a:t>
            </a:r>
            <a:r>
              <a:rPr lang="zh-CN" altLang="en-US" sz="2000" dirty="0"/>
              <a:t>非常麻烦</a:t>
            </a:r>
            <a:r>
              <a:rPr lang="en-US" altLang="zh-CN" sz="2000" dirty="0"/>
              <a:t>,</a:t>
            </a:r>
            <a:r>
              <a:rPr lang="zh-CN" altLang="en-US" sz="2000" dirty="0"/>
              <a:t>引用的</a:t>
            </a:r>
            <a:r>
              <a:rPr lang="en-US" altLang="zh-CN" sz="2000" dirty="0" err="1"/>
              <a:t>js</a:t>
            </a:r>
            <a:r>
              <a:rPr lang="zh-CN" altLang="en-US" sz="2000" dirty="0"/>
              <a:t>多</a:t>
            </a:r>
            <a:r>
              <a:rPr lang="en-US" altLang="zh-CN" sz="2000" dirty="0"/>
              <a:t>(</a:t>
            </a:r>
            <a:r>
              <a:rPr lang="en-US" sz="2000" dirty="0">
                <a:hlinkClick r:id="rId3"/>
              </a:rPr>
              <a:t>https://jgraph.github.io/mxgraph/javascript/examples/grapheditor/www/index.html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Go.js: </a:t>
            </a:r>
            <a:r>
              <a:rPr lang="zh-CN" altLang="en-US" sz="2000" dirty="0"/>
              <a:t>收费</a:t>
            </a:r>
            <a:r>
              <a:rPr lang="en-US" altLang="zh-CN" sz="2000" dirty="0"/>
              <a:t>,</a:t>
            </a:r>
            <a:r>
              <a:rPr lang="zh-CN" altLang="en-US" sz="2000" dirty="0"/>
              <a:t>纯</a:t>
            </a:r>
            <a:r>
              <a:rPr lang="en-US" altLang="zh-CN" sz="2000" dirty="0" err="1"/>
              <a:t>svg</a:t>
            </a:r>
            <a:r>
              <a:rPr lang="zh-CN" altLang="en-US" sz="2000" dirty="0"/>
              <a:t>画图</a:t>
            </a:r>
            <a:r>
              <a:rPr lang="en-US" altLang="zh-CN" sz="2000" dirty="0"/>
              <a:t>,</a:t>
            </a:r>
            <a:r>
              <a:rPr lang="zh-CN" altLang="en-US" sz="2000" dirty="0"/>
              <a:t>效果好</a:t>
            </a:r>
            <a:r>
              <a:rPr lang="en-US" altLang="zh-CN" sz="2000" dirty="0"/>
              <a:t>,</a:t>
            </a:r>
            <a:r>
              <a:rPr lang="zh-CN" altLang="en-US" sz="2000" dirty="0"/>
              <a:t>可以实现非常多的效果</a:t>
            </a:r>
            <a:r>
              <a:rPr lang="en-US" altLang="zh-CN" sz="2000" dirty="0"/>
              <a:t>,</a:t>
            </a:r>
            <a:r>
              <a:rPr lang="zh-CN" altLang="en-US" sz="2000" dirty="0"/>
              <a:t>导出</a:t>
            </a:r>
            <a:r>
              <a:rPr lang="en-US" altLang="zh-CN" sz="2000" dirty="0"/>
              <a:t>json</a:t>
            </a:r>
            <a:r>
              <a:rPr lang="zh-CN" altLang="en-US" sz="2000" dirty="0"/>
              <a:t>麻烦</a:t>
            </a:r>
            <a:r>
              <a:rPr lang="en-US" altLang="zh-CN" sz="2000" dirty="0"/>
              <a:t>(</a:t>
            </a:r>
            <a:r>
              <a:rPr lang="en-US" sz="2000" dirty="0">
                <a:hlinkClick r:id="rId4"/>
              </a:rPr>
              <a:t>https://gojs.net/latest/samples/flowchart.html</a:t>
            </a:r>
            <a:r>
              <a:rPr lang="en-US" altLang="zh-CN" sz="2000" dirty="0"/>
              <a:t>)</a:t>
            </a:r>
          </a:p>
          <a:p>
            <a:r>
              <a:rPr lang="en-US" sz="2000" dirty="0"/>
              <a:t>Diagram.js</a:t>
            </a:r>
            <a:r>
              <a:rPr lang="en-US" altLang="zh-CN" sz="2000" dirty="0"/>
              <a:t>, Flowchart.js :</a:t>
            </a:r>
            <a:r>
              <a:rPr lang="zh-CN" altLang="en-US" sz="2000" dirty="0"/>
              <a:t>都是</a:t>
            </a:r>
            <a:r>
              <a:rPr lang="en-US" altLang="zh-CN" sz="2000" dirty="0" err="1"/>
              <a:t>svg</a:t>
            </a:r>
            <a:r>
              <a:rPr lang="zh-CN" altLang="en-US" sz="2000" dirty="0"/>
              <a:t>画图</a:t>
            </a:r>
            <a:endParaRPr lang="en-US" sz="2000" dirty="0"/>
          </a:p>
          <a:p>
            <a:r>
              <a:rPr lang="en-US" sz="2000" dirty="0" err="1"/>
              <a:t>Jsplumb</a:t>
            </a:r>
            <a:r>
              <a:rPr lang="en-US" altLang="zh-CN" sz="2000" dirty="0"/>
              <a:t>: </a:t>
            </a:r>
            <a:r>
              <a:rPr lang="zh-CN" altLang="en-US" sz="2000" dirty="0"/>
              <a:t>开源</a:t>
            </a:r>
            <a:r>
              <a:rPr lang="en-US" altLang="zh-CN" sz="2000" dirty="0"/>
              <a:t>,</a:t>
            </a:r>
            <a:r>
              <a:rPr lang="zh-CN" altLang="en-US" sz="2000" dirty="0"/>
              <a:t>每一个节点都是一个</a:t>
            </a:r>
            <a:r>
              <a:rPr lang="en-US" altLang="zh-CN" sz="2000" dirty="0"/>
              <a:t>div,</a:t>
            </a:r>
            <a:r>
              <a:rPr lang="zh-CN" altLang="en-US" sz="2000" dirty="0"/>
              <a:t>可定制型强</a:t>
            </a:r>
            <a:r>
              <a:rPr lang="en-US" altLang="zh-CN" sz="2000" dirty="0"/>
              <a:t>,</a:t>
            </a:r>
            <a:r>
              <a:rPr lang="zh-CN" altLang="en-US" sz="2000" dirty="0"/>
              <a:t>节点和节点之间的关系明确</a:t>
            </a:r>
            <a:r>
              <a:rPr lang="en-US" altLang="zh-CN" sz="2000" dirty="0"/>
              <a:t>(</a:t>
            </a:r>
            <a:r>
              <a:rPr lang="en-US" sz="2000" dirty="0">
                <a:hlinkClick r:id="rId5"/>
              </a:rPr>
              <a:t>http://jsplumb.github.io/jsplumb/home.html</a:t>
            </a:r>
            <a:r>
              <a:rPr lang="en-US" altLang="zh-CN" sz="2000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539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DD8A-33D2-4FDF-82BB-B96A0B35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jsplumb</a:t>
            </a:r>
            <a:r>
              <a:rPr lang="zh-CN" altLang="en-US" dirty="0"/>
              <a:t>基本的</a:t>
            </a:r>
            <a:r>
              <a:rPr lang="en-US" altLang="zh-CN" dirty="0"/>
              <a:t>html</a:t>
            </a:r>
            <a:r>
              <a:rPr lang="zh-CN" altLang="en-US" dirty="0"/>
              <a:t>结构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4E0CC-D1E0-4506-A1EF-A6E3737DE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引入 </a:t>
            </a:r>
            <a:r>
              <a:rPr lang="en-US" sz="2000" dirty="0"/>
              <a:t>jsplumb.js</a:t>
            </a:r>
          </a:p>
          <a:p>
            <a:r>
              <a:rPr lang="zh-CN" altLang="en-US" sz="2000" dirty="0"/>
              <a:t>画好容器的网格线和节点样式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对于父容器要加上</a:t>
            </a:r>
            <a:r>
              <a:rPr lang="en-US" sz="2000" dirty="0"/>
              <a:t>position: relative;</a:t>
            </a:r>
            <a:r>
              <a:rPr lang="zh-CN" altLang="en-US" sz="2000" dirty="0"/>
              <a:t>防止子组件不受鼠标控制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对于容器里面的子组件</a:t>
            </a:r>
            <a:r>
              <a:rPr lang="en-US" altLang="zh-CN" sz="2000" dirty="0"/>
              <a:t>,</a:t>
            </a:r>
            <a:r>
              <a:rPr lang="zh-CN" altLang="en-US" sz="2000" dirty="0"/>
              <a:t>要加上</a:t>
            </a:r>
            <a:r>
              <a:rPr lang="en-US" sz="2000" dirty="0"/>
              <a:t>position: absolute;</a:t>
            </a:r>
            <a:r>
              <a:rPr lang="zh-CN" altLang="en-US" sz="2000" dirty="0"/>
              <a:t>可以拖动</a:t>
            </a:r>
            <a:endParaRPr lang="en-US" altLang="zh-CN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2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22F3-CDE6-4C1D-8D5B-D657E46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jsPlumb</a:t>
            </a:r>
            <a:r>
              <a:rPr lang="zh-CN" altLang="en-US" dirty="0"/>
              <a:t>基本元素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AAF3-614F-423E-90C1-E97575C18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Endpoints</a:t>
            </a:r>
            <a:r>
              <a:rPr lang="en-US" altLang="zh-CN" sz="2000" dirty="0"/>
              <a:t>: </a:t>
            </a:r>
            <a:r>
              <a:rPr lang="zh-CN" altLang="en-US" sz="2000" dirty="0"/>
              <a:t>节点边缘的点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-- Dot, </a:t>
            </a:r>
            <a:r>
              <a:rPr lang="en-US" altLang="zh-CN" sz="2000" dirty="0" err="1"/>
              <a:t>Rectangle,Blank,Image</a:t>
            </a:r>
            <a:endParaRPr lang="en-US" altLang="zh-CN" sz="2000" dirty="0"/>
          </a:p>
          <a:p>
            <a:r>
              <a:rPr lang="en-US" altLang="zh-CN" sz="2000" dirty="0"/>
              <a:t>Anchors: </a:t>
            </a:r>
            <a:r>
              <a:rPr lang="zh-CN" altLang="en-US" sz="2000" dirty="0"/>
              <a:t>节点边缘点的位置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-- </a:t>
            </a:r>
            <a:r>
              <a:rPr lang="en-US" altLang="zh-CN" sz="2000" dirty="0" err="1"/>
              <a:t>Static,Dynamic,Perimeter,Continuous</a:t>
            </a:r>
            <a:endParaRPr lang="en-US" altLang="zh-CN" sz="2000" dirty="0"/>
          </a:p>
          <a:p>
            <a:r>
              <a:rPr lang="en-US" sz="2000" dirty="0"/>
              <a:t>Connectors</a:t>
            </a:r>
            <a:r>
              <a:rPr lang="en-US" altLang="zh-CN" sz="2000" dirty="0"/>
              <a:t>: </a:t>
            </a:r>
            <a:r>
              <a:rPr lang="zh-CN" altLang="en-US" sz="2000" dirty="0"/>
              <a:t>节点与节点之间的连线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-- </a:t>
            </a:r>
            <a:r>
              <a:rPr lang="en-US" altLang="zh-CN" sz="2000" dirty="0" err="1"/>
              <a:t>Bezier,Straight,Flowchart,StateMachine</a:t>
            </a:r>
            <a:endParaRPr lang="en-US" altLang="zh-CN" sz="2000" dirty="0"/>
          </a:p>
          <a:p>
            <a:r>
              <a:rPr lang="en-US" sz="2000" dirty="0"/>
              <a:t>Overlays</a:t>
            </a:r>
            <a:r>
              <a:rPr lang="en-US" altLang="zh-CN" sz="2000" dirty="0"/>
              <a:t>: </a:t>
            </a:r>
            <a:r>
              <a:rPr lang="zh-CN" altLang="en-US" sz="2000" dirty="0"/>
              <a:t>连线描述</a:t>
            </a:r>
            <a:r>
              <a:rPr lang="en-US" altLang="zh-CN" sz="2000" dirty="0"/>
              <a:t>,</a:t>
            </a:r>
            <a:r>
              <a:rPr lang="zh-CN" altLang="en-US" sz="2000" dirty="0"/>
              <a:t>包括线头末尾的箭头</a:t>
            </a:r>
            <a:r>
              <a:rPr lang="en-US" altLang="zh-CN" sz="2000" dirty="0"/>
              <a:t>,</a:t>
            </a:r>
            <a:r>
              <a:rPr lang="zh-CN" altLang="en-US" sz="2000" dirty="0"/>
              <a:t>和连线上的描述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-- </a:t>
            </a:r>
            <a:r>
              <a:rPr lang="en-US" altLang="zh-CN" sz="2000" dirty="0" err="1"/>
              <a:t>Arrow,Label,PlainArrow,Diamond,Custom</a:t>
            </a:r>
            <a:endParaRPr lang="en-US" altLang="zh-CN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58654D-B1B9-4B67-9CC6-DBA70CEE5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11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6B865-FC9C-4D65-B238-0F39853B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-US" dirty="0" err="1"/>
              <a:t>jsPlumb</a:t>
            </a:r>
            <a:r>
              <a:rPr lang="zh-CN" altLang="en-US" dirty="0"/>
              <a:t>实例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9F510-C261-433D-9B86-9810D9DCA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 var instance = </a:t>
            </a:r>
            <a:r>
              <a:rPr lang="en-US" sz="2000" dirty="0" err="1"/>
              <a:t>jsPlumb.getInstance</a:t>
            </a:r>
            <a:r>
              <a:rPr lang="en-US" altLang="zh-CN" sz="2000" dirty="0"/>
              <a:t>({config})</a:t>
            </a:r>
          </a:p>
          <a:p>
            <a:pPr marL="0" indent="0">
              <a:buNone/>
            </a:pPr>
            <a:r>
              <a:rPr lang="en-US" altLang="zh-CN" sz="2000" dirty="0"/>
              <a:t>    config: </a:t>
            </a:r>
            <a:r>
              <a:rPr lang="zh-CN" altLang="en-US" sz="2000" dirty="0"/>
              <a:t>全局配置信息</a:t>
            </a:r>
            <a:r>
              <a:rPr lang="en-US" altLang="zh-CN" sz="2000" dirty="0"/>
              <a:t>, </a:t>
            </a:r>
            <a:r>
              <a:rPr lang="zh-CN" altLang="en-US" sz="2000" dirty="0"/>
              <a:t>包括</a:t>
            </a:r>
            <a:r>
              <a:rPr lang="en-US" altLang="zh-CN" sz="2000" dirty="0"/>
              <a:t>: </a:t>
            </a:r>
          </a:p>
          <a:p>
            <a:pPr marL="0" indent="0">
              <a:buNone/>
            </a:pPr>
            <a:r>
              <a:rPr lang="en-US" altLang="zh-CN" sz="2000" dirty="0"/>
              <a:t>    --</a:t>
            </a:r>
            <a:r>
              <a:rPr lang="zh-CN" altLang="en-US" sz="2000" dirty="0"/>
              <a:t>容器</a:t>
            </a:r>
            <a:r>
              <a:rPr lang="en-US" altLang="zh-CN" sz="2000" dirty="0"/>
              <a:t>(</a:t>
            </a:r>
            <a:r>
              <a:rPr lang="en-US" sz="2000" dirty="0"/>
              <a:t>Container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    --</a:t>
            </a:r>
            <a:r>
              <a:rPr lang="zh-CN" altLang="en-US" sz="2000" dirty="0"/>
              <a:t>连线类型</a:t>
            </a:r>
            <a:r>
              <a:rPr lang="en-US" altLang="zh-CN" sz="2000" dirty="0"/>
              <a:t>(</a:t>
            </a:r>
            <a:r>
              <a:rPr lang="en-US" sz="2000" dirty="0"/>
              <a:t>Connector</a:t>
            </a:r>
            <a:r>
              <a:rPr lang="en-US" altLang="zh-CN" sz="2000" dirty="0"/>
              <a:t>),</a:t>
            </a:r>
          </a:p>
          <a:p>
            <a:pPr marL="0" indent="0">
              <a:buNone/>
            </a:pPr>
            <a:r>
              <a:rPr lang="en-US" altLang="zh-CN" sz="2000" dirty="0"/>
              <a:t>    --</a:t>
            </a:r>
            <a:r>
              <a:rPr lang="zh-CN" altLang="en-US" sz="2000" dirty="0"/>
              <a:t>连线末尾箭头位置</a:t>
            </a:r>
            <a:r>
              <a:rPr lang="en-US" altLang="zh-CN" sz="2000" dirty="0"/>
              <a:t>(1)</a:t>
            </a:r>
            <a:r>
              <a:rPr lang="zh-CN" altLang="en-US" sz="2000" dirty="0"/>
              <a:t>和大小</a:t>
            </a:r>
            <a:r>
              <a:rPr lang="en-US" altLang="zh-CN" sz="2000" dirty="0"/>
              <a:t>(10</a:t>
            </a:r>
            <a:r>
              <a:rPr lang="zh-CN" altLang="en-US" sz="2000" dirty="0"/>
              <a:t>*</a:t>
            </a:r>
            <a:r>
              <a:rPr lang="en-US" altLang="zh-CN" sz="2000" dirty="0"/>
              <a:t>10)</a:t>
            </a:r>
          </a:p>
          <a:p>
            <a:pPr marL="0" indent="0">
              <a:buNone/>
            </a:pPr>
            <a:r>
              <a:rPr lang="en-US" altLang="zh-CN" sz="2000" dirty="0"/>
              <a:t>    --</a:t>
            </a:r>
            <a:r>
              <a:rPr lang="zh-CN" altLang="en-US" sz="2000" dirty="0"/>
              <a:t>连线说明文字的位置</a:t>
            </a:r>
            <a:r>
              <a:rPr lang="en-US" altLang="zh-CN" sz="2000" dirty="0"/>
              <a:t>(0.5)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3769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269A-79A8-4FA8-9C72-FBECC48F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/>
              <a:t>Endpoint&amp;</a:t>
            </a:r>
            <a:r>
              <a:rPr lang="zh-CN" altLang="en-US" dirty="0"/>
              <a:t>移动节点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6B087-0D94-44A9-8D6E-B3DF7FA86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instance.addEndpoint</a:t>
            </a:r>
            <a:r>
              <a:rPr lang="en-US" sz="2000" dirty="0"/>
              <a:t>(“</a:t>
            </a:r>
            <a:r>
              <a:rPr lang="en-US" altLang="zh-CN" sz="2000" dirty="0"/>
              <a:t>d0</a:t>
            </a:r>
            <a:r>
              <a:rPr lang="en-US" sz="2000" dirty="0"/>
              <a:t>", </a:t>
            </a:r>
            <a:r>
              <a:rPr lang="en-US" sz="2000" dirty="0" err="1"/>
              <a:t>endpointConfig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err="1"/>
              <a:t>endpointConfig</a:t>
            </a:r>
            <a:r>
              <a:rPr lang="en-US" altLang="zh-CN" sz="2000" dirty="0"/>
              <a:t>: </a:t>
            </a:r>
            <a:r>
              <a:rPr lang="zh-CN" altLang="en-US" sz="2000" dirty="0"/>
              <a:t>锚点配置信息</a:t>
            </a:r>
            <a:endParaRPr lang="en-US" altLang="zh-CN" sz="2000" dirty="0"/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altLang="zh-CN" sz="2000" dirty="0"/>
              <a:t>--</a:t>
            </a:r>
            <a:r>
              <a:rPr lang="en-US" sz="2000" dirty="0"/>
              <a:t> </a:t>
            </a:r>
            <a:r>
              <a:rPr lang="en-US" sz="2000" dirty="0" err="1"/>
              <a:t>isSource</a:t>
            </a:r>
            <a:r>
              <a:rPr lang="en-US" altLang="zh-CN" sz="2000" dirty="0" err="1"/>
              <a:t>:true</a:t>
            </a:r>
            <a:r>
              <a:rPr lang="en-US" altLang="zh-CN" sz="2000" dirty="0"/>
              <a:t> : </a:t>
            </a:r>
            <a:r>
              <a:rPr lang="zh-CN" altLang="en-US" sz="2000" dirty="0"/>
              <a:t>可以作为源节点</a:t>
            </a:r>
            <a:endParaRPr lang="en-US" altLang="zh-CN" sz="2000" dirty="0"/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altLang="zh-CN" sz="2000" dirty="0"/>
              <a:t>--</a:t>
            </a:r>
            <a:r>
              <a:rPr lang="en-US" sz="2000" dirty="0"/>
              <a:t> </a:t>
            </a:r>
            <a:r>
              <a:rPr lang="en-US" sz="2000" dirty="0" err="1"/>
              <a:t>isTarget</a:t>
            </a:r>
            <a:r>
              <a:rPr lang="en-US" sz="2000" dirty="0"/>
              <a:t>: true</a:t>
            </a:r>
            <a:r>
              <a:rPr lang="en-US" altLang="zh-CN" sz="2000" dirty="0"/>
              <a:t>: </a:t>
            </a:r>
            <a:r>
              <a:rPr lang="zh-CN" altLang="en-US" sz="2000" dirty="0"/>
              <a:t>可以作为目标节点</a:t>
            </a:r>
            <a:endParaRPr lang="en-US" altLang="zh-CN" sz="2000" dirty="0"/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altLang="zh-CN" sz="2000" dirty="0"/>
              <a:t>-- </a:t>
            </a:r>
            <a:r>
              <a:rPr lang="en-US" sz="2000" dirty="0"/>
              <a:t>endpoint</a:t>
            </a:r>
            <a:r>
              <a:rPr lang="en-US" altLang="zh-CN" sz="2000" dirty="0"/>
              <a:t>: </a:t>
            </a:r>
            <a:r>
              <a:rPr lang="zh-CN" altLang="en-US" sz="2000" dirty="0"/>
              <a:t>锚点类型</a:t>
            </a:r>
            <a:endParaRPr lang="en-US" altLang="zh-CN" sz="2000" dirty="0"/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altLang="zh-CN" sz="2000" dirty="0"/>
              <a:t>--</a:t>
            </a:r>
            <a:r>
              <a:rPr lang="en-US" sz="2000" dirty="0"/>
              <a:t> anchor</a:t>
            </a:r>
            <a:r>
              <a:rPr lang="en-US" altLang="zh-CN" sz="2000" dirty="0"/>
              <a:t>:</a:t>
            </a:r>
            <a:r>
              <a:rPr lang="zh-CN" altLang="en-US" sz="2000" dirty="0"/>
              <a:t>锚点位置</a:t>
            </a:r>
            <a:endParaRPr lang="en-US" altLang="zh-CN" sz="2000" dirty="0"/>
          </a:p>
          <a:p>
            <a:r>
              <a:rPr lang="en-US" sz="2000" dirty="0" err="1"/>
              <a:t>instance.draggable</a:t>
            </a:r>
            <a:r>
              <a:rPr lang="en-US" sz="2000" dirty="0"/>
              <a:t>("d0", { containment: true, grid: [10, 10] });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zh-CN" altLang="en-US" sz="2000" dirty="0"/>
              <a:t>让节点能移动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6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0BAA-647A-4BFD-8ADE-2AFDA830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以编程的方式连接</a:t>
            </a:r>
            <a:r>
              <a:rPr lang="en-US" altLang="zh-CN" dirty="0" err="1"/>
              <a:t>endPonits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DC826-E56D-4189-A3AB-76DCCFE82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instance.connect</a:t>
            </a:r>
            <a:r>
              <a:rPr lang="en-US" sz="2000" dirty="0"/>
              <a:t>({ source: "d0", target: "d1" }</a:t>
            </a:r>
            <a:r>
              <a:rPr lang="en-US" altLang="zh-CN" sz="2000" dirty="0"/>
              <a:t>,</a:t>
            </a:r>
            <a:r>
              <a:rPr lang="en-US" sz="2000" dirty="0"/>
              <a:t> </a:t>
            </a:r>
            <a:r>
              <a:rPr lang="en-US" sz="2000" dirty="0" err="1"/>
              <a:t>endpointConfig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altLang="zh-CN" sz="2000" dirty="0"/>
              <a:t>source:</a:t>
            </a:r>
            <a:r>
              <a:rPr lang="zh-CN" altLang="en-US" sz="2000" dirty="0"/>
              <a:t>要连接的源节点</a:t>
            </a:r>
            <a:endParaRPr lang="en-US" altLang="zh-CN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altLang="zh-CN" sz="2000" dirty="0"/>
              <a:t>target:</a:t>
            </a:r>
            <a:r>
              <a:rPr lang="zh-CN" altLang="en-US" sz="2000" dirty="0"/>
              <a:t>要连接的目标节点</a:t>
            </a:r>
            <a:endParaRPr lang="en-US" altLang="zh-CN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endpointConfig</a:t>
            </a:r>
            <a:r>
              <a:rPr lang="en-US" altLang="zh-CN" sz="2000" dirty="0"/>
              <a:t>: </a:t>
            </a:r>
            <a:r>
              <a:rPr lang="zh-CN" altLang="en-US" sz="2000" dirty="0"/>
              <a:t>锚点的配置信息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622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EB6F-BDC9-4945-AC4B-F68FF2F46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获取流程图信息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F402D-F135-42A8-BB76-8EB6121E3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 conns = instance. </a:t>
            </a:r>
            <a:r>
              <a:rPr lang="en-US" dirty="0" err="1"/>
              <a:t>getAllConnections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zh-CN" altLang="en-US" dirty="0"/>
              <a:t>获取所有连线信息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r>
              <a:rPr lang="en-US" dirty="0"/>
              <a:t>var nodes = </a:t>
            </a:r>
            <a:r>
              <a:rPr lang="en-US" dirty="0" err="1"/>
              <a:t>instance.selectEndpoints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zh-CN" altLang="en-US" dirty="0"/>
              <a:t>获取所有节点信息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492A-F4FE-41A6-85B3-4189A9FF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样式和事件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3C028-EEF3-4B87-8692-ED755F54B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使用</a:t>
            </a:r>
            <a:r>
              <a:rPr lang="en-US" sz="2000" dirty="0" err="1"/>
              <a:t>jsplumb</a:t>
            </a:r>
            <a:r>
              <a:rPr lang="zh-CN" altLang="en-US" sz="2000" dirty="0"/>
              <a:t>的时候只需要引入一个</a:t>
            </a:r>
            <a:r>
              <a:rPr lang="en-US" altLang="zh-CN" sz="2000" dirty="0" err="1"/>
              <a:t>js</a:t>
            </a:r>
            <a:r>
              <a:rPr lang="zh-CN" altLang="en-US" sz="2000" dirty="0"/>
              <a:t>文件</a:t>
            </a:r>
            <a:r>
              <a:rPr lang="en-US" altLang="zh-CN" sz="2000" dirty="0"/>
              <a:t>,</a:t>
            </a:r>
            <a:r>
              <a:rPr lang="zh-CN" altLang="en-US" sz="2000" dirty="0"/>
              <a:t>其他</a:t>
            </a:r>
            <a:r>
              <a:rPr lang="en-US" altLang="zh-CN" sz="2000" dirty="0" err="1"/>
              <a:t>css</a:t>
            </a:r>
            <a:r>
              <a:rPr lang="zh-CN" altLang="en-US" sz="2000" dirty="0"/>
              <a:t>完全由自己定义</a:t>
            </a:r>
            <a:r>
              <a:rPr lang="en-US" altLang="zh-CN" sz="2000" dirty="0"/>
              <a:t>,</a:t>
            </a:r>
            <a:r>
              <a:rPr lang="en-US" sz="2000" dirty="0"/>
              <a:t> </a:t>
            </a:r>
            <a:r>
              <a:rPr lang="en-US" sz="2000" dirty="0" err="1"/>
              <a:t>jsplumb</a:t>
            </a:r>
            <a:r>
              <a:rPr lang="zh-CN" altLang="en-US" sz="2000" dirty="0"/>
              <a:t>为每一个鼠标动作都定义了</a:t>
            </a:r>
            <a:r>
              <a:rPr lang="en-US" altLang="zh-CN" sz="2000" dirty="0" err="1"/>
              <a:t>className</a:t>
            </a:r>
            <a:r>
              <a:rPr lang="en-US" altLang="zh-CN" sz="2000" dirty="0"/>
              <a:t>,</a:t>
            </a:r>
            <a:r>
              <a:rPr lang="zh-CN" altLang="en-US" sz="2000" dirty="0"/>
              <a:t>要自己实现不同的样式</a:t>
            </a:r>
            <a:endParaRPr lang="en-US" altLang="zh-CN" sz="2000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000" dirty="0"/>
              <a:t>.</a:t>
            </a:r>
            <a:r>
              <a:rPr lang="en-US" sz="2000" dirty="0" err="1"/>
              <a:t>jtk</a:t>
            </a:r>
            <a:r>
              <a:rPr lang="en-US" sz="2000" dirty="0"/>
              <a:t>-connector path</a:t>
            </a:r>
            <a:r>
              <a:rPr lang="en-US" altLang="zh-CN" sz="2000" dirty="0"/>
              <a:t>{</a:t>
            </a:r>
            <a:r>
              <a:rPr lang="en-US" sz="2000" dirty="0"/>
              <a:t>stroke: #eb8c00;</a:t>
            </a:r>
            <a:r>
              <a:rPr lang="en-US" altLang="zh-CN" sz="2000" dirty="0"/>
              <a:t>}    :</a:t>
            </a:r>
            <a:r>
              <a:rPr lang="zh-CN" altLang="en-US" sz="2000" dirty="0"/>
              <a:t>连线的颜色样式</a:t>
            </a:r>
            <a:endParaRPr lang="en-US" altLang="zh-CN" sz="2000" dirty="0"/>
          </a:p>
          <a:p>
            <a:pPr marL="0" indent="0">
              <a:buNone/>
            </a:pPr>
            <a:r>
              <a:rPr lang="en-US" sz="2000" dirty="0"/>
              <a:t>    .</a:t>
            </a:r>
            <a:r>
              <a:rPr lang="en-US" sz="2000" dirty="0" err="1"/>
              <a:t>jtk</a:t>
            </a:r>
            <a:r>
              <a:rPr lang="en-US" sz="2000" dirty="0"/>
              <a:t>-hover path</a:t>
            </a:r>
            <a:r>
              <a:rPr lang="en-US" altLang="zh-CN" sz="2000" dirty="0"/>
              <a:t>{</a:t>
            </a:r>
            <a:r>
              <a:rPr lang="en-US" sz="2000" dirty="0"/>
              <a:t>cursor: </a:t>
            </a:r>
            <a:r>
              <a:rPr lang="en-US" sz="2000" dirty="0" err="1"/>
              <a:t>pointer;stroke-width</a:t>
            </a:r>
            <a:r>
              <a:rPr lang="en-US" sz="2000" dirty="0"/>
              <a:t>: 2px;</a:t>
            </a:r>
            <a:r>
              <a:rPr lang="en-US" altLang="zh-CN" sz="2000" dirty="0"/>
              <a:t>} : </a:t>
            </a:r>
            <a:r>
              <a:rPr lang="zh-CN" altLang="en-US" sz="2000" dirty="0"/>
              <a:t>连线的鼠标样式</a:t>
            </a:r>
            <a:endParaRPr lang="en-US" altLang="zh-CN" sz="2000" dirty="0"/>
          </a:p>
          <a:p>
            <a:pPr marL="0" indent="0">
              <a:buNone/>
            </a:pPr>
            <a:r>
              <a:rPr lang="en-US" sz="2000" dirty="0"/>
              <a:t>    .</a:t>
            </a:r>
            <a:r>
              <a:rPr lang="en-US" sz="2000" dirty="0" err="1"/>
              <a:t>jtk</a:t>
            </a:r>
            <a:r>
              <a:rPr lang="en-US" sz="2000" dirty="0"/>
              <a:t>-endpoint </a:t>
            </a:r>
            <a:r>
              <a:rPr lang="en-US" sz="2000" dirty="0" err="1"/>
              <a:t>svg</a:t>
            </a:r>
            <a:r>
              <a:rPr lang="en-US" sz="2000" dirty="0"/>
              <a:t> circle</a:t>
            </a:r>
            <a:r>
              <a:rPr lang="en-US" altLang="zh-CN" sz="2000" dirty="0"/>
              <a:t>{</a:t>
            </a:r>
            <a:r>
              <a:rPr lang="en-US" sz="2000" dirty="0"/>
              <a:t>fill: red;</a:t>
            </a:r>
            <a:r>
              <a:rPr lang="en-US" altLang="zh-CN" sz="2000" dirty="0"/>
              <a:t>} : </a:t>
            </a:r>
            <a:r>
              <a:rPr lang="zh-CN" altLang="en-US" sz="2000" dirty="0"/>
              <a:t>锚点的填充样式</a:t>
            </a:r>
            <a:endParaRPr lang="en-US" altLang="zh-CN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hlinkClick r:id="rId2"/>
              </a:rPr>
              <a:t>http://jsplumb.github.io/jsplumb/styling-via-css.html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err="1"/>
              <a:t>jsplumb</a:t>
            </a:r>
            <a:r>
              <a:rPr lang="zh-CN" altLang="en-US" sz="2000" dirty="0"/>
              <a:t>定义好了锚点或者连线的各种事件</a:t>
            </a:r>
            <a:endParaRPr lang="en-US" altLang="zh-CN" sz="2000" dirty="0"/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err="1"/>
              <a:t>instance.bind</a:t>
            </a:r>
            <a:r>
              <a:rPr lang="en-US" sz="2000" dirty="0"/>
              <a:t>(“click”, </a:t>
            </a:r>
            <a:r>
              <a:rPr lang="en-US" sz="2000" dirty="0" err="1"/>
              <a:t>connectionClick</a:t>
            </a:r>
            <a:r>
              <a:rPr lang="en-US" sz="2000" dirty="0"/>
              <a:t>)</a:t>
            </a:r>
            <a:r>
              <a:rPr lang="en-US" altLang="zh-CN" sz="2000" dirty="0"/>
              <a:t>: </a:t>
            </a:r>
            <a:r>
              <a:rPr lang="zh-CN" altLang="en-US" sz="2000" dirty="0"/>
              <a:t>这是连线点击事件   </a:t>
            </a:r>
            <a:endParaRPr lang="en-US" altLang="zh-CN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hlinkClick r:id="rId3"/>
              </a:rPr>
              <a:t>http://jsplumb.github.io/jsplumb/events.html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8436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1134</Words>
  <Application>Microsoft Office PowerPoint</Application>
  <PresentationFormat>Widescreen</PresentationFormat>
  <Paragraphs>136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JavaScript流程图</vt:lpstr>
      <vt:lpstr>jsplumb基本的html结构</vt:lpstr>
      <vt:lpstr>jsPlumb基本元素</vt:lpstr>
      <vt:lpstr>获取jsPlumb实例</vt:lpstr>
      <vt:lpstr>添加Endpoint&amp;移动节点</vt:lpstr>
      <vt:lpstr>以编程的方式连接endPonits</vt:lpstr>
      <vt:lpstr>获取流程图信息</vt:lpstr>
      <vt:lpstr>样式和事件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JavaScript流程图</dc:title>
  <dc:creator>Yang XA Wang</dc:creator>
  <cp:lastModifiedBy>Yang XA Wang</cp:lastModifiedBy>
  <cp:revision>50</cp:revision>
  <dcterms:created xsi:type="dcterms:W3CDTF">2020-04-22T00:59:17Z</dcterms:created>
  <dcterms:modified xsi:type="dcterms:W3CDTF">2020-04-22T03:56:36Z</dcterms:modified>
</cp:coreProperties>
</file>