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870" autoAdjust="0"/>
  </p:normalViewPr>
  <p:slideViewPr>
    <p:cSldViewPr>
      <p:cViewPr varScale="1">
        <p:scale>
          <a:sx n="72" d="100"/>
          <a:sy n="72" d="100"/>
        </p:scale>
        <p:origin x="-13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C1549-DEEA-4553-9424-86495A012A17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025D1-54EB-425C-B080-0D5999C53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3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025D1-54EB-425C-B080-0D5999C53F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44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 镜像地址：</a:t>
            </a:r>
            <a:r>
              <a:rPr lang="en-US" altLang="zh-CN" sz="1200" dirty="0" smtClean="0"/>
              <a:t>http://android-mirror.bugly.qq.com:8080/include/usage.html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025D1-54EB-425C-B080-0D5999C53F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2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zh-CN" altLang="en-US" sz="1200" dirty="0" smtClean="0"/>
              <a:t>网上有的人说安装 命令行之前要运行</a:t>
            </a:r>
            <a:endParaRPr lang="en-US" altLang="zh-CN" sz="1200" dirty="0" smtClean="0"/>
          </a:p>
          <a:p>
            <a:pPr marL="114300" indent="0">
              <a:buNone/>
            </a:pPr>
            <a:r>
              <a:rPr lang="en-US" altLang="zh-CN" sz="1200" dirty="0" err="1" smtClean="0"/>
              <a:t>npm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 set registry https://registry.npm.taobao.org</a:t>
            </a:r>
          </a:p>
          <a:p>
            <a:pPr marL="114300" indent="0">
              <a:buNone/>
            </a:pPr>
            <a:r>
              <a:rPr lang="en-US" altLang="zh-CN" sz="1200" dirty="0" err="1" smtClean="0"/>
              <a:t>npm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config</a:t>
            </a:r>
            <a:r>
              <a:rPr lang="en-US" altLang="zh-CN" sz="1200" dirty="0" smtClean="0"/>
              <a:t> set </a:t>
            </a:r>
            <a:r>
              <a:rPr lang="en-US" altLang="zh-CN" sz="1200" dirty="0" err="1" smtClean="0"/>
              <a:t>disturl</a:t>
            </a:r>
            <a:r>
              <a:rPr lang="en-US" altLang="zh-CN" sz="1200" dirty="0" smtClean="0"/>
              <a:t> https://npm.taobao.org/dist</a:t>
            </a:r>
          </a:p>
          <a:p>
            <a:pPr marL="114300" indent="0">
              <a:buNone/>
            </a:pPr>
            <a:r>
              <a:rPr lang="zh-CN" altLang="en-US" sz="1200" dirty="0" smtClean="0"/>
              <a:t>推荐不要这么搞，</a:t>
            </a:r>
            <a:endParaRPr lang="en-US" altLang="zh-CN" sz="1200" dirty="0" smtClean="0"/>
          </a:p>
          <a:p>
            <a:pPr marL="114300" indent="0">
              <a:buNone/>
            </a:pPr>
            <a:r>
              <a:rPr lang="zh-CN" altLang="en-US" sz="1200" dirty="0" smtClean="0"/>
              <a:t>我这么搞了，初始化项目以后启动不了，一直显示红屏，无法解决，巨坑！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025D1-54EB-425C-B080-0D5999C53F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1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Adb</a:t>
            </a:r>
            <a:r>
              <a:rPr lang="zh-CN" altLang="en-US" dirty="0" smtClean="0"/>
              <a:t>指令：</a:t>
            </a:r>
            <a:endParaRPr lang="en-US" altLang="zh-CN" dirty="0" smtClean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devices  </a:t>
            </a:r>
            <a:r>
              <a:rPr lang="zh-CN" altLang="en-US" dirty="0" smtClean="0"/>
              <a:t>查看设备列表</a:t>
            </a:r>
            <a:endParaRPr lang="en-US" altLang="zh-CN" dirty="0" smtClean="0"/>
          </a:p>
          <a:p>
            <a:r>
              <a:rPr lang="en-US" altLang="zh-CN" dirty="0" err="1" smtClean="0"/>
              <a:t>Adb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xx.apk</a:t>
            </a:r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安装软件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025D1-54EB-425C-B080-0D5999C53F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8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getInitialState:function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         return(</a:t>
            </a:r>
          </a:p>
          <a:p>
            <a:r>
              <a:rPr lang="en-US" altLang="zh-CN" dirty="0" smtClean="0"/>
              <a:t>           {</a:t>
            </a:r>
          </a:p>
          <a:p>
            <a:r>
              <a:rPr lang="en-US" altLang="zh-CN" dirty="0" smtClean="0"/>
              <a:t>              name:'</a:t>
            </a:r>
            <a:r>
              <a:rPr lang="en-US" altLang="zh-CN" dirty="0" err="1" smtClean="0"/>
              <a:t>ww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            age:12</a:t>
            </a:r>
          </a:p>
          <a:p>
            <a:r>
              <a:rPr lang="en-US" altLang="zh-CN" dirty="0" smtClean="0"/>
              <a:t>           }</a:t>
            </a:r>
          </a:p>
          <a:p>
            <a:r>
              <a:rPr lang="en-US" altLang="zh-CN" dirty="0" smtClean="0"/>
              <a:t>         )</a:t>
            </a:r>
          </a:p>
          <a:p>
            <a:r>
              <a:rPr lang="en-US" altLang="zh-CN" dirty="0" smtClean="0"/>
              <a:t>    },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render:function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    if(</a:t>
            </a:r>
            <a:r>
              <a:rPr lang="en-US" altLang="zh-CN" dirty="0" err="1" smtClean="0"/>
              <a:t>this.state.age</a:t>
            </a:r>
            <a:r>
              <a:rPr lang="en-US" altLang="zh-CN" dirty="0" smtClean="0"/>
              <a:t>==12){</a:t>
            </a:r>
          </a:p>
          <a:p>
            <a:r>
              <a:rPr lang="en-US" altLang="zh-CN" dirty="0" smtClean="0"/>
              <a:t>            return(</a:t>
            </a:r>
          </a:p>
          <a:p>
            <a:r>
              <a:rPr lang="en-US" altLang="zh-CN" dirty="0" smtClean="0"/>
              <a:t>                 &lt;View&gt;</a:t>
            </a:r>
          </a:p>
          <a:p>
            <a:r>
              <a:rPr lang="en-US" altLang="zh-CN" dirty="0" smtClean="0"/>
              <a:t>                   &lt;Text&gt;12&lt;/Text&gt;</a:t>
            </a:r>
          </a:p>
          <a:p>
            <a:r>
              <a:rPr lang="en-US" altLang="zh-CN" dirty="0" smtClean="0"/>
              <a:t>                 &lt;/View&gt;</a:t>
            </a:r>
          </a:p>
          <a:p>
            <a:r>
              <a:rPr lang="en-US" altLang="zh-CN" dirty="0" smtClean="0"/>
              <a:t>            )</a:t>
            </a:r>
          </a:p>
          <a:p>
            <a:r>
              <a:rPr lang="en-US" altLang="zh-CN" dirty="0" smtClean="0"/>
              <a:t>        }else{</a:t>
            </a:r>
          </a:p>
          <a:p>
            <a:r>
              <a:rPr lang="en-US" altLang="zh-CN" dirty="0" smtClean="0"/>
              <a:t>            return(</a:t>
            </a:r>
          </a:p>
          <a:p>
            <a:r>
              <a:rPr lang="en-US" altLang="zh-CN" dirty="0" smtClean="0"/>
              <a:t>              &lt;View&gt;</a:t>
            </a:r>
          </a:p>
          <a:p>
            <a:r>
              <a:rPr lang="en-US" altLang="zh-CN" dirty="0" smtClean="0"/>
              <a:t>                &lt;Text&gt;xx&lt;/Text&gt;</a:t>
            </a:r>
          </a:p>
          <a:p>
            <a:r>
              <a:rPr lang="en-US" altLang="zh-CN" dirty="0" smtClean="0"/>
              <a:t>              &lt;/View&gt;</a:t>
            </a:r>
          </a:p>
          <a:p>
            <a:r>
              <a:rPr lang="en-US" altLang="zh-CN" dirty="0" smtClean="0"/>
              <a:t>            )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025D1-54EB-425C-B080-0D5999C53F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69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render:function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        return(</a:t>
            </a:r>
          </a:p>
          <a:p>
            <a:r>
              <a:rPr lang="en-US" altLang="zh-CN" dirty="0" smtClean="0"/>
              <a:t>                 &lt;View style={{flex:1}}&gt;</a:t>
            </a:r>
          </a:p>
          <a:p>
            <a:r>
              <a:rPr lang="en-US" altLang="zh-CN" dirty="0" smtClean="0"/>
              <a:t>                    &lt;View style={{borderColor:'red',borderWidth:1,width:100,height:100}}&gt;</a:t>
            </a:r>
          </a:p>
          <a:p>
            <a:r>
              <a:rPr lang="en-US" altLang="zh-CN" dirty="0" smtClean="0"/>
              <a:t>                      &lt;Image</a:t>
            </a:r>
          </a:p>
          <a:p>
            <a:r>
              <a:rPr lang="en-US" altLang="zh-CN" dirty="0" smtClean="0"/>
              <a:t>                          style={</a:t>
            </a:r>
            <a:r>
              <a:rPr lang="en-US" altLang="zh-CN" dirty="0" err="1" smtClean="0"/>
              <a:t>styles.img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                      source={require('./images/p64.png')}</a:t>
            </a:r>
          </a:p>
          <a:p>
            <a:r>
              <a:rPr lang="en-US" altLang="zh-CN" dirty="0" smtClean="0"/>
              <a:t>                        /&gt;</a:t>
            </a:r>
          </a:p>
          <a:p>
            <a:r>
              <a:rPr lang="en-US" altLang="zh-CN" dirty="0" smtClean="0"/>
              <a:t>                    &lt;/View&gt;</a:t>
            </a:r>
          </a:p>
          <a:p>
            <a:r>
              <a:rPr lang="en-US" altLang="zh-CN" dirty="0" smtClean="0"/>
              <a:t>                    &lt;View style={{borderColor:'red',borderWidth:1,width:100,height:100}}&gt;</a:t>
            </a:r>
          </a:p>
          <a:p>
            <a:r>
              <a:rPr lang="en-US" altLang="zh-CN" dirty="0" smtClean="0"/>
              <a:t>                      &lt;Image</a:t>
            </a:r>
          </a:p>
          <a:p>
            <a:r>
              <a:rPr lang="en-US" altLang="zh-CN" dirty="0" smtClean="0"/>
              <a:t>                        style={</a:t>
            </a:r>
            <a:r>
              <a:rPr lang="en-US" altLang="zh-CN" dirty="0" err="1" smtClean="0"/>
              <a:t>styles.img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                    source={require('./images/p128.png')}</a:t>
            </a:r>
          </a:p>
          <a:p>
            <a:r>
              <a:rPr lang="en-US" altLang="zh-CN" dirty="0" smtClean="0"/>
              <a:t>                      /&gt;</a:t>
            </a:r>
          </a:p>
          <a:p>
            <a:r>
              <a:rPr lang="en-US" altLang="zh-CN" dirty="0" smtClean="0"/>
              <a:t>                    &lt;/View&gt;</a:t>
            </a:r>
          </a:p>
          <a:p>
            <a:r>
              <a:rPr lang="en-US" altLang="zh-CN" dirty="0" smtClean="0"/>
              <a:t>                    &lt;View style={{borderColor:'red',borderWidth:1,width:100,height:100}}&gt;</a:t>
            </a:r>
          </a:p>
          <a:p>
            <a:r>
              <a:rPr lang="en-US" altLang="zh-CN" dirty="0" smtClean="0"/>
              <a:t>                      &lt;Image</a:t>
            </a:r>
          </a:p>
          <a:p>
            <a:r>
              <a:rPr lang="en-US" altLang="zh-CN" dirty="0" smtClean="0"/>
              <a:t>                        style={{width:100,height:100}}</a:t>
            </a:r>
          </a:p>
          <a:p>
            <a:r>
              <a:rPr lang="en-US" altLang="zh-CN" dirty="0" smtClean="0"/>
              <a:t>                        source={{</a:t>
            </a:r>
            <a:r>
              <a:rPr lang="en-US" altLang="zh-CN" dirty="0" err="1" smtClean="0"/>
              <a:t>uri</a:t>
            </a:r>
            <a:r>
              <a:rPr lang="en-US" altLang="zh-CN" dirty="0" smtClean="0"/>
              <a:t>:'http://127.0.0.1/p64.png'}}</a:t>
            </a:r>
          </a:p>
          <a:p>
            <a:r>
              <a:rPr lang="en-US" altLang="zh-CN" dirty="0" smtClean="0"/>
              <a:t>                      /&gt;</a:t>
            </a:r>
          </a:p>
          <a:p>
            <a:r>
              <a:rPr lang="en-US" altLang="zh-CN" dirty="0" smtClean="0"/>
              <a:t>                    &lt;/View&gt;</a:t>
            </a:r>
          </a:p>
          <a:p>
            <a:r>
              <a:rPr lang="en-US" altLang="zh-CN" dirty="0" smtClean="0"/>
              <a:t>                 &lt;/View&gt;</a:t>
            </a:r>
          </a:p>
          <a:p>
            <a:r>
              <a:rPr lang="en-US" altLang="zh-CN" dirty="0" smtClean="0"/>
              <a:t>            )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})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styles=</a:t>
            </a:r>
            <a:r>
              <a:rPr lang="en-US" altLang="zh-CN" dirty="0" err="1" smtClean="0"/>
              <a:t>StyleSheet.create</a:t>
            </a:r>
            <a:r>
              <a:rPr lang="en-US" altLang="zh-CN" dirty="0" smtClean="0"/>
              <a:t>({</a:t>
            </a:r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:{</a:t>
            </a:r>
          </a:p>
          <a:p>
            <a:r>
              <a:rPr lang="en-US" altLang="zh-CN" dirty="0" smtClean="0"/>
              <a:t>     </a:t>
            </a:r>
            <a:r>
              <a:rPr lang="en-US" altLang="zh-CN" dirty="0" err="1" smtClean="0"/>
              <a:t>resizeMode</a:t>
            </a:r>
            <a:r>
              <a:rPr lang="en-US" altLang="zh-CN" dirty="0" smtClean="0"/>
              <a:t>:'contain',</a:t>
            </a:r>
          </a:p>
          <a:p>
            <a:r>
              <a:rPr lang="en-US" altLang="zh-CN" dirty="0" smtClean="0"/>
              <a:t>     height:50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})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025D1-54EB-425C-B080-0D5999C53F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21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render:function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        return(</a:t>
            </a:r>
          </a:p>
          <a:p>
            <a:r>
              <a:rPr lang="en-US" altLang="zh-CN" dirty="0" smtClean="0"/>
              <a:t>                 &lt;View style={{flex:1}}&gt;</a:t>
            </a:r>
          </a:p>
          <a:p>
            <a:r>
              <a:rPr lang="en-US" altLang="zh-CN" dirty="0" smtClean="0"/>
              <a:t>                    &lt;View style={{height:50,backgroundColor:'blue'}}&gt;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&lt;/View&gt;</a:t>
            </a:r>
          </a:p>
          <a:p>
            <a:r>
              <a:rPr lang="en-US" altLang="zh-CN" dirty="0" smtClean="0"/>
              <a:t>                    &lt;View style={{height:50,backgroundColor:'green'}}&gt;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&lt;/View&gt;</a:t>
            </a:r>
          </a:p>
          <a:p>
            <a:r>
              <a:rPr lang="en-US" altLang="zh-CN" dirty="0" smtClean="0"/>
              <a:t>                    &lt;View style={{height:50,backgroundColor:'red'}}&gt;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&lt;/View&gt;</a:t>
            </a:r>
          </a:p>
          <a:p>
            <a:r>
              <a:rPr lang="en-US" altLang="zh-CN" dirty="0" smtClean="0"/>
              <a:t>                 &lt;/View&gt;</a:t>
            </a:r>
          </a:p>
          <a:p>
            <a:r>
              <a:rPr lang="en-US" altLang="zh-CN" dirty="0" smtClean="0"/>
              <a:t>            )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025D1-54EB-425C-B080-0D5999C53F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63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render:function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        return(</a:t>
            </a:r>
          </a:p>
          <a:p>
            <a:r>
              <a:rPr lang="en-US" altLang="zh-CN" dirty="0" smtClean="0"/>
              <a:t>               &lt;Navigator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initialRoute</a:t>
            </a:r>
            <a:r>
              <a:rPr lang="en-US" altLang="zh-CN" dirty="0" smtClean="0"/>
              <a:t>={{name: '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'}}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renderScene</a:t>
            </a:r>
            <a:r>
              <a:rPr lang="en-US" altLang="zh-CN" dirty="0" smtClean="0"/>
              <a:t> = {this._</a:t>
            </a:r>
            <a:r>
              <a:rPr lang="en-US" altLang="zh-CN" dirty="0" err="1" smtClean="0"/>
              <a:t>renderScene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configureScene</a:t>
            </a:r>
            <a:r>
              <a:rPr lang="en-US" altLang="zh-CN" dirty="0" smtClean="0"/>
              <a:t> ={()=&gt;{return </a:t>
            </a:r>
            <a:r>
              <a:rPr lang="en-US" altLang="zh-CN" dirty="0" err="1" smtClean="0"/>
              <a:t>Navigator.SceneConfigs.FloatFromRight</a:t>
            </a:r>
            <a:r>
              <a:rPr lang="en-US" altLang="zh-CN" dirty="0" smtClean="0"/>
              <a:t>}}</a:t>
            </a:r>
          </a:p>
          <a:p>
            <a:r>
              <a:rPr lang="en-US" altLang="zh-CN" dirty="0" smtClean="0"/>
              <a:t>              /&gt;</a:t>
            </a:r>
          </a:p>
          <a:p>
            <a:r>
              <a:rPr lang="en-US" altLang="zh-CN" dirty="0" smtClean="0"/>
              <a:t>            )</a:t>
            </a:r>
          </a:p>
          <a:p>
            <a:r>
              <a:rPr lang="en-US" altLang="zh-CN" dirty="0" smtClean="0"/>
              <a:t>    },</a:t>
            </a:r>
          </a:p>
          <a:p>
            <a:r>
              <a:rPr lang="en-US" altLang="zh-CN" dirty="0" smtClean="0"/>
              <a:t>    _</a:t>
            </a:r>
            <a:r>
              <a:rPr lang="en-US" altLang="zh-CN" dirty="0" err="1" smtClean="0"/>
              <a:t>renderScene:function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route,navigator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if(route.name=='home'){</a:t>
            </a:r>
          </a:p>
          <a:p>
            <a:r>
              <a:rPr lang="en-US" altLang="zh-CN" dirty="0" smtClean="0"/>
              <a:t>          return(&lt;View style={{flex:1,backgroundColor:'#ccc'}}&gt;</a:t>
            </a:r>
          </a:p>
          <a:p>
            <a:r>
              <a:rPr lang="en-US" altLang="zh-CN" dirty="0" smtClean="0"/>
              <a:t>                   &lt;Text </a:t>
            </a:r>
            <a:r>
              <a:rPr lang="en-US" altLang="zh-CN" dirty="0" err="1" smtClean="0"/>
              <a:t>onPress</a:t>
            </a:r>
            <a:r>
              <a:rPr lang="en-US" altLang="zh-CN" dirty="0" smtClean="0"/>
              <a:t>={()=&gt;{</a:t>
            </a:r>
            <a:r>
              <a:rPr lang="en-US" altLang="zh-CN" dirty="0" err="1" smtClean="0"/>
              <a:t>this.onPressBack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route,navigator</a:t>
            </a:r>
            <a:r>
              <a:rPr lang="en-US" altLang="zh-CN" dirty="0" smtClean="0"/>
              <a:t>)}}&gt;home&lt;/Text&gt;</a:t>
            </a:r>
          </a:p>
          <a:p>
            <a:r>
              <a:rPr lang="en-US" altLang="zh-CN" dirty="0" smtClean="0"/>
              <a:t>                 &lt;/View&gt;</a:t>
            </a:r>
          </a:p>
          <a:p>
            <a:r>
              <a:rPr lang="en-US" altLang="zh-CN" dirty="0" smtClean="0"/>
              <a:t>          )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return(&lt;View style={{flex:1,backgroundColor:'blue'}}&gt;</a:t>
            </a:r>
          </a:p>
          <a:p>
            <a:r>
              <a:rPr lang="en-US" altLang="zh-CN" dirty="0" smtClean="0"/>
              <a:t>                &lt;Text </a:t>
            </a:r>
            <a:r>
              <a:rPr lang="en-US" altLang="zh-CN" dirty="0" err="1" smtClean="0"/>
              <a:t>onPress</a:t>
            </a:r>
            <a:r>
              <a:rPr lang="en-US" altLang="zh-CN" dirty="0" smtClean="0"/>
              <a:t>={()=&gt;{this._</a:t>
            </a:r>
            <a:r>
              <a:rPr lang="en-US" altLang="zh-CN" dirty="0" err="1" smtClean="0"/>
              <a:t>onPress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route,navigator</a:t>
            </a:r>
            <a:r>
              <a:rPr lang="en-US" altLang="zh-CN" dirty="0" smtClean="0"/>
              <a:t>)}}&gt;</a:t>
            </a:r>
            <a:r>
              <a:rPr lang="en-US" altLang="zh-CN" dirty="0" err="1" smtClean="0"/>
              <a:t>aa</a:t>
            </a:r>
            <a:r>
              <a:rPr lang="en-US" altLang="zh-CN" dirty="0" smtClean="0"/>
              <a:t>&lt;/Text&gt;</a:t>
            </a:r>
          </a:p>
          <a:p>
            <a:r>
              <a:rPr lang="en-US" altLang="zh-CN" dirty="0" smtClean="0"/>
              <a:t>              &lt;/View&gt;</a:t>
            </a:r>
          </a:p>
          <a:p>
            <a:r>
              <a:rPr lang="en-US" altLang="zh-CN" dirty="0" smtClean="0"/>
              <a:t>        )</a:t>
            </a:r>
          </a:p>
          <a:p>
            <a:r>
              <a:rPr lang="en-US" altLang="zh-CN" dirty="0" smtClean="0"/>
              <a:t>    },</a:t>
            </a:r>
          </a:p>
          <a:p>
            <a:r>
              <a:rPr lang="en-US" altLang="zh-CN" dirty="0" smtClean="0"/>
              <a:t>    _</a:t>
            </a:r>
            <a:r>
              <a:rPr lang="en-US" altLang="zh-CN" dirty="0" err="1" smtClean="0"/>
              <a:t>onPress:function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route,navigator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navigator.push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name:'home</a:t>
            </a:r>
            <a:r>
              <a:rPr lang="en-US" altLang="zh-CN" dirty="0" smtClean="0"/>
              <a:t>'});</a:t>
            </a:r>
          </a:p>
          <a:p>
            <a:r>
              <a:rPr lang="en-US" altLang="zh-CN" dirty="0" smtClean="0"/>
              <a:t>    },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onPressBack:function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route,navigator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navigator.pop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    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025D1-54EB-425C-B080-0D5999C53F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2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98-BF8A-4B01-9615-A6A77E064D53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C0E8-B409-4B9F-B10D-42F9FB95A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98-BF8A-4B01-9615-A6A77E064D53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C0E8-B409-4B9F-B10D-42F9FB95A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98-BF8A-4B01-9615-A6A77E064D53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C0E8-B409-4B9F-B10D-42F9FB95A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98-BF8A-4B01-9615-A6A77E064D53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C0E8-B409-4B9F-B10D-42F9FB95A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98-BF8A-4B01-9615-A6A77E064D53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C0E8-B409-4B9F-B10D-42F9FB95A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98-BF8A-4B01-9615-A6A77E064D53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C0E8-B409-4B9F-B10D-42F9FB95A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98-BF8A-4B01-9615-A6A77E064D53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C0E8-B409-4B9F-B10D-42F9FB95A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98-BF8A-4B01-9615-A6A77E064D53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C0E8-B409-4B9F-B10D-42F9FB95A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98-BF8A-4B01-9615-A6A77E064D53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C0E8-B409-4B9F-B10D-42F9FB95AA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98-BF8A-4B01-9615-A6A77E064D53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C0E8-B409-4B9F-B10D-42F9FB95AA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898-BF8A-4B01-9615-A6A77E064D53}" type="datetimeFigureOut">
              <a:rPr lang="zh-CN" altLang="en-US" smtClean="0"/>
              <a:t>2016/3/3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3C0E8-B409-4B9F-B10D-42F9FB95AA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C43C0E8-B409-4B9F-B10D-42F9FB95AAA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4AE898-BF8A-4B01-9615-A6A77E064D53}" type="datetimeFigureOut">
              <a:rPr lang="zh-CN" altLang="en-US" smtClean="0"/>
              <a:t>2016/3/3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devtools.c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.baidu.com/s/1mg08f2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native.cn/docs/0.20/touchablehighlight.html#cont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ctnative.cn/docs/0.20/touchablewithoutfeedback.html#content" TargetMode="External"/><Relationship Id="rId5" Type="http://schemas.openxmlformats.org/officeDocument/2006/relationships/hyperlink" Target="http://reactnative.cn/docs/0.20/touchableopacity.html#content" TargetMode="External"/><Relationship Id="rId4" Type="http://schemas.openxmlformats.org/officeDocument/2006/relationships/hyperlink" Target="http://reactnative.cn/docs/0.20/touchablenativefeedback.html#cont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16633"/>
            <a:ext cx="7543800" cy="936104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React-native</a:t>
            </a:r>
            <a:r>
              <a:rPr lang="zh-CN" altLang="en-US" sz="3200" dirty="0" smtClean="0">
                <a:solidFill>
                  <a:schemeClr val="tx1"/>
                </a:solidFill>
              </a:rPr>
              <a:t>简介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6624736" cy="5256584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 :</a:t>
            </a:r>
            <a:r>
              <a:rPr lang="en-US" altLang="zh-CN" dirty="0">
                <a:solidFill>
                  <a:schemeClr val="tx1"/>
                </a:solidFill>
              </a:rPr>
              <a:t>React </a:t>
            </a:r>
            <a:r>
              <a:rPr lang="zh-CN" altLang="en-US" dirty="0">
                <a:solidFill>
                  <a:schemeClr val="tx1"/>
                </a:solidFill>
              </a:rPr>
              <a:t>起源于 </a:t>
            </a:r>
            <a:r>
              <a:rPr lang="en-US" altLang="zh-CN" dirty="0">
                <a:solidFill>
                  <a:schemeClr val="tx1"/>
                </a:solidFill>
              </a:rPr>
              <a:t>Facebook </a:t>
            </a:r>
            <a:r>
              <a:rPr lang="zh-CN" altLang="en-US" dirty="0">
                <a:solidFill>
                  <a:schemeClr val="tx1"/>
                </a:solidFill>
              </a:rPr>
              <a:t>的内部</a:t>
            </a:r>
            <a:r>
              <a:rPr lang="zh-CN" altLang="en-US" dirty="0" smtClean="0">
                <a:solidFill>
                  <a:schemeClr val="tx1"/>
                </a:solidFill>
              </a:rPr>
              <a:t>项目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从最早的</a:t>
            </a:r>
            <a:r>
              <a:rPr lang="en-US" altLang="zh-CN" dirty="0">
                <a:solidFill>
                  <a:schemeClr val="tx1"/>
                </a:solidFill>
              </a:rPr>
              <a:t>UI</a:t>
            </a:r>
            <a:r>
              <a:rPr lang="zh-CN" altLang="en-US" dirty="0">
                <a:solidFill>
                  <a:schemeClr val="tx1"/>
                </a:solidFill>
              </a:rPr>
              <a:t>引擎变成了一整套前后端通吃的 </a:t>
            </a:r>
            <a:r>
              <a:rPr lang="en-US" altLang="zh-CN" dirty="0">
                <a:solidFill>
                  <a:schemeClr val="tx1"/>
                </a:solidFill>
              </a:rPr>
              <a:t>Web App </a:t>
            </a:r>
            <a:r>
              <a:rPr lang="zh-CN" altLang="en-US" dirty="0">
                <a:solidFill>
                  <a:schemeClr val="tx1"/>
                </a:solidFill>
              </a:rPr>
              <a:t>解决</a:t>
            </a:r>
            <a:r>
              <a:rPr lang="zh-CN" altLang="en-US" dirty="0" smtClean="0">
                <a:solidFill>
                  <a:schemeClr val="tx1"/>
                </a:solidFill>
              </a:rPr>
              <a:t>方案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2013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月开源</a:t>
            </a:r>
            <a:r>
              <a:rPr lang="en-US" altLang="zh-CN" dirty="0">
                <a:solidFill>
                  <a:schemeClr val="tx1"/>
                </a:solidFill>
              </a:rPr>
              <a:t>,2015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r>
              <a:rPr lang="zh-CN" altLang="en-US" dirty="0">
                <a:solidFill>
                  <a:schemeClr val="tx1"/>
                </a:solidFill>
              </a:rPr>
              <a:t>月出</a:t>
            </a:r>
            <a:r>
              <a:rPr lang="en-US" altLang="zh-CN" dirty="0">
                <a:solidFill>
                  <a:schemeClr val="tx1"/>
                </a:solidFill>
              </a:rPr>
              <a:t>Android</a:t>
            </a:r>
            <a:r>
              <a:rPr lang="zh-CN" altLang="en-US" dirty="0">
                <a:solidFill>
                  <a:schemeClr val="tx1"/>
                </a:solidFill>
              </a:rPr>
              <a:t>解决</a:t>
            </a:r>
            <a:r>
              <a:rPr lang="zh-CN" altLang="en-US" dirty="0" smtClean="0">
                <a:solidFill>
                  <a:schemeClr val="tx1"/>
                </a:solidFill>
              </a:rPr>
              <a:t>方案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2: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chemeClr val="tx1"/>
                </a:solidFill>
              </a:rPr>
              <a:t>learn once, write </a:t>
            </a:r>
            <a:r>
              <a:rPr lang="en-US" altLang="zh-CN" dirty="0" smtClean="0">
                <a:solidFill>
                  <a:schemeClr val="tx1"/>
                </a:solidFill>
              </a:rPr>
              <a:t>anywhere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3:</a:t>
            </a:r>
            <a:r>
              <a:rPr lang="zh-CN" altLang="en-US" dirty="0" smtClean="0">
                <a:solidFill>
                  <a:schemeClr val="tx1"/>
                </a:solidFill>
              </a:rPr>
              <a:t>状态机</a:t>
            </a:r>
            <a:r>
              <a:rPr lang="en-US" altLang="zh-CN" dirty="0" smtClean="0">
                <a:solidFill>
                  <a:schemeClr val="tx1"/>
                </a:solidFill>
              </a:rPr>
              <a:t>:React</a:t>
            </a:r>
            <a:r>
              <a:rPr lang="zh-CN" altLang="en-US" dirty="0" smtClean="0">
                <a:solidFill>
                  <a:schemeClr val="tx1"/>
                </a:solidFill>
              </a:rPr>
              <a:t>的一大创新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内置状态机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初始有一个状态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用于操作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导致状态变化，从而触发更新。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4:</a:t>
            </a:r>
            <a:r>
              <a:rPr lang="zh-CN" altLang="en-US" dirty="0" smtClean="0">
                <a:solidFill>
                  <a:schemeClr val="tx1"/>
                </a:solidFill>
              </a:rPr>
              <a:t>主要原理</a:t>
            </a:r>
            <a:r>
              <a:rPr lang="en-US" altLang="zh-CN" dirty="0" smtClean="0">
                <a:solidFill>
                  <a:schemeClr val="tx1"/>
                </a:solidFill>
              </a:rPr>
              <a:t>:</a:t>
            </a:r>
            <a:r>
              <a:rPr lang="zh-CN" altLang="en-US" dirty="0" smtClean="0">
                <a:solidFill>
                  <a:schemeClr val="tx1"/>
                </a:solidFill>
              </a:rPr>
              <a:t>虚拟</a:t>
            </a:r>
            <a:r>
              <a:rPr lang="en-US" altLang="zh-CN" dirty="0" smtClean="0">
                <a:solidFill>
                  <a:schemeClr val="tx1"/>
                </a:solidFill>
              </a:rPr>
              <a:t>DOM,</a:t>
            </a:r>
            <a:r>
              <a:rPr lang="zh-CN" altLang="en-US" dirty="0" smtClean="0">
                <a:solidFill>
                  <a:schemeClr val="tx1"/>
                </a:solidFill>
              </a:rPr>
              <a:t>一般的</a:t>
            </a:r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r>
              <a:rPr lang="zh-CN" altLang="en-US" dirty="0" smtClean="0">
                <a:solidFill>
                  <a:schemeClr val="tx1"/>
                </a:solidFill>
              </a:rPr>
              <a:t>应用都是直接操作</a:t>
            </a:r>
            <a:r>
              <a:rPr lang="en-US" altLang="zh-CN" dirty="0">
                <a:solidFill>
                  <a:schemeClr val="tx1"/>
                </a:solidFill>
              </a:rPr>
              <a:t>DOM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而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</a:rPr>
              <a:t>eact</a:t>
            </a:r>
            <a:r>
              <a:rPr lang="zh-CN" altLang="en-US" dirty="0" smtClean="0">
                <a:solidFill>
                  <a:schemeClr val="tx1"/>
                </a:solidFill>
              </a:rPr>
              <a:t>通过抽象一个对象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来描述</a:t>
            </a:r>
            <a:r>
              <a:rPr lang="en-US" altLang="zh-CN" dirty="0">
                <a:solidFill>
                  <a:schemeClr val="tx1"/>
                </a:solidFill>
              </a:rPr>
              <a:t>DOM</a:t>
            </a:r>
            <a:r>
              <a:rPr lang="zh-CN" altLang="en-US" dirty="0" smtClean="0">
                <a:solidFill>
                  <a:schemeClr val="tx1"/>
                </a:solidFill>
              </a:rPr>
              <a:t>的结构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zh-CN" altLang="en-US" dirty="0" smtClean="0">
                <a:solidFill>
                  <a:schemeClr val="tx1"/>
                </a:solidFill>
              </a:rPr>
              <a:t>直接去修改虚拟的</a:t>
            </a:r>
            <a:r>
              <a:rPr lang="en-US" altLang="zh-CN" dirty="0">
                <a:solidFill>
                  <a:schemeClr val="tx1"/>
                </a:solidFill>
              </a:rPr>
              <a:t>DOM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由</a:t>
            </a:r>
            <a:r>
              <a:rPr lang="en-US" altLang="zh-CN" dirty="0" smtClean="0">
                <a:solidFill>
                  <a:schemeClr val="tx1"/>
                </a:solidFill>
              </a:rPr>
              <a:t>React</a:t>
            </a:r>
            <a:r>
              <a:rPr lang="zh-CN" altLang="en-US" dirty="0" smtClean="0">
                <a:solidFill>
                  <a:schemeClr val="tx1"/>
                </a:solidFill>
              </a:rPr>
              <a:t>去管理更新真实的</a:t>
            </a:r>
            <a:r>
              <a:rPr lang="en-US" altLang="zh-CN" dirty="0">
                <a:solidFill>
                  <a:schemeClr val="tx1"/>
                </a:solidFill>
              </a:rPr>
              <a:t>DOM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（组件内置的</a:t>
            </a:r>
            <a:r>
              <a:rPr lang="en-US" altLang="zh-CN" dirty="0" smtClean="0">
                <a:solidFill>
                  <a:schemeClr val="tx1"/>
                </a:solidFill>
              </a:rPr>
              <a:t>diff</a:t>
            </a:r>
            <a:r>
              <a:rPr lang="zh-CN" altLang="en-US" dirty="0" smtClean="0">
                <a:solidFill>
                  <a:schemeClr val="tx1"/>
                </a:solidFill>
              </a:rPr>
              <a:t>算法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只要更新数据</a:t>
            </a:r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r>
              <a:rPr lang="zh-CN" altLang="en-US" dirty="0" smtClean="0">
                <a:solidFill>
                  <a:schemeClr val="tx1"/>
                </a:solidFill>
              </a:rPr>
              <a:t>它自动算出需要更新</a:t>
            </a:r>
            <a:r>
              <a:rPr lang="en-US" altLang="zh-CN" dirty="0" err="1" smtClean="0">
                <a:solidFill>
                  <a:schemeClr val="tx1"/>
                </a:solidFill>
              </a:rPr>
              <a:t>dom</a:t>
            </a:r>
            <a:r>
              <a:rPr lang="zh-CN" altLang="en-US" dirty="0" smtClean="0">
                <a:solidFill>
                  <a:schemeClr val="tx1"/>
                </a:solidFill>
              </a:rPr>
              <a:t>的最小消耗。）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：环境 </a:t>
            </a:r>
            <a:r>
              <a:rPr lang="en-US" altLang="zh-CN" dirty="0" smtClean="0">
                <a:solidFill>
                  <a:schemeClr val="tx1"/>
                </a:solidFill>
              </a:rPr>
              <a:t>Windows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0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页面跳</a:t>
            </a:r>
            <a:r>
              <a:rPr lang="zh-CN" altLang="en-US" sz="3200" dirty="0"/>
              <a:t>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Navigator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）一个应用只有一个</a:t>
            </a:r>
            <a:r>
              <a:rPr lang="en-US" altLang="zh-CN" sz="1600" dirty="0" smtClean="0"/>
              <a:t>Navigator</a:t>
            </a:r>
            <a:r>
              <a:rPr lang="zh-CN" altLang="en-US" sz="1600" dirty="0" smtClean="0"/>
              <a:t>对象，初始的时候向页面写入一个</a:t>
            </a:r>
            <a:r>
              <a:rPr lang="en-US" altLang="zh-CN" sz="1600" dirty="0" smtClean="0"/>
              <a:t>Navigator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2</a:t>
            </a:r>
            <a:r>
              <a:rPr lang="zh-CN" altLang="en-US" sz="1600" dirty="0" smtClean="0"/>
              <a:t>）</a:t>
            </a:r>
            <a:r>
              <a:rPr lang="en-US" altLang="zh-CN" sz="1600" dirty="0" err="1" smtClean="0"/>
              <a:t>initialRoute</a:t>
            </a:r>
            <a:r>
              <a:rPr lang="zh-CN" altLang="en-US" sz="1600" dirty="0" smtClean="0"/>
              <a:t>属性初始化路由，</a:t>
            </a:r>
            <a:r>
              <a:rPr lang="en-US" altLang="zh-CN" sz="1600" dirty="0" err="1" smtClean="0"/>
              <a:t>renderScene</a:t>
            </a:r>
            <a:r>
              <a:rPr lang="zh-CN" altLang="en-US" sz="1600" dirty="0" smtClean="0"/>
              <a:t>方法渲染界面，并把初始化的路由和</a:t>
            </a:r>
            <a:r>
              <a:rPr lang="en-US" altLang="zh-CN" sz="1600" dirty="0" smtClean="0"/>
              <a:t>navigator</a:t>
            </a:r>
            <a:r>
              <a:rPr lang="zh-CN" altLang="en-US" sz="1600" dirty="0" smtClean="0"/>
              <a:t>对象作为参数传给</a:t>
            </a:r>
            <a:r>
              <a:rPr lang="en-US" altLang="zh-CN" sz="1600" dirty="0" err="1" smtClean="0"/>
              <a:t>renderScene</a:t>
            </a:r>
            <a:r>
              <a:rPr lang="zh-CN" altLang="en-US" sz="1600" dirty="0" smtClean="0"/>
              <a:t>方法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3</a:t>
            </a:r>
            <a:r>
              <a:rPr lang="zh-CN" altLang="en-US" sz="1600" dirty="0" smtClean="0"/>
              <a:t>）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navigator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route</a:t>
            </a:r>
            <a:r>
              <a:rPr lang="zh-CN" altLang="en-US" sz="1600" dirty="0" smtClean="0"/>
              <a:t>对象一发生变化，页面就会跳转 </a:t>
            </a:r>
            <a:r>
              <a:rPr lang="en-US" altLang="zh-CN" sz="1600" dirty="0" err="1" smtClean="0"/>
              <a:t>navigator.push</a:t>
            </a:r>
            <a:r>
              <a:rPr lang="en-US" altLang="zh-CN" sz="1600" dirty="0" smtClean="0"/>
              <a:t>({}) ,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navigator.pop</a:t>
            </a:r>
            <a:r>
              <a:rPr lang="en-US" altLang="zh-CN" sz="1600" dirty="0" smtClean="0"/>
              <a:t>()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824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开发环境搭建 一（</a:t>
            </a:r>
            <a:r>
              <a:rPr lang="en-US" altLang="zh-CN" sz="3200" dirty="0" smtClean="0"/>
              <a:t>Android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，到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官网下载安装。</a:t>
            </a:r>
            <a:endParaRPr lang="en-US" altLang="zh-CN" dirty="0" smtClean="0"/>
          </a:p>
          <a:p>
            <a:pPr marL="114300" indent="0">
              <a:buNone/>
            </a:pPr>
            <a:r>
              <a:rPr lang="zh-CN" altLang="en-US" sz="1600" dirty="0" smtClean="0"/>
              <a:t>      </a:t>
            </a:r>
            <a:r>
              <a:rPr lang="en-US" altLang="zh-CN" sz="1600" dirty="0" smtClean="0"/>
              <a:t>1)</a:t>
            </a:r>
            <a:r>
              <a:rPr lang="zh-CN" altLang="en-US" sz="1600" dirty="0" smtClean="0"/>
              <a:t>  环境</a:t>
            </a:r>
            <a:r>
              <a:rPr lang="zh-CN" altLang="en-US" sz="1600" dirty="0"/>
              <a:t>变量</a:t>
            </a:r>
            <a:r>
              <a:rPr lang="zh-CN" altLang="en-US" sz="1600" dirty="0" smtClean="0"/>
              <a:t>：</a:t>
            </a:r>
            <a:r>
              <a:rPr lang="zh-CN" altLang="en-US" sz="1600" b="1" dirty="0"/>
              <a:t>系统</a:t>
            </a:r>
            <a:r>
              <a:rPr lang="zh-CN" altLang="en-US" sz="1600" b="1" dirty="0" smtClean="0"/>
              <a:t>变量：键： </a:t>
            </a:r>
            <a:r>
              <a:rPr lang="en-US" altLang="zh-CN" sz="1600" dirty="0" smtClean="0"/>
              <a:t>JAVA_HOME  </a:t>
            </a:r>
            <a:r>
              <a:rPr lang="zh-CN" altLang="en-US" sz="1600" dirty="0" smtClean="0"/>
              <a:t>值：</a:t>
            </a:r>
            <a:r>
              <a:rPr lang="en-US" altLang="zh-CN" sz="1600" dirty="0" smtClean="0"/>
              <a:t>C</a:t>
            </a:r>
            <a:r>
              <a:rPr lang="en-US" altLang="zh-CN" sz="1600" dirty="0"/>
              <a:t>:\Program Files\Java\jdk1.8.0_71 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	                </a:t>
            </a:r>
            <a:r>
              <a:rPr lang="zh-CN" altLang="en-US" sz="1600" b="1" dirty="0" smtClean="0"/>
              <a:t>环境</a:t>
            </a:r>
            <a:r>
              <a:rPr lang="zh-CN" altLang="en-US" sz="1600" b="1" dirty="0"/>
              <a:t>变量 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path</a:t>
            </a:r>
            <a:r>
              <a:rPr lang="zh-CN" altLang="en-US" sz="1600" b="1" dirty="0" smtClean="0"/>
              <a:t>）：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%JAVA_HOME%\bin 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 smtClean="0"/>
              <a:t>      2) </a:t>
            </a:r>
            <a:r>
              <a:rPr lang="zh-CN" altLang="en-US" sz="1600" dirty="0" smtClean="0"/>
              <a:t>在控制运行 </a:t>
            </a:r>
            <a:r>
              <a:rPr lang="en-US" altLang="zh-CN" sz="1600" dirty="0" err="1" smtClean="0"/>
              <a:t>javac</a:t>
            </a:r>
            <a:r>
              <a:rPr lang="en-US" altLang="zh-CN" sz="1600" dirty="0" smtClean="0"/>
              <a:t> –version</a:t>
            </a:r>
            <a:r>
              <a:rPr lang="zh-CN" altLang="en-US" sz="1600" dirty="0" smtClean="0"/>
              <a:t>，出现版本号，则说明已安装配置好。</a:t>
            </a:r>
            <a:endParaRPr lang="en-US" altLang="zh-CN" sz="1600" dirty="0" smtClean="0"/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安装</a:t>
            </a:r>
            <a:r>
              <a:rPr lang="en-US" altLang="zh-CN" dirty="0"/>
              <a:t>Android SDK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1)</a:t>
            </a:r>
            <a:r>
              <a:rPr lang="zh-CN" altLang="en-US" sz="1600" dirty="0" smtClean="0"/>
              <a:t>：下载地址页面 </a:t>
            </a:r>
            <a:r>
              <a:rPr lang="en-US" altLang="zh-CN" sz="1600" dirty="0" smtClean="0">
                <a:hlinkClick r:id="rId3"/>
              </a:rPr>
              <a:t>http</a:t>
            </a:r>
            <a:r>
              <a:rPr lang="en-US" altLang="zh-CN" sz="1600" dirty="0">
                <a:hlinkClick r:id="rId3"/>
              </a:rPr>
              <a:t>://androiddevtools.cn</a:t>
            </a:r>
            <a:r>
              <a:rPr lang="en-US" altLang="zh-CN" sz="1600" dirty="0" smtClean="0">
                <a:hlinkClick r:id="rId3"/>
              </a:rPr>
              <a:t>/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找到</a:t>
            </a:r>
            <a:r>
              <a:rPr lang="en-US" altLang="zh-CN" sz="1600" dirty="0"/>
              <a:t>SDK </a:t>
            </a:r>
            <a:r>
              <a:rPr lang="en-US" altLang="zh-CN" sz="1600" dirty="0" smtClean="0"/>
              <a:t>Tools </a:t>
            </a:r>
            <a:r>
              <a:rPr lang="zh-CN" altLang="en-US" sz="1600" dirty="0" smtClean="0"/>
              <a:t>栏，下载</a:t>
            </a:r>
            <a:r>
              <a:rPr lang="en-US" altLang="zh-CN" sz="1600" dirty="0" smtClean="0">
                <a:hlinkClick r:id="rId4"/>
              </a:rPr>
              <a:t>android-sdk_r24.3.4-windows.zip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解</a:t>
            </a:r>
            <a:r>
              <a:rPr lang="zh-CN" altLang="en-US" sz="1600" dirty="0" smtClean="0"/>
              <a:t>压即可使用。我们下载的仅仅是一个 </a:t>
            </a:r>
            <a:r>
              <a:rPr lang="en-US" altLang="zh-CN" sz="1600" dirty="0" err="1" smtClean="0"/>
              <a:t>sdk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管理工具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2</a:t>
            </a:r>
            <a:r>
              <a:rPr lang="en-US" altLang="zh-CN" sz="1600" dirty="0"/>
              <a:t>)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解</a:t>
            </a:r>
            <a:r>
              <a:rPr lang="zh-CN" altLang="en-US" sz="1600" dirty="0" smtClean="0"/>
              <a:t>压后，运行 </a:t>
            </a:r>
            <a:r>
              <a:rPr lang="en-US" altLang="zh-CN" sz="1600" dirty="0"/>
              <a:t>SDK </a:t>
            </a:r>
            <a:r>
              <a:rPr lang="en-US" altLang="zh-CN" sz="1600" dirty="0" smtClean="0"/>
              <a:t>Manager.exe </a:t>
            </a:r>
            <a:r>
              <a:rPr lang="zh-CN" altLang="en-US" sz="1600" dirty="0" smtClean="0"/>
              <a:t>，设置好镜像地址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见备注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 ，并下载，请保持所安装的包都是最新的</a:t>
            </a:r>
            <a:r>
              <a:rPr lang="en-US" altLang="zh-CN" sz="1600" dirty="0" smtClean="0"/>
              <a:t>   </a:t>
            </a:r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3)</a:t>
            </a:r>
            <a:r>
              <a:rPr lang="zh-CN" altLang="en-US" sz="1600" dirty="0" smtClean="0"/>
              <a:t>：环境变量：</a:t>
            </a:r>
            <a:r>
              <a:rPr lang="zh-CN" altLang="en-US" sz="1600" b="1" dirty="0" smtClean="0"/>
              <a:t>系统变量 </a:t>
            </a:r>
            <a:r>
              <a:rPr lang="zh-CN" altLang="en-US" sz="1600" dirty="0" smtClean="0"/>
              <a:t>键 </a:t>
            </a:r>
            <a:r>
              <a:rPr lang="en-US" altLang="zh-CN" sz="1600" dirty="0" smtClean="0"/>
              <a:t>ANDROID_HOME  </a:t>
            </a:r>
            <a:r>
              <a:rPr lang="zh-CN" altLang="en-US" sz="1600" dirty="0" smtClean="0"/>
              <a:t>值：</a:t>
            </a:r>
            <a:r>
              <a:rPr lang="en-US" altLang="zh-CN" sz="1600" dirty="0" smtClean="0"/>
              <a:t>D</a:t>
            </a:r>
            <a:r>
              <a:rPr lang="en-US" altLang="zh-CN" sz="1600" dirty="0"/>
              <a:t>:\</a:t>
            </a:r>
            <a:r>
              <a:rPr lang="en-US" altLang="zh-CN" sz="1600" dirty="0" smtClean="0"/>
              <a:t>android-sdk-windows</a:t>
            </a:r>
            <a:r>
              <a:rPr lang="zh-CN" altLang="en-US" sz="1600" dirty="0"/>
              <a:t> 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    </a:t>
            </a:r>
            <a:r>
              <a:rPr lang="zh-CN" altLang="en-US" sz="1600" b="1" dirty="0" smtClean="0"/>
              <a:t>环境变量（</a:t>
            </a:r>
            <a:r>
              <a:rPr lang="en-US" altLang="zh-CN" sz="1600" b="1" dirty="0" smtClean="0"/>
              <a:t>path</a:t>
            </a:r>
            <a:r>
              <a:rPr lang="zh-CN" altLang="en-US" sz="1600" b="1" dirty="0" smtClean="0"/>
              <a:t>） </a:t>
            </a:r>
            <a:r>
              <a:rPr lang="zh-CN" altLang="en-US" sz="1600" dirty="0" smtClean="0"/>
              <a:t>中添加 </a:t>
            </a:r>
            <a:r>
              <a:rPr lang="en-US" altLang="zh-CN" sz="1600" dirty="0" smtClean="0"/>
              <a:t>%</a:t>
            </a:r>
            <a:r>
              <a:rPr lang="en-US" altLang="zh-CN" sz="1600" dirty="0"/>
              <a:t>ANDROID_HOME%\</a:t>
            </a:r>
            <a:r>
              <a:rPr lang="en-US" altLang="zh-CN" sz="1600" dirty="0" smtClean="0"/>
              <a:t>tools</a:t>
            </a:r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                                       %</a:t>
            </a:r>
            <a:r>
              <a:rPr lang="en-US" altLang="zh-CN" sz="1600" dirty="0"/>
              <a:t>ANDROID_HOME%\</a:t>
            </a:r>
            <a:r>
              <a:rPr lang="en-US" altLang="zh-CN" sz="1600" dirty="0" smtClean="0"/>
              <a:t>platform-tools</a:t>
            </a:r>
          </a:p>
          <a:p>
            <a:pPr marL="114300" indent="0">
              <a:buNone/>
            </a:pPr>
            <a:r>
              <a:rPr lang="en-US" altLang="zh-CN" sz="1600" dirty="0" smtClean="0"/>
              <a:t>     4)</a:t>
            </a:r>
            <a:r>
              <a:rPr lang="zh-CN" altLang="en-US" sz="1600" dirty="0" smtClean="0"/>
              <a:t>：控制台运行：</a:t>
            </a:r>
            <a:r>
              <a:rPr lang="en-US" altLang="zh-CN" sz="1600" dirty="0" smtClean="0"/>
              <a:t>android  </a:t>
            </a:r>
            <a:r>
              <a:rPr lang="zh-CN" altLang="en-US" sz="1600" dirty="0" smtClean="0"/>
              <a:t>和 </a:t>
            </a:r>
            <a:r>
              <a:rPr lang="en-US" altLang="zh-CN" sz="1600" dirty="0" err="1" smtClean="0"/>
              <a:t>adb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命令 ，则证明安装好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4006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开发环境</a:t>
            </a:r>
            <a:r>
              <a:rPr lang="zh-CN" altLang="en-US" sz="3200" dirty="0" smtClean="0"/>
              <a:t>搭建 二（</a:t>
            </a:r>
            <a:r>
              <a:rPr lang="en-US" altLang="zh-CN" sz="3200" dirty="0"/>
              <a:t>Android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：安装安卓模拟器 </a:t>
            </a:r>
            <a:r>
              <a:rPr lang="en-US" altLang="zh-CN" dirty="0" err="1"/>
              <a:t>Genymotion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 smtClean="0"/>
              <a:t>      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）由于</a:t>
            </a:r>
            <a:r>
              <a:rPr lang="en-US" altLang="zh-CN" sz="1600" dirty="0" err="1" smtClean="0"/>
              <a:t>sdk</a:t>
            </a:r>
            <a:r>
              <a:rPr lang="zh-CN" altLang="en-US" sz="1600" dirty="0" smtClean="0"/>
              <a:t>自带的模拟器反应太慢，推荐安装这个模拟器，安装过程中需要注册账号，来免费试用，安装过程傻瓜试，略</a:t>
            </a:r>
            <a:r>
              <a:rPr lang="en-US" altLang="zh-CN" sz="1600" dirty="0" smtClean="0"/>
              <a:t>…</a:t>
            </a:r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2</a:t>
            </a:r>
            <a:r>
              <a:rPr lang="zh-CN" altLang="en-US" sz="1600" dirty="0" smtClean="0"/>
              <a:t>）安装好以后，你应该可以启动一个手机模拟器</a:t>
            </a:r>
            <a:endParaRPr lang="en-US" altLang="zh-CN" sz="1600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：安装 </a:t>
            </a:r>
            <a:r>
              <a:rPr lang="en-US" altLang="zh-CN" dirty="0" err="1" smtClean="0"/>
              <a:t>nodejs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dirty="0" smtClean="0"/>
              <a:t>      </a:t>
            </a:r>
            <a:r>
              <a:rPr lang="en-US" altLang="zh-CN" sz="1600" dirty="0" smtClean="0"/>
              <a:t>1)  </a:t>
            </a:r>
            <a:r>
              <a:rPr lang="zh-CN" altLang="en-US" sz="1600" dirty="0" smtClean="0"/>
              <a:t>由于</a:t>
            </a:r>
            <a:r>
              <a:rPr lang="en-US" altLang="zh-CN" sz="1600" dirty="0" smtClean="0"/>
              <a:t>React</a:t>
            </a:r>
            <a:r>
              <a:rPr lang="zh-CN" altLang="en-US" sz="1600" dirty="0" smtClean="0"/>
              <a:t>基于</a:t>
            </a:r>
            <a:r>
              <a:rPr lang="en-US" altLang="zh-CN" sz="1600" dirty="0" err="1" smtClean="0"/>
              <a:t>npm</a:t>
            </a:r>
            <a:r>
              <a:rPr lang="zh-CN" altLang="en-US" sz="1600" dirty="0" smtClean="0"/>
              <a:t>来管理包，所以为了以后的方便，请到</a:t>
            </a:r>
            <a:r>
              <a:rPr lang="en-US" altLang="zh-CN" sz="1600" dirty="0" err="1" smtClean="0"/>
              <a:t>nodejs</a:t>
            </a:r>
            <a:r>
              <a:rPr lang="zh-CN" altLang="en-US" sz="1600" dirty="0" smtClean="0"/>
              <a:t>官网下载安装好。安装过程傻瓜试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2</a:t>
            </a:r>
            <a:r>
              <a:rPr lang="zh-CN" altLang="en-US" sz="1600" dirty="0" smtClean="0"/>
              <a:t>）安装好以后控制台可以运行 </a:t>
            </a:r>
            <a:r>
              <a:rPr lang="en-US" altLang="zh-CN" sz="1600" dirty="0" smtClean="0"/>
              <a:t>node   --version </a:t>
            </a:r>
            <a:r>
              <a:rPr lang="zh-CN" altLang="en-US" sz="1600" dirty="0" smtClean="0"/>
              <a:t>和  </a:t>
            </a:r>
            <a:r>
              <a:rPr lang="en-US" altLang="zh-CN" sz="1600" dirty="0" err="1" smtClean="0"/>
              <a:t>npm</a:t>
            </a:r>
            <a:r>
              <a:rPr lang="en-US" altLang="zh-CN" sz="1600" dirty="0" smtClean="0"/>
              <a:t> --version  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zh-CN" altLang="en-US" dirty="0"/>
              <a:t>安装 </a:t>
            </a:r>
            <a:r>
              <a:rPr lang="en-US" altLang="zh-CN" dirty="0" smtClean="0"/>
              <a:t>react-native </a:t>
            </a:r>
            <a:r>
              <a:rPr lang="zh-CN" altLang="en-US" dirty="0" smtClean="0"/>
              <a:t>命令行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1600" dirty="0" smtClean="0"/>
              <a:t>       1</a:t>
            </a:r>
            <a:r>
              <a:rPr lang="zh-CN" altLang="en-US" sz="1600" dirty="0" smtClean="0"/>
              <a:t>）</a:t>
            </a:r>
            <a:r>
              <a:rPr lang="en-US" altLang="zh-CN" sz="1600" dirty="0" err="1"/>
              <a:t>npm</a:t>
            </a:r>
            <a:r>
              <a:rPr lang="en-US" altLang="zh-CN" sz="1600" dirty="0"/>
              <a:t> install -g </a:t>
            </a:r>
            <a:r>
              <a:rPr lang="en-US" altLang="zh-CN" sz="1600" dirty="0" smtClean="0"/>
              <a:t>react-native-cli</a:t>
            </a:r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2</a:t>
            </a:r>
            <a:r>
              <a:rPr lang="zh-CN" altLang="en-US" sz="1600" dirty="0" smtClean="0"/>
              <a:t>）安装好以后控制台可以运行 </a:t>
            </a:r>
            <a:r>
              <a:rPr lang="en-US" altLang="zh-CN" sz="1600" dirty="0"/>
              <a:t>react-native </a:t>
            </a:r>
            <a:r>
              <a:rPr lang="en-US" altLang="zh-CN" sz="1600" dirty="0" smtClean="0"/>
              <a:t>–version  </a:t>
            </a:r>
          </a:p>
          <a:p>
            <a:pPr marL="114300" indent="0">
              <a:buNone/>
            </a:pPr>
            <a:endParaRPr lang="en-US" altLang="zh-CN" sz="1600" dirty="0"/>
          </a:p>
          <a:p>
            <a:pPr marL="114300" indent="0">
              <a:buNone/>
            </a:pPr>
            <a:r>
              <a:rPr lang="zh-CN" altLang="en-US" sz="1600" dirty="0" smtClean="0"/>
              <a:t>到这一步所有配置已完成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292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初始化一个项目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：初始化一个 </a:t>
            </a:r>
            <a:r>
              <a:rPr lang="en-US" altLang="zh-CN" dirty="0" smtClean="0"/>
              <a:t>react-native </a:t>
            </a:r>
            <a:r>
              <a:rPr lang="zh-CN" altLang="en-US" dirty="0" smtClean="0"/>
              <a:t>项目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sz="1600" dirty="0" smtClean="0"/>
              <a:t>      1</a:t>
            </a:r>
            <a:r>
              <a:rPr lang="zh-CN" altLang="en-US" sz="1600" dirty="0" smtClean="0"/>
              <a:t>）运行命令 </a:t>
            </a:r>
            <a:r>
              <a:rPr lang="en-US" altLang="zh-CN" sz="1600" dirty="0"/>
              <a:t>react-native 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MyProject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来初始化一个名称叫 </a:t>
            </a:r>
            <a:r>
              <a:rPr lang="en-US" altLang="zh-CN" sz="1600" dirty="0" err="1" smtClean="0"/>
              <a:t>MyProject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的项目，初始化项目的时间稍长，请耐心等待，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2</a:t>
            </a:r>
            <a:r>
              <a:rPr lang="zh-CN" altLang="en-US" sz="1600" dirty="0" smtClean="0"/>
              <a:t>）部署项目到模拟器，请确保模拟器打开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 smtClean="0"/>
              <a:t>            cd </a:t>
            </a:r>
            <a:r>
              <a:rPr lang="en-US" altLang="zh-CN" sz="1600" dirty="0" err="1"/>
              <a:t>MyProject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进入项目目录，运行 </a:t>
            </a:r>
            <a:r>
              <a:rPr lang="en-US" altLang="zh-CN" sz="1600" dirty="0"/>
              <a:t>react-native </a:t>
            </a:r>
            <a:r>
              <a:rPr lang="en-US" altLang="zh-CN" sz="1600" dirty="0" smtClean="0"/>
              <a:t>start </a:t>
            </a:r>
            <a:r>
              <a:rPr lang="zh-CN" altLang="en-US" sz="1600" dirty="0" smtClean="0"/>
              <a:t>，然后再开启一个命令窗口，</a:t>
            </a:r>
            <a:r>
              <a:rPr lang="en-US" altLang="zh-CN" sz="1600" dirty="0"/>
              <a:t> </a:t>
            </a:r>
            <a:r>
              <a:rPr lang="zh-CN" altLang="en-US" sz="1600" dirty="0" smtClean="0"/>
              <a:t>运行 </a:t>
            </a:r>
            <a:r>
              <a:rPr lang="en-US" altLang="zh-CN" sz="1600" dirty="0" smtClean="0"/>
              <a:t>react-native run-android </a:t>
            </a:r>
            <a:r>
              <a:rPr lang="zh-CN" altLang="en-US" sz="1600" dirty="0" smtClean="0"/>
              <a:t>部署项目，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</a:t>
            </a:r>
            <a:r>
              <a:rPr lang="zh-CN" altLang="en-US" sz="1600" dirty="0" smtClean="0"/>
              <a:t>如果出现红屏，则修改  </a:t>
            </a:r>
            <a:r>
              <a:rPr lang="en-US" altLang="zh-CN" sz="1600" dirty="0" err="1" smtClean="0"/>
              <a:t>Dev</a:t>
            </a:r>
            <a:r>
              <a:rPr lang="en-US" altLang="zh-CN" sz="1600" dirty="0" smtClean="0"/>
              <a:t> Settings </a:t>
            </a:r>
            <a:r>
              <a:rPr lang="zh-CN" altLang="en-US" sz="1600" dirty="0" smtClean="0"/>
              <a:t>的 </a:t>
            </a:r>
            <a:r>
              <a:rPr lang="en-US" altLang="zh-CN" sz="1600" dirty="0" smtClean="0"/>
              <a:t>Debug server host … </a:t>
            </a:r>
            <a:r>
              <a:rPr lang="zh-CN" altLang="en-US" sz="1600" dirty="0" smtClean="0"/>
              <a:t>（</a:t>
            </a:r>
            <a:r>
              <a:rPr lang="en-US" altLang="zh-CN" sz="1600" dirty="0" err="1" smtClean="0"/>
              <a:t>ip</a:t>
            </a:r>
            <a:r>
              <a:rPr lang="zh-CN" altLang="en-US" sz="1600" dirty="0" smtClean="0"/>
              <a:t>地址保持和电脑一致，端口</a:t>
            </a:r>
            <a:r>
              <a:rPr lang="en-US" altLang="zh-CN" sz="1600" dirty="0" smtClean="0"/>
              <a:t>8081</a:t>
            </a:r>
            <a:r>
              <a:rPr lang="zh-CN" altLang="en-US" sz="1600" dirty="0" smtClean="0"/>
              <a:t>），再 </a:t>
            </a:r>
            <a:r>
              <a:rPr lang="en-US" altLang="zh-CN" sz="1600" dirty="0" smtClean="0"/>
              <a:t>Reload JS </a:t>
            </a:r>
            <a:r>
              <a:rPr lang="zh-CN" altLang="en-US" sz="1600" dirty="0" smtClean="0"/>
              <a:t>就</a:t>
            </a:r>
            <a:r>
              <a:rPr lang="en-US" altLang="zh-CN" sz="1600" dirty="0" smtClean="0"/>
              <a:t>ok</a:t>
            </a:r>
            <a:r>
              <a:rPr lang="zh-CN" altLang="en-US" sz="1600" dirty="0" smtClean="0"/>
              <a:t>了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</a:t>
            </a:r>
            <a:r>
              <a:rPr lang="zh-CN" altLang="en-US" sz="1600" dirty="0" smtClean="0"/>
              <a:t>注：部署的过程会去下载一个 </a:t>
            </a:r>
            <a:r>
              <a:rPr lang="en-US" altLang="zh-CN" sz="1600" dirty="0" smtClean="0"/>
              <a:t>services.gradle.org/distributions/gradle-2.4-all.zip </a:t>
            </a:r>
            <a:r>
              <a:rPr lang="zh-CN" altLang="en-US" sz="1600" dirty="0" smtClean="0"/>
              <a:t>的文件，这个过程非常缓慢，如果等不及的话，可以通过其他方式下载好，再修改 </a:t>
            </a:r>
            <a:r>
              <a:rPr lang="en-US" altLang="zh-CN" sz="1600" dirty="0" smtClean="0"/>
              <a:t>android\</a:t>
            </a:r>
            <a:r>
              <a:rPr lang="en-US" altLang="zh-CN" sz="1600" dirty="0" err="1" smtClean="0"/>
              <a:t>gradle</a:t>
            </a:r>
            <a:r>
              <a:rPr lang="en-US" altLang="zh-CN" sz="1600" dirty="0" smtClean="0"/>
              <a:t>\wrapper\</a:t>
            </a:r>
            <a:r>
              <a:rPr lang="en-US" altLang="zh-CN" sz="1600" dirty="0" err="1" smtClean="0"/>
              <a:t>gradle-wrapper.properties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文件的 </a:t>
            </a:r>
            <a:r>
              <a:rPr lang="en-US" altLang="zh-CN" sz="1600" dirty="0" err="1" smtClean="0"/>
              <a:t>distributionUrl</a:t>
            </a:r>
            <a:r>
              <a:rPr lang="zh-CN" altLang="en-US" sz="1600" dirty="0" smtClean="0"/>
              <a:t>属性，修改下载地址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3</a:t>
            </a:r>
            <a:r>
              <a:rPr lang="zh-CN" altLang="en-US" sz="1600" dirty="0" smtClean="0"/>
              <a:t>）这一步你能够运行一个</a:t>
            </a:r>
            <a:r>
              <a:rPr lang="en-US" altLang="zh-CN" sz="1600" dirty="0" smtClean="0"/>
              <a:t>demo</a:t>
            </a:r>
            <a:r>
              <a:rPr lang="zh-CN" altLang="en-US" sz="1600" dirty="0" smtClean="0"/>
              <a:t>在模拟器上，简单的代码介绍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661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调试技巧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：使用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来调试</a:t>
            </a:r>
            <a:endParaRPr lang="en-US" altLang="zh-CN" dirty="0" smtClean="0"/>
          </a:p>
          <a:p>
            <a:pPr marL="114300" indent="0">
              <a:buNone/>
            </a:pPr>
            <a:r>
              <a:rPr lang="zh-CN" altLang="en-US" dirty="0" smtClean="0"/>
              <a:t>         </a:t>
            </a:r>
            <a:r>
              <a:rPr lang="zh-CN" altLang="en-US" sz="1600" dirty="0" smtClean="0"/>
              <a:t>调试</a:t>
            </a:r>
            <a:r>
              <a:rPr lang="en-US" altLang="zh-CN" sz="1600" dirty="0" err="1" smtClean="0"/>
              <a:t>js</a:t>
            </a:r>
            <a:r>
              <a:rPr lang="zh-CN" altLang="en-US" sz="1600" dirty="0" smtClean="0"/>
              <a:t>代码：安装</a:t>
            </a:r>
            <a:r>
              <a:rPr lang="en-US" altLang="zh-CN" sz="1600" dirty="0" smtClean="0"/>
              <a:t>chrome</a:t>
            </a:r>
            <a:r>
              <a:rPr lang="zh-CN" altLang="en-US" sz="1600" dirty="0" smtClean="0"/>
              <a:t>扩展程序 </a:t>
            </a:r>
            <a:r>
              <a:rPr lang="en-US" altLang="zh-CN" sz="1600" dirty="0"/>
              <a:t>React Developer </a:t>
            </a:r>
            <a:r>
              <a:rPr lang="en-US" altLang="zh-CN" sz="1600" dirty="0" smtClean="0"/>
              <a:t>Tools</a:t>
            </a:r>
            <a:r>
              <a:rPr lang="zh-CN" altLang="en-US" sz="1600" dirty="0" smtClean="0"/>
              <a:t>，在模拟器中选择 </a:t>
            </a:r>
            <a:r>
              <a:rPr lang="en-US" altLang="zh-CN" sz="1600" dirty="0" smtClean="0"/>
              <a:t>Debug in Chrome </a:t>
            </a:r>
            <a:r>
              <a:rPr lang="zh-CN" altLang="en-US" sz="1600" dirty="0" smtClean="0"/>
              <a:t>，设好断点，在模拟器中，选择</a:t>
            </a:r>
            <a:r>
              <a:rPr lang="en-US" altLang="zh-CN" sz="1600" dirty="0" smtClean="0"/>
              <a:t>Reload JS </a:t>
            </a:r>
            <a:r>
              <a:rPr lang="zh-CN" altLang="en-US" sz="1600" dirty="0" smtClean="0"/>
              <a:t>即可调试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选择</a:t>
            </a:r>
            <a:r>
              <a:rPr lang="en-US" altLang="zh-CN" sz="1600" dirty="0" smtClean="0"/>
              <a:t>Enable Live Reload </a:t>
            </a:r>
            <a:r>
              <a:rPr lang="zh-CN" altLang="en-US" sz="1600" dirty="0" smtClean="0"/>
              <a:t>，修改好代码保存后，模拟器自动加载代码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</a:t>
            </a:r>
            <a:r>
              <a:rPr lang="zh-CN" altLang="en-US" sz="1600" dirty="0" smtClean="0"/>
              <a:t>调试前端代码，请设置好边框和颜色</a:t>
            </a:r>
            <a:endParaRPr lang="en-US" altLang="zh-CN" sz="1600" dirty="0" smtClean="0"/>
          </a:p>
          <a:p>
            <a:r>
              <a:rPr lang="en-US" altLang="zh-CN" dirty="0" smtClean="0"/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72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JSX</a:t>
            </a:r>
            <a:r>
              <a:rPr lang="zh-CN" altLang="en-US" sz="3200" dirty="0" smtClean="0"/>
              <a:t>语法与状态机制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语法和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语法相混合，</a:t>
            </a:r>
            <a:endParaRPr lang="en-US" altLang="zh-CN" dirty="0" smtClean="0"/>
          </a:p>
          <a:p>
            <a:pPr marL="114300" indent="0">
              <a:buNone/>
            </a:pPr>
            <a:r>
              <a:rPr lang="zh-CN" altLang="en-US" sz="1600" dirty="0" smtClean="0"/>
              <a:t>           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）遇到</a:t>
            </a:r>
            <a:r>
              <a:rPr lang="en-US" altLang="zh-CN" sz="1600" dirty="0"/>
              <a:t>&lt;  &gt;</a:t>
            </a:r>
            <a:r>
              <a:rPr lang="zh-CN" altLang="en-US" sz="1600" dirty="0"/>
              <a:t>标签，则认为是</a:t>
            </a:r>
            <a:r>
              <a:rPr lang="en-US" altLang="zh-CN" sz="1600" dirty="0"/>
              <a:t>xml</a:t>
            </a:r>
            <a:r>
              <a:rPr lang="zh-CN" altLang="en-US" sz="1600" dirty="0"/>
              <a:t>标签，遇到</a:t>
            </a:r>
            <a:r>
              <a:rPr lang="en-US" altLang="zh-CN" sz="1600" dirty="0"/>
              <a:t>{ } </a:t>
            </a:r>
            <a:r>
              <a:rPr lang="zh-CN" altLang="en-US" sz="1600" dirty="0"/>
              <a:t>则认为是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语法。</a:t>
            </a:r>
            <a:endParaRPr lang="en-US" altLang="zh-CN" sz="1600" dirty="0"/>
          </a:p>
          <a:p>
            <a:pPr marL="114300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）根</a:t>
            </a:r>
            <a:r>
              <a:rPr lang="zh-CN" altLang="en-US" sz="1600" dirty="0"/>
              <a:t>节点的最大数量为</a:t>
            </a:r>
            <a:r>
              <a:rPr lang="en-US" altLang="zh-CN" sz="1600" dirty="0"/>
              <a:t>1</a:t>
            </a:r>
            <a:r>
              <a:rPr lang="zh-CN" altLang="en-US" sz="1600" dirty="0"/>
              <a:t>，举例</a:t>
            </a:r>
            <a:endParaRPr lang="en-US" altLang="zh-CN" sz="1600" dirty="0"/>
          </a:p>
          <a:p>
            <a:pPr marL="114300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）内</a:t>
            </a:r>
            <a:r>
              <a:rPr lang="zh-CN" altLang="en-US" sz="1600" dirty="0"/>
              <a:t>联样式使用 </a:t>
            </a:r>
            <a:r>
              <a:rPr lang="en-US" altLang="zh-CN" sz="1600" dirty="0"/>
              <a:t>{{}}  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pPr marL="114300" indent="0">
              <a:buNone/>
            </a:pPr>
            <a:r>
              <a:rPr lang="en-US" altLang="zh-CN" sz="1600" dirty="0"/>
              <a:t>           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）外部</a:t>
            </a:r>
            <a:r>
              <a:rPr lang="zh-CN" altLang="en-US" sz="1600" dirty="0"/>
              <a:t>样式，写在当前文件中或另起文件单独存放</a:t>
            </a:r>
            <a:r>
              <a:rPr lang="zh-CN" altLang="en-US" sz="1600" dirty="0" smtClean="0"/>
              <a:t>样式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：状态机制，更新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的方式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1</a:t>
            </a:r>
            <a:r>
              <a:rPr lang="zh-CN" altLang="en-US" sz="1600" dirty="0" smtClean="0"/>
              <a:t>）组件内置一个初始状态，</a:t>
            </a:r>
            <a:r>
              <a:rPr lang="en-US" altLang="zh-CN" sz="1600" dirty="0" err="1" smtClean="0"/>
              <a:t>getInitialState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，在组件其他地方使用</a:t>
            </a:r>
            <a:r>
              <a:rPr lang="en-US" altLang="zh-CN" sz="1600" dirty="0" smtClean="0"/>
              <a:t>this.state.*</a:t>
            </a:r>
            <a:r>
              <a:rPr lang="zh-CN" altLang="en-US" sz="1600" dirty="0" smtClean="0"/>
              <a:t>来获取状态，使用</a:t>
            </a:r>
            <a:r>
              <a:rPr lang="en-US" altLang="zh-CN" sz="1600" dirty="0" err="1" smtClean="0"/>
              <a:t>this.setState</a:t>
            </a:r>
            <a:r>
              <a:rPr lang="en-US" altLang="zh-CN" sz="1600" dirty="0" smtClean="0"/>
              <a:t>({})</a:t>
            </a:r>
            <a:r>
              <a:rPr lang="zh-CN" altLang="en-US" sz="1600" dirty="0" smtClean="0"/>
              <a:t>来设置状态，状态一改变，则重新调用</a:t>
            </a:r>
            <a:r>
              <a:rPr lang="en-US" altLang="zh-CN" sz="1600" dirty="0" smtClean="0"/>
              <a:t>render</a:t>
            </a:r>
            <a:r>
              <a:rPr lang="zh-CN" altLang="en-US" sz="1600" dirty="0" smtClean="0"/>
              <a:t>来重新渲染界面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7689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布局一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：弹性盒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flex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，相对父元素自动扩张，无视</a:t>
            </a:r>
            <a:r>
              <a:rPr lang="en-US" altLang="zh-CN" sz="1600" dirty="0" smtClean="0"/>
              <a:t>width</a:t>
            </a:r>
            <a:r>
              <a:rPr lang="zh-CN" altLang="en-US" sz="1600" dirty="0" smtClean="0"/>
              <a:t>属性（如果没有其他元素跟他抢空间的话），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          </a:t>
            </a:r>
            <a:r>
              <a:rPr lang="en-US" altLang="zh-CN" sz="1600" dirty="0" err="1" smtClean="0"/>
              <a:t>flexDirection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’column’</a:t>
            </a:r>
            <a:r>
              <a:rPr lang="zh-CN" altLang="en-US" sz="1600" dirty="0" smtClean="0"/>
              <a:t>：列布局（默认），</a:t>
            </a:r>
            <a:r>
              <a:rPr lang="en-US" altLang="zh-CN" sz="1600" dirty="0" smtClean="0"/>
              <a:t>row</a:t>
            </a:r>
            <a:r>
              <a:rPr lang="zh-CN" altLang="en-US" sz="1600" dirty="0" smtClean="0"/>
              <a:t>：行布局，有点类似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中的块级元素和行内布局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</a:t>
            </a:r>
            <a:r>
              <a:rPr lang="zh-CN" altLang="en-US" sz="1600" dirty="0" smtClean="0"/>
              <a:t>实现一个平分屏幕的效果</a:t>
            </a:r>
            <a:endParaRPr lang="en-US" altLang="zh-CN" sz="1600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：对齐方式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1600" dirty="0" smtClean="0"/>
              <a:t>          </a:t>
            </a:r>
            <a:r>
              <a:rPr lang="en-US" altLang="zh-CN" sz="1600" dirty="0" err="1" smtClean="0"/>
              <a:t>alignSelf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组件的自对齐，</a:t>
            </a:r>
            <a:r>
              <a:rPr lang="en-US" altLang="zh-CN" sz="1600" dirty="0" smtClean="0"/>
              <a:t>’flex-start’ ,’flex-end  center’</a:t>
            </a:r>
          </a:p>
          <a:p>
            <a:pPr marL="114300" indent="0"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 smtClean="0"/>
              <a:t>textAlign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给</a:t>
            </a:r>
            <a:r>
              <a:rPr lang="en-US" altLang="zh-CN" sz="1600" dirty="0" smtClean="0"/>
              <a:t>Text</a:t>
            </a:r>
            <a:r>
              <a:rPr lang="zh-CN" altLang="en-US" sz="1600" dirty="0" smtClean="0"/>
              <a:t>文本用的，</a:t>
            </a:r>
            <a:r>
              <a:rPr lang="en-US" altLang="zh-CN" sz="1600" dirty="0" smtClean="0"/>
              <a:t>width height </a:t>
            </a:r>
            <a:r>
              <a:rPr lang="zh-CN" altLang="en-US" sz="1600" dirty="0" smtClean="0"/>
              <a:t>属性有效果，只是设置边框不显示，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'left', 'right', </a:t>
            </a:r>
            <a:r>
              <a:rPr lang="en-US" altLang="zh-CN" sz="1600" dirty="0" smtClean="0"/>
              <a:t>'center‘</a:t>
            </a:r>
          </a:p>
          <a:p>
            <a:pPr marL="114300" indent="0"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 smtClean="0"/>
              <a:t>alignItems</a:t>
            </a:r>
            <a:r>
              <a:rPr lang="zh-CN" altLang="en-US" sz="1600" dirty="0" smtClean="0"/>
              <a:t>：设置自身内部组件对齐方式，</a:t>
            </a:r>
            <a:r>
              <a:rPr lang="en-US" altLang="zh-CN" sz="1600" dirty="0"/>
              <a:t>’flex-start’ ,’flex-end  center</a:t>
            </a:r>
            <a:r>
              <a:rPr lang="en-US" altLang="zh-CN" sz="1600" dirty="0" smtClean="0"/>
              <a:t>’</a:t>
            </a:r>
          </a:p>
          <a:p>
            <a:pPr marL="114300" indent="0">
              <a:buNone/>
            </a:pPr>
            <a:r>
              <a:rPr lang="en-US" altLang="zh-CN" sz="1600" dirty="0"/>
              <a:t>          </a:t>
            </a:r>
            <a:r>
              <a:rPr lang="en-US" altLang="zh-CN" sz="1600" dirty="0" err="1" smtClean="0"/>
              <a:t>justifyContent</a:t>
            </a:r>
            <a:r>
              <a:rPr lang="zh-CN" altLang="en-US" sz="1600" dirty="0" smtClean="0"/>
              <a:t>：设置自身内部组件垂直对齐方式 </a:t>
            </a:r>
            <a:r>
              <a:rPr lang="en-US" altLang="zh-CN" sz="1600" dirty="0"/>
              <a:t>’flex-start’ ,’flex-end  center</a:t>
            </a:r>
            <a:r>
              <a:rPr lang="en-US" altLang="zh-CN" sz="1600" dirty="0" smtClean="0"/>
              <a:t>’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：绝对定位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1600" dirty="0"/>
              <a:t>       position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’absolute’ </a:t>
            </a:r>
            <a:r>
              <a:rPr lang="zh-CN" altLang="en-US" sz="1600" dirty="0" smtClean="0"/>
              <a:t>，设置了绝对定位以后的元素，可以通过 </a:t>
            </a:r>
            <a:r>
              <a:rPr lang="en-US" altLang="zh-CN" sz="1600" dirty="0" smtClean="0"/>
              <a:t>left  top right bottom</a:t>
            </a:r>
            <a:r>
              <a:rPr lang="zh-CN" altLang="en-US" sz="1600" dirty="0" smtClean="0"/>
              <a:t>属性来调整位置，可以覆盖他元素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68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布局二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图片布局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1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source require</a:t>
            </a:r>
            <a:r>
              <a:rPr lang="zh-CN" altLang="en-US" sz="1600" dirty="0" smtClean="0"/>
              <a:t>方式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  </a:t>
            </a:r>
            <a:r>
              <a:rPr lang="en-US" altLang="zh-CN" sz="1600" dirty="0" smtClean="0"/>
              <a:t>   &lt;</a:t>
            </a:r>
            <a:r>
              <a:rPr lang="en-US" altLang="zh-CN" sz="1600" dirty="0"/>
              <a:t>Image source={require('./my-icon.png')} /&gt;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sz="1600" dirty="0" smtClean="0"/>
              <a:t>这种方式不需要指定尺寸，</a:t>
            </a:r>
            <a:r>
              <a:rPr lang="en-US" altLang="zh-CN" sz="1600" dirty="0" smtClean="0"/>
              <a:t>require</a:t>
            </a:r>
            <a:r>
              <a:rPr lang="zh-CN" altLang="en-US" sz="1600" dirty="0" smtClean="0"/>
              <a:t>中必须是一个静态的文本，不能是变量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zh-CN" altLang="en-US" sz="1600" dirty="0" smtClean="0"/>
              <a:t>三种模式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 smtClean="0"/>
              <a:t>resizeMode</a:t>
            </a:r>
            <a:r>
              <a:rPr lang="en-US" altLang="zh-CN" sz="1600" dirty="0"/>
              <a:t>:’ contain</a:t>
            </a:r>
            <a:r>
              <a:rPr lang="en-US" altLang="zh-CN" sz="1600" dirty="0" smtClean="0"/>
              <a:t>’    </a:t>
            </a:r>
            <a:r>
              <a:rPr lang="zh-CN" altLang="en-US" sz="1600" dirty="0" smtClean="0"/>
              <a:t>自</a:t>
            </a:r>
            <a:r>
              <a:rPr lang="zh-CN" altLang="en-US" sz="1600" dirty="0"/>
              <a:t>适应宽高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resizeMode</a:t>
            </a:r>
            <a:r>
              <a:rPr lang="en-US" altLang="zh-CN" sz="1600" dirty="0"/>
              <a:t>:’ cover</a:t>
            </a:r>
            <a:r>
              <a:rPr lang="en-US" altLang="zh-CN" sz="1600" dirty="0" smtClean="0"/>
              <a:t>’       </a:t>
            </a:r>
            <a:r>
              <a:rPr lang="zh-CN" altLang="en-US" sz="1600" dirty="0" smtClean="0"/>
              <a:t>铺</a:t>
            </a:r>
            <a:r>
              <a:rPr lang="zh-CN" altLang="en-US" sz="1600" dirty="0"/>
              <a:t>满容器，但是会做截取</a:t>
            </a:r>
          </a:p>
          <a:p>
            <a:pPr marL="114300" indent="0">
              <a:buNone/>
            </a:pP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resizeMode</a:t>
            </a:r>
            <a:r>
              <a:rPr lang="en-US" altLang="zh-CN" sz="1600" dirty="0"/>
              <a:t>:’ stretch</a:t>
            </a:r>
            <a:r>
              <a:rPr lang="en-US" altLang="zh-CN" sz="1600" dirty="0" smtClean="0"/>
              <a:t>’     </a:t>
            </a:r>
            <a:r>
              <a:rPr lang="zh-CN" altLang="en-US" sz="1600" dirty="0" smtClean="0"/>
              <a:t>铺</a:t>
            </a:r>
            <a:r>
              <a:rPr lang="zh-CN" altLang="en-US" sz="1600" dirty="0"/>
              <a:t>满容器，</a:t>
            </a:r>
            <a:r>
              <a:rPr lang="zh-CN" altLang="en-US" sz="1600" dirty="0" smtClean="0"/>
              <a:t>拉伸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 smtClean="0"/>
              <a:t> 2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source </a:t>
            </a:r>
            <a:r>
              <a:rPr lang="en-US" altLang="zh-CN" sz="1600" dirty="0" err="1" smtClean="0"/>
              <a:t>uri</a:t>
            </a:r>
            <a:r>
              <a:rPr lang="zh-CN" altLang="en-US" sz="1600" dirty="0" smtClean="0"/>
              <a:t>方式</a:t>
            </a:r>
            <a:endParaRPr lang="en-US" altLang="zh-CN" sz="1600" dirty="0" smtClean="0"/>
          </a:p>
          <a:p>
            <a:pPr marL="114300" indent="0">
              <a:buNone/>
            </a:pPr>
            <a:r>
              <a:rPr lang="en-US" altLang="zh-CN" sz="1600" dirty="0"/>
              <a:t>       &lt;Image</a:t>
            </a:r>
          </a:p>
          <a:p>
            <a:pPr marL="114300" indent="0">
              <a:buNone/>
            </a:pPr>
            <a:r>
              <a:rPr lang="en-US" altLang="zh-CN" sz="1600" dirty="0" smtClean="0"/>
              <a:t>             style</a:t>
            </a:r>
            <a:r>
              <a:rPr lang="en-US" altLang="zh-CN" sz="1600" dirty="0"/>
              <a:t>={{width:100,height:100}}</a:t>
            </a:r>
          </a:p>
          <a:p>
            <a:pPr marL="114300" indent="0">
              <a:buNone/>
            </a:pPr>
            <a:r>
              <a:rPr lang="en-US" altLang="zh-CN" sz="1600" dirty="0" smtClean="0"/>
              <a:t>              source</a:t>
            </a:r>
            <a:r>
              <a:rPr lang="en-US" altLang="zh-CN" sz="1600" dirty="0"/>
              <a:t>={{</a:t>
            </a:r>
            <a:r>
              <a:rPr lang="en-US" altLang="zh-CN" sz="1600" dirty="0" err="1"/>
              <a:t>uri</a:t>
            </a:r>
            <a:r>
              <a:rPr lang="en-US" altLang="zh-CN" sz="1600" dirty="0"/>
              <a:t>:</a:t>
            </a:r>
            <a:r>
              <a:rPr lang="en-US" altLang="zh-CN" sz="1600"/>
              <a:t>'http</a:t>
            </a:r>
            <a:r>
              <a:rPr lang="en-US" altLang="zh-CN" sz="1600" smtClean="0"/>
              <a:t>://</a:t>
            </a:r>
            <a:r>
              <a:rPr lang="en-US" altLang="zh-CN" sz="1600" smtClean="0"/>
              <a:t>172.18.11.73</a:t>
            </a:r>
            <a:r>
              <a:rPr lang="en-US" altLang="zh-CN" sz="1600" smtClean="0"/>
              <a:t>/p64.png</a:t>
            </a:r>
            <a:r>
              <a:rPr lang="en-US" altLang="zh-CN" sz="1600" dirty="0"/>
              <a:t>'}}</a:t>
            </a:r>
          </a:p>
          <a:p>
            <a:pPr marL="114300" indent="0">
              <a:buNone/>
            </a:pPr>
            <a:r>
              <a:rPr lang="en-US" altLang="zh-CN" sz="1600" dirty="0" smtClean="0"/>
              <a:t>       /&gt;</a:t>
            </a:r>
            <a:endParaRPr lang="zh-CN" altLang="en-US" sz="1600" dirty="0"/>
          </a:p>
          <a:p>
            <a:pPr marL="114300" indent="0">
              <a:buNone/>
            </a:pPr>
            <a:endParaRPr lang="en-US" altLang="zh-CN" sz="1600" dirty="0" smtClean="0"/>
          </a:p>
          <a:p>
            <a:pPr marL="11430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989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组件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：模块化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1</a:t>
            </a:r>
            <a:r>
              <a:rPr lang="zh-CN" altLang="en-US" sz="1600" dirty="0" smtClean="0"/>
              <a:t>）当一个</a:t>
            </a:r>
            <a:r>
              <a:rPr lang="en-US" altLang="zh-CN" sz="1600" dirty="0" smtClean="0"/>
              <a:t>return</a:t>
            </a:r>
            <a:r>
              <a:rPr lang="zh-CN" altLang="en-US" sz="1600" dirty="0" smtClean="0"/>
              <a:t>语句中的布局代码过多的时候，可以把其中的一部分提出来作为一个组件来使用（</a:t>
            </a:r>
            <a:r>
              <a:rPr lang="en-US" altLang="zh-CN" sz="1600" dirty="0" err="1"/>
              <a:t>React.createClass</a:t>
            </a:r>
            <a:r>
              <a:rPr lang="zh-CN" altLang="en-US" sz="1600" dirty="0" smtClean="0"/>
              <a:t>），这样做可以重用前端代码，</a:t>
            </a:r>
            <a:r>
              <a:rPr lang="zh-CN" altLang="en-US" sz="1600" dirty="0"/>
              <a:t>示例</a:t>
            </a:r>
            <a:endParaRPr lang="en-US" altLang="zh-CN" sz="1600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：四个可触摸组件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>
                <a:hlinkClick r:id="rId3"/>
              </a:rPr>
              <a:t>TouchableHighlight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>
                <a:hlinkClick r:id="rId4"/>
              </a:rPr>
              <a:t>TouchableNativeFeedback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>
                <a:hlinkClick r:id="rId5"/>
              </a:rPr>
              <a:t>TouchableOpacity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err="1" smtClean="0">
                <a:hlinkClick r:id="rId6"/>
              </a:rPr>
              <a:t>TouchableWithoutFeedback</a:t>
            </a:r>
            <a:endParaRPr lang="en-US" altLang="zh-CN" dirty="0" smtClean="0"/>
          </a:p>
          <a:p>
            <a:pPr marL="114300" indent="0">
              <a:buNone/>
            </a:pPr>
            <a:r>
              <a:rPr lang="zh-CN" altLang="en-US" smtClean="0"/>
              <a:t>这几个组件都只能有一个子节点</a:t>
            </a:r>
            <a:endParaRPr lang="en-US" altLang="zh-CN" dirty="0" smtClean="0"/>
          </a:p>
          <a:p>
            <a:pPr marL="114300" indent="0">
              <a:buNone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组件也有 </a:t>
            </a:r>
            <a:r>
              <a:rPr lang="en-US" altLang="zh-CN" dirty="0" err="1" smtClean="0"/>
              <a:t>onPress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marL="11430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8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477</TotalTime>
  <Words>1508</Words>
  <Application>Microsoft Office PowerPoint</Application>
  <PresentationFormat>全屏显示(4:3)</PresentationFormat>
  <Paragraphs>208</Paragraphs>
  <Slides>10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相邻</vt:lpstr>
      <vt:lpstr>React-native简介</vt:lpstr>
      <vt:lpstr>开发环境搭建 一（Android）</vt:lpstr>
      <vt:lpstr>开发环境搭建 二（Android）</vt:lpstr>
      <vt:lpstr>初始化一个项目</vt:lpstr>
      <vt:lpstr>调试技巧</vt:lpstr>
      <vt:lpstr>JSX语法与状态机制</vt:lpstr>
      <vt:lpstr>布局一</vt:lpstr>
      <vt:lpstr>布局二</vt:lpstr>
      <vt:lpstr>组件</vt:lpstr>
      <vt:lpstr>页面跳转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React-native简介</dc:title>
  <dc:creator>admin-pc</dc:creator>
  <cp:lastModifiedBy>admin-pc</cp:lastModifiedBy>
  <cp:revision>120</cp:revision>
  <dcterms:created xsi:type="dcterms:W3CDTF">2016-02-27T10:50:09Z</dcterms:created>
  <dcterms:modified xsi:type="dcterms:W3CDTF">2016-03-03T01:39:10Z</dcterms:modified>
</cp:coreProperties>
</file>