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基本" id="{F3BDACB9-8D3C-41F9-AF01-1F5B65C535B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23D4C-8E3F-44C6-B257-CA0DE86C79E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12F5C-1756-4607-BD7D-CECE1D7D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0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2F5C-1756-4607-BD7D-CECE1D7D71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9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0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3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B046-37D4-4C7D-A0DD-A3E900A8D71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起源于一个叫做</a:t>
            </a:r>
            <a:r>
              <a:rPr lang="en-US" altLang="zh-CN" dirty="0"/>
              <a:t>Shay </a:t>
            </a:r>
            <a:r>
              <a:rPr lang="en-US" altLang="zh-CN" dirty="0" err="1" smtClean="0"/>
              <a:t>Banon</a:t>
            </a:r>
            <a:r>
              <a:rPr lang="zh-CN" altLang="en-US" dirty="0" smtClean="0"/>
              <a:t>的开发者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为了给妻子创建一个食谱的搜索引擎</a:t>
            </a:r>
            <a:r>
              <a:rPr lang="en-US" altLang="zh-CN" dirty="0" smtClean="0"/>
              <a:t>,</a:t>
            </a:r>
            <a:r>
              <a:rPr lang="zh-CN" altLang="en-US" dirty="0" smtClean="0"/>
              <a:t>抽象了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第一个开源版本在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后来项目迅速流行起来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一家专门主营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的公司出现了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是一个实时的分布式搜索和分析引擎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基于 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 </a:t>
            </a:r>
            <a:r>
              <a:rPr lang="zh-CN" altLang="en-US" dirty="0" smtClean="0"/>
              <a:t>全文检索引擎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但是影藏了其复杂性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开源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</a:t>
            </a:r>
            <a:r>
              <a:rPr lang="zh-CN" altLang="en-US" dirty="0"/>
              <a:t>免费下载、使用和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,es7.1.1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0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(windows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官网下载安装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sz="1600" dirty="0" smtClean="0"/>
              <a:t>1) </a:t>
            </a:r>
            <a:r>
              <a:rPr lang="zh-CN" altLang="en-US" sz="1600" dirty="0" smtClean="0"/>
              <a:t>系统变量 </a:t>
            </a:r>
            <a:r>
              <a:rPr lang="en-US" altLang="zh-CN" sz="1600" dirty="0" smtClean="0"/>
              <a:t>JAVA_HOME:   C</a:t>
            </a:r>
            <a:r>
              <a:rPr lang="en-US" altLang="zh-CN" sz="1600" dirty="0"/>
              <a:t>:\Program </a:t>
            </a:r>
            <a:r>
              <a:rPr lang="en-US" altLang="zh-CN" sz="1600" dirty="0" smtClean="0"/>
              <a:t>Files\Java\jdk1.8.0_71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2) </a:t>
            </a:r>
            <a:r>
              <a:rPr lang="zh-CN" altLang="en-US" sz="1600" dirty="0" smtClean="0"/>
              <a:t>环境变量</a:t>
            </a:r>
            <a:r>
              <a:rPr lang="en-US" altLang="zh-CN" sz="1600" dirty="0" smtClean="0"/>
              <a:t>(path):  %JAVA_HOME%\bin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3) </a:t>
            </a:r>
            <a:r>
              <a:rPr lang="zh-CN" altLang="en-US" sz="1600" dirty="0" smtClean="0"/>
              <a:t>控制台运行 </a:t>
            </a:r>
            <a:r>
              <a:rPr lang="en-US" altLang="zh-CN" sz="1600" dirty="0" err="1" smtClean="0"/>
              <a:t>javac</a:t>
            </a:r>
            <a:r>
              <a:rPr lang="en-US" altLang="zh-CN" sz="1600" dirty="0" smtClean="0"/>
              <a:t> –version </a:t>
            </a:r>
            <a:r>
              <a:rPr lang="zh-CN" altLang="en-US" sz="1600" dirty="0" smtClean="0"/>
              <a:t>出现版本号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则已安装好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(zip)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sz="1600" dirty="0"/>
              <a:t>解压之后各个目录</a:t>
            </a:r>
            <a:r>
              <a:rPr lang="zh-CN" altLang="en-US" sz="1600" dirty="0" smtClean="0"/>
              <a:t>介绍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常用的配置文件</a:t>
            </a:r>
            <a:r>
              <a:rPr lang="en-US" altLang="zh-CN" sz="1600" dirty="0" smtClean="0"/>
              <a:t>(elasticsearch.yml,jvm.options,log4j2.properties)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通过命令行的形式来启动</a:t>
            </a:r>
            <a:r>
              <a:rPr lang="en-US" altLang="zh-CN" sz="1600" dirty="0" smtClean="0"/>
              <a:t>(elasticsearch.bat)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通过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服务的形式来启动</a:t>
            </a:r>
            <a:r>
              <a:rPr lang="en-US" altLang="zh-CN" sz="1600" dirty="0" smtClean="0"/>
              <a:t>(elasticsearch-service.bat install)</a:t>
            </a:r>
          </a:p>
          <a:p>
            <a:pPr marL="0" indent="0">
              <a:buNone/>
            </a:pPr>
            <a:r>
              <a:rPr lang="zh-CN" altLang="en-US" sz="1600" dirty="0" smtClean="0"/>
              <a:t>           启动后能打开 </a:t>
            </a:r>
            <a:r>
              <a:rPr lang="en-US" altLang="zh-CN" sz="1600" dirty="0" smtClean="0">
                <a:hlinkClick r:id="rId2"/>
              </a:rPr>
              <a:t>http://localhost:9200/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则启动成功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733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基本概念一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RNT(</a:t>
            </a:r>
            <a:r>
              <a:rPr lang="zh-CN" altLang="en-US" dirty="0" smtClean="0"/>
              <a:t>接近实时搜索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zh-CN" altLang="en-US" sz="1600" dirty="0"/>
              <a:t>从数据存到 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到可以搜索到为止，有轻微的延迟</a:t>
            </a:r>
            <a:r>
              <a:rPr lang="en-US" altLang="zh-CN" sz="1600" dirty="0"/>
              <a:t>(</a:t>
            </a:r>
            <a:r>
              <a:rPr lang="zh-CN" altLang="en-US" sz="1600" dirty="0"/>
              <a:t>大概</a:t>
            </a:r>
            <a:r>
              <a:rPr lang="en-US" altLang="zh-CN" sz="1600" dirty="0"/>
              <a:t>1s</a:t>
            </a:r>
            <a:r>
              <a:rPr lang="zh-CN" altLang="en-US" sz="1600" dirty="0"/>
              <a:t>左右</a:t>
            </a:r>
            <a:r>
              <a:rPr lang="en-US" altLang="zh-CN" sz="1600" dirty="0" smtClean="0"/>
              <a:t>)</a:t>
            </a:r>
          </a:p>
          <a:p>
            <a:r>
              <a:rPr lang="en-US" altLang="zh-CN" dirty="0"/>
              <a:t>2. </a:t>
            </a:r>
            <a:r>
              <a:rPr lang="en-US" altLang="zh-CN" dirty="0" smtClean="0"/>
              <a:t>Cluster(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          cluster</a:t>
            </a:r>
            <a:r>
              <a:rPr lang="zh-CN" altLang="en-US" sz="1600" dirty="0"/>
              <a:t>是指 一个节点</a:t>
            </a:r>
            <a:r>
              <a:rPr lang="en-US" altLang="zh-CN" sz="1600" dirty="0"/>
              <a:t>(</a:t>
            </a:r>
            <a:r>
              <a:rPr lang="zh-CN" altLang="en-US" sz="1600" dirty="0"/>
              <a:t>服务器</a:t>
            </a:r>
            <a:r>
              <a:rPr lang="en-US" altLang="zh-CN" sz="1600" dirty="0"/>
              <a:t>) </a:t>
            </a:r>
            <a:r>
              <a:rPr lang="zh-CN" altLang="en-US" sz="1600" dirty="0"/>
              <a:t>或者 一组节点</a:t>
            </a:r>
            <a:r>
              <a:rPr lang="en-US" altLang="zh-CN" sz="1600" dirty="0"/>
              <a:t>(</a:t>
            </a:r>
            <a:r>
              <a:rPr lang="zh-CN" altLang="en-US" sz="1600" dirty="0"/>
              <a:t>服务器</a:t>
            </a:r>
            <a:r>
              <a:rPr lang="en-US" altLang="zh-CN" sz="1600" dirty="0"/>
              <a:t>) </a:t>
            </a:r>
            <a:r>
              <a:rPr lang="zh-CN" altLang="en-US" sz="1600" dirty="0"/>
              <a:t>组合在一起存储数据，并且一起提供索引和搜索能力</a:t>
            </a:r>
            <a:r>
              <a:rPr lang="en-US" altLang="zh-CN" sz="1600" dirty="0"/>
              <a:t>,</a:t>
            </a:r>
            <a:r>
              <a:rPr lang="zh-CN" altLang="en-US" sz="1600" dirty="0"/>
              <a:t>一个集群具有唯一的名称</a:t>
            </a:r>
            <a:r>
              <a:rPr lang="en-US" altLang="zh-CN" sz="1600" dirty="0"/>
              <a:t>,</a:t>
            </a:r>
            <a:r>
              <a:rPr lang="zh-CN" altLang="en-US" sz="1600" dirty="0"/>
              <a:t>默认叫 </a:t>
            </a:r>
            <a:r>
              <a:rPr lang="en-US" altLang="zh-CN" sz="1600" dirty="0" smtClean="0"/>
              <a:t>“</a:t>
            </a:r>
            <a:r>
              <a:rPr lang="en-US" altLang="zh-CN" sz="1600" dirty="0" err="1" smtClean="0"/>
              <a:t>elasticsearch</a:t>
            </a:r>
            <a:r>
              <a:rPr lang="en-US" altLang="zh-CN" sz="1600" dirty="0" smtClean="0"/>
              <a:t>“,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elasticsearch.yml</a:t>
            </a:r>
            <a:r>
              <a:rPr lang="zh-CN" altLang="en-US" sz="1600" dirty="0" smtClean="0"/>
              <a:t>中配置</a:t>
            </a:r>
            <a:endParaRPr lang="en-US" altLang="zh-CN" sz="1600" dirty="0" smtClean="0"/>
          </a:p>
          <a:p>
            <a:r>
              <a:rPr lang="en-US" altLang="zh-CN" dirty="0"/>
              <a:t>3. Node(</a:t>
            </a:r>
            <a:r>
              <a:rPr lang="zh-CN" altLang="en-US" dirty="0"/>
              <a:t>节点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          node</a:t>
            </a:r>
            <a:r>
              <a:rPr lang="zh-CN" altLang="en-US" sz="1600" dirty="0"/>
              <a:t>是指集群中的一个服务器</a:t>
            </a:r>
            <a:r>
              <a:rPr lang="en-US" altLang="zh-CN" sz="1600" dirty="0"/>
              <a:t>,</a:t>
            </a:r>
            <a:r>
              <a:rPr lang="zh-CN" altLang="en-US" sz="1600" dirty="0"/>
              <a:t>参与存储数据</a:t>
            </a:r>
            <a:r>
              <a:rPr lang="en-US" altLang="zh-CN" sz="1600" dirty="0"/>
              <a:t>,</a:t>
            </a:r>
            <a:r>
              <a:rPr lang="zh-CN" altLang="en-US" sz="1600" dirty="0"/>
              <a:t>分担索引和搜索压力，一个节点在集群中具有唯一的名称，这个名称是节点在启动时随机分配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elasticsearch.yml</a:t>
            </a:r>
            <a:r>
              <a:rPr lang="zh-CN" altLang="en-US" sz="1600" dirty="0" smtClean="0"/>
              <a:t>中配置</a:t>
            </a:r>
            <a:endParaRPr lang="en-US" altLang="zh-CN" sz="1600" dirty="0" smtClean="0"/>
          </a:p>
          <a:p>
            <a:r>
              <a:rPr lang="en-US" altLang="zh-CN" dirty="0" smtClean="0"/>
              <a:t>4. Index(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          </a:t>
            </a:r>
            <a:r>
              <a:rPr lang="en-US" altLang="zh-CN" sz="1600" dirty="0"/>
              <a:t>index</a:t>
            </a:r>
            <a:r>
              <a:rPr lang="zh-CN" altLang="en-US" sz="1600" dirty="0"/>
              <a:t>是指集群中一类文档的集合，和</a:t>
            </a:r>
            <a:r>
              <a:rPr lang="en-US" altLang="zh-CN" sz="1600" dirty="0" err="1"/>
              <a:t>sqlserver</a:t>
            </a:r>
            <a:r>
              <a:rPr lang="zh-CN" altLang="en-US" sz="1600" dirty="0"/>
              <a:t>中的数据库相对应，比如用户表存储到一个</a:t>
            </a:r>
            <a:r>
              <a:rPr lang="en-US" altLang="zh-CN" sz="1600" dirty="0"/>
              <a:t>index</a:t>
            </a:r>
            <a:r>
              <a:rPr lang="zh-CN" altLang="en-US" sz="1600" dirty="0"/>
              <a:t>中，订单表存储在另外一个</a:t>
            </a:r>
            <a:r>
              <a:rPr lang="en-US" altLang="zh-CN" sz="1600" dirty="0"/>
              <a:t>index</a:t>
            </a:r>
            <a:r>
              <a:rPr lang="zh-CN" altLang="en-US" sz="1600" dirty="0"/>
              <a:t>中</a:t>
            </a:r>
            <a:r>
              <a:rPr lang="en-US" altLang="zh-CN" sz="1600" dirty="0"/>
              <a:t>,</a:t>
            </a:r>
            <a:r>
              <a:rPr lang="zh-CN" altLang="en-US" sz="1600" dirty="0"/>
              <a:t>你可以在一个集群中创建任意多个</a:t>
            </a:r>
            <a:r>
              <a:rPr lang="en-US" altLang="zh-CN" sz="1600" dirty="0" smtClean="0"/>
              <a:t>index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30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基本概念二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 Type(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   和</a:t>
            </a:r>
            <a:r>
              <a:rPr lang="en-US" altLang="zh-CN" sz="1600" dirty="0" err="1" smtClean="0"/>
              <a:t>sqlserver</a:t>
            </a:r>
            <a:r>
              <a:rPr lang="zh-CN" altLang="en-US" sz="1600" dirty="0" smtClean="0"/>
              <a:t>中的表相对应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en-US" altLang="zh-CN" sz="1600" dirty="0" smtClean="0"/>
              <a:t>6.0.0</a:t>
            </a:r>
            <a:r>
              <a:rPr lang="zh-CN" altLang="en-US" sz="1600" dirty="0" smtClean="0"/>
              <a:t>以后的版本已经不推荐在同一个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中创建多个</a:t>
            </a:r>
            <a:r>
              <a:rPr lang="en-US" altLang="zh-CN" sz="1600" dirty="0" smtClean="0"/>
              <a:t>type,</a:t>
            </a:r>
            <a:r>
              <a:rPr lang="zh-CN" altLang="en-US" sz="1600" dirty="0" smtClean="0"/>
              <a:t>原因是不同的</a:t>
            </a:r>
            <a:r>
              <a:rPr lang="en-US" altLang="zh-CN" sz="1600" dirty="0" smtClean="0"/>
              <a:t>type</a:t>
            </a:r>
            <a:r>
              <a:rPr lang="zh-CN" altLang="en-US" sz="1600" dirty="0" smtClean="0"/>
              <a:t>中相同的字段可能出现冲突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   根据官网介绍，弃用可以获得更多好处</a:t>
            </a:r>
          </a:p>
          <a:p>
            <a:pPr marL="0" indent="0"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smtClean="0"/>
              <a:t>1: </a:t>
            </a:r>
            <a:r>
              <a:rPr lang="zh-CN" altLang="en-US" sz="1600" dirty="0" smtClean="0"/>
              <a:t>增加数据稠密度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可以更好的使用</a:t>
            </a:r>
            <a:r>
              <a:rPr lang="en-US" altLang="zh-CN" sz="1600" dirty="0" err="1" smtClean="0"/>
              <a:t>Lucene</a:t>
            </a:r>
            <a:r>
              <a:rPr lang="zh-CN" altLang="en-US" sz="1600" dirty="0" smtClean="0"/>
              <a:t>的数据压缩技术</a:t>
            </a:r>
          </a:p>
          <a:p>
            <a:pPr marL="0" indent="0"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smtClean="0"/>
              <a:t>2: </a:t>
            </a:r>
            <a:r>
              <a:rPr lang="zh-CN" altLang="en-US" sz="1600" dirty="0" smtClean="0"/>
              <a:t>提供更加精确的全文检索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因为所有的文档在同一个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中都是唯一的。</a:t>
            </a:r>
            <a:endParaRPr lang="en-US" altLang="zh-CN" sz="1600" dirty="0" smtClean="0"/>
          </a:p>
          <a:p>
            <a:r>
              <a:rPr lang="en-US" altLang="zh-CN" dirty="0"/>
              <a:t>6. document(</a:t>
            </a:r>
            <a:r>
              <a:rPr lang="zh-CN" altLang="en-US" dirty="0"/>
              <a:t>文档</a:t>
            </a:r>
            <a:r>
              <a:rPr lang="en-US" altLang="zh-CN" dirty="0"/>
              <a:t>)   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/>
              <a:t>         相当于</a:t>
            </a:r>
            <a:r>
              <a:rPr lang="zh-CN" altLang="en-US" sz="1600" dirty="0"/>
              <a:t>表中的一条记录</a:t>
            </a:r>
            <a:r>
              <a:rPr lang="en-US" altLang="zh-CN" sz="1600" dirty="0"/>
              <a:t>,</a:t>
            </a:r>
            <a:r>
              <a:rPr lang="zh-CN" altLang="en-US" sz="1600" dirty="0"/>
              <a:t>是索引的基本单元</a:t>
            </a:r>
            <a:r>
              <a:rPr lang="en-US" altLang="zh-CN" sz="1600" dirty="0"/>
              <a:t>, </a:t>
            </a:r>
            <a:r>
              <a:rPr lang="zh-CN" altLang="en-US" sz="1600" dirty="0"/>
              <a:t>一条用户信息、一个产品信息</a:t>
            </a:r>
            <a:r>
              <a:rPr lang="en-US" altLang="zh-CN" sz="1600" dirty="0"/>
              <a:t>,</a:t>
            </a:r>
            <a:r>
              <a:rPr lang="zh-CN" altLang="en-US" sz="1600" dirty="0"/>
              <a:t>都可以表示为一个</a:t>
            </a:r>
            <a:r>
              <a:rPr lang="en-US" altLang="zh-CN" sz="1600" dirty="0" err="1"/>
              <a:t>document,document</a:t>
            </a:r>
            <a:r>
              <a:rPr lang="zh-CN" altLang="en-US" sz="1600" dirty="0"/>
              <a:t>具体呈现为</a:t>
            </a:r>
            <a:r>
              <a:rPr lang="en-US" altLang="zh-CN" sz="1600" dirty="0" err="1"/>
              <a:t>json</a:t>
            </a:r>
            <a:r>
              <a:rPr lang="zh-CN" altLang="en-US" sz="1600" dirty="0"/>
              <a:t>数据格式</a:t>
            </a:r>
            <a:r>
              <a:rPr lang="en-US" altLang="zh-CN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4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基本概念三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 </a:t>
            </a:r>
            <a:r>
              <a:rPr lang="en-US" altLang="zh-CN" dirty="0" err="1" smtClean="0"/>
              <a:t>Shards&amp;Replicas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分片和副本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sz="1700" dirty="0"/>
              <a:t>          分片是指把一个大的</a:t>
            </a:r>
            <a:r>
              <a:rPr lang="en-US" altLang="zh-CN" sz="1700" dirty="0"/>
              <a:t>index</a:t>
            </a:r>
            <a:r>
              <a:rPr lang="zh-CN" altLang="en-US" sz="1700" dirty="0"/>
              <a:t>分成不同的片</a:t>
            </a:r>
            <a:r>
              <a:rPr lang="en-US" altLang="zh-CN" sz="1700" dirty="0"/>
              <a:t>,</a:t>
            </a:r>
            <a:r>
              <a:rPr lang="zh-CN" altLang="en-US" sz="1700" dirty="0"/>
              <a:t>分别存储在不同的服务器上</a:t>
            </a:r>
            <a:r>
              <a:rPr lang="en-US" altLang="zh-CN" sz="1700" dirty="0"/>
              <a:t>,</a:t>
            </a:r>
            <a:r>
              <a:rPr lang="zh-CN" altLang="en-US" sz="1700" dirty="0"/>
              <a:t>分片有以下好处</a:t>
            </a:r>
          </a:p>
          <a:p>
            <a:pPr marL="0" indent="0">
              <a:buNone/>
            </a:pPr>
            <a:r>
              <a:rPr lang="zh-CN" altLang="en-US" sz="1700" dirty="0"/>
              <a:t>	</a:t>
            </a:r>
            <a:r>
              <a:rPr lang="en-US" altLang="zh-CN" sz="1700" dirty="0"/>
              <a:t>1: </a:t>
            </a:r>
            <a:r>
              <a:rPr lang="zh-CN" altLang="en-US" sz="1700" dirty="0"/>
              <a:t>实现数据的水平扩展</a:t>
            </a:r>
            <a:r>
              <a:rPr lang="en-US" altLang="zh-CN" sz="1700" dirty="0"/>
              <a:t>,</a:t>
            </a:r>
            <a:r>
              <a:rPr lang="zh-CN" altLang="en-US" sz="1700" dirty="0"/>
              <a:t>增加容量</a:t>
            </a:r>
            <a:r>
              <a:rPr lang="en-US" altLang="zh-CN" sz="1700" dirty="0"/>
              <a:t>.</a:t>
            </a:r>
          </a:p>
          <a:p>
            <a:pPr marL="0" indent="0">
              <a:buNone/>
            </a:pPr>
            <a:r>
              <a:rPr lang="en-US" altLang="zh-CN" sz="1700" dirty="0"/>
              <a:t>	2: </a:t>
            </a:r>
            <a:r>
              <a:rPr lang="zh-CN" altLang="en-US" sz="1700" dirty="0"/>
              <a:t>把分片分布到不同的服务器上</a:t>
            </a:r>
            <a:r>
              <a:rPr lang="en-US" altLang="zh-CN" sz="1700" dirty="0"/>
              <a:t>,</a:t>
            </a:r>
            <a:r>
              <a:rPr lang="zh-CN" altLang="en-US" sz="1700" dirty="0"/>
              <a:t>这样每个分片都可以承担搜索压力</a:t>
            </a:r>
            <a:r>
              <a:rPr lang="en-US" altLang="zh-CN" sz="1700" dirty="0"/>
              <a:t>,</a:t>
            </a:r>
            <a:r>
              <a:rPr lang="zh-CN" altLang="en-US" sz="1700" dirty="0"/>
              <a:t>增加计算能力</a:t>
            </a:r>
            <a:r>
              <a:rPr lang="en-US" altLang="zh-CN" sz="1700" dirty="0"/>
              <a:t>.</a:t>
            </a:r>
          </a:p>
          <a:p>
            <a:pPr marL="0" indent="0">
              <a:buNone/>
            </a:pPr>
            <a:r>
              <a:rPr lang="en-US" altLang="zh-CN" sz="1700" dirty="0"/>
              <a:t>          </a:t>
            </a:r>
            <a:r>
              <a:rPr lang="zh-CN" altLang="en-US" sz="1700" dirty="0"/>
              <a:t>副本是指 拷贝分片 </a:t>
            </a:r>
            <a:r>
              <a:rPr lang="en-US" altLang="zh-CN" sz="1700" dirty="0"/>
              <a:t>,</a:t>
            </a:r>
            <a:r>
              <a:rPr lang="zh-CN" altLang="en-US" sz="1700" dirty="0"/>
              <a:t>然后把相同的分片分布到不同的服务器上</a:t>
            </a:r>
            <a:r>
              <a:rPr lang="en-US" altLang="zh-CN" sz="1700" dirty="0"/>
              <a:t>.</a:t>
            </a:r>
            <a:r>
              <a:rPr lang="zh-CN" altLang="en-US" sz="1700" dirty="0"/>
              <a:t>副本有以下好处</a:t>
            </a:r>
          </a:p>
          <a:p>
            <a:pPr marL="0" indent="0">
              <a:buNone/>
            </a:pPr>
            <a:r>
              <a:rPr lang="zh-CN" altLang="en-US" sz="1700" dirty="0"/>
              <a:t>	</a:t>
            </a:r>
            <a:r>
              <a:rPr lang="en-US" altLang="zh-CN" sz="1700" dirty="0"/>
              <a:t>1: </a:t>
            </a:r>
            <a:r>
              <a:rPr lang="zh-CN" altLang="en-US" sz="1700" dirty="0"/>
              <a:t>增加可用性</a:t>
            </a:r>
            <a:r>
              <a:rPr lang="en-US" altLang="zh-CN" sz="1700" dirty="0"/>
              <a:t>, </a:t>
            </a:r>
            <a:r>
              <a:rPr lang="zh-CN" altLang="en-US" sz="1700" dirty="0"/>
              <a:t>相同的副本分布到不同的服务器上</a:t>
            </a:r>
            <a:r>
              <a:rPr lang="en-US" altLang="zh-CN" sz="1700" dirty="0"/>
              <a:t>,</a:t>
            </a:r>
            <a:r>
              <a:rPr lang="zh-CN" altLang="en-US" sz="1700" dirty="0"/>
              <a:t>这样服务器挂了之后</a:t>
            </a:r>
            <a:r>
              <a:rPr lang="en-US" altLang="zh-CN" sz="1700" dirty="0"/>
              <a:t>,</a:t>
            </a:r>
            <a:r>
              <a:rPr lang="zh-CN" altLang="en-US" sz="1700" dirty="0"/>
              <a:t>搜索任务依然可用</a:t>
            </a:r>
            <a:r>
              <a:rPr lang="en-US" altLang="zh-CN" sz="1700" dirty="0"/>
              <a:t>.</a:t>
            </a:r>
          </a:p>
          <a:p>
            <a:pPr marL="0" indent="0">
              <a:buNone/>
            </a:pPr>
            <a:r>
              <a:rPr lang="en-US" altLang="zh-CN" sz="1700" dirty="0"/>
              <a:t>	2: </a:t>
            </a:r>
            <a:r>
              <a:rPr lang="zh-CN" altLang="en-US" sz="1700" dirty="0"/>
              <a:t>扩展搜索量</a:t>
            </a:r>
            <a:r>
              <a:rPr lang="en-US" altLang="zh-CN" sz="1700" dirty="0"/>
              <a:t>, </a:t>
            </a:r>
            <a:r>
              <a:rPr lang="zh-CN" altLang="en-US" sz="1700" dirty="0"/>
              <a:t>因为可以在所有副本上并行执行搜索任务</a:t>
            </a:r>
            <a:r>
              <a:rPr lang="en-US" altLang="zh-CN" sz="1700" dirty="0"/>
              <a:t>.</a:t>
            </a:r>
            <a:endParaRPr lang="zh-CN" altLang="en-US" sz="17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4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ES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24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510</Words>
  <Application>Microsoft Office PowerPoint</Application>
  <PresentationFormat>宽屏</PresentationFormat>
  <Paragraphs>46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ElasticSearch简介</vt:lpstr>
      <vt:lpstr>安装(windows版本)</vt:lpstr>
      <vt:lpstr>ES基本概念一</vt:lpstr>
      <vt:lpstr>ES基本概念二</vt:lpstr>
      <vt:lpstr>ES基本概念三</vt:lpstr>
      <vt:lpstr>与ES交互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yang</dc:creator>
  <cp:lastModifiedBy>wang yang</cp:lastModifiedBy>
  <cp:revision>39</cp:revision>
  <dcterms:created xsi:type="dcterms:W3CDTF">2019-06-16T00:37:25Z</dcterms:created>
  <dcterms:modified xsi:type="dcterms:W3CDTF">2019-06-16T04:22:53Z</dcterms:modified>
</cp:coreProperties>
</file>