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17"/>
  </p:notesMasterIdLst>
  <p:sldIdLst>
    <p:sldId id="274" r:id="rId4"/>
    <p:sldId id="275" r:id="rId5"/>
    <p:sldId id="282" r:id="rId6"/>
    <p:sldId id="278" r:id="rId7"/>
    <p:sldId id="321" r:id="rId8"/>
    <p:sldId id="312" r:id="rId9"/>
    <p:sldId id="342" r:id="rId10"/>
    <p:sldId id="343" r:id="rId11"/>
    <p:sldId id="309" r:id="rId12"/>
    <p:sldId id="301" r:id="rId13"/>
    <p:sldId id="313" r:id="rId14"/>
    <p:sldId id="322" r:id="rId15"/>
    <p:sldId id="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9AB"/>
    <a:srgbClr val="34C5CA"/>
    <a:srgbClr val="ECF3F4"/>
    <a:srgbClr val="1C8388"/>
    <a:srgbClr val="309FA2"/>
    <a:srgbClr val="1A7B80"/>
    <a:srgbClr val="156569"/>
    <a:srgbClr val="092B2D"/>
    <a:srgbClr val="145E6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85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7AD4-5339-4DDB-A3C1-303C9006B2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0CF0-5F19-4FE6-8359-0F4142F566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始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0" y="0"/>
            <a:ext cx="4572000" cy="1476102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rgbClr val="1A7B80"/>
          </a:solidFill>
          <a:ln w="7600" cap="flat">
            <a:solidFill>
              <a:srgbClr val="1C8388"/>
            </a:solidFill>
            <a:bevel/>
          </a:ln>
        </p:spPr>
      </p:sp>
      <p:sp>
        <p:nvSpPr>
          <p:cNvPr id="12" name="任意多边形: 形状 11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/>
        </p:nvSpPr>
        <p:spPr>
          <a:xfrm flipH="1">
            <a:off x="-1" y="1562999"/>
            <a:ext cx="5264331" cy="5295001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33A9AB"/>
          </a:solidFill>
          <a:ln w="7600" cap="flat">
            <a:solidFill>
              <a:srgbClr val="33A9AB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1" y="4643845"/>
            <a:ext cx="4428309" cy="2214155"/>
          </a:xfrm>
          <a:custGeom>
            <a:avLst/>
            <a:gdLst>
              <a:gd name="connsiteX0" fmla="*/ 0 w 1064000"/>
              <a:gd name="connsiteY0" fmla="*/ 266000 h 532000"/>
              <a:gd name="connsiteX1" fmla="*/ 532000 w 1064000"/>
              <a:gd name="connsiteY1" fmla="*/ 0 h 532000"/>
              <a:gd name="connsiteX2" fmla="*/ 1064000 w 1064000"/>
              <a:gd name="connsiteY2" fmla="*/ 266000 h 532000"/>
              <a:gd name="connsiteX3" fmla="*/ 532000 w 1064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64000" h="532000">
                <a:moveTo>
                  <a:pt x="0" y="532000"/>
                </a:moveTo>
                <a:cubicBezTo>
                  <a:pt x="0" y="238185"/>
                  <a:pt x="238185" y="0"/>
                  <a:pt x="532000" y="0"/>
                </a:cubicBezTo>
                <a:cubicBezTo>
                  <a:pt x="825816" y="0"/>
                  <a:pt x="1064000" y="238185"/>
                  <a:pt x="1064000" y="532000"/>
                </a:cubicBezTo>
                <a:cubicBezTo>
                  <a:pt x="1064000" y="532000"/>
                  <a:pt x="0" y="532000"/>
                  <a:pt x="0" y="532000"/>
                </a:cubicBezTo>
                <a:close/>
              </a:path>
            </a:pathLst>
          </a:custGeom>
          <a:ln>
            <a:solidFill>
              <a:srgbClr val="ECF3F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8" name="任意多边形: 形状 7"/>
          <p:cNvSpPr/>
          <p:nvPr userDrawn="1"/>
        </p:nvSpPr>
        <p:spPr>
          <a:xfrm>
            <a:off x="0" y="0"/>
            <a:ext cx="3605349" cy="966651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9" name="任意多边形: 形状 8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18" name="任意多边形: 形状 17"/>
          <p:cNvSpPr/>
          <p:nvPr userDrawn="1"/>
        </p:nvSpPr>
        <p:spPr>
          <a:xfrm rot="5400000" flipV="1">
            <a:off x="5789022" y="-993882"/>
            <a:ext cx="613956" cy="2601720"/>
          </a:xfrm>
          <a:custGeom>
            <a:avLst/>
            <a:gdLst>
              <a:gd name="connsiteX0" fmla="*/ 0 w 613956"/>
              <a:gd name="connsiteY0" fmla="*/ 0 h 2601720"/>
              <a:gd name="connsiteX1" fmla="*/ 733 w 613956"/>
              <a:gd name="connsiteY1" fmla="*/ 548 h 2601720"/>
              <a:gd name="connsiteX2" fmla="*/ 613956 w 613956"/>
              <a:gd name="connsiteY2" fmla="*/ 1300860 h 2601720"/>
              <a:gd name="connsiteX3" fmla="*/ 733 w 613956"/>
              <a:gd name="connsiteY3" fmla="*/ 2601172 h 2601720"/>
              <a:gd name="connsiteX4" fmla="*/ 0 w 613956"/>
              <a:gd name="connsiteY4" fmla="*/ 2601720 h 2601720"/>
              <a:gd name="connsiteX5" fmla="*/ 0 w 613956"/>
              <a:gd name="connsiteY5" fmla="*/ 0 h 26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956" h="2601720">
                <a:moveTo>
                  <a:pt x="0" y="0"/>
                </a:moveTo>
                <a:lnTo>
                  <a:pt x="733" y="548"/>
                </a:lnTo>
                <a:cubicBezTo>
                  <a:pt x="375244" y="309622"/>
                  <a:pt x="613956" y="777364"/>
                  <a:pt x="613956" y="1300860"/>
                </a:cubicBezTo>
                <a:cubicBezTo>
                  <a:pt x="613956" y="1824356"/>
                  <a:pt x="375244" y="2292098"/>
                  <a:pt x="733" y="2601172"/>
                </a:cubicBezTo>
                <a:lnTo>
                  <a:pt x="0" y="2601720"/>
                </a:lnTo>
                <a:lnTo>
                  <a:pt x="0" y="0"/>
                </a:lnTo>
                <a:close/>
              </a:path>
            </a:pathLst>
          </a:custGeom>
          <a:solidFill>
            <a:srgbClr val="1C838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9435738" y="209333"/>
            <a:ext cx="2756262" cy="3370218"/>
          </a:xfrm>
          <a:custGeom>
            <a:avLst/>
            <a:gdLst>
              <a:gd name="connsiteX0" fmla="*/ 1685109 w 2756262"/>
              <a:gd name="connsiteY0" fmla="*/ 0 h 3370218"/>
              <a:gd name="connsiteX1" fmla="*/ 2627269 w 2756262"/>
              <a:gd name="connsiteY1" fmla="*/ 287790 h 3370218"/>
              <a:gd name="connsiteX2" fmla="*/ 2756262 w 2756262"/>
              <a:gd name="connsiteY2" fmla="*/ 384249 h 3370218"/>
              <a:gd name="connsiteX3" fmla="*/ 2756262 w 2756262"/>
              <a:gd name="connsiteY3" fmla="*/ 2985969 h 3370218"/>
              <a:gd name="connsiteX4" fmla="*/ 2627269 w 2756262"/>
              <a:gd name="connsiteY4" fmla="*/ 3082428 h 3370218"/>
              <a:gd name="connsiteX5" fmla="*/ 1685109 w 2756262"/>
              <a:gd name="connsiteY5" fmla="*/ 3370218 h 3370218"/>
              <a:gd name="connsiteX6" fmla="*/ 0 w 2756262"/>
              <a:gd name="connsiteY6" fmla="*/ 1685109 h 3370218"/>
              <a:gd name="connsiteX7" fmla="*/ 1685109 w 2756262"/>
              <a:gd name="connsiteY7" fmla="*/ 0 h 337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6262" h="3370218">
                <a:moveTo>
                  <a:pt x="1685109" y="0"/>
                </a:moveTo>
                <a:cubicBezTo>
                  <a:pt x="2034106" y="0"/>
                  <a:pt x="2358324" y="106094"/>
                  <a:pt x="2627269" y="287790"/>
                </a:cubicBezTo>
                <a:lnTo>
                  <a:pt x="2756262" y="384249"/>
                </a:lnTo>
                <a:lnTo>
                  <a:pt x="2756262" y="2985969"/>
                </a:lnTo>
                <a:lnTo>
                  <a:pt x="2627269" y="3082428"/>
                </a:lnTo>
                <a:cubicBezTo>
                  <a:pt x="2358324" y="3264124"/>
                  <a:pt x="2034106" y="3370218"/>
                  <a:pt x="1685109" y="3370218"/>
                </a:cubicBezTo>
                <a:cubicBezTo>
                  <a:pt x="754449" y="3370218"/>
                  <a:pt x="0" y="2615769"/>
                  <a:pt x="0" y="1685109"/>
                </a:cubicBezTo>
                <a:cubicBezTo>
                  <a:pt x="0" y="754449"/>
                  <a:pt x="754449" y="0"/>
                  <a:pt x="168510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CF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情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>
            <a:off x="364985" y="547102"/>
            <a:ext cx="388360" cy="194180"/>
          </a:xfrm>
          <a:custGeom>
            <a:avLst/>
            <a:gdLst/>
            <a:ahLst/>
            <a:cxnLst/>
            <a:rect l="0" t="0" r="0" b="0"/>
            <a:pathLst>
              <a:path w="388360" h="194180">
                <a:moveTo>
                  <a:pt x="0" y="-19418"/>
                </a:moveTo>
                <a:lnTo>
                  <a:pt x="77672" y="-19418"/>
                </a:lnTo>
                <a:lnTo>
                  <a:pt x="77672" y="77672"/>
                </a:lnTo>
                <a:lnTo>
                  <a:pt x="271852" y="77672"/>
                </a:lnTo>
                <a:lnTo>
                  <a:pt x="271852" y="31069"/>
                </a:lnTo>
                <a:lnTo>
                  <a:pt x="388360" y="116508"/>
                </a:lnTo>
                <a:lnTo>
                  <a:pt x="271852" y="201947"/>
                </a:lnTo>
                <a:lnTo>
                  <a:pt x="271852" y="155344"/>
                </a:lnTo>
                <a:lnTo>
                  <a:pt x="0" y="155344"/>
                </a:lnTo>
                <a:lnTo>
                  <a:pt x="0" y="38836"/>
                </a:lnTo>
                <a:lnTo>
                  <a:pt x="0" y="-19418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70225" y="1565275"/>
            <a:ext cx="57518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0" dirty="0">
                <a:solidFill>
                  <a:srgbClr val="1A7B80"/>
                </a:solidFill>
                <a:latin typeface="华文琥珀" panose="02010800040101010101" charset="-122"/>
                <a:ea typeface="华文琥珀" panose="02010800040101010101" charset="-122"/>
              </a:rPr>
              <a:t>2019</a:t>
            </a:r>
            <a:endParaRPr lang="en-US" altLang="zh-CN" sz="18000" dirty="0">
              <a:solidFill>
                <a:srgbClr val="1A7B80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6905" y="3945890"/>
            <a:ext cx="5716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奥普肯自动化办公平台 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5555" y="47650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帅航陇瑞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头像"/>
          <p:cNvSpPr/>
          <p:nvPr/>
        </p:nvSpPr>
        <p:spPr bwMode="auto">
          <a:xfrm>
            <a:off x="6155055" y="4838065"/>
            <a:ext cx="190500" cy="1905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33A9A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5545" y="476504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2019/11/11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时钟"/>
          <p:cNvSpPr/>
          <p:nvPr/>
        </p:nvSpPr>
        <p:spPr>
          <a:xfrm>
            <a:off x="7357745" y="4838065"/>
            <a:ext cx="177800" cy="177800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33A9A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个人总结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83055" y="1916430"/>
            <a:ext cx="10083165" cy="3981450"/>
            <a:chOff x="8892699" y="1888696"/>
            <a:chExt cx="2773505" cy="4009524"/>
          </a:xfrm>
        </p:grpSpPr>
        <p:sp>
          <p:nvSpPr>
            <p:cNvPr id="14" name="圆角矩形 21"/>
            <p:cNvSpPr>
              <a:spLocks noChangeAspect="1"/>
            </p:cNvSpPr>
            <p:nvPr/>
          </p:nvSpPr>
          <p:spPr>
            <a:xfrm>
              <a:off x="8892699" y="1971203"/>
              <a:ext cx="2773505" cy="3927017"/>
            </a:xfrm>
            <a:prstGeom prst="roundRect">
              <a:avLst>
                <a:gd name="adj" fmla="val 1426"/>
              </a:avLst>
            </a:prstGeom>
            <a:solidFill>
              <a:srgbClr val="F2F2F2"/>
            </a:solidFill>
            <a:ln w="3175" cap="flat" cmpd="sng">
              <a:solidFill>
                <a:srgbClr val="D5D5D5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342800" tIns="857001" rIns="342800" bIns="4285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715"/>
                </a:spcBef>
                <a:spcAft>
                  <a:spcPts val="715"/>
                </a:spcAft>
              </a:pPr>
              <a:r>
                <a:rPr lang="zh-CN" altLang="zh-CN" sz="190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通过第二次的项目合作，对所学基础知识及</a:t>
              </a:r>
              <a:r>
                <a:rPr lang="en-US" altLang="zh-CN" sz="190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SSM</a:t>
              </a:r>
              <a:r>
                <a:rPr lang="zh-CN" altLang="en-US" sz="190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框架整合有了新的认识及较大提高，过程中与各位组员分工协作，且每个人都能做好自己的功能模块，合力实现了一个较为完整的项目。对于项目中暴露出来我自身薄弱的知识点，在今后的学习中还需要再逐一攻克，希望能有更高的提升。</a:t>
              </a:r>
              <a:endParaRPr lang="zh-CN" altLang="en-US" sz="190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5" name="任意多边形 22"/>
            <p:cNvSpPr/>
            <p:nvPr/>
          </p:nvSpPr>
          <p:spPr>
            <a:xfrm>
              <a:off x="9333795" y="1888696"/>
              <a:ext cx="206268" cy="80920"/>
            </a:xfrm>
            <a:custGeom>
              <a:avLst/>
              <a:gdLst>
                <a:gd name="txL" fmla="*/ 0 w 311731"/>
                <a:gd name="txT" fmla="*/ 0 h 121823"/>
                <a:gd name="txR" fmla="*/ 311731 w 311731"/>
                <a:gd name="txB" fmla="*/ 121823 h 121823"/>
              </a:gdLst>
              <a:ahLst/>
              <a:cxnLst>
                <a:cxn ang="0">
                  <a:pos x="16660" y="0"/>
                </a:cxn>
                <a:cxn ang="0">
                  <a:pos x="22982" y="0"/>
                </a:cxn>
                <a:cxn ang="0">
                  <a:pos x="26125" y="540"/>
                </a:cxn>
                <a:cxn ang="0">
                  <a:pos x="39354" y="14164"/>
                </a:cxn>
                <a:cxn ang="0">
                  <a:pos x="39643" y="15794"/>
                </a:cxn>
                <a:cxn ang="0">
                  <a:pos x="0" y="15794"/>
                </a:cxn>
                <a:cxn ang="0">
                  <a:pos x="290" y="14164"/>
                </a:cxn>
                <a:cxn ang="0">
                  <a:pos x="13518" y="540"/>
                </a:cxn>
                <a:cxn ang="0">
                  <a:pos x="16660" y="0"/>
                </a:cxn>
              </a:cxnLst>
              <a:rect l="txL" t="txT" r="txR" b="tx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lnTo>
                    <a:pt x="131005" y="0"/>
                  </a:lnTo>
                  <a:close/>
                </a:path>
              </a:pathLst>
            </a:custGeom>
            <a:gradFill rotWithShape="1">
              <a:gsLst>
                <a:gs pos="0">
                  <a:srgbClr val="244061">
                    <a:alpha val="100000"/>
                  </a:srgbClr>
                </a:gs>
                <a:gs pos="50000">
                  <a:srgbClr val="4F81BD">
                    <a:alpha val="100000"/>
                  </a:srgbClr>
                </a:gs>
                <a:gs pos="100000">
                  <a:srgbClr val="244061">
                    <a:alpha val="100000"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23"/>
            <p:cNvSpPr/>
            <p:nvPr/>
          </p:nvSpPr>
          <p:spPr>
            <a:xfrm>
              <a:off x="11069615" y="1888696"/>
              <a:ext cx="195161" cy="80920"/>
            </a:xfrm>
            <a:custGeom>
              <a:avLst/>
              <a:gdLst>
                <a:gd name="txL" fmla="*/ 0 w 318081"/>
                <a:gd name="txT" fmla="*/ 0 h 130555"/>
                <a:gd name="txR" fmla="*/ 318081 w 318081"/>
                <a:gd name="txB" fmla="*/ 130555 h 130555"/>
              </a:gdLst>
              <a:ahLst/>
              <a:cxnLst>
                <a:cxn ang="0">
                  <a:pos x="12673" y="0"/>
                </a:cxn>
                <a:cxn ang="0">
                  <a:pos x="15057" y="0"/>
                </a:cxn>
                <a:cxn ang="0">
                  <a:pos x="18275" y="590"/>
                </a:cxn>
                <a:cxn ang="0">
                  <a:pos x="27528" y="10758"/>
                </a:cxn>
                <a:cxn ang="0">
                  <a:pos x="27730" y="11974"/>
                </a:cxn>
                <a:cxn ang="0">
                  <a:pos x="0" y="11974"/>
                </a:cxn>
                <a:cxn ang="0">
                  <a:pos x="203" y="10758"/>
                </a:cxn>
                <a:cxn ang="0">
                  <a:pos x="9456" y="590"/>
                </a:cxn>
                <a:cxn ang="0">
                  <a:pos x="12673" y="0"/>
                </a:cxn>
              </a:cxnLst>
              <a:rect l="txL" t="txT" r="txR" b="tx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lnTo>
                    <a:pt x="145370" y="0"/>
                  </a:lnTo>
                  <a:close/>
                </a:path>
              </a:pathLst>
            </a:custGeom>
            <a:gradFill rotWithShape="1">
              <a:gsLst>
                <a:gs pos="0">
                  <a:srgbClr val="244061">
                    <a:alpha val="100000"/>
                  </a:srgbClr>
                </a:gs>
                <a:gs pos="50000">
                  <a:srgbClr val="4F81BD">
                    <a:alpha val="100000"/>
                  </a:srgbClr>
                </a:gs>
                <a:gs pos="100000">
                  <a:srgbClr val="244061">
                    <a:alpha val="100000"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 24"/>
            <p:cNvSpPr/>
            <p:nvPr/>
          </p:nvSpPr>
          <p:spPr>
            <a:xfrm>
              <a:off x="9436929" y="1888696"/>
              <a:ext cx="1723128" cy="439508"/>
            </a:xfrm>
            <a:custGeom>
              <a:avLst/>
              <a:gdLst>
                <a:gd name="txL" fmla="*/ 0 w 2600830"/>
                <a:gd name="txT" fmla="*/ 0 h 649288"/>
                <a:gd name="txR" fmla="*/ 2600830 w 2600830"/>
                <a:gd name="txB" fmla="*/ 649288 h 649288"/>
              </a:gdLst>
              <a:ahLst/>
              <a:cxnLst>
                <a:cxn ang="0">
                  <a:pos x="0" y="0"/>
                </a:cxn>
                <a:cxn ang="0">
                  <a:pos x="96954" y="0"/>
                </a:cxn>
                <a:cxn ang="0">
                  <a:pos x="93942" y="3957"/>
                </a:cxn>
                <a:cxn ang="0">
                  <a:pos x="72507" y="28599"/>
                </a:cxn>
                <a:cxn ang="0">
                  <a:pos x="24158" y="28740"/>
                </a:cxn>
                <a:cxn ang="0">
                  <a:pos x="2905" y="3726"/>
                </a:cxn>
              </a:cxnLst>
              <a:rect l="txL" t="txT" r="txR" b="tx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3175">
              <a:noFill/>
            </a:ln>
          </p:spPr>
          <p:txBody>
            <a:bodyPr lIns="108839" tIns="54419" rIns="108839" bIns="5441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周航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063034" y="2459980"/>
              <a:ext cx="2446655" cy="30740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839" tIns="54419" rIns="108839" bIns="5441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lnSpc>
                  <a:spcPct val="170000"/>
                </a:lnSpc>
                <a:spcBef>
                  <a:spcPts val="715"/>
                </a:spcBef>
                <a:spcAft>
                  <a:spcPts val="715"/>
                </a:spcAft>
                <a:buClr>
                  <a:srgbClr val="00B050"/>
                </a:buClr>
                <a:buSzPct val="80000"/>
              </a:pPr>
              <a:endPara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4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838200" y="45720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个人总结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583055" y="1916430"/>
            <a:ext cx="10083165" cy="3981450"/>
            <a:chOff x="8892699" y="1888696"/>
            <a:chExt cx="2773505" cy="4009524"/>
          </a:xfrm>
        </p:grpSpPr>
        <p:sp>
          <p:nvSpPr>
            <p:cNvPr id="33" name="圆角矩形 21"/>
            <p:cNvSpPr>
              <a:spLocks noChangeAspect="1"/>
            </p:cNvSpPr>
            <p:nvPr/>
          </p:nvSpPr>
          <p:spPr>
            <a:xfrm>
              <a:off x="8892699" y="1971203"/>
              <a:ext cx="2773505" cy="3927017"/>
            </a:xfrm>
            <a:prstGeom prst="roundRect">
              <a:avLst>
                <a:gd name="adj" fmla="val 1426"/>
              </a:avLst>
            </a:prstGeom>
            <a:solidFill>
              <a:srgbClr val="F2F2F2"/>
            </a:solidFill>
            <a:ln w="3175" cap="flat" cmpd="sng">
              <a:solidFill>
                <a:srgbClr val="D5D5D5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342800" tIns="857001" rIns="342800" bIns="4285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715"/>
                </a:spcBef>
                <a:spcAft>
                  <a:spcPts val="715"/>
                </a:spcAft>
              </a:pPr>
              <a:endParaRPr lang="zh-CN" altLang="zh-CN" sz="190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4" name="任意多边形 22"/>
            <p:cNvSpPr/>
            <p:nvPr/>
          </p:nvSpPr>
          <p:spPr>
            <a:xfrm>
              <a:off x="9333795" y="1888696"/>
              <a:ext cx="206268" cy="80920"/>
            </a:xfrm>
            <a:custGeom>
              <a:avLst/>
              <a:gdLst>
                <a:gd name="txL" fmla="*/ 0 w 311731"/>
                <a:gd name="txT" fmla="*/ 0 h 121823"/>
                <a:gd name="txR" fmla="*/ 311731 w 311731"/>
                <a:gd name="txB" fmla="*/ 121823 h 121823"/>
              </a:gdLst>
              <a:ahLst/>
              <a:cxnLst>
                <a:cxn ang="0">
                  <a:pos x="16660" y="0"/>
                </a:cxn>
                <a:cxn ang="0">
                  <a:pos x="22982" y="0"/>
                </a:cxn>
                <a:cxn ang="0">
                  <a:pos x="26125" y="540"/>
                </a:cxn>
                <a:cxn ang="0">
                  <a:pos x="39354" y="14164"/>
                </a:cxn>
                <a:cxn ang="0">
                  <a:pos x="39643" y="15794"/>
                </a:cxn>
                <a:cxn ang="0">
                  <a:pos x="0" y="15794"/>
                </a:cxn>
                <a:cxn ang="0">
                  <a:pos x="290" y="14164"/>
                </a:cxn>
                <a:cxn ang="0">
                  <a:pos x="13518" y="540"/>
                </a:cxn>
                <a:cxn ang="0">
                  <a:pos x="16660" y="0"/>
                </a:cxn>
              </a:cxnLst>
              <a:rect l="txL" t="txT" r="txR" b="tx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lnTo>
                    <a:pt x="131005" y="0"/>
                  </a:lnTo>
                  <a:close/>
                </a:path>
              </a:pathLst>
            </a:custGeom>
            <a:gradFill rotWithShape="1">
              <a:gsLst>
                <a:gs pos="0">
                  <a:srgbClr val="244061">
                    <a:alpha val="100000"/>
                  </a:srgbClr>
                </a:gs>
                <a:gs pos="50000">
                  <a:srgbClr val="4F81BD">
                    <a:alpha val="100000"/>
                  </a:srgbClr>
                </a:gs>
                <a:gs pos="100000">
                  <a:srgbClr val="244061">
                    <a:alpha val="100000"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任意多边形 23"/>
            <p:cNvSpPr/>
            <p:nvPr/>
          </p:nvSpPr>
          <p:spPr>
            <a:xfrm>
              <a:off x="11069615" y="1888696"/>
              <a:ext cx="195161" cy="80920"/>
            </a:xfrm>
            <a:custGeom>
              <a:avLst/>
              <a:gdLst>
                <a:gd name="txL" fmla="*/ 0 w 318081"/>
                <a:gd name="txT" fmla="*/ 0 h 130555"/>
                <a:gd name="txR" fmla="*/ 318081 w 318081"/>
                <a:gd name="txB" fmla="*/ 130555 h 130555"/>
              </a:gdLst>
              <a:ahLst/>
              <a:cxnLst>
                <a:cxn ang="0">
                  <a:pos x="12673" y="0"/>
                </a:cxn>
                <a:cxn ang="0">
                  <a:pos x="15057" y="0"/>
                </a:cxn>
                <a:cxn ang="0">
                  <a:pos x="18275" y="590"/>
                </a:cxn>
                <a:cxn ang="0">
                  <a:pos x="27528" y="10758"/>
                </a:cxn>
                <a:cxn ang="0">
                  <a:pos x="27730" y="11974"/>
                </a:cxn>
                <a:cxn ang="0">
                  <a:pos x="0" y="11974"/>
                </a:cxn>
                <a:cxn ang="0">
                  <a:pos x="203" y="10758"/>
                </a:cxn>
                <a:cxn ang="0">
                  <a:pos x="9456" y="590"/>
                </a:cxn>
                <a:cxn ang="0">
                  <a:pos x="12673" y="0"/>
                </a:cxn>
              </a:cxnLst>
              <a:rect l="txL" t="txT" r="txR" b="tx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lnTo>
                    <a:pt x="145370" y="0"/>
                  </a:lnTo>
                  <a:close/>
                </a:path>
              </a:pathLst>
            </a:custGeom>
            <a:gradFill rotWithShape="1">
              <a:gsLst>
                <a:gs pos="0">
                  <a:srgbClr val="244061">
                    <a:alpha val="100000"/>
                  </a:srgbClr>
                </a:gs>
                <a:gs pos="50000">
                  <a:srgbClr val="4F81BD">
                    <a:alpha val="100000"/>
                  </a:srgbClr>
                </a:gs>
                <a:gs pos="100000">
                  <a:srgbClr val="244061">
                    <a:alpha val="100000"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任意多边形 24"/>
            <p:cNvSpPr/>
            <p:nvPr/>
          </p:nvSpPr>
          <p:spPr>
            <a:xfrm>
              <a:off x="9436929" y="1888696"/>
              <a:ext cx="1723128" cy="439508"/>
            </a:xfrm>
            <a:custGeom>
              <a:avLst/>
              <a:gdLst>
                <a:gd name="txL" fmla="*/ 0 w 2600830"/>
                <a:gd name="txT" fmla="*/ 0 h 649288"/>
                <a:gd name="txR" fmla="*/ 2600830 w 2600830"/>
                <a:gd name="txB" fmla="*/ 649288 h 649288"/>
              </a:gdLst>
              <a:ahLst/>
              <a:cxnLst>
                <a:cxn ang="0">
                  <a:pos x="0" y="0"/>
                </a:cxn>
                <a:cxn ang="0">
                  <a:pos x="96954" y="0"/>
                </a:cxn>
                <a:cxn ang="0">
                  <a:pos x="93942" y="3957"/>
                </a:cxn>
                <a:cxn ang="0">
                  <a:pos x="72507" y="28599"/>
                </a:cxn>
                <a:cxn ang="0">
                  <a:pos x="24158" y="28740"/>
                </a:cxn>
                <a:cxn ang="0">
                  <a:pos x="2905" y="3726"/>
                </a:cxn>
              </a:cxnLst>
              <a:rect l="txL" t="txT" r="txR" b="tx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3175">
              <a:noFill/>
            </a:ln>
          </p:spPr>
          <p:txBody>
            <a:bodyPr lIns="108839" tIns="54419" rIns="108839" bIns="5441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宫秦陇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063034" y="2459980"/>
              <a:ext cx="2446655" cy="30740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839" tIns="54419" rIns="108839" bIns="5441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lnSpc>
                  <a:spcPct val="170000"/>
                </a:lnSpc>
                <a:spcBef>
                  <a:spcPts val="715"/>
                </a:spcBef>
                <a:spcAft>
                  <a:spcPts val="715"/>
                </a:spcAft>
                <a:buClr>
                  <a:srgbClr val="00B050"/>
                </a:buClr>
                <a:buSzPct val="80000"/>
              </a:pPr>
              <a:endPara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4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8200" y="45720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个人总结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83055" y="1916430"/>
            <a:ext cx="10083165" cy="3981450"/>
            <a:chOff x="8892699" y="1888696"/>
            <a:chExt cx="2773505" cy="4009524"/>
          </a:xfrm>
        </p:grpSpPr>
        <p:sp>
          <p:nvSpPr>
            <p:cNvPr id="14" name="圆角矩形 21"/>
            <p:cNvSpPr>
              <a:spLocks noChangeAspect="1"/>
            </p:cNvSpPr>
            <p:nvPr/>
          </p:nvSpPr>
          <p:spPr>
            <a:xfrm>
              <a:off x="8892699" y="1971203"/>
              <a:ext cx="2773505" cy="3927017"/>
            </a:xfrm>
            <a:prstGeom prst="roundRect">
              <a:avLst>
                <a:gd name="adj" fmla="val 1426"/>
              </a:avLst>
            </a:prstGeom>
            <a:solidFill>
              <a:srgbClr val="F2F2F2"/>
            </a:solidFill>
            <a:ln w="3175" cap="flat" cmpd="sng">
              <a:solidFill>
                <a:srgbClr val="D5D5D5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342800" tIns="857001" rIns="342800" bIns="4285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715"/>
                </a:spcBef>
                <a:spcAft>
                  <a:spcPts val="715"/>
                </a:spcAft>
              </a:pPr>
              <a:endParaRPr lang="zh-CN" altLang="zh-CN" sz="190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5" name="任意多边形 22"/>
            <p:cNvSpPr/>
            <p:nvPr/>
          </p:nvSpPr>
          <p:spPr>
            <a:xfrm>
              <a:off x="9333795" y="1888696"/>
              <a:ext cx="206268" cy="80920"/>
            </a:xfrm>
            <a:custGeom>
              <a:avLst/>
              <a:gdLst>
                <a:gd name="txL" fmla="*/ 0 w 311731"/>
                <a:gd name="txT" fmla="*/ 0 h 121823"/>
                <a:gd name="txR" fmla="*/ 311731 w 311731"/>
                <a:gd name="txB" fmla="*/ 121823 h 121823"/>
              </a:gdLst>
              <a:ahLst/>
              <a:cxnLst>
                <a:cxn ang="0">
                  <a:pos x="16660" y="0"/>
                </a:cxn>
                <a:cxn ang="0">
                  <a:pos x="22982" y="0"/>
                </a:cxn>
                <a:cxn ang="0">
                  <a:pos x="26125" y="540"/>
                </a:cxn>
                <a:cxn ang="0">
                  <a:pos x="39354" y="14164"/>
                </a:cxn>
                <a:cxn ang="0">
                  <a:pos x="39643" y="15794"/>
                </a:cxn>
                <a:cxn ang="0">
                  <a:pos x="0" y="15794"/>
                </a:cxn>
                <a:cxn ang="0">
                  <a:pos x="290" y="14164"/>
                </a:cxn>
                <a:cxn ang="0">
                  <a:pos x="13518" y="540"/>
                </a:cxn>
                <a:cxn ang="0">
                  <a:pos x="16660" y="0"/>
                </a:cxn>
              </a:cxnLst>
              <a:rect l="txL" t="txT" r="txR" b="tx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lnTo>
                    <a:pt x="131005" y="0"/>
                  </a:lnTo>
                  <a:close/>
                </a:path>
              </a:pathLst>
            </a:custGeom>
            <a:gradFill rotWithShape="1">
              <a:gsLst>
                <a:gs pos="0">
                  <a:srgbClr val="244061">
                    <a:alpha val="100000"/>
                  </a:srgbClr>
                </a:gs>
                <a:gs pos="50000">
                  <a:srgbClr val="4F81BD">
                    <a:alpha val="100000"/>
                  </a:srgbClr>
                </a:gs>
                <a:gs pos="100000">
                  <a:srgbClr val="244061">
                    <a:alpha val="100000"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23"/>
            <p:cNvSpPr/>
            <p:nvPr/>
          </p:nvSpPr>
          <p:spPr>
            <a:xfrm>
              <a:off x="11069615" y="1888696"/>
              <a:ext cx="195161" cy="80920"/>
            </a:xfrm>
            <a:custGeom>
              <a:avLst/>
              <a:gdLst>
                <a:gd name="txL" fmla="*/ 0 w 318081"/>
                <a:gd name="txT" fmla="*/ 0 h 130555"/>
                <a:gd name="txR" fmla="*/ 318081 w 318081"/>
                <a:gd name="txB" fmla="*/ 130555 h 130555"/>
              </a:gdLst>
              <a:ahLst/>
              <a:cxnLst>
                <a:cxn ang="0">
                  <a:pos x="12673" y="0"/>
                </a:cxn>
                <a:cxn ang="0">
                  <a:pos x="15057" y="0"/>
                </a:cxn>
                <a:cxn ang="0">
                  <a:pos x="18275" y="590"/>
                </a:cxn>
                <a:cxn ang="0">
                  <a:pos x="27528" y="10758"/>
                </a:cxn>
                <a:cxn ang="0">
                  <a:pos x="27730" y="11974"/>
                </a:cxn>
                <a:cxn ang="0">
                  <a:pos x="0" y="11974"/>
                </a:cxn>
                <a:cxn ang="0">
                  <a:pos x="203" y="10758"/>
                </a:cxn>
                <a:cxn ang="0">
                  <a:pos x="9456" y="590"/>
                </a:cxn>
                <a:cxn ang="0">
                  <a:pos x="12673" y="0"/>
                </a:cxn>
              </a:cxnLst>
              <a:rect l="txL" t="txT" r="txR" b="tx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lnTo>
                    <a:pt x="145370" y="0"/>
                  </a:lnTo>
                  <a:close/>
                </a:path>
              </a:pathLst>
            </a:custGeom>
            <a:gradFill rotWithShape="1">
              <a:gsLst>
                <a:gs pos="0">
                  <a:srgbClr val="244061">
                    <a:alpha val="100000"/>
                  </a:srgbClr>
                </a:gs>
                <a:gs pos="50000">
                  <a:srgbClr val="4F81BD">
                    <a:alpha val="100000"/>
                  </a:srgbClr>
                </a:gs>
                <a:gs pos="100000">
                  <a:srgbClr val="244061">
                    <a:alpha val="100000"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 24"/>
            <p:cNvSpPr/>
            <p:nvPr/>
          </p:nvSpPr>
          <p:spPr>
            <a:xfrm>
              <a:off x="9436929" y="1888696"/>
              <a:ext cx="1723128" cy="439508"/>
            </a:xfrm>
            <a:custGeom>
              <a:avLst/>
              <a:gdLst>
                <a:gd name="txL" fmla="*/ 0 w 2600830"/>
                <a:gd name="txT" fmla="*/ 0 h 649288"/>
                <a:gd name="txR" fmla="*/ 2600830 w 2600830"/>
                <a:gd name="txB" fmla="*/ 649288 h 649288"/>
              </a:gdLst>
              <a:ahLst/>
              <a:cxnLst>
                <a:cxn ang="0">
                  <a:pos x="0" y="0"/>
                </a:cxn>
                <a:cxn ang="0">
                  <a:pos x="96954" y="0"/>
                </a:cxn>
                <a:cxn ang="0">
                  <a:pos x="93942" y="3957"/>
                </a:cxn>
                <a:cxn ang="0">
                  <a:pos x="72507" y="28599"/>
                </a:cxn>
                <a:cxn ang="0">
                  <a:pos x="24158" y="28740"/>
                </a:cxn>
                <a:cxn ang="0">
                  <a:pos x="2905" y="3726"/>
                </a:cxn>
              </a:cxnLst>
              <a:rect l="txL" t="txT" r="txR" b="tx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3175">
              <a:noFill/>
            </a:ln>
          </p:spPr>
          <p:txBody>
            <a:bodyPr lIns="108839" tIns="54419" rIns="108839" bIns="5441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焦宪瑞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063034" y="2459980"/>
              <a:ext cx="2446655" cy="30740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839" tIns="54419" rIns="108839" bIns="5441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lnSpc>
                  <a:spcPct val="170000"/>
                </a:lnSpc>
                <a:spcBef>
                  <a:spcPts val="715"/>
                </a:spcBef>
                <a:spcAft>
                  <a:spcPts val="715"/>
                </a:spcAft>
                <a:buClr>
                  <a:srgbClr val="00B050"/>
                </a:buClr>
                <a:buSzPct val="80000"/>
              </a:pPr>
              <a:endPara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4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76905" y="1922642"/>
            <a:ext cx="57162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华文琥珀" panose="02010800040101010101" charset="-122"/>
              </a:rPr>
              <a:t>THANK</a:t>
            </a:r>
            <a:endParaRPr lang="en-US" altLang="zh-CN" sz="12000" b="1" dirty="0">
              <a:solidFill>
                <a:srgbClr val="1A7B80"/>
              </a:solidFill>
              <a:latin typeface="Agency FB" panose="020B0503020202020204" pitchFamily="34" charset="0"/>
              <a:ea typeface="华文琥珀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7865" y="2385060"/>
            <a:ext cx="5716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结束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5555" y="466979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帅航陇瑞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头像"/>
          <p:cNvSpPr/>
          <p:nvPr/>
        </p:nvSpPr>
        <p:spPr bwMode="auto">
          <a:xfrm>
            <a:off x="6155055" y="4826635"/>
            <a:ext cx="190500" cy="1905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33A9A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6115" y="474281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2019/11/11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时钟"/>
          <p:cNvSpPr/>
          <p:nvPr/>
        </p:nvSpPr>
        <p:spPr>
          <a:xfrm>
            <a:off x="8108315" y="4841875"/>
            <a:ext cx="177800" cy="177800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33A9A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49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bldLvl="0" animBg="1"/>
      <p:bldP spid="10" grpId="0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63112" y="1233549"/>
            <a:ext cx="4496373" cy="699533"/>
            <a:chOff x="1764881" y="1676575"/>
            <a:chExt cx="1999133" cy="246114"/>
          </a:xfrm>
        </p:grpSpPr>
        <p:sp>
          <p:nvSpPr>
            <p:cNvPr id="3" name="任意多边形: 形状 2"/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设计背景</a:t>
              </a:r>
              <a:endParaRPr 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5" name="任意多边形: 形状 4"/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1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63112" y="2135980"/>
            <a:ext cx="4496373" cy="699533"/>
            <a:chOff x="1764881" y="1994074"/>
            <a:chExt cx="1999133" cy="246114"/>
          </a:xfrm>
        </p:grpSpPr>
        <p:sp>
          <p:nvSpPr>
            <p:cNvPr id="7" name="任意多边形: 形状 6"/>
            <p:cNvSpPr/>
            <p:nvPr/>
          </p:nvSpPr>
          <p:spPr>
            <a:xfrm>
              <a:off x="2148241" y="20362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开发环境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047533" y="1994074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9" name="任意多边形: 形状 8"/>
            <p:cNvSpPr/>
            <p:nvPr/>
          </p:nvSpPr>
          <p:spPr>
            <a:xfrm>
              <a:off x="1764881" y="1994073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2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63112" y="3038400"/>
            <a:ext cx="4496373" cy="699533"/>
            <a:chOff x="1764881" y="2311569"/>
            <a:chExt cx="1999133" cy="246114"/>
          </a:xfrm>
        </p:grpSpPr>
        <p:sp>
          <p:nvSpPr>
            <p:cNvPr id="11" name="任意多边形: 形状 10"/>
            <p:cNvSpPr/>
            <p:nvPr/>
          </p:nvSpPr>
          <p:spPr>
            <a:xfrm>
              <a:off x="2148241" y="2353706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使用技术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2047533" y="2311569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3" name="任意多边形: 形状 12"/>
            <p:cNvSpPr/>
            <p:nvPr/>
          </p:nvSpPr>
          <p:spPr>
            <a:xfrm>
              <a:off x="1764881" y="2311569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3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63117" y="4060587"/>
            <a:ext cx="4496377" cy="700164"/>
            <a:chOff x="1764881" y="1676575"/>
            <a:chExt cx="1999135" cy="246336"/>
          </a:xfrm>
        </p:grpSpPr>
        <p:sp>
          <p:nvSpPr>
            <p:cNvPr id="15" name="任意多边形: 形状 14"/>
            <p:cNvSpPr/>
            <p:nvPr/>
          </p:nvSpPr>
          <p:spPr>
            <a:xfrm>
              <a:off x="2148241" y="1718934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功能模块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7" name="任意多边形: 形状 16"/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4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63117" y="4963018"/>
            <a:ext cx="4496373" cy="699533"/>
            <a:chOff x="1764881" y="1994074"/>
            <a:chExt cx="1999133" cy="246114"/>
          </a:xfrm>
        </p:grpSpPr>
        <p:sp>
          <p:nvSpPr>
            <p:cNvPr id="19" name="任意多边形: 形状 18"/>
            <p:cNvSpPr/>
            <p:nvPr/>
          </p:nvSpPr>
          <p:spPr>
            <a:xfrm>
              <a:off x="2148241" y="20362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个人总结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2047533" y="1994074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21" name="任意多边形: 形状 20"/>
            <p:cNvSpPr/>
            <p:nvPr/>
          </p:nvSpPr>
          <p:spPr>
            <a:xfrm>
              <a:off x="1764881" y="1994073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5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645283" y="1177363"/>
            <a:ext cx="2799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0" b="1" dirty="0">
                <a:solidFill>
                  <a:srgbClr val="33A9AB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endParaRPr lang="en-US" altLang="zh-CN" sz="12000" b="1" dirty="0">
              <a:solidFill>
                <a:srgbClr val="33A9A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dist"/>
            <a:r>
              <a:rPr lang="zh-CN" altLang="en-US" sz="12000" b="1" dirty="0">
                <a:gradFill flip="none" rotWithShape="1">
                  <a:gsLst>
                    <a:gs pos="61000">
                      <a:schemeClr val="accent1">
                        <a:lumMod val="5000"/>
                        <a:lumOff val="95000"/>
                      </a:schemeClr>
                    </a:gs>
                    <a:gs pos="62000">
                      <a:srgbClr val="33A9AB"/>
                    </a:gs>
                  </a:gsLst>
                  <a:lin ang="192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12000" b="1" dirty="0">
              <a:gradFill flip="none" rotWithShape="1">
                <a:gsLst>
                  <a:gs pos="61000">
                    <a:schemeClr val="accent1">
                      <a:lumMod val="5000"/>
                      <a:lumOff val="95000"/>
                    </a:schemeClr>
                  </a:gs>
                  <a:gs pos="62000">
                    <a:srgbClr val="33A9AB"/>
                  </a:gs>
                </a:gsLst>
                <a:lin ang="19200000" scaled="0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67124" y="677001"/>
            <a:ext cx="45910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设计背景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89784" y="1639800"/>
            <a:ext cx="1612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01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9975" y="1198880"/>
            <a:ext cx="1022413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企业内部的管理系统体系中，办公室的管理具有十分重要的作用，作为企业的指挥中心，它不仅仅要传递上级命令和任务，还要指挥协调各部门之间的工作，然而，传统的办公室管理在如今的企业管理中却暴露出许多的不足，如：管理模式陈旧，办公效率和管理效率低下，管理成本昂过，办公区域受限等诸多问题，这些弊端问题的存在，表明了传统的办公室管理在当今的企业发展中已经不再适用，低效、浪费资源、封闭性等弊端甚至会给企业带来“灭顶之灾”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因此，办公室管理系统应运而生。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进入信息时代以来，随着计算机与互联网技术的发展，互联网对人们生活、企业发展和社会进步产生巨大影响，本课题设计的办公室管理系统正是结合“互联网+”开发出来的管理系统，为员工提供方便快捷的工作方式，提高员工的办公效率，同时，将创新的管理模式引进到企业的管理中，促使企业能够更好地发展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系统开发环境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02000" y="1636955"/>
            <a:ext cx="9388000" cy="1310220"/>
            <a:chOff x="3983041" y="2763081"/>
            <a:chExt cx="1696115" cy="319038"/>
          </a:xfrm>
          <a:solidFill>
            <a:srgbClr val="34C5CA"/>
          </a:solidFill>
        </p:grpSpPr>
        <p:sp>
          <p:nvSpPr>
            <p:cNvPr id="14" name="任意多边形: 形状 13"/>
            <p:cNvSpPr/>
            <p:nvPr/>
          </p:nvSpPr>
          <p:spPr>
            <a:xfrm>
              <a:off x="4274773" y="2763081"/>
              <a:ext cx="1404383" cy="216946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平台及版本：Windows7旗舰版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3983041" y="2763081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2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02000" y="2807791"/>
            <a:ext cx="9388000" cy="1310220"/>
            <a:chOff x="3983041" y="3048179"/>
            <a:chExt cx="1696115" cy="319038"/>
          </a:xfrm>
          <a:solidFill>
            <a:srgbClr val="34C5CA"/>
          </a:solidFill>
        </p:grpSpPr>
        <p:sp>
          <p:nvSpPr>
            <p:cNvPr id="12" name="任意多边形: 形状 11"/>
            <p:cNvSpPr/>
            <p:nvPr/>
          </p:nvSpPr>
          <p:spPr>
            <a:xfrm>
              <a:off x="4274773" y="3048179"/>
              <a:ext cx="1404383" cy="216946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使用工具，使用语言：Eclipse, Navicat，Java 8。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3983041" y="3048179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>
                  <a:alpha val="98000"/>
                </a:srgb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2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2000" y="3978628"/>
            <a:ext cx="9388000" cy="1310220"/>
            <a:chOff x="3983041" y="3333277"/>
            <a:chExt cx="1696115" cy="319038"/>
          </a:xfrm>
          <a:solidFill>
            <a:srgbClr val="34C5CA"/>
          </a:solidFill>
        </p:grpSpPr>
        <p:sp>
          <p:nvSpPr>
            <p:cNvPr id="10" name="任意多边形: 形状 9"/>
            <p:cNvSpPr/>
            <p:nvPr/>
          </p:nvSpPr>
          <p:spPr>
            <a:xfrm>
              <a:off x="4274773" y="3333277"/>
              <a:ext cx="1404383" cy="216946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类库支持：aopalliance-1.0.jar aspectjweaver-1.6.9.jar commons-fileupload.jar commons-io.jar  commons-logging-1.2.jar fastjson-1.2.47.jar jackson-all-1.8.10.jar log4j-1.2.17.jar spring-aop-3.2.13.RELEASE.jar spring-beans-3.2.13.RELEASE.jarspring-context-3.2.13.RELEASE.jar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3983041" y="3333277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2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02000" y="5149458"/>
            <a:ext cx="9388000" cy="1310220"/>
            <a:chOff x="3983041" y="3618374"/>
            <a:chExt cx="1696115" cy="319038"/>
          </a:xfrm>
          <a:solidFill>
            <a:srgbClr val="34C5CA"/>
          </a:solidFill>
        </p:grpSpPr>
        <p:sp>
          <p:nvSpPr>
            <p:cNvPr id="8" name="任意多边形: 形状 7"/>
            <p:cNvSpPr/>
            <p:nvPr/>
          </p:nvSpPr>
          <p:spPr>
            <a:xfrm>
              <a:off x="4274773" y="3618374"/>
              <a:ext cx="1404383" cy="216946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数据库、中间件服务器、浏览器(版本)：Mysql、Tomcat、Chrome。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3983041" y="3618374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28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使用技术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 flipV="1">
            <a:off x="0" y="4583671"/>
            <a:ext cx="12192000" cy="44732"/>
          </a:xfrm>
          <a:custGeom>
            <a:avLst/>
            <a:gdLst/>
            <a:ahLst/>
            <a:cxnLst/>
            <a:rect l="0" t="0" r="0" b="0"/>
            <a:pathLst>
              <a:path w="6267842" h="7600" fill="none">
                <a:moveTo>
                  <a:pt x="0" y="0"/>
                </a:moveTo>
                <a:lnTo>
                  <a:pt x="6267842" y="0"/>
                </a:lnTo>
              </a:path>
            </a:pathLst>
          </a:custGeom>
          <a:solidFill>
            <a:srgbClr val="FFFFFF"/>
          </a:solidFill>
          <a:ln w="7600" cap="flat">
            <a:solidFill>
              <a:srgbClr val="8D9CB1"/>
            </a:solidFill>
            <a:bevel/>
          </a:ln>
        </p:spPr>
      </p:sp>
      <p:sp>
        <p:nvSpPr>
          <p:cNvPr id="11" name="Text 1258"/>
          <p:cNvSpPr txBox="1"/>
          <p:nvPr/>
        </p:nvSpPr>
        <p:spPr>
          <a:xfrm>
            <a:off x="978350" y="1688126"/>
            <a:ext cx="1352531" cy="13565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 1259"/>
          <p:cNvSpPr txBox="1"/>
          <p:nvPr/>
        </p:nvSpPr>
        <p:spPr>
          <a:xfrm>
            <a:off x="3286125" y="1687830"/>
            <a:ext cx="851535" cy="12801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 1260"/>
          <p:cNvSpPr txBox="1"/>
          <p:nvPr/>
        </p:nvSpPr>
        <p:spPr>
          <a:xfrm>
            <a:off x="4857115" y="1687830"/>
            <a:ext cx="1066165" cy="13468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AJAX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 1261"/>
          <p:cNvSpPr txBox="1"/>
          <p:nvPr/>
        </p:nvSpPr>
        <p:spPr>
          <a:xfrm>
            <a:off x="6664325" y="1687830"/>
            <a:ext cx="1067435" cy="13277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JSON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 1262"/>
          <p:cNvSpPr txBox="1"/>
          <p:nvPr/>
        </p:nvSpPr>
        <p:spPr>
          <a:xfrm>
            <a:off x="8350250" y="1678305"/>
            <a:ext cx="1189990" cy="1365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 1263"/>
          <p:cNvSpPr txBox="1"/>
          <p:nvPr/>
        </p:nvSpPr>
        <p:spPr>
          <a:xfrm>
            <a:off x="10004095" y="1745276"/>
            <a:ext cx="1352531" cy="13565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SpringMVC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98374" y="1688125"/>
            <a:ext cx="1949444" cy="3081574"/>
            <a:chOff x="1008072" y="12227417"/>
            <a:chExt cx="1131860" cy="1715426"/>
          </a:xfrm>
          <a:solidFill>
            <a:srgbClr val="1A7B80"/>
          </a:solidFill>
        </p:grpSpPr>
        <p:sp>
          <p:nvSpPr>
            <p:cNvPr id="33" name="任意多边形: 形状 32"/>
            <p:cNvSpPr/>
            <p:nvPr/>
          </p:nvSpPr>
          <p:spPr>
            <a:xfrm>
              <a:off x="1008072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34" name="任意多边形: 形状 33"/>
            <p:cNvSpPr/>
            <p:nvPr/>
          </p:nvSpPr>
          <p:spPr>
            <a:xfrm>
              <a:off x="1126698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grpSp>
        <p:nvGrpSpPr>
          <p:cNvPr id="18" name="组合 17"/>
          <p:cNvGrpSpPr/>
          <p:nvPr/>
        </p:nvGrpSpPr>
        <p:grpSpPr>
          <a:xfrm>
            <a:off x="2306703" y="1688125"/>
            <a:ext cx="1936132" cy="3081574"/>
            <a:chOff x="2058000" y="12227417"/>
            <a:chExt cx="1124131" cy="1715426"/>
          </a:xfrm>
          <a:solidFill>
            <a:srgbClr val="1A7B80"/>
          </a:solidFill>
        </p:grpSpPr>
        <p:sp>
          <p:nvSpPr>
            <p:cNvPr id="31" name="任意多边形: 形状 30"/>
            <p:cNvSpPr/>
            <p:nvPr/>
          </p:nvSpPr>
          <p:spPr>
            <a:xfrm>
              <a:off x="2058000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32" name="任意多边形: 形状 31"/>
            <p:cNvSpPr/>
            <p:nvPr/>
          </p:nvSpPr>
          <p:spPr>
            <a:xfrm>
              <a:off x="2168901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grpSp>
        <p:nvGrpSpPr>
          <p:cNvPr id="19" name="组合 18"/>
          <p:cNvGrpSpPr/>
          <p:nvPr/>
        </p:nvGrpSpPr>
        <p:grpSpPr>
          <a:xfrm>
            <a:off x="4115020" y="1688125"/>
            <a:ext cx="1930543" cy="3081574"/>
            <a:chOff x="3107921" y="12227417"/>
            <a:chExt cx="1120886" cy="1715426"/>
          </a:xfrm>
          <a:solidFill>
            <a:srgbClr val="1A7B80"/>
          </a:solidFill>
        </p:grpSpPr>
        <p:sp>
          <p:nvSpPr>
            <p:cNvPr id="29" name="任意多边形: 形状 28"/>
            <p:cNvSpPr/>
            <p:nvPr/>
          </p:nvSpPr>
          <p:spPr>
            <a:xfrm>
              <a:off x="3107921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30" name="任意多边形: 形状 29"/>
            <p:cNvSpPr/>
            <p:nvPr/>
          </p:nvSpPr>
          <p:spPr>
            <a:xfrm>
              <a:off x="3215578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grpSp>
        <p:nvGrpSpPr>
          <p:cNvPr id="20" name="组合 19"/>
          <p:cNvGrpSpPr/>
          <p:nvPr/>
        </p:nvGrpSpPr>
        <p:grpSpPr>
          <a:xfrm>
            <a:off x="5923358" y="1688125"/>
            <a:ext cx="1921092" cy="3081574"/>
            <a:chOff x="4157854" y="12227417"/>
            <a:chExt cx="1115399" cy="1715426"/>
          </a:xfrm>
          <a:solidFill>
            <a:srgbClr val="1A7B80"/>
          </a:solidFill>
        </p:grpSpPr>
        <p:sp>
          <p:nvSpPr>
            <p:cNvPr id="27" name="任意多边形: 形状 26"/>
            <p:cNvSpPr/>
            <p:nvPr/>
          </p:nvSpPr>
          <p:spPr>
            <a:xfrm>
              <a:off x="4157854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28" name="任意多边形: 形状 27"/>
            <p:cNvSpPr/>
            <p:nvPr/>
          </p:nvSpPr>
          <p:spPr>
            <a:xfrm>
              <a:off x="4260024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grpSp>
        <p:nvGrpSpPr>
          <p:cNvPr id="21" name="组合 20"/>
          <p:cNvGrpSpPr/>
          <p:nvPr/>
        </p:nvGrpSpPr>
        <p:grpSpPr>
          <a:xfrm>
            <a:off x="7731675" y="1688125"/>
            <a:ext cx="1911654" cy="3081574"/>
            <a:chOff x="5207775" y="12227417"/>
            <a:chExt cx="1109919" cy="1715426"/>
          </a:xfrm>
          <a:solidFill>
            <a:srgbClr val="1A7B80"/>
          </a:solidFill>
        </p:grpSpPr>
        <p:sp>
          <p:nvSpPr>
            <p:cNvPr id="25" name="任意多边形: 形状 24"/>
            <p:cNvSpPr/>
            <p:nvPr/>
          </p:nvSpPr>
          <p:spPr>
            <a:xfrm>
              <a:off x="5207775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26" name="任意多边形: 形状 25"/>
            <p:cNvSpPr/>
            <p:nvPr/>
          </p:nvSpPr>
          <p:spPr>
            <a:xfrm>
              <a:off x="5304460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grpSp>
        <p:nvGrpSpPr>
          <p:cNvPr id="22" name="组合 21"/>
          <p:cNvGrpSpPr/>
          <p:nvPr/>
        </p:nvGrpSpPr>
        <p:grpSpPr>
          <a:xfrm>
            <a:off x="9539999" y="1688125"/>
            <a:ext cx="1902203" cy="3081574"/>
            <a:chOff x="6257700" y="12227417"/>
            <a:chExt cx="1104432" cy="1715426"/>
          </a:xfrm>
          <a:solidFill>
            <a:srgbClr val="1A7B80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6257700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24" name="任意多边形: 形状 23"/>
            <p:cNvSpPr/>
            <p:nvPr/>
          </p:nvSpPr>
          <p:spPr>
            <a:xfrm>
              <a:off x="6348900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4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24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24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24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24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24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24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功能模块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6000" y="1661141"/>
            <a:ext cx="0" cy="44356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96078" y="2416387"/>
            <a:ext cx="999844" cy="1000185"/>
            <a:chOff x="4157954" y="1779662"/>
            <a:chExt cx="828092" cy="828092"/>
          </a:xfrm>
        </p:grpSpPr>
        <p:sp>
          <p:nvSpPr>
            <p:cNvPr id="33" name="椭圆 32"/>
            <p:cNvSpPr/>
            <p:nvPr/>
          </p:nvSpPr>
          <p:spPr>
            <a:xfrm>
              <a:off x="4157954" y="1779662"/>
              <a:ext cx="828092" cy="828092"/>
            </a:xfrm>
            <a:prstGeom prst="ellipse">
              <a:avLst/>
            </a:prstGeom>
            <a:solidFill>
              <a:srgbClr val="309FA2"/>
            </a:solidFill>
            <a:ln w="19050"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TextBox 4"/>
            <p:cNvSpPr txBox="1"/>
            <p:nvPr/>
          </p:nvSpPr>
          <p:spPr>
            <a:xfrm>
              <a:off x="4233168" y="1948231"/>
              <a:ext cx="586927" cy="50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VS</a:t>
              </a:r>
              <a:endParaRPr lang="en-US" altLang="zh-CN" sz="3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51205" y="2026285"/>
            <a:ext cx="2328545" cy="478155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用户管理模块</a:t>
            </a:r>
            <a:endParaRPr lang="zh-CN" altLang="en-US" sz="24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1970" y="2510155"/>
            <a:ext cx="4545965" cy="773430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功能：首页，账号信息，我的提醒，添加删除用户。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1970" y="3747135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首页：展示登录用户个人信息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7080541" y="2026080"/>
            <a:ext cx="2048510" cy="478155"/>
          </a:xfrm>
          <a:prstGeom prst="rect">
            <a:avLst/>
          </a:prstGeom>
          <a:noFill/>
        </p:spPr>
        <p:txBody>
          <a:bodyPr wrap="non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项目管理模块</a:t>
            </a:r>
            <a:endParaRPr lang="zh-CN" altLang="en-US" sz="24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7124065" y="2471420"/>
            <a:ext cx="3534410" cy="699135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功能：项目管理，创建项目，项目计划管理。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1970" y="4374515"/>
            <a:ext cx="4720590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我的提醒：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1970" y="5582285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列表：展示所有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用户信息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1970" y="4968240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添加：管理员对新增用户添加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236335" y="4751070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创建：添加新的项目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236335" y="3699510"/>
            <a:ext cx="4720590" cy="881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项目管理：展示所有项目信息，进行项目流程进度更新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236335" y="5273040"/>
            <a:ext cx="4720590" cy="8235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项目计划管理：查看项目计划，并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审批操作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4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4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24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8200" y="45720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功能模块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6000" y="1661141"/>
            <a:ext cx="0" cy="44356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96078" y="2346537"/>
            <a:ext cx="999844" cy="1000185"/>
            <a:chOff x="4157954" y="1779662"/>
            <a:chExt cx="828092" cy="828092"/>
          </a:xfrm>
        </p:grpSpPr>
        <p:sp>
          <p:nvSpPr>
            <p:cNvPr id="33" name="椭圆 32"/>
            <p:cNvSpPr/>
            <p:nvPr/>
          </p:nvSpPr>
          <p:spPr>
            <a:xfrm>
              <a:off x="4157954" y="1779662"/>
              <a:ext cx="828092" cy="828092"/>
            </a:xfrm>
            <a:prstGeom prst="ellipse">
              <a:avLst/>
            </a:prstGeom>
            <a:solidFill>
              <a:srgbClr val="309FA2"/>
            </a:solidFill>
            <a:ln w="19050"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TextBox 4"/>
            <p:cNvSpPr txBox="1"/>
            <p:nvPr/>
          </p:nvSpPr>
          <p:spPr>
            <a:xfrm>
              <a:off x="4233168" y="1948231"/>
              <a:ext cx="586927" cy="50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VS</a:t>
              </a:r>
              <a:endParaRPr lang="en-US" altLang="zh-CN" sz="3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57225" y="2026285"/>
            <a:ext cx="4410710" cy="478155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人</a:t>
            </a:r>
            <a:r>
              <a:rPr lang="zh-CN" altLang="en-US" sz="24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事管理模块</a:t>
            </a:r>
            <a:endParaRPr lang="zh-CN" altLang="en-US" sz="24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200" y="2614295"/>
            <a:ext cx="4229735" cy="699135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功能：人员考核，常用资料，薪酬管理，人事档案。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6948170" y="2026285"/>
            <a:ext cx="2198370" cy="478155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办公管理模块</a:t>
            </a:r>
            <a:endParaRPr lang="zh-CN" altLang="en-US" sz="24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6948805" y="2540635"/>
            <a:ext cx="3276600" cy="699135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功能：办公用品信息，办公用品申购，物流管理。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225" y="3630295"/>
            <a:ext cx="4720590" cy="7943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人员考核：员工考核的信息及操作展示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95720" y="4226560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申购：用户的使用申请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95720" y="3630295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信息：展示办公用品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95720" y="4873625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物流管理：管理员进行审批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4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4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24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8200" y="45720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功能模块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6000" y="1661141"/>
            <a:ext cx="0" cy="44356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96078" y="2346537"/>
            <a:ext cx="999844" cy="1000185"/>
            <a:chOff x="4157954" y="1779662"/>
            <a:chExt cx="828092" cy="828092"/>
          </a:xfrm>
        </p:grpSpPr>
        <p:sp>
          <p:nvSpPr>
            <p:cNvPr id="33" name="椭圆 32"/>
            <p:cNvSpPr/>
            <p:nvPr/>
          </p:nvSpPr>
          <p:spPr>
            <a:xfrm>
              <a:off x="4157954" y="1779662"/>
              <a:ext cx="828092" cy="828092"/>
            </a:xfrm>
            <a:prstGeom prst="ellipse">
              <a:avLst/>
            </a:prstGeom>
            <a:solidFill>
              <a:srgbClr val="309FA2"/>
            </a:solidFill>
            <a:ln w="19050"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TextBox 4"/>
            <p:cNvSpPr txBox="1"/>
            <p:nvPr/>
          </p:nvSpPr>
          <p:spPr>
            <a:xfrm>
              <a:off x="4233168" y="1948231"/>
              <a:ext cx="586927" cy="50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VS</a:t>
              </a:r>
              <a:endParaRPr lang="en-US" altLang="zh-CN" sz="3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7900" y="2072005"/>
            <a:ext cx="2113280" cy="478155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会议管理模块</a:t>
            </a:r>
            <a:endParaRPr lang="zh-CN" altLang="en-US" sz="24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8018" y="2504520"/>
            <a:ext cx="3101535" cy="699135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功能：会议发起，会议室，会议审批，会议纪要。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7123753" y="2471500"/>
            <a:ext cx="3101535" cy="699135"/>
          </a:xfrm>
          <a:prstGeom prst="rect">
            <a:avLst/>
          </a:prstGeom>
          <a:noFill/>
        </p:spPr>
        <p:txBody>
          <a:bodyPr wrap="squar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车辆资料，用车申请，车辆使用审批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7225" y="3630295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会议发起：发起会议申请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95720" y="4219575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95720" y="3630295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7225" y="4219575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会议室：使用状态以及使用申请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95720" y="4753610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TextBox 19"/>
          <p:cNvSpPr txBox="1"/>
          <p:nvPr/>
        </p:nvSpPr>
        <p:spPr>
          <a:xfrm>
            <a:off x="7099591" y="2026080"/>
            <a:ext cx="2048510" cy="478155"/>
          </a:xfrm>
          <a:prstGeom prst="rect">
            <a:avLst/>
          </a:prstGeom>
          <a:noFill/>
        </p:spPr>
        <p:txBody>
          <a:bodyPr wrap="none" lIns="110410" tIns="55204" rIns="110410" bIns="5520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车辆管理模块</a:t>
            </a:r>
            <a:endParaRPr lang="zh-CN" altLang="en-US" sz="24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7225" y="4753610"/>
            <a:ext cx="4720590" cy="404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会议发起：发起会议申请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4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4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24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2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个人总结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83055" y="1916430"/>
            <a:ext cx="10083165" cy="3981450"/>
            <a:chOff x="8892699" y="1888696"/>
            <a:chExt cx="2773505" cy="4009524"/>
          </a:xfrm>
        </p:grpSpPr>
        <p:sp>
          <p:nvSpPr>
            <p:cNvPr id="14" name="圆角矩形 21"/>
            <p:cNvSpPr>
              <a:spLocks noChangeAspect="1"/>
            </p:cNvSpPr>
            <p:nvPr/>
          </p:nvSpPr>
          <p:spPr>
            <a:xfrm>
              <a:off x="8892699" y="1971203"/>
              <a:ext cx="2773505" cy="3927017"/>
            </a:xfrm>
            <a:prstGeom prst="roundRect">
              <a:avLst>
                <a:gd name="adj" fmla="val 1426"/>
              </a:avLst>
            </a:prstGeom>
            <a:solidFill>
              <a:srgbClr val="F2F2F2"/>
            </a:solidFill>
            <a:ln w="3175" cap="flat" cmpd="sng">
              <a:solidFill>
                <a:srgbClr val="D5D5D5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342800" tIns="857001" rIns="342800" bIns="4285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715"/>
                </a:spcBef>
                <a:spcAft>
                  <a:spcPts val="715"/>
                </a:spcAft>
              </a:pPr>
              <a:endParaRPr lang="zh-CN" altLang="zh-CN" sz="190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5" name="任意多边形 22"/>
            <p:cNvSpPr/>
            <p:nvPr/>
          </p:nvSpPr>
          <p:spPr>
            <a:xfrm>
              <a:off x="9333795" y="1888696"/>
              <a:ext cx="206268" cy="80920"/>
            </a:xfrm>
            <a:custGeom>
              <a:avLst/>
              <a:gdLst>
                <a:gd name="txL" fmla="*/ 0 w 311731"/>
                <a:gd name="txT" fmla="*/ 0 h 121823"/>
                <a:gd name="txR" fmla="*/ 311731 w 311731"/>
                <a:gd name="txB" fmla="*/ 121823 h 121823"/>
              </a:gdLst>
              <a:ahLst/>
              <a:cxnLst>
                <a:cxn ang="0">
                  <a:pos x="16660" y="0"/>
                </a:cxn>
                <a:cxn ang="0">
                  <a:pos x="22982" y="0"/>
                </a:cxn>
                <a:cxn ang="0">
                  <a:pos x="26125" y="540"/>
                </a:cxn>
                <a:cxn ang="0">
                  <a:pos x="39354" y="14164"/>
                </a:cxn>
                <a:cxn ang="0">
                  <a:pos x="39643" y="15794"/>
                </a:cxn>
                <a:cxn ang="0">
                  <a:pos x="0" y="15794"/>
                </a:cxn>
                <a:cxn ang="0">
                  <a:pos x="290" y="14164"/>
                </a:cxn>
                <a:cxn ang="0">
                  <a:pos x="13518" y="540"/>
                </a:cxn>
                <a:cxn ang="0">
                  <a:pos x="16660" y="0"/>
                </a:cxn>
              </a:cxnLst>
              <a:rect l="txL" t="txT" r="txR" b="tx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lnTo>
                    <a:pt x="131005" y="0"/>
                  </a:lnTo>
                  <a:close/>
                </a:path>
              </a:pathLst>
            </a:custGeom>
            <a:gradFill rotWithShape="1">
              <a:gsLst>
                <a:gs pos="0">
                  <a:srgbClr val="244061">
                    <a:alpha val="100000"/>
                  </a:srgbClr>
                </a:gs>
                <a:gs pos="50000">
                  <a:srgbClr val="4F81BD">
                    <a:alpha val="100000"/>
                  </a:srgbClr>
                </a:gs>
                <a:gs pos="100000">
                  <a:srgbClr val="244061">
                    <a:alpha val="100000"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23"/>
            <p:cNvSpPr/>
            <p:nvPr/>
          </p:nvSpPr>
          <p:spPr>
            <a:xfrm>
              <a:off x="11069615" y="1888696"/>
              <a:ext cx="195161" cy="80920"/>
            </a:xfrm>
            <a:custGeom>
              <a:avLst/>
              <a:gdLst>
                <a:gd name="txL" fmla="*/ 0 w 318081"/>
                <a:gd name="txT" fmla="*/ 0 h 130555"/>
                <a:gd name="txR" fmla="*/ 318081 w 318081"/>
                <a:gd name="txB" fmla="*/ 130555 h 130555"/>
              </a:gdLst>
              <a:ahLst/>
              <a:cxnLst>
                <a:cxn ang="0">
                  <a:pos x="12673" y="0"/>
                </a:cxn>
                <a:cxn ang="0">
                  <a:pos x="15057" y="0"/>
                </a:cxn>
                <a:cxn ang="0">
                  <a:pos x="18275" y="590"/>
                </a:cxn>
                <a:cxn ang="0">
                  <a:pos x="27528" y="10758"/>
                </a:cxn>
                <a:cxn ang="0">
                  <a:pos x="27730" y="11974"/>
                </a:cxn>
                <a:cxn ang="0">
                  <a:pos x="0" y="11974"/>
                </a:cxn>
                <a:cxn ang="0">
                  <a:pos x="203" y="10758"/>
                </a:cxn>
                <a:cxn ang="0">
                  <a:pos x="9456" y="590"/>
                </a:cxn>
                <a:cxn ang="0">
                  <a:pos x="12673" y="0"/>
                </a:cxn>
              </a:cxnLst>
              <a:rect l="txL" t="txT" r="txR" b="tx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lnTo>
                    <a:pt x="145370" y="0"/>
                  </a:lnTo>
                  <a:close/>
                </a:path>
              </a:pathLst>
            </a:custGeom>
            <a:gradFill rotWithShape="1">
              <a:gsLst>
                <a:gs pos="0">
                  <a:srgbClr val="244061">
                    <a:alpha val="100000"/>
                  </a:srgbClr>
                </a:gs>
                <a:gs pos="50000">
                  <a:srgbClr val="4F81BD">
                    <a:alpha val="100000"/>
                  </a:srgbClr>
                </a:gs>
                <a:gs pos="100000">
                  <a:srgbClr val="244061">
                    <a:alpha val="100000"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 24"/>
            <p:cNvSpPr/>
            <p:nvPr/>
          </p:nvSpPr>
          <p:spPr>
            <a:xfrm>
              <a:off x="9436929" y="1888696"/>
              <a:ext cx="1723128" cy="439508"/>
            </a:xfrm>
            <a:custGeom>
              <a:avLst/>
              <a:gdLst>
                <a:gd name="txL" fmla="*/ 0 w 2600830"/>
                <a:gd name="txT" fmla="*/ 0 h 649288"/>
                <a:gd name="txR" fmla="*/ 2600830 w 2600830"/>
                <a:gd name="txB" fmla="*/ 649288 h 649288"/>
              </a:gdLst>
              <a:ahLst/>
              <a:cxnLst>
                <a:cxn ang="0">
                  <a:pos x="0" y="0"/>
                </a:cxn>
                <a:cxn ang="0">
                  <a:pos x="96954" y="0"/>
                </a:cxn>
                <a:cxn ang="0">
                  <a:pos x="93942" y="3957"/>
                </a:cxn>
                <a:cxn ang="0">
                  <a:pos x="72507" y="28599"/>
                </a:cxn>
                <a:cxn ang="0">
                  <a:pos x="24158" y="28740"/>
                </a:cxn>
                <a:cxn ang="0">
                  <a:pos x="2905" y="3726"/>
                </a:cxn>
              </a:cxnLst>
              <a:rect l="txL" t="txT" r="txR" b="tx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3175">
              <a:noFill/>
            </a:ln>
          </p:spPr>
          <p:txBody>
            <a:bodyPr lIns="108839" tIns="54419" rIns="108839" bIns="5441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李帅鹏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063034" y="2459980"/>
              <a:ext cx="2446655" cy="30740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839" tIns="54419" rIns="108839" bIns="5441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lnSpc>
                  <a:spcPct val="170000"/>
                </a:lnSpc>
                <a:spcBef>
                  <a:spcPts val="715"/>
                </a:spcBef>
                <a:spcAft>
                  <a:spcPts val="715"/>
                </a:spcAft>
                <a:buClr>
                  <a:srgbClr val="00B050"/>
                </a:buClr>
                <a:buSzPct val="80000"/>
              </a:pPr>
              <a:endPara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4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宽屏</PresentationFormat>
  <Paragraphs>165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华文琥珀</vt:lpstr>
      <vt:lpstr>微软雅黑</vt:lpstr>
      <vt:lpstr>Calibri</vt:lpstr>
      <vt:lpstr>Agency FB</vt:lpstr>
      <vt:lpstr>NumberOnly</vt:lpstr>
      <vt:lpstr>微软雅黑 Light</vt:lpstr>
      <vt:lpstr>Arial</vt:lpstr>
      <vt:lpstr>Arial Unicode MS</vt:lpstr>
      <vt:lpstr>等线</vt:lpstr>
      <vt:lpstr>Adobe 黑体 Std R</vt:lpstr>
      <vt:lpstr>黑体</vt:lpstr>
      <vt:lpstr>Impact</vt:lpstr>
      <vt:lpstr>Bebas</vt:lpstr>
      <vt:lpstr>Segoe Print</vt:lpstr>
      <vt:lpstr>华文细黑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仙豆</cp:lastModifiedBy>
  <cp:revision>78</cp:revision>
  <dcterms:created xsi:type="dcterms:W3CDTF">2018-05-05T06:04:00Z</dcterms:created>
  <dcterms:modified xsi:type="dcterms:W3CDTF">2019-11-11T03:59:28Z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