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9"/>
  </p:handoutMasterIdLst>
  <p:sldIdLst>
    <p:sldId id="257" r:id="rId4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103745" cy="1023429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3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image" Target="../media/image5.png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0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tags" Target="../tags/tag20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28.xml"/><Relationship Id="rId1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1.png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image" Target="../media/image3.png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image" Target="../media/image4.png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555" dirty="0">
                <a:solidFill>
                  <a:schemeClr val="accent1"/>
                </a:solidFill>
                <a:sym typeface="Arial" panose="020B0604020202020204" pitchFamily="34" charset="0"/>
              </a:rPr>
              <a:t>Моя научная работа</a:t>
            </a:r>
            <a:endParaRPr lang="zh-CN" altLang="en-US" sz="6555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sym typeface="Arial" panose="020B0604020202020204" pitchFamily="34" charset="0"/>
              </a:rPr>
              <a:t>имя:ван яо</a:t>
            </a:r>
            <a:endParaRPr lang="zh-CN" altLang="en-US" sz="18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zh-CN" altLang="en-US" sz="1800" dirty="0">
                <a:solidFill>
                  <a:schemeClr val="accent1"/>
                </a:solidFill>
                <a:sym typeface="Arial" panose="020B0604020202020204" pitchFamily="34" charset="0"/>
              </a:rPr>
              <a:t>группа:НПМбд-02-21</a:t>
            </a:r>
            <a:endParaRPr lang="zh-CN" altLang="en-US" sz="18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zh-CN" altLang="en-US" sz="1800" dirty="0">
                <a:solidFill>
                  <a:schemeClr val="accent1"/>
                </a:solidFill>
                <a:sym typeface="Arial" panose="020B0604020202020204" pitchFamily="34" charset="0"/>
              </a:rPr>
              <a:t>билет:1032215430</a:t>
            </a:r>
            <a:endParaRPr lang="zh-CN" altLang="en-US" sz="18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sudo mysql -u root -p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325028" y="1837436"/>
            <a:ext cx="7541942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По умолчанию DVWA устанавливает определенный уровень безопасности. Вы можете изменить его, отредактировав файл security.php:
sudo nano dvwa/hackable/users/admin/config.php
Измените уровень безопасности: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sudo mysql -u root -p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52" name="Rectangle 10"/>
          <p:cNvSpPr/>
          <p:nvPr>
            <p:custDataLst>
              <p:tags r:id="rId5"/>
            </p:custDataLst>
          </p:nvPr>
        </p:nvSpPr>
        <p:spPr>
          <a:xfrm>
            <a:off x="5562525" y="1375435"/>
            <a:ext cx="6172382" cy="5021605"/>
          </a:xfrm>
          <a:custGeom>
            <a:avLst/>
            <a:gdLst>
              <a:gd name="connsiteX0" fmla="*/ 4495837 w 4495837"/>
              <a:gd name="connsiteY0" fmla="*/ 0 h 4495834"/>
              <a:gd name="connsiteX1" fmla="*/ 4495834 w 4495837"/>
              <a:gd name="connsiteY1" fmla="*/ 4495834 h 4495834"/>
              <a:gd name="connsiteX2" fmla="*/ 1 w 4495837"/>
              <a:gd name="connsiteY2" fmla="*/ 4495834 h 4495834"/>
              <a:gd name="connsiteX3" fmla="*/ 0 w 4495837"/>
              <a:gd name="connsiteY3" fmla="*/ 1 h 449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37" h="4495834">
                <a:moveTo>
                  <a:pt x="4495837" y="0"/>
                </a:moveTo>
                <a:lnTo>
                  <a:pt x="4495834" y="4495834"/>
                </a:lnTo>
                <a:lnTo>
                  <a:pt x="1" y="449583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90500" sx="102000" sy="102000" algn="ctr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/data/temp/b11cd2b8-74c9-11ef-ab7d-12eac4188fc9.jpgb11cd2b8-74c9-11ef-ab7d-12eac4188fc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457210" y="2195620"/>
            <a:ext cx="5105259" cy="33811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40" h="5280">
                <a:moveTo>
                  <a:pt x="0" y="0"/>
                </a:moveTo>
                <a:lnTo>
                  <a:pt x="8640" y="0"/>
                </a:lnTo>
                <a:lnTo>
                  <a:pt x="864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64677" y="2379748"/>
            <a:ext cx="4937901" cy="301295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$DVWA['security'] = 'low';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Перезапуск Apache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Перезапустите Apache, чтобы применить изменения:
sudo systemctl restart apache2
Доступ к DVWA
Откройте браузер и перейдите по адресу:
HYPERLINK "http://localhost/DVWA/" \h http://localhost/DVWA/
Логин и пароль по умолчанию: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Перезапуск Apache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761383" y="3145611"/>
            <a:ext cx="10669320" cy="2370961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 rot="10800000">
            <a:off x="10138948" y="1892819"/>
            <a:ext cx="947142" cy="547045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761346" y="5663974"/>
            <a:ext cx="10669309" cy="8899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Имя пользователя: admin Пароль: password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/data/temp/b141d8be-74c9-11ef-82a0-8e4dcd31600f.jpgb141d8be-74c9-11ef-82a0-8e4dcd31600f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2949564" y="1219320"/>
            <a:ext cx="6292873" cy="4012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sz="9555">
                <a:solidFill>
                  <a:schemeClr val="accent1"/>
                </a:solidFill>
              </a:rPr>
              <a:t>спасибо</a:t>
            </a:r>
            <a:endParaRPr lang="ru-RU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цель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установкa DVWA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Обновление системы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b0e4819a-74c9-11ef-845d-ee4d867d1fa8.jpgb0e4819a-74c9-11ef-845d-ee4d867d1fa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178806" y="1772037"/>
            <a:ext cx="3834388" cy="225238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2714151" y="4229650"/>
            <a:ext cx="6763698" cy="17707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Убедитесь, что ваша система Kali Linux обновлена до последней версии: sudo apt update &amp;&amp; sudo apt upgrade -y 2.Проверка веб-сервера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Обновление системы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883035" y="1960779"/>
            <a:ext cx="6425930" cy="385084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Убедитесь, что Apache2, PHP и база данных MySQL уже установлены. В Kali Linux эти компоненты обычно уже установлены по умолчанию: sudo service apache2 status sudo service mysql status
Установка DVWA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Загрузка DVWA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b0e488fa-74c9-11ef-b9e2-7e93b6cf5fd0.jpgb0e488fa-74c9-11ef-b9e2-7e93b6cf5fd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172459" y="1478868"/>
            <a:ext cx="7847083" cy="1715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993340" y="3399894"/>
            <a:ext cx="8205320" cy="28936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Скачайте последнюю версию DVWA с GitHub
cd /var/www/html sudo git clone HYPERLINK "https://github.com/digininja/DVWA.git" \h https://github.com/digininja/DVWA.git 2.Настройка базы данных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Загрузка DVWA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b0e558ad-74c9-11ef-bbf5-5a529cf76edd.jpgb0e558ad-74c9-11ef-bbf5-5a529cf76ed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610545" y="1219182"/>
            <a:ext cx="5801326" cy="533403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8880">
                <a:moveTo>
                  <a:pt x="0" y="0"/>
                </a:moveTo>
                <a:lnTo>
                  <a:pt x="12720" y="0"/>
                </a:lnTo>
                <a:lnTo>
                  <a:pt x="1272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7694838" y="2577322"/>
            <a:ext cx="3165801" cy="261775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Перейдите в каталог DVWA: cd DVWA
Создайте базу данных для DVWA: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sudo mysql -u root -p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101826" y="1837436"/>
            <a:ext cx="798834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После ввода пароля пользователя root выполните следующие команды:
CREATE DATABASE dvwa; GRANT ALL ON dvwa.* TO 'dvwa'@'localhost' IDENTIFIED BY 'password'; FLUSH PRIVILEGES; EXIT;
3.Импорт базы данных DVWA
Импортируйте SQL файл DVWA: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sudo mysql -u root -p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52" name="Rectangle 10"/>
          <p:cNvSpPr/>
          <p:nvPr>
            <p:custDataLst>
              <p:tags r:id="rId5"/>
            </p:custDataLst>
          </p:nvPr>
        </p:nvSpPr>
        <p:spPr>
          <a:xfrm>
            <a:off x="6608685" y="1323127"/>
            <a:ext cx="5126222" cy="5126222"/>
          </a:xfrm>
          <a:custGeom>
            <a:avLst/>
            <a:gdLst>
              <a:gd name="connsiteX0" fmla="*/ 4495837 w 4495837"/>
              <a:gd name="connsiteY0" fmla="*/ 0 h 4495834"/>
              <a:gd name="connsiteX1" fmla="*/ 4495834 w 4495837"/>
              <a:gd name="connsiteY1" fmla="*/ 4495834 h 4495834"/>
              <a:gd name="connsiteX2" fmla="*/ 1 w 4495837"/>
              <a:gd name="connsiteY2" fmla="*/ 4495834 h 4495834"/>
              <a:gd name="connsiteX3" fmla="*/ 0 w 4495837"/>
              <a:gd name="connsiteY3" fmla="*/ 1 h 449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37" h="4495834">
                <a:moveTo>
                  <a:pt x="4495837" y="0"/>
                </a:moveTo>
                <a:lnTo>
                  <a:pt x="4495834" y="4495834"/>
                </a:lnTo>
                <a:lnTo>
                  <a:pt x="1" y="449583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90500" sx="102000" sy="102000" algn="ctr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/data/temp/b0e5a18d-74c9-11ef-8e71-96a90ad9f5ff.jpgb0e5a18d-74c9-11ef-8e71-96a90ad9f5ff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457210" y="2373991"/>
            <a:ext cx="6151418" cy="302444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40" h="5280">
                <a:moveTo>
                  <a:pt x="0" y="0"/>
                </a:moveTo>
                <a:lnTo>
                  <a:pt x="8640" y="0"/>
                </a:lnTo>
                <a:lnTo>
                  <a:pt x="864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7121299" y="2348363"/>
            <a:ext cx="4100973" cy="307572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 mysql -u dvwa -p dvwa &lt; dvwa.sql 4.Конфигурация DVWA
Отредактируйте конфигурационный файл DVWA: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sudo mysql -u root -p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 nano dvwa/vulnerabilities/config.inc.php
Измените параметры подключения к базе данных:
$db['host'] = 'localhost'; $db['username'] = 'dvwa'; $db['password'] = 'password'; // Замените на ваш пароль $db['database'] = 'dvwa'; 5.Настройка уровня безопасности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4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4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7&quot;,&quot;maxSize&quot;:{&quot;size1&quot;:20},&quot;minSize&quot;:{&quot;size1&quot;:11.2},&quot;normalSize&quot;:{&quot;size1&quot;:11.2},&quot;subLayout&quot;:[{&quot;id&quot;:&quot;2024-09-17T15:51:47&quot;,&quot;margin&quot;:{&quot;bottom&quot;:0.025999998673796654,&quot;left&quot;:1.2699999809265137,&quot;right&quot;:1.2699999809265137,&quot;top&quot;:0.4230000376701355},&quot;type&quot;:0},{&quot;id&quot;:&quot;2024-09-17T15:51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7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14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14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7&quot;,&quot;maxSize&quot;:{&quot;size1&quot;:20},&quot;minSize&quot;:{&quot;size1&quot;:11.2},&quot;normalSize&quot;:{&quot;size1&quot;:11.2},&quot;subLayout&quot;:[{&quot;id&quot;:&quot;2024-09-17T15:51:47&quot;,&quot;margin&quot;:{&quot;bottom&quot;:0.025999998673796654,&quot;left&quot;:1.2699999809265137,&quot;right&quot;:1.2699999809265137,&quot;top&quot;:0.4230000376701355},&quot;type&quot;:0},{&quot;id&quot;:&quot;2024-09-17T15:51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5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7&quot;,&quot;maxSize&quot;:{&quot;size1&quot;:20},&quot;minSize&quot;:{&quot;size1&quot;:11.2},&quot;normalSize&quot;:{&quot;size1&quot;:11.2},&quot;subLayout&quot;:[{&quot;id&quot;:&quot;2024-09-17T15:51:47&quot;,&quot;margin&quot;:{&quot;bottom&quot;:0.025999998673796654,&quot;left&quot;:1.2699999809265137,&quot;right&quot;:1.2699999809265137,&quot;top&quot;:0.4230000376701355},&quot;type&quot;:0},{&quot;id&quot;:&quot;2024-09-17T15:51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16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16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7&quot;,&quot;maxSize&quot;:{&quot;size1&quot;:20},&quot;minSize&quot;:{&quot;size1&quot;:11.2},&quot;normalSize&quot;:{&quot;size1&quot;:11.2},&quot;subLayout&quot;:[{&quot;id&quot;:&quot;2024-09-17T15:51:47&quot;,&quot;margin&quot;:{&quot;bottom&quot;:0.025999998673796654,&quot;left&quot;:1.2699999809265137,&quot;right&quot;:1.2699999809265137,&quot;top&quot;:0.4230000376701355},&quot;type&quot;:0},{&quot;id&quot;:&quot;2024-09-17T15:51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7.xml><?xml version="1.0" encoding="utf-8"?>
<p:tagLst xmlns:p="http://schemas.openxmlformats.org/presentationml/2006/main">
  <p:tag name="KSO_WM_UNIT_VALUE" val="1565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4750_1*d*1"/>
  <p:tag name="KSO_WM_TEMPLATE_CATEGORY" val="diagram"/>
  <p:tag name="KSO_WM_TEMPLATE_INDEX" val="202147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4ba731f900d412c8271e8e2df50c7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8991d82c989427384265d5b1aa71830"/>
  <p:tag name="KSO_WM_UNIT_PLACING_PICTURE" val="48991d82c989427384265d5b1aa71830"/>
  <p:tag name="KSO_WM_UNIT_SUPPORT_UNIT_TYPE" val="[&quot;d&quot;,&quot;θ&quot;]"/>
  <p:tag name="KSO_WM_TEMPLATE_ASSEMBLE_XID" val="60656f9b4054ed1e2fb80d5c"/>
  <p:tag name="KSO_WM_TEMPLATE_ASSEMBLE_GROUPID" val="60656f9b4054ed1e2fb80d5c"/>
  <p:tag name="WM_BEAUTIFY_ZORDER_FLAG_TAG" val="4"/>
</p:tagLst>
</file>

<file path=ppt/tags/tag1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0_1*f*1"/>
  <p:tag name="KSO_WM_TEMPLATE_CATEGORY" val="diagram"/>
  <p:tag name="KSO_WM_TEMPLATE_INDEX" val="202147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7"/>
  <p:tag name="KSO_WM_UNIT_SHOW_EDIT_AREA_INDICATION" val="1"/>
  <p:tag name="KSO_WM_CHIP_GROUPID" val="5e6b05596848fb12bee65ac8"/>
  <p:tag name="KSO_WM_CHIP_XID" val="5e6b05596848fb12bee65aca"/>
  <p:tag name="KSO_WM_UNIT_DEC_AREA_ID" val="2eec81c716ae44db8af59837c0a6a77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99a14625103406aa5962c17bf872e23"/>
  <p:tag name="KSO_WM_UNIT_TEXT_FILL_FORE_SCHEMECOLOR_INDEX_BRIGHTNESS" val="0.25"/>
  <p:tag name="KSO_WM_UNIT_TEXT_FILL_FORE_SCHEMECOLOR_INDEX" val="13"/>
  <p:tag name="KSO_WM_UNIT_TEXT_FILL_TYPE" val="1"/>
  <p:tag name="KSO_WM_TEMPLATE_ASSEMBLE_XID" val="60656f9b4054ed1e2fb80d5c"/>
  <p:tag name="KSO_WM_TEMPLATE_ASSEMBLE_GROUPID" val="60656f9b4054ed1e2fb80d5c"/>
  <p:tag name="WM_BEAUTIFY_ZORDER_FLAG_TAG" val="5"/>
</p:tagLst>
</file>

<file path=ppt/tags/tag16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7&quot;,&quot;maxSize&quot;:{&quot;size1&quot;:20},&quot;minSize&quot;:{&quot;size1&quot;:11.2},&quot;normalSize&quot;:{&quot;size1&quot;:11.2},&quot;subLayout&quot;:[{&quot;id&quot;:&quot;2024-09-17T15:51:47&quot;,&quot;margin&quot;:{&quot;bottom&quot;:0.025999998673796654,&quot;left&quot;:1.2699999809265137,&quot;right&quot;:1.2699999809265137,&quot;top&quot;:0.4230000376701355},&quot;type&quot;:0},{&quot;id&quot;:&quot;2024-09-17T15:51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7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7&quot;,&quot;maxSize&quot;:{&quot;size1&quot;:20},&quot;minSize&quot;:{&quot;size1&quot;:11.2},&quot;normalSize&quot;:{&quot;size1&quot;:11.2},&quot;subLayout&quot;:[{&quot;id&quot;:&quot;2024-09-17T15:51:47&quot;,&quot;margin&quot;:{&quot;bottom&quot;:0.025999998673796654,&quot;left&quot;:1.2699999809265137,&quot;right&quot;:1.2699999809265137,&quot;top&quot;:0.4230000376701355},&quot;type&quot;:0},{&quot;id&quot;:&quot;2024-09-17T15:51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BLOCK" val="0"/>
  <p:tag name="KSO_WM_UNIT_DEC_AREA_ID" val="73156903ee894f5ca46a4cf72274fb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08_1*i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1},&quot;ReferentInfo&quot;:{&quot;Id&quot;:&quot;3fe90d637a704494ab24df4a7c7a8da5&quot;,&quot;X&quot;:{&quot;Pos&quot;:0},&quot;Y&quot;:{&quot;Pos&quot;:1}},&quot;whChangeMode&quot;:0}"/>
  <p:tag name="KSO_WM_CHIP_GROUPID" val="5efda0ca81ee359a788b1e11"/>
  <p:tag name="KSO_WM_CHIP_XID" val="5efda0ca81ee359a788b1e12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320"/>
  <p:tag name="KSO_WM_TEMPLATE_ASSEMBLE_XID" val="60656ea04054ed1e2fb7fcbc"/>
  <p:tag name="KSO_WM_TEMPLATE_ASSEMBLE_GROUPID" val="60656ea04054ed1e2fb7fcbc"/>
  <p:tag name="WM_BEAUTIFY_ZORDER_FLAG_TAG" val="3"/>
</p:tagLst>
</file>

<file path=ppt/tags/tag181.xml><?xml version="1.0" encoding="utf-8"?>
<p:tagLst xmlns:p="http://schemas.openxmlformats.org/presentationml/2006/main">
  <p:tag name="KSO_WM_UNIT_VALUE" val="931*1523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08_1*d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bdd324361f642f5ac29827d9a82440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af17e483a774b2c871eee8c5f51145e"/>
  <p:tag name="KSO_WM_UNIT_PLACING_PICTURE" val="faf17e483a774b2c871eee8c5f51145e"/>
  <p:tag name="KSO_WM_TEMPLATE_ASSEMBLE_XID" val="60656ea04054ed1e2fb7fcbc"/>
  <p:tag name="KSO_WM_TEMPLATE_ASSEMBLE_GROUPID" val="60656ea04054ed1e2fb7fcbc"/>
  <p:tag name="WM_BEAUTIFY_ZORDER_FLAG_TAG" val="4"/>
</p:tagLst>
</file>

<file path=ppt/tags/tag1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08_1*f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8"/>
  <p:tag name="KSO_WM_UNIT_SHOW_EDIT_AREA_INDICATION" val="1"/>
  <p:tag name="KSO_WM_CHIP_GROUPID" val="5e6b05596848fb12bee65ac8"/>
  <p:tag name="KSO_WM_CHIP_XID" val="5e6b05596848fb12bee65aca"/>
  <p:tag name="KSO_WM_UNIT_DEC_AREA_ID" val="3fe90d637a704494ab24df4a7c7a8d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9f53a6766c460e8a3870e58db9b32d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c"/>
  <p:tag name="KSO_WM_TEMPLATE_ASSEMBLE_GROUPID" val="60656ea04054ed1e2fb7fcbc"/>
  <p:tag name="WM_BEAUTIFY_ZORDER_FLAG_TAG" val="5"/>
</p:tagLst>
</file>

<file path=ppt/tags/tag18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7&quot;,&quot;maxSize&quot;:{&quot;size1&quot;:20},&quot;minSize&quot;:{&quot;size1&quot;:11.2},&quot;normalSize&quot;:{&quot;size1&quot;:11.2},&quot;subLayout&quot;:[{&quot;id&quot;:&quot;2024-09-17T15:51:47&quot;,&quot;margin&quot;:{&quot;bottom&quot;:0.025999998673796654,&quot;left&quot;:1.2699999809265137,&quot;right&quot;:1.2699999809265137,&quot;top&quot;:0.4230000376701355},&quot;type&quot;:0},{&quot;id&quot;:&quot;2024-09-17T15:51:4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9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8&quot;,&quot;maxSize&quot;:{&quot;size1&quot;:20},&quot;minSize&quot;:{&quot;size1&quot;:11.2},&quot;normalSize&quot;:{&quot;size1&quot;:11.2},&quot;subLayout&quot;:[{&quot;id&quot;:&quot;2024-09-17T15:51:48&quot;,&quot;margin&quot;:{&quot;bottom&quot;:0.025999998673796654,&quot;left&quot;:1.2699999809265137,&quot;right&quot;:1.2699999809265137,&quot;top&quot;:0.4230000376701355},&quot;type&quot;:0},{&quot;id&quot;:&quot;2024-09-17T15:51:4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8&quot;,&quot;maxSize&quot;:{&quot;size1&quot;:20},&quot;minSize&quot;:{&quot;size1&quot;:11.2},&quot;normalSize&quot;:{&quot;size1&quot;:11.2},&quot;subLayout&quot;:[{&quot;id&quot;:&quot;2024-09-17T15:51:48&quot;,&quot;margin&quot;:{&quot;bottom&quot;:0.025999998673796654,&quot;left&quot;:1.2699999809265137,&quot;right&quot;:1.2699999809265137,&quot;top&quot;:0.4230000376701355},&quot;type&quot;:0},{&quot;id&quot;:&quot;2024-09-17T15:51:4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5.xml><?xml version="1.0" encoding="utf-8"?>
<p:tagLst xmlns:p="http://schemas.openxmlformats.org/presentationml/2006/main">
  <p:tag name="KSO_WM_UNIT_BLOCK" val="0"/>
  <p:tag name="KSO_WM_UNIT_DEC_AREA_ID" val="73156903ee894f5ca46a4cf72274fb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08_1*i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1},&quot;ReferentInfo&quot;:{&quot;Id&quot;:&quot;3fe90d637a704494ab24df4a7c7a8da5&quot;,&quot;X&quot;:{&quot;Pos&quot;:0},&quot;Y&quot;:{&quot;Pos&quot;:1}},&quot;whChangeMode&quot;:0}"/>
  <p:tag name="KSO_WM_CHIP_GROUPID" val="5efda0ca81ee359a788b1e11"/>
  <p:tag name="KSO_WM_CHIP_XID" val="5efda0ca81ee359a788b1e12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320"/>
  <p:tag name="KSO_WM_TEMPLATE_ASSEMBLE_XID" val="60656ea04054ed1e2fb7fcbc"/>
  <p:tag name="KSO_WM_TEMPLATE_ASSEMBLE_GROUPID" val="60656ea04054ed1e2fb7fcbc"/>
  <p:tag name="WM_BEAUTIFY_ZORDER_FLAG_TAG" val="3"/>
</p:tagLst>
</file>

<file path=ppt/tags/tag206.xml><?xml version="1.0" encoding="utf-8"?>
<p:tagLst xmlns:p="http://schemas.openxmlformats.org/presentationml/2006/main">
  <p:tag name="KSO_WM_UNIT_VALUE" val="931*1523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08_1*d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bdd324361f642f5ac29827d9a82440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af17e483a774b2c871eee8c5f51145e"/>
  <p:tag name="KSO_WM_UNIT_PLACING_PICTURE" val="faf17e483a774b2c871eee8c5f51145e"/>
  <p:tag name="KSO_WM_TEMPLATE_ASSEMBLE_XID" val="60656ea04054ed1e2fb7fcbc"/>
  <p:tag name="KSO_WM_TEMPLATE_ASSEMBLE_GROUPID" val="60656ea04054ed1e2fb7fcbc"/>
  <p:tag name="WM_BEAUTIFY_ZORDER_FLAG_TAG" val="4"/>
</p:tagLst>
</file>

<file path=ppt/tags/tag20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08_1*f*1"/>
  <p:tag name="KSO_WM_TEMPLATE_CATEGORY" val="diagram"/>
  <p:tag name="KSO_WM_TEMPLATE_INDEX" val="2021100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8"/>
  <p:tag name="KSO_WM_UNIT_SHOW_EDIT_AREA_INDICATION" val="1"/>
  <p:tag name="KSO_WM_CHIP_GROUPID" val="5e6b05596848fb12bee65ac8"/>
  <p:tag name="KSO_WM_CHIP_XID" val="5e6b05596848fb12bee65aca"/>
  <p:tag name="KSO_WM_UNIT_DEC_AREA_ID" val="3fe90d637a704494ab24df4a7c7a8d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9f53a6766c460e8a3870e58db9b32d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c"/>
  <p:tag name="KSO_WM_TEMPLATE_ASSEMBLE_GROUPID" val="60656ea04054ed1e2fb7fcbc"/>
  <p:tag name="WM_BEAUTIFY_ZORDER_FLAG_TAG" val="5"/>
</p:tagLst>
</file>

<file path=ppt/tags/tag20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8&quot;,&quot;maxSize&quot;:{&quot;size1&quot;:20},&quot;minSize&quot;:{&quot;size1&quot;:11.2},&quot;normalSize&quot;:{&quot;size1&quot;:11.2},&quot;subLayout&quot;:[{&quot;id&quot;:&quot;2024-09-17T15:51:48&quot;,&quot;margin&quot;:{&quot;bottom&quot;:0.025999998673796654,&quot;left&quot;:1.2699999809265137,&quot;right&quot;:1.2699999809265137,&quot;top&quot;:0.4230000376701355},&quot;type&quot;:0},{&quot;id&quot;:&quot;2024-09-17T15:51:4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1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8&quot;,&quot;maxSize&quot;:{&quot;size1&quot;:20},&quot;minSize&quot;:{&quot;size1&quot;:11.2},&quot;normalSize&quot;:{&quot;size1&quot;:11.2},&quot;subLayout&quot;:[{&quot;id&quot;:&quot;2024-09-17T15:51:48&quot;,&quot;margin&quot;:{&quot;bottom&quot;:0.025999998673796654,&quot;left&quot;:1.2699999809265137,&quot;right&quot;:1.2699999809265137,&quot;top&quot;:0.4230000376701355},&quot;type&quot;:0},{&quot;id&quot;:&quot;2024-09-17T15:51:4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4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67_1*i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997a05cba27c4cb1a34d85dbbaa51057"/>
  <p:tag name="KSO_WM_CHIP_GROUPID" val="5e757c8069be4861f5f86138"/>
  <p:tag name="KSO_WM_CHIP_XID" val="5e757c8069be4861f5f86139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768"/>
  <p:tag name="KSO_WM_TEMPLATE_ASSEMBLE_XID" val="60656e9d4054ed1e2fb7fca7"/>
  <p:tag name="KSO_WM_TEMPLATE_ASSEMBLE_GROUPID" val="60656e9d4054ed1e2fb7fca7"/>
  <p:tag name="WM_BEAUTIFY_ZORDER_FLAG_TAG" val="3"/>
</p:tagLst>
</file>

<file path=ppt/tags/tag225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7_1*i*2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ddb123fe61164ca0a1ed938374ad4324"/>
  <p:tag name="KSO_WM_CHIP_GROUPID" val="5e757c8069be4861f5f86138"/>
  <p:tag name="KSO_WM_CHIP_XID" val="5e757c8069be4861f5f8613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7"/>
  <p:tag name="KSO_WM_TEMPLATE_ASSEMBLE_GROUPID" val="60656e9d4054ed1e2fb7fca7"/>
  <p:tag name="WM_BEAUTIFY_ZORDER_FLAG_TAG" val="4"/>
</p:tagLst>
</file>

<file path=ppt/tags/tag22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67_1*f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9fa31440948445928d960726c317c4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18b942e664842409cbdea36c639aa76"/>
  <p:tag name="KSO_WM_UNIT_TEXT_FILL_FORE_SCHEMECOLOR_INDEX_BRIGHTNESS" val="0.25"/>
  <p:tag name="KSO_WM_UNIT_TEXT_FILL_FORE_SCHEMECOLOR_INDEX" val="13"/>
  <p:tag name="KSO_WM_UNIT_TEXT_FILL_TYPE" val="1"/>
  <p:tag name="KSO_WM_TEMPLATE_ASSEMBLE_XID" val="60656e9d4054ed1e2fb7fca7"/>
  <p:tag name="KSO_WM_TEMPLATE_ASSEMBLE_GROUPID" val="60656e9d4054ed1e2fb7fca7"/>
  <p:tag name="WM_BEAUTIFY_ZORDER_FLAG_TAG" val="5"/>
</p:tagLst>
</file>

<file path=ppt/tags/tag227.xml><?xml version="1.0" encoding="utf-8"?>
<p:tagLst xmlns:p="http://schemas.openxmlformats.org/presentationml/2006/main">
  <p:tag name="KSO_WM_UNIT_VALUE" val="1058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67_1*d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2c25fc2b3a045b58003e91268a42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d7587c8e00cf43cca0bf412352a280f8"/>
  <p:tag name="KSO_WM_UNIT_PLACING_PICTURE" val="d7587c8e00cf43cca0bf412352a280f8"/>
  <p:tag name="KSO_WM_UNIT_SUPPORT_UNIT_TYPE" val="[&quot;d&quot;,&quot;θ&quot;]"/>
  <p:tag name="KSO_WM_TEMPLATE_ASSEMBLE_XID" val="60656e9d4054ed1e2fb7fca7"/>
  <p:tag name="KSO_WM_TEMPLATE_ASSEMBLE_GROUPID" val="60656e9d4054ed1e2fb7fca7"/>
  <p:tag name="WM_BEAUTIFY_ZORDER_FLAG_TAG" val="6"/>
</p:tagLst>
</file>

<file path=ppt/tags/tag22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7T15:51:48&quot;,&quot;maxSize&quot;:{&quot;size1&quot;:20},&quot;minSize&quot;:{&quot;size1&quot;:11.2},&quot;normalSize&quot;:{&quot;size1&quot;:11.2},&quot;subLayout&quot;:[{&quot;id&quot;:&quot;2024-09-17T15:51:48&quot;,&quot;margin&quot;:{&quot;bottom&quot;:0.025999998673796654,&quot;left&quot;:1.2699999809265137,&quot;right&quot;:1.2699999809265137,&quot;top&quot;:0.4230000376701355},&quot;type&quot;:0},{&quot;id&quot;:&quot;2024-09-17T15:51:4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31.xml><?xml version="1.0" encoding="utf-8"?>
<p:tagLst xmlns:p="http://schemas.openxmlformats.org/presentationml/2006/main">
  <p:tag name="commondata" val="eyJoZGlkIjoiMzEwNTM5NzYwMDRjMzkwZTVkZjY2ODkwMGIxNGU0OTU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WPS 演示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Моя научная работа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3</cp:revision>
  <dcterms:created xsi:type="dcterms:W3CDTF">2024-09-17T07:52:00Z</dcterms:created>
  <dcterms:modified xsi:type="dcterms:W3CDTF">2024-09-17T07:53:34Z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