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8"/>
  </p:handoutMasterIdLst>
  <p:sldIdLst>
    <p:sldId id="257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1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96.xml"/><Relationship Id="rId1" Type="http://schemas.openxmlformats.org/officeDocument/2006/relationships/tags" Target="../tags/tag18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image" Target="../media/image10.png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image" Target="../media/image1.png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2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../media/image3.png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image" Target="../media/image4.png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image" Target="../media/image5.png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79.xml"/><Relationship Id="rId7" Type="http://schemas.openxmlformats.org/officeDocument/2006/relationships/image" Target="../media/image6.png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80.xml"/><Relationship Id="rId1" Type="http://schemas.openxmlformats.org/officeDocument/2006/relationships/tags" Target="../tags/tag17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image" Target="../media/image8.png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3644" y="1566047"/>
            <a:ext cx="9144000" cy="1896745"/>
          </a:xfrm>
        </p:spPr>
        <p:txBody>
          <a:bodyPr>
            <a:normAutofit fontScale="90000"/>
          </a:bodyPr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Отчёт по лабораторной работе №4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ван яо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457200" y="2747368"/>
            <a:ext cx="11277690" cy="2506154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 rot="10800000">
            <a:off x="10369479" y="1423141"/>
            <a:ext cx="1001148" cy="578238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" h="886">
                <a:moveTo>
                  <a:pt x="372" y="0"/>
                </a:moveTo>
                <a:lnTo>
                  <a:pt x="725" y="0"/>
                </a:lnTo>
                <a:lnTo>
                  <a:pt x="514" y="886"/>
                </a:lnTo>
                <a:lnTo>
                  <a:pt x="0" y="886"/>
                </a:lnTo>
                <a:lnTo>
                  <a:pt x="372" y="0"/>
                </a:lnTo>
                <a:close/>
                <a:moveTo>
                  <a:pt x="1181" y="0"/>
                </a:moveTo>
                <a:lnTo>
                  <a:pt x="1534" y="0"/>
                </a:lnTo>
                <a:lnTo>
                  <a:pt x="1323" y="886"/>
                </a:lnTo>
                <a:lnTo>
                  <a:pt x="809" y="886"/>
                </a:lnTo>
                <a:lnTo>
                  <a:pt x="1181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61" y="5071275"/>
            <a:ext cx="11277678" cy="12787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9.Снимите расширенный атрибут a с файла /home/guest/dirl/file1 от имени суперпользователя командой chattr -a /home/guest/dir1/file1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/data/temp/c36addb1-7980-11ef-938a-cad61d88fbcf.jpgc36addb1-7980-11ef-938a-cad61d88fbcf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2493558" y="2741519"/>
            <a:ext cx="7204886" cy="187307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c3836cab-7980-11ef-a510-9e56cad770b1.jpgc3836cab-7980-11ef-a510-9e56cad770b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57200" y="3072979"/>
            <a:ext cx="6772269" cy="16264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8880">
                <a:moveTo>
                  <a:pt x="0" y="0"/>
                </a:moveTo>
                <a:lnTo>
                  <a:pt x="12720" y="0"/>
                </a:lnTo>
                <a:lnTo>
                  <a:pt x="1272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7934327" y="1997784"/>
            <a:ext cx="3095701" cy="37768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10.Повторите ваши действия по шагам, заменив атрибут «a» атрибутом «i». Удалось ли вам дозаписать информацию в файл? Ваш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и наблюдения занесите в отчёт
</a:t>
            </a:r>
            <a:endParaRPr altLang="zh-CN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sym typeface="+mn-ea"/>
              </a:rPr>
              <a:t>Выводы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Получил практические навыки работы в консоли с расширенными атрибутами файлов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altLang="zh-CN" sz="9555">
                <a:solidFill>
                  <a:schemeClr val="accent1"/>
                </a:solidFill>
              </a:rPr>
              <a:t>спасибо</a:t>
            </a:r>
            <a:endParaRPr lang="ru-RU" altLang="zh-CN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sym typeface="+mn-ea"/>
              </a:rPr>
              <a:t>Цель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Получение практических навыков работы в консоли с расширенными атрибутами файлов
процесс выполнения задания
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c3421d6f-7980-11ef-bf6b-62c1bc5248c1.jpgc3421d6f-7980-11ef-bf6b-62c1bc5248c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193710" y="1870098"/>
            <a:ext cx="6584948" cy="310761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7440">
                <a:moveTo>
                  <a:pt x="0" y="0"/>
                </a:moveTo>
                <a:lnTo>
                  <a:pt x="11520" y="0"/>
                </a:lnTo>
                <a:lnTo>
                  <a:pt x="115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413342" y="1870000"/>
            <a:ext cx="2390154" cy="4032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1.От имени пользователя guest определите расширенные атрибуты файла /home/guest/dir1/file1 командой lsattr /home/guest/dir1/file1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2.Установите командой chmod 600 file1 на файл file1 права, разрешающие чтение и запись для владельца файла.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c341da36-7980-11ef-a417-f6d37d3b7940.jpgc341da36-7980-11ef-a417-f6d37d3b7940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714151" y="1895074"/>
            <a:ext cx="6763698" cy="1006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2714151" y="3106725"/>
            <a:ext cx="6763698" cy="28936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3.Попробуйте установить на файл /home/guest/dir1/file1 расширенный атрибут a от имени пользователя guest: chattr +a /home/guest/dir1/file1 В ответ вы должны получить отказ от выполнения операции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c341768c-7980-11ef-959b-721cdd9d5629.jpgc341768c-7980-11ef-959b-721cdd9d562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314182" y="3665079"/>
            <a:ext cx="3235519" cy="44224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0" h="2160">
                <a:moveTo>
                  <a:pt x="0" y="0"/>
                </a:moveTo>
                <a:lnTo>
                  <a:pt x="4320" y="0"/>
                </a:lnTo>
                <a:lnTo>
                  <a:pt x="4320" y="2160"/>
                </a:lnTo>
                <a:lnTo>
                  <a:pt x="0" y="216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5824904" y="1479787"/>
            <a:ext cx="4953748" cy="48128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4.Зайдите на третью консоль с правами администратора либо повысьте свои права с помощью команды su. Попробуйте установить расширенный атрибут a на файл /home/guest/dir1/file1 от имени суперпользователя: chattr +a /home/guest/dir1/file1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c340af66-7980-11ef-a417-f6d37d3b7940.jpgc340af66-7980-11ef-a417-f6d37d3b7940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020975" y="2211892"/>
            <a:ext cx="10150051" cy="80881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80" h="2640">
                <a:moveTo>
                  <a:pt x="9480" y="0"/>
                </a:moveTo>
                <a:lnTo>
                  <a:pt x="9480" y="2640"/>
                </a:lnTo>
                <a:lnTo>
                  <a:pt x="0" y="2640"/>
                </a:lnTo>
                <a:lnTo>
                  <a:pt x="0" y="0"/>
                </a:lnTo>
                <a:lnTo>
                  <a:pt x="948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020975" y="3652463"/>
            <a:ext cx="10150051" cy="18549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5.От пользователя guest проверьте правильность установления атрибута: lsattr /home/guest/dir1/file1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c3415cb5-7980-11ef-959b-721cdd9d5629.jpgc3415cb5-7980-11ef-959b-721cdd9d562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020975" y="1943462"/>
            <a:ext cx="10150051" cy="134567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80" h="2640">
                <a:moveTo>
                  <a:pt x="9480" y="0"/>
                </a:moveTo>
                <a:lnTo>
                  <a:pt x="9480" y="2640"/>
                </a:lnTo>
                <a:lnTo>
                  <a:pt x="0" y="2640"/>
                </a:lnTo>
                <a:lnTo>
                  <a:pt x="0" y="0"/>
                </a:lnTo>
                <a:lnTo>
                  <a:pt x="948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020975" y="3652463"/>
            <a:ext cx="10150051" cy="22776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6.Выполните дозапись в файл file1 слова «test» командой echo "test" /home/guest/dir1/file1 После этого выполните чтение файла file1 командой cat /home/guest/dir1/file1 Убедитесь, что слово test было успешно записано в file1.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714151" y="3146618"/>
            <a:ext cx="6763698" cy="281385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7.Попробуйте удалить файл file1 либо стереть имеющуюся в нём информацию командой echo "abcd" &gt; /home/guest/dirl/file1 Попробуйте переименовать файл.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/data/temp/c3409d73-7980-11ef-b2df-e2184eea015e.jpgc3409d73-7980-11ef-b2df-e2184eea015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4195039" y="1811931"/>
            <a:ext cx="3784401" cy="411431"/>
          </a:xfrm>
          <a:prstGeom prst="rect">
            <a:avLst/>
          </a:prstGeom>
        </p:spPr>
      </p:pic>
      <p:pic>
        <p:nvPicPr>
          <p:cNvPr id="5" name="图片 4" descr="/data/temp/c3409d63-7980-11ef-b2df-e2184eea015e.jpgc3409d63-7980-11ef-b2df-e2184eea015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4195039" y="2304656"/>
            <a:ext cx="3784401" cy="636737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Содержание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c3425a51-7980-11ef-bf6b-62c1bc5248c1.jpgc3425a51-7980-11ef-bf6b-62c1bc5248c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909101" y="1870098"/>
            <a:ext cx="5869557" cy="140964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7440">
                <a:moveTo>
                  <a:pt x="0" y="0"/>
                </a:moveTo>
                <a:lnTo>
                  <a:pt x="11520" y="0"/>
                </a:lnTo>
                <a:lnTo>
                  <a:pt x="115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413342" y="1870000"/>
            <a:ext cx="3105545" cy="4032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8.Попробуйте с помощью команды chmod 000 file1 установить на файл file1 права, например, запрещающие чтение и запись для владельца файла.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3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2.xml><?xml version="1.0" encoding="utf-8"?>
<p:tagLst xmlns:p="http://schemas.openxmlformats.org/presentationml/2006/main">
  <p:tag name="KSO_WM_UNIT_VALUE" val="1311*20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216_1*d*1"/>
  <p:tag name="KSO_WM_TEMPLATE_CATEGORY" val="diagram"/>
  <p:tag name="KSO_WM_TEMPLATE_INDEX" val="202122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3eea203adf34548b8bed58731eff79a"/>
  <p:tag name="KSO_WM_CHIP_FILLAREA_FILL_RULE" val="{&quot;fill_align&quot;:&quot;lt&quot;,&quot;fill_mode&quot;:&quot;full&quot;,&quot;sacle_strategy&quot;:&quot;smart&quot;}"/>
  <p:tag name="KSO_WM_ASSEMBLE_CHIP_INDEX" val="a56102b4d6004d73a10f85d3d5129197"/>
  <p:tag name="KSO_WM_UNIT_PLACING_PICTURE" val="a56102b4d6004d73a10f85d3d5129197"/>
  <p:tag name="KSO_WM_UNIT_SUPPORT_UNIT_TYPE" val="[&quot;d&quot;,&quot;α&quot;,&quot;β&quot;,&quot;θ&quot;]"/>
  <p:tag name="KSO_WM_TEMPLATE_ASSEMBLE_XID" val="60656f2e4054ed1e2fb80507"/>
  <p:tag name="KSO_WM_TEMPLATE_ASSEMBLE_GROUPID" val="60656f2e4054ed1e2fb80507"/>
  <p:tag name="WM_BEAUTIFY_ZORDER_FLAG_TAG" val="4"/>
</p:tagLst>
</file>

<file path=ppt/tags/tag1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216_1*f*1"/>
  <p:tag name="KSO_WM_TEMPLATE_CATEGORY" val="diagram"/>
  <p:tag name="KSO_WM_TEMPLATE_INDEX" val="202122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376e916b5b3d4fbc9ce9859661497294"/>
  <p:tag name="KSO_WM_CHIP_FILLAREA_FILL_RULE" val="{&quot;fill_align&quot;:&quot;rt&quot;,&quot;fill_mode&quot;:&quot;full&quot;,&quot;sacle_strategy&quot;:&quot;smart&quot;}"/>
  <p:tag name="KSO_WM_ASSEMBLE_CHIP_INDEX" val="47b56d52fc444a088d45ede9823ea8f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2e4054ed1e2fb80507"/>
  <p:tag name="KSO_WM_TEMPLATE_ASSEMBLE_GROUPID" val="60656f2e4054ed1e2fb80507"/>
  <p:tag name="WM_BEAUTIFY_ZORDER_FLAG_TAG" val="5"/>
</p:tagLst>
</file>

<file path=ppt/tags/tag14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9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15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6.xml><?xml version="1.0" encoding="utf-8"?>
<p:tagLst xmlns:p="http://schemas.openxmlformats.org/presentationml/2006/main">
  <p:tag name="KSO_WM_UNIT_VALUE" val="381*7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076_1*d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0977ddcfab942c1a8f957812c87e9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35fd9b56673148af8bc0933fa5977402"/>
  <p:tag name="KSO_WM_UNIT_PLACING_PICTURE" val="35fd9b56673148af8bc0933fa5977402"/>
  <p:tag name="KSO_WM_UNIT_SUPPORT_UNIT_TYPE" val="[&quot;d&quot;,&quot;α&quot;,&quot;β&quot;]"/>
  <p:tag name="KSO_WM_TEMPLATE_ASSEMBLE_XID" val="639af9840c9383becde695b2"/>
  <p:tag name="KSO_WM_TEMPLATE_ASSEMBLE_GROUPID" val="639af9840c9383becde695b2"/>
  <p:tag name="WM_BEAUTIFY_ZORDER_FLAG_TAG" val="4"/>
</p:tagLst>
</file>

<file path=ppt/tags/tag1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76_1*f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0"/>
  <p:tag name="KSO_WM_UNIT_SHOW_EDIT_AREA_INDICATION" val="1"/>
  <p:tag name="KSO_WM_CHIP_GROUPID" val="5e6b05596848fb12bee65ac8"/>
  <p:tag name="KSO_WM_CHIP_XID" val="5e6b05596848fb12bee65aca"/>
  <p:tag name="KSO_WM_UNIT_DEC_AREA_ID" val="a44939a9ecde49c2b7ceab239baddf97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09b27c58b4941cea1b3fa7cc03b0257"/>
  <p:tag name="KSO_WM_UNIT_SUPPORT_UNIT_TYPE" val="[&quot;d&quot;,&quot;l&quot;,&quot;m&quot;,&quot;n&quot;,&quot;o&quot;,&quot;p&quot;,&quot;q&quot;,&quot;r&quot;,&quot;δ&quot;,&quot;ε&quot;,&quot;ζ&quot;,&quot;η&quot;,&quot;β&quot;,&quot;α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af9840c9383becde695b2"/>
  <p:tag name="KSO_WM_TEMPLATE_ASSEMBLE_GROUPID" val="639af9840c9383becde695b2"/>
  <p:tag name="WM_BEAUTIFY_ZORDER_FLAG_TAG" val="5"/>
</p:tagLst>
</file>

<file path=ppt/tags/tag15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3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WM_BEAUTIFY_ZORDER_FLAG_TAG" val="4"/>
</p:tagLst>
</file>

<file path=ppt/tags/tag1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5"/>
</p:tagLst>
</file>

<file path=ppt/tags/tag16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WM_BEAUTIFY_ZORDER_FLAG_TAG" val="4"/>
</p:tagLst>
</file>

<file path=ppt/tags/tag17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5"/>
</p:tagLst>
</file>

<file path=ppt/tags/tag17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4"/>
</p:tagLst>
</file>

<file path=ppt/tags/tag178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KSO_WM_UNIT_PLACING_PICTURE_INFO" val="{&quot;code&quot;:&quot;A&quot;,&quot;full_picture&quot;:true,&quot;last_full_picture&quot;:&quot;A&quot;,&quot;margin&quot;:{&quot;left&quot;:136.6225961538462,&quot;right&quot;:138.23913333851146},&quot;scheme&quot;:&quot;2-0&quot;,&quot;spacing&quot;:5}"/>
  <p:tag name="KSO_WM_UNIT_PLACING_PICTURE_USER_VIEWPORT_SMARTMENU" val="{&quot;height&quot;:759.1494861693102,&quot;width&quot;:6982.765410152846}"/>
  <p:tag name="KSO_WM_UNIT_PLACING_PICTURE_USER_RELATIVERECTANGLE_SMARTMENU" val="{&quot;bottom&quot;:0,&quot;left&quot;:0,&quot;right&quot;:0,&quot;top&quot;:0}"/>
  <p:tag name="WM_BEAUTIFY_ZORDER_FLAG_TAG" val="5"/>
</p:tagLst>
</file>

<file path=ppt/tags/tag179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KSO_WM_UNIT_PLACING_PICTURE_INFO" val="{&quot;code&quot;:&quot;A&quot;,&quot;full_picture&quot;:true,&quot;last_full_picture&quot;:&quot;A&quot;,&quot;margin&quot;:{&quot;left&quot;:136.6225961538462,&quot;right&quot;:138.23913333851146},&quot;scheme&quot;:&quot;2-0&quot;,&quot;spacing&quot;:5}"/>
  <p:tag name="KSO_WM_UNIT_PLACING_PICTURE_USER_VIEWPORT_SMARTMENU" val="{&quot;height&quot;:1174.871052160768,&quot;width&quot;:6982.765410152846}"/>
  <p:tag name="KSO_WM_UNIT_PLACING_PICTURE_USER_RELATIVERECTANGLE_SMARTMENU" val="{&quot;bottom&quot;:0,&quot;left&quot;:0,&quot;right&quot;:0,&quot;top&quot;:0}"/>
  <p:tag name="WM_BEAUTIFY_ZORDER_FLAG_TAG" val="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5.xml><?xml version="1.0" encoding="utf-8"?>
<p:tagLst xmlns:p="http://schemas.openxmlformats.org/presentationml/2006/main">
  <p:tag name="KSO_WM_UNIT_VALUE" val="1311*20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216_1*d*1"/>
  <p:tag name="KSO_WM_TEMPLATE_CATEGORY" val="diagram"/>
  <p:tag name="KSO_WM_TEMPLATE_INDEX" val="202122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3eea203adf34548b8bed58731eff79a"/>
  <p:tag name="KSO_WM_CHIP_FILLAREA_FILL_RULE" val="{&quot;fill_align&quot;:&quot;lt&quot;,&quot;fill_mode&quot;:&quot;full&quot;,&quot;sacle_strategy&quot;:&quot;smart&quot;}"/>
  <p:tag name="KSO_WM_ASSEMBLE_CHIP_INDEX" val="a56102b4d6004d73a10f85d3d5129197"/>
  <p:tag name="KSO_WM_UNIT_PLACING_PICTURE" val="a56102b4d6004d73a10f85d3d5129197"/>
  <p:tag name="KSO_WM_UNIT_SUPPORT_UNIT_TYPE" val="[&quot;d&quot;,&quot;α&quot;,&quot;β&quot;,&quot;θ&quot;]"/>
  <p:tag name="KSO_WM_TEMPLATE_ASSEMBLE_XID" val="60656f2e4054ed1e2fb80507"/>
  <p:tag name="KSO_WM_TEMPLATE_ASSEMBLE_GROUPID" val="60656f2e4054ed1e2fb80507"/>
  <p:tag name="WM_BEAUTIFY_ZORDER_FLAG_TAG" val="4"/>
</p:tagLst>
</file>

<file path=ppt/tags/tag18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216_1*f*1"/>
  <p:tag name="KSO_WM_TEMPLATE_CATEGORY" val="diagram"/>
  <p:tag name="KSO_WM_TEMPLATE_INDEX" val="202122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376e916b5b3d4fbc9ce9859661497294"/>
  <p:tag name="KSO_WM_CHIP_FILLAREA_FILL_RULE" val="{&quot;fill_align&quot;:&quot;rt&quot;,&quot;fill_mode&quot;:&quot;full&quot;,&quot;sacle_strategy&quot;:&quot;smart&quot;}"/>
  <p:tag name="KSO_WM_ASSEMBLE_CHIP_INDEX" val="47b56d52fc444a088d45ede9823ea8f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2e4054ed1e2fb80507"/>
  <p:tag name="KSO_WM_TEMPLATE_ASSEMBLE_GROUPID" val="60656f2e4054ed1e2fb80507"/>
  <p:tag name="WM_BEAUTIFY_ZORDER_FLAG_TAG" val="5"/>
</p:tagLst>
</file>

<file path=ppt/tags/tag18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2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67_1*i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997a05cba27c4cb1a34d85dbbaa51057"/>
  <p:tag name="KSO_WM_CHIP_GROUPID" val="5e757c8069be4861f5f86138"/>
  <p:tag name="KSO_WM_CHIP_XID" val="5e757c8069be4861f5f86139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768"/>
  <p:tag name="KSO_WM_TEMPLATE_ASSEMBLE_XID" val="60656e9d4054ed1e2fb7fca7"/>
  <p:tag name="KSO_WM_TEMPLATE_ASSEMBLE_GROUPID" val="60656e9d4054ed1e2fb7fca7"/>
  <p:tag name="WM_BEAUTIFY_ZORDER_FLAG_TAG" val="3"/>
</p:tagLst>
</file>

<file path=ppt/tags/tag193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67_1*i*2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UNIT_DEC_AREA_ID" val="ddb123fe61164ca0a1ed938374ad4324"/>
  <p:tag name="KSO_WM_CHIP_GROUPID" val="5e757c8069be4861f5f86138"/>
  <p:tag name="KSO_WM_CHIP_XID" val="5e757c8069be4861f5f8613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e9d4054ed1e2fb7fca7"/>
  <p:tag name="KSO_WM_TEMPLATE_ASSEMBLE_GROUPID" val="60656e9d4054ed1e2fb7fca7"/>
  <p:tag name="WM_BEAUTIFY_ZORDER_FLAG_TAG" val="4"/>
</p:tagLst>
</file>

<file path=ppt/tags/tag19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67_1*f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9fa31440948445928d960726c317c4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18b942e664842409cbdea36c639aa76"/>
  <p:tag name="KSO_WM_UNIT_TEXT_FILL_FORE_SCHEMECOLOR_INDEX_BRIGHTNESS" val="0.25"/>
  <p:tag name="KSO_WM_UNIT_TEXT_FILL_FORE_SCHEMECOLOR_INDEX" val="13"/>
  <p:tag name="KSO_WM_UNIT_TEXT_FILL_TYPE" val="1"/>
  <p:tag name="KSO_WM_TEMPLATE_ASSEMBLE_XID" val="60656e9d4054ed1e2fb7fca7"/>
  <p:tag name="KSO_WM_TEMPLATE_ASSEMBLE_GROUPID" val="60656e9d4054ed1e2fb7fca7"/>
  <p:tag name="WM_BEAUTIFY_ZORDER_FLAG_TAG" val="5"/>
</p:tagLst>
</file>

<file path=ppt/tags/tag195.xml><?xml version="1.0" encoding="utf-8"?>
<p:tagLst xmlns:p="http://schemas.openxmlformats.org/presentationml/2006/main">
  <p:tag name="KSO_WM_UNIT_VALUE" val="1058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67_1*d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2c25fc2b3a045b58003e91268a42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d7587c8e00cf43cca0bf412352a280f8"/>
  <p:tag name="KSO_WM_UNIT_PLACING_PICTURE" val="d7587c8e00cf43cca0bf412352a280f8"/>
  <p:tag name="KSO_WM_UNIT_SUPPORT_UNIT_TYPE" val="[&quot;d&quot;,&quot;θ&quot;]"/>
  <p:tag name="KSO_WM_TEMPLATE_ASSEMBLE_XID" val="60656e9d4054ed1e2fb7fca7"/>
  <p:tag name="KSO_WM_TEMPLATE_ASSEMBLE_GROUPID" val="60656e9d4054ed1e2fb7fca7"/>
  <p:tag name="WM_BEAUTIFY_ZORDER_FLAG_TAG" val="6"/>
</p:tagLst>
</file>

<file path=ppt/tags/tag19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1.xml><?xml version="1.0" encoding="utf-8"?>
<p:tagLst xmlns:p="http://schemas.openxmlformats.org/presentationml/2006/main">
  <p:tag name="KSO_WM_UNIT_VALUE" val="1565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4750_1*d*1"/>
  <p:tag name="KSO_WM_TEMPLATE_CATEGORY" val="diagram"/>
  <p:tag name="KSO_WM_TEMPLATE_INDEX" val="202147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4ba731f900d412c8271e8e2df50c7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8991d82c989427384265d5b1aa71830"/>
  <p:tag name="KSO_WM_UNIT_PLACING_PICTURE" val="48991d82c989427384265d5b1aa71830"/>
  <p:tag name="KSO_WM_UNIT_SUPPORT_UNIT_TYPE" val="[&quot;d&quot;,&quot;θ&quot;]"/>
  <p:tag name="KSO_WM_TEMPLATE_ASSEMBLE_XID" val="60656f9b4054ed1e2fb80d5c"/>
  <p:tag name="KSO_WM_TEMPLATE_ASSEMBLE_GROUPID" val="60656f9b4054ed1e2fb80d5c"/>
  <p:tag name="WM_BEAUTIFY_ZORDER_FLAG_TAG" val="4"/>
</p:tagLst>
</file>

<file path=ppt/tags/tag20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0_1*f*1"/>
  <p:tag name="KSO_WM_TEMPLATE_CATEGORY" val="diagram"/>
  <p:tag name="KSO_WM_TEMPLATE_INDEX" val="202147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7"/>
  <p:tag name="KSO_WM_UNIT_SHOW_EDIT_AREA_INDICATION" val="1"/>
  <p:tag name="KSO_WM_CHIP_GROUPID" val="5e6b05596848fb12bee65ac8"/>
  <p:tag name="KSO_WM_CHIP_XID" val="5e6b05596848fb12bee65aca"/>
  <p:tag name="KSO_WM_UNIT_DEC_AREA_ID" val="2eec81c716ae44db8af59837c0a6a77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99a14625103406aa5962c17bf872e23"/>
  <p:tag name="KSO_WM_UNIT_TEXT_FILL_FORE_SCHEMECOLOR_INDEX_BRIGHTNESS" val="0.25"/>
  <p:tag name="KSO_WM_UNIT_TEXT_FILL_FORE_SCHEMECOLOR_INDEX" val="13"/>
  <p:tag name="KSO_WM_UNIT_TEXT_FILL_TYPE" val="1"/>
  <p:tag name="KSO_WM_TEMPLATE_ASSEMBLE_XID" val="60656f9b4054ed1e2fb80d5c"/>
  <p:tag name="KSO_WM_TEMPLATE_ASSEMBLE_GROUPID" val="60656f9b4054ed1e2fb80d5c"/>
  <p:tag name="WM_BEAUTIFY_ZORDER_FLAG_TAG" val="5"/>
</p:tagLst>
</file>

<file path=ppt/tags/tag20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1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23T15:52:21&quot;,&quot;maxSize&quot;:{&quot;size1&quot;:20},&quot;minSize&quot;:{&quot;size1&quot;:11.2},&quot;normalSize&quot;:{&quot;size1&quot;:11.2},&quot;subLayout&quot;:[{&quot;id&quot;:&quot;2024-09-23T15:52:21&quot;,&quot;margin&quot;:{&quot;bottom&quot;:0.025999998673796654,&quot;left&quot;:1.2699999809265137,&quot;right&quot;:1.2699999809265137,&quot;top&quot;:0.4230000376701355},&quot;type&quot;:0},{&quot;id&quot;:&quot;2024-09-23T15:52:2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216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17.xml><?xml version="1.0" encoding="utf-8"?>
<p:tagLst xmlns:p="http://schemas.openxmlformats.org/presentationml/2006/main">
  <p:tag name="commondata" val="eyJoZGlkIjoiMzEwNTM5NzYwMDRjMzkwZTVkZjY2ODkwMGIxNGU0OTU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WPS 演示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Segoe UI</vt:lpstr>
      <vt:lpstr>Arial Unicode MS</vt:lpstr>
      <vt:lpstr>Arial Black</vt:lpstr>
      <vt:lpstr>Calibri</vt:lpstr>
      <vt:lpstr>Office 主题​​</vt:lpstr>
      <vt:lpstr>1_Office 主题​​</vt:lpstr>
      <vt:lpstr>Содержание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WPS_1602122171</cp:lastModifiedBy>
  <cp:revision>3</cp:revision>
  <dcterms:created xsi:type="dcterms:W3CDTF">2024-09-23T07:52:00Z</dcterms:created>
  <dcterms:modified xsi:type="dcterms:W3CDTF">2024-09-23T07:54:48Z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/>
  </property>
</Properties>
</file>