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7"/>
  </p:handoutMasterIdLst>
  <p:sldIdLst>
    <p:sldId id="257" r:id="rId4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40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237.xml"/><Relationship Id="rId2" Type="http://schemas.openxmlformats.org/officeDocument/2006/relationships/tags" Target="../tags/tag224.xml"/><Relationship Id="rId19" Type="http://schemas.openxmlformats.org/officeDocument/2006/relationships/image" Target="../media/image5.png"/><Relationship Id="rId18" Type="http://schemas.openxmlformats.org/officeDocument/2006/relationships/tags" Target="../tags/tag236.xml"/><Relationship Id="rId17" Type="http://schemas.openxmlformats.org/officeDocument/2006/relationships/image" Target="../media/image4.png"/><Relationship Id="rId16" Type="http://schemas.openxmlformats.org/officeDocument/2006/relationships/tags" Target="../tags/tag235.xml"/><Relationship Id="rId15" Type="http://schemas.openxmlformats.org/officeDocument/2006/relationships/image" Target="../media/image3.png"/><Relationship Id="rId14" Type="http://schemas.openxmlformats.org/officeDocument/2006/relationships/tags" Target="../tags/tag234.xml"/><Relationship Id="rId13" Type="http://schemas.openxmlformats.org/officeDocument/2006/relationships/image" Target="../media/image2.png"/><Relationship Id="rId12" Type="http://schemas.openxmlformats.org/officeDocument/2006/relationships/tags" Target="../tags/tag233.xml"/><Relationship Id="rId11" Type="http://schemas.openxmlformats.org/officeDocument/2006/relationships/image" Target="../media/image1.png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tags" Target="../tags/tag190.xml"/><Relationship Id="rId19" Type="http://schemas.openxmlformats.org/officeDocument/2006/relationships/tags" Target="../tags/tag207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0304" y="1592717"/>
            <a:ext cx="9144000" cy="1896745"/>
          </a:xfrm>
        </p:spPr>
        <p:txBody>
          <a:bodyPr>
            <a:normAutofit fontScale="90000"/>
          </a:bodyPr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Этап 5. Использование Burp Suite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ван яо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Заключение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Burp Suite — мощный и гибкий инструмент, подходящий для проведения оценки безопасности веб-приложений различных размеров. Его правильное использование может значительно повысить эффективность тестирования и помочь разработчикам своевременно обнаруживать и исправлять потенциальные риски безопасности.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Заключение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/data/temp/0d8b911d-8189-11ef-8d63-2e4aefca0837.jpg0d8b911d-8189-11ef-8d63-2e4aefca08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2399404" y="1731304"/>
            <a:ext cx="1172151" cy="974664"/>
          </a:xfrm>
          <a:prstGeom prst="rect">
            <a:avLst/>
          </a:prstGeom>
        </p:spPr>
      </p:pic>
      <p:pic>
        <p:nvPicPr>
          <p:cNvPr id="5" name="图片 4" descr="/data/temp/0d8b919d-8189-11ef-8d63-2e4aefca0837.jpg0d8b919d-8189-11ef-8d63-2e4aefca08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2399404" y="2782923"/>
            <a:ext cx="1172151" cy="957028"/>
          </a:xfrm>
          <a:prstGeom prst="rect">
            <a:avLst/>
          </a:prstGeom>
        </p:spPr>
      </p:pic>
      <p:pic>
        <p:nvPicPr>
          <p:cNvPr id="6" name="图片 5" descr="/data/temp/0d8b9307-8189-11ef-8d63-2e4aefca0837.jpg0d8b9307-8189-11ef-8d63-2e4aefca083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2399404" y="5328075"/>
            <a:ext cx="1172151" cy="712508"/>
          </a:xfrm>
          <a:prstGeom prst="rect">
            <a:avLst/>
          </a:prstGeom>
        </p:spPr>
      </p:pic>
      <p:pic>
        <p:nvPicPr>
          <p:cNvPr id="7" name="图片 6" descr="/data/temp/0d8b93a9-8189-11ef-8d63-2e4aefca0837.jpg0d8b93a9-8189-11ef-8d63-2e4aefca083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>
          <a:xfrm>
            <a:off x="2399404" y="3816906"/>
            <a:ext cx="1172151" cy="1434215"/>
          </a:xfrm>
          <a:prstGeom prst="rect">
            <a:avLst/>
          </a:prstGeom>
        </p:spPr>
      </p:pic>
      <p:pic>
        <p:nvPicPr>
          <p:cNvPr id="8" name="图片 7" descr="/data/temp/0d8b965f-8189-11ef-8d63-2e4aefca0837.jpg0d8b965f-8189-11ef-8d63-2e4aefca083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3648510" y="1731304"/>
            <a:ext cx="6108010" cy="4309278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sz="9555">
                <a:solidFill>
                  <a:schemeClr val="accent1"/>
                </a:solidFill>
              </a:rPr>
              <a:t>спасибо</a:t>
            </a:r>
            <a:endParaRPr lang="ru-RU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Введение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Burp Suite — это популярный набор инструментов для проведения тестирования на проникновение, в основном используемый для оценки безопасности веб-приложений. Он предоставляет множество функций, которые помогают исследователям по безопасности находить и использовать уязвимости веб-приложений.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Введение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Основные компоненты Burp Suite
Proxy: Действует как прокси-сервер между браузером и целевым приложением, позволяя перехватывать, просматривать и изменять данные.
Spider: Автоматически сканирует веб-сайт, создавая карту сайта и выявляя потенциальные цели для тестирования.
Scanner: Автоматически сканирует веб-приложения на наличие распространённых уязвимостей.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Введение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Intruder: Проводит массовые запросы с различными вариантами входных данных для проверки реакции веб-приложения.
Repeater: Позволяет отправлять и получать HTTP/HTTPS-запросы вручную для тестирования конкретных векторов атаки.
Sequencer: Анализирует силу токенов сессии.
Decoder: Предоставляет различные инструменты для кодирования и декодирования.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Введение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Comparer: Сравнивает два ответа, показывая их различия.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1 Аудит безопасности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Проверка уязвимости приложения к SQL-инъекциям, XSS и другим распространённым атакам.
Анализ механизмов управления сессиями.
Тестирование входных и выходных данных на достаточность защиты.
3.2 Пенетрейшн-тестирование
Использование известных уязвимостей для проведения атак.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1 Аудит безопасности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Тестирование способности приложения противостоять автоматизированным атакам.
Ручное составление злонамеренных запросов для обнаружения неизвестных уязвимостей.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Примеры применения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Пример 1: Использование модуля Spider для быстрого получения структуры целевого сайта и маркировки всех интерактивных элементов.
Пример 2: Применение модуля Intruder для попытки брутфорса на интерфейсе авторизации.
Пример 3: Использование Scanner для автоматического обнаружения известных уязвимостей в целевой системе.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Примечания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41" name="文本框 140"/>
          <p:cNvSpPr txBox="1"/>
          <p:nvPr>
            <p:custDataLst>
              <p:tags r:id="rId5"/>
            </p:custDataLst>
          </p:nvPr>
        </p:nvSpPr>
        <p:spPr>
          <a:xfrm>
            <a:off x="3097479" y="1735603"/>
            <a:ext cx="5959228" cy="117128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Перед началом любого тестирования убедитесь, что у вас есть законное разрешение от владельца системы.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任意多边形: 形状 36"/>
          <p:cNvSpPr/>
          <p:nvPr>
            <p:custDataLst>
              <p:tags r:id="rId6"/>
            </p:custDataLst>
          </p:nvPr>
        </p:nvSpPr>
        <p:spPr>
          <a:xfrm>
            <a:off x="2964642" y="1619250"/>
            <a:ext cx="6262716" cy="1394300"/>
          </a:xfrm>
          <a:custGeom>
            <a:avLst/>
            <a:gdLst>
              <a:gd name="connsiteX0" fmla="*/ 8140065 w 8202930"/>
              <a:gd name="connsiteY0" fmla="*/ 1700530 h 1826260"/>
              <a:gd name="connsiteX1" fmla="*/ 8202930 w 8202930"/>
              <a:gd name="connsiteY1" fmla="*/ 1763395 h 1826260"/>
              <a:gd name="connsiteX2" fmla="*/ 8140065 w 8202930"/>
              <a:gd name="connsiteY2" fmla="*/ 1826260 h 1826260"/>
              <a:gd name="connsiteX3" fmla="*/ 8077200 w 8202930"/>
              <a:gd name="connsiteY3" fmla="*/ 1763395 h 1826260"/>
              <a:gd name="connsiteX4" fmla="*/ 8140065 w 8202930"/>
              <a:gd name="connsiteY4" fmla="*/ 1700530 h 1826260"/>
              <a:gd name="connsiteX5" fmla="*/ 62865 w 8202930"/>
              <a:gd name="connsiteY5" fmla="*/ 1700530 h 1826260"/>
              <a:gd name="connsiteX6" fmla="*/ 125730 w 8202930"/>
              <a:gd name="connsiteY6" fmla="*/ 1763395 h 1826260"/>
              <a:gd name="connsiteX7" fmla="*/ 62865 w 8202930"/>
              <a:gd name="connsiteY7" fmla="*/ 1826260 h 1826260"/>
              <a:gd name="connsiteX8" fmla="*/ 0 w 8202930"/>
              <a:gd name="connsiteY8" fmla="*/ 1763395 h 1826260"/>
              <a:gd name="connsiteX9" fmla="*/ 62865 w 8202930"/>
              <a:gd name="connsiteY9" fmla="*/ 1700530 h 1826260"/>
              <a:gd name="connsiteX10" fmla="*/ 8140065 w 8202930"/>
              <a:gd name="connsiteY10" fmla="*/ 0 h 1826260"/>
              <a:gd name="connsiteX11" fmla="*/ 8202930 w 8202930"/>
              <a:gd name="connsiteY11" fmla="*/ 62865 h 1826260"/>
              <a:gd name="connsiteX12" fmla="*/ 8140065 w 8202930"/>
              <a:gd name="connsiteY12" fmla="*/ 125730 h 1826260"/>
              <a:gd name="connsiteX13" fmla="*/ 8077200 w 8202930"/>
              <a:gd name="connsiteY13" fmla="*/ 62865 h 1826260"/>
              <a:gd name="connsiteX14" fmla="*/ 8140065 w 8202930"/>
              <a:gd name="connsiteY14" fmla="*/ 0 h 1826260"/>
              <a:gd name="connsiteX15" fmla="*/ 62865 w 8202930"/>
              <a:gd name="connsiteY15" fmla="*/ 0 h 1826260"/>
              <a:gd name="connsiteX16" fmla="*/ 125730 w 8202930"/>
              <a:gd name="connsiteY16" fmla="*/ 62865 h 1826260"/>
              <a:gd name="connsiteX17" fmla="*/ 62865 w 8202930"/>
              <a:gd name="connsiteY17" fmla="*/ 125730 h 1826260"/>
              <a:gd name="connsiteX18" fmla="*/ 0 w 8202930"/>
              <a:gd name="connsiteY18" fmla="*/ 62865 h 1826260"/>
              <a:gd name="connsiteX19" fmla="*/ 62865 w 8202930"/>
              <a:gd name="connsiteY19" fmla="*/ 0 h 182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02930" h="1826260">
                <a:moveTo>
                  <a:pt x="8140065" y="1700530"/>
                </a:moveTo>
                <a:cubicBezTo>
                  <a:pt x="8174784" y="1700530"/>
                  <a:pt x="8202930" y="1728676"/>
                  <a:pt x="8202930" y="1763395"/>
                </a:cubicBezTo>
                <a:cubicBezTo>
                  <a:pt x="8202930" y="1798114"/>
                  <a:pt x="8174784" y="1826260"/>
                  <a:pt x="8140065" y="1826260"/>
                </a:cubicBezTo>
                <a:cubicBezTo>
                  <a:pt x="8105346" y="1826260"/>
                  <a:pt x="8077200" y="1798114"/>
                  <a:pt x="8077200" y="1763395"/>
                </a:cubicBezTo>
                <a:cubicBezTo>
                  <a:pt x="8077200" y="1728676"/>
                  <a:pt x="8105346" y="1700530"/>
                  <a:pt x="8140065" y="1700530"/>
                </a:cubicBezTo>
                <a:close/>
                <a:moveTo>
                  <a:pt x="62865" y="1700530"/>
                </a:moveTo>
                <a:cubicBezTo>
                  <a:pt x="97584" y="1700530"/>
                  <a:pt x="125730" y="1728676"/>
                  <a:pt x="125730" y="1763395"/>
                </a:cubicBezTo>
                <a:cubicBezTo>
                  <a:pt x="125730" y="1798114"/>
                  <a:pt x="97584" y="1826260"/>
                  <a:pt x="62865" y="1826260"/>
                </a:cubicBezTo>
                <a:cubicBezTo>
                  <a:pt x="28146" y="1826260"/>
                  <a:pt x="0" y="1798114"/>
                  <a:pt x="0" y="1763395"/>
                </a:cubicBezTo>
                <a:cubicBezTo>
                  <a:pt x="0" y="1728676"/>
                  <a:pt x="28146" y="1700530"/>
                  <a:pt x="62865" y="1700530"/>
                </a:cubicBezTo>
                <a:close/>
                <a:moveTo>
                  <a:pt x="8140065" y="0"/>
                </a:moveTo>
                <a:cubicBezTo>
                  <a:pt x="8174784" y="0"/>
                  <a:pt x="8202930" y="28146"/>
                  <a:pt x="8202930" y="62865"/>
                </a:cubicBezTo>
                <a:cubicBezTo>
                  <a:pt x="8202930" y="97584"/>
                  <a:pt x="8174784" y="125730"/>
                  <a:pt x="8140065" y="125730"/>
                </a:cubicBezTo>
                <a:cubicBezTo>
                  <a:pt x="8105346" y="125730"/>
                  <a:pt x="8077200" y="97584"/>
                  <a:pt x="8077200" y="62865"/>
                </a:cubicBezTo>
                <a:cubicBezTo>
                  <a:pt x="8077200" y="28146"/>
                  <a:pt x="8105346" y="0"/>
                  <a:pt x="8140065" y="0"/>
                </a:cubicBezTo>
                <a:close/>
                <a:moveTo>
                  <a:pt x="62865" y="0"/>
                </a:moveTo>
                <a:cubicBezTo>
                  <a:pt x="97584" y="0"/>
                  <a:pt x="125730" y="28146"/>
                  <a:pt x="125730" y="62865"/>
                </a:cubicBezTo>
                <a:cubicBezTo>
                  <a:pt x="125730" y="97584"/>
                  <a:pt x="97584" y="125730"/>
                  <a:pt x="62865" y="125730"/>
                </a:cubicBezTo>
                <a:cubicBezTo>
                  <a:pt x="28146" y="125730"/>
                  <a:pt x="0" y="97584"/>
                  <a:pt x="0" y="62865"/>
                </a:cubicBezTo>
                <a:cubicBezTo>
                  <a:pt x="0" y="28146"/>
                  <a:pt x="28146" y="0"/>
                  <a:pt x="62865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3060633" y="1667246"/>
            <a:ext cx="607073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>
            <a:off x="3060633" y="2965555"/>
            <a:ext cx="607073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3012638" y="1715241"/>
            <a:ext cx="0" cy="1202317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9179362" y="1715241"/>
            <a:ext cx="0" cy="1202317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3097479" y="3305403"/>
            <a:ext cx="5959228" cy="117128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Во время тестирования старайтесь избегать воздействия на рабочую среду.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2"/>
            </p:custDataLst>
          </p:nvPr>
        </p:nvSpPr>
        <p:spPr>
          <a:xfrm>
            <a:off x="2964642" y="3189050"/>
            <a:ext cx="6262716" cy="1394300"/>
          </a:xfrm>
          <a:custGeom>
            <a:avLst/>
            <a:gdLst>
              <a:gd name="connsiteX0" fmla="*/ 8140065 w 8202930"/>
              <a:gd name="connsiteY0" fmla="*/ 1700530 h 1826260"/>
              <a:gd name="connsiteX1" fmla="*/ 8202930 w 8202930"/>
              <a:gd name="connsiteY1" fmla="*/ 1763395 h 1826260"/>
              <a:gd name="connsiteX2" fmla="*/ 8140065 w 8202930"/>
              <a:gd name="connsiteY2" fmla="*/ 1826260 h 1826260"/>
              <a:gd name="connsiteX3" fmla="*/ 8077200 w 8202930"/>
              <a:gd name="connsiteY3" fmla="*/ 1763395 h 1826260"/>
              <a:gd name="connsiteX4" fmla="*/ 8140065 w 8202930"/>
              <a:gd name="connsiteY4" fmla="*/ 1700530 h 1826260"/>
              <a:gd name="connsiteX5" fmla="*/ 62865 w 8202930"/>
              <a:gd name="connsiteY5" fmla="*/ 1700530 h 1826260"/>
              <a:gd name="connsiteX6" fmla="*/ 125730 w 8202930"/>
              <a:gd name="connsiteY6" fmla="*/ 1763395 h 1826260"/>
              <a:gd name="connsiteX7" fmla="*/ 62865 w 8202930"/>
              <a:gd name="connsiteY7" fmla="*/ 1826260 h 1826260"/>
              <a:gd name="connsiteX8" fmla="*/ 0 w 8202930"/>
              <a:gd name="connsiteY8" fmla="*/ 1763395 h 1826260"/>
              <a:gd name="connsiteX9" fmla="*/ 62865 w 8202930"/>
              <a:gd name="connsiteY9" fmla="*/ 1700530 h 1826260"/>
              <a:gd name="connsiteX10" fmla="*/ 8140065 w 8202930"/>
              <a:gd name="connsiteY10" fmla="*/ 0 h 1826260"/>
              <a:gd name="connsiteX11" fmla="*/ 8202930 w 8202930"/>
              <a:gd name="connsiteY11" fmla="*/ 62865 h 1826260"/>
              <a:gd name="connsiteX12" fmla="*/ 8140065 w 8202930"/>
              <a:gd name="connsiteY12" fmla="*/ 125730 h 1826260"/>
              <a:gd name="connsiteX13" fmla="*/ 8077200 w 8202930"/>
              <a:gd name="connsiteY13" fmla="*/ 62865 h 1826260"/>
              <a:gd name="connsiteX14" fmla="*/ 8140065 w 8202930"/>
              <a:gd name="connsiteY14" fmla="*/ 0 h 1826260"/>
              <a:gd name="connsiteX15" fmla="*/ 62865 w 8202930"/>
              <a:gd name="connsiteY15" fmla="*/ 0 h 1826260"/>
              <a:gd name="connsiteX16" fmla="*/ 125730 w 8202930"/>
              <a:gd name="connsiteY16" fmla="*/ 62865 h 1826260"/>
              <a:gd name="connsiteX17" fmla="*/ 62865 w 8202930"/>
              <a:gd name="connsiteY17" fmla="*/ 125730 h 1826260"/>
              <a:gd name="connsiteX18" fmla="*/ 0 w 8202930"/>
              <a:gd name="connsiteY18" fmla="*/ 62865 h 1826260"/>
              <a:gd name="connsiteX19" fmla="*/ 62865 w 8202930"/>
              <a:gd name="connsiteY19" fmla="*/ 0 h 182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02930" h="1826260">
                <a:moveTo>
                  <a:pt x="8140065" y="1700530"/>
                </a:moveTo>
                <a:cubicBezTo>
                  <a:pt x="8174784" y="1700530"/>
                  <a:pt x="8202930" y="1728676"/>
                  <a:pt x="8202930" y="1763395"/>
                </a:cubicBezTo>
                <a:cubicBezTo>
                  <a:pt x="8202930" y="1798114"/>
                  <a:pt x="8174784" y="1826260"/>
                  <a:pt x="8140065" y="1826260"/>
                </a:cubicBezTo>
                <a:cubicBezTo>
                  <a:pt x="8105346" y="1826260"/>
                  <a:pt x="8077200" y="1798114"/>
                  <a:pt x="8077200" y="1763395"/>
                </a:cubicBezTo>
                <a:cubicBezTo>
                  <a:pt x="8077200" y="1728676"/>
                  <a:pt x="8105346" y="1700530"/>
                  <a:pt x="8140065" y="1700530"/>
                </a:cubicBezTo>
                <a:close/>
                <a:moveTo>
                  <a:pt x="62865" y="1700530"/>
                </a:moveTo>
                <a:cubicBezTo>
                  <a:pt x="97584" y="1700530"/>
                  <a:pt x="125730" y="1728676"/>
                  <a:pt x="125730" y="1763395"/>
                </a:cubicBezTo>
                <a:cubicBezTo>
                  <a:pt x="125730" y="1798114"/>
                  <a:pt x="97584" y="1826260"/>
                  <a:pt x="62865" y="1826260"/>
                </a:cubicBezTo>
                <a:cubicBezTo>
                  <a:pt x="28146" y="1826260"/>
                  <a:pt x="0" y="1798114"/>
                  <a:pt x="0" y="1763395"/>
                </a:cubicBezTo>
                <a:cubicBezTo>
                  <a:pt x="0" y="1728676"/>
                  <a:pt x="28146" y="1700530"/>
                  <a:pt x="62865" y="1700530"/>
                </a:cubicBezTo>
                <a:close/>
                <a:moveTo>
                  <a:pt x="8140065" y="0"/>
                </a:moveTo>
                <a:cubicBezTo>
                  <a:pt x="8174784" y="0"/>
                  <a:pt x="8202930" y="28146"/>
                  <a:pt x="8202930" y="62865"/>
                </a:cubicBezTo>
                <a:cubicBezTo>
                  <a:pt x="8202930" y="97584"/>
                  <a:pt x="8174784" y="125730"/>
                  <a:pt x="8140065" y="125730"/>
                </a:cubicBezTo>
                <a:cubicBezTo>
                  <a:pt x="8105346" y="125730"/>
                  <a:pt x="8077200" y="97584"/>
                  <a:pt x="8077200" y="62865"/>
                </a:cubicBezTo>
                <a:cubicBezTo>
                  <a:pt x="8077200" y="28146"/>
                  <a:pt x="8105346" y="0"/>
                  <a:pt x="8140065" y="0"/>
                </a:cubicBezTo>
                <a:close/>
                <a:moveTo>
                  <a:pt x="62865" y="0"/>
                </a:moveTo>
                <a:cubicBezTo>
                  <a:pt x="97584" y="0"/>
                  <a:pt x="125730" y="28146"/>
                  <a:pt x="125730" y="62865"/>
                </a:cubicBezTo>
                <a:cubicBezTo>
                  <a:pt x="125730" y="97584"/>
                  <a:pt x="97584" y="125730"/>
                  <a:pt x="62865" y="125730"/>
                </a:cubicBezTo>
                <a:cubicBezTo>
                  <a:pt x="28146" y="125730"/>
                  <a:pt x="0" y="97584"/>
                  <a:pt x="0" y="62865"/>
                </a:cubicBezTo>
                <a:cubicBezTo>
                  <a:pt x="0" y="28146"/>
                  <a:pt x="28146" y="0"/>
                  <a:pt x="62865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3"/>
            </p:custDataLst>
          </p:nvPr>
        </p:nvCxnSpPr>
        <p:spPr>
          <a:xfrm>
            <a:off x="3060633" y="3237046"/>
            <a:ext cx="607073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3060633" y="4535354"/>
            <a:ext cx="607073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5"/>
            </p:custDataLst>
          </p:nvPr>
        </p:nvCxnSpPr>
        <p:spPr>
          <a:xfrm>
            <a:off x="3012638" y="3285041"/>
            <a:ext cx="0" cy="1202317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6"/>
            </p:custDataLst>
          </p:nvPr>
        </p:nvCxnSpPr>
        <p:spPr>
          <a:xfrm>
            <a:off x="9179362" y="3285041"/>
            <a:ext cx="0" cy="1202317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3097479" y="4875204"/>
            <a:ext cx="5959228" cy="1171289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p>
            <a:pPr>
              <a:lnSpc>
                <a:spcPct val="130000"/>
              </a:lnSpc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Найденные проблемы безопасности следует своевременно сообщать ответственным лицам и помогать в их устранении.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8"/>
            </p:custDataLst>
          </p:nvPr>
        </p:nvSpPr>
        <p:spPr>
          <a:xfrm>
            <a:off x="2964642" y="4758850"/>
            <a:ext cx="6262716" cy="1394300"/>
          </a:xfrm>
          <a:custGeom>
            <a:avLst/>
            <a:gdLst>
              <a:gd name="connsiteX0" fmla="*/ 8140065 w 8202930"/>
              <a:gd name="connsiteY0" fmla="*/ 1700530 h 1826260"/>
              <a:gd name="connsiteX1" fmla="*/ 8202930 w 8202930"/>
              <a:gd name="connsiteY1" fmla="*/ 1763395 h 1826260"/>
              <a:gd name="connsiteX2" fmla="*/ 8140065 w 8202930"/>
              <a:gd name="connsiteY2" fmla="*/ 1826260 h 1826260"/>
              <a:gd name="connsiteX3" fmla="*/ 8077200 w 8202930"/>
              <a:gd name="connsiteY3" fmla="*/ 1763395 h 1826260"/>
              <a:gd name="connsiteX4" fmla="*/ 8140065 w 8202930"/>
              <a:gd name="connsiteY4" fmla="*/ 1700530 h 1826260"/>
              <a:gd name="connsiteX5" fmla="*/ 62865 w 8202930"/>
              <a:gd name="connsiteY5" fmla="*/ 1700530 h 1826260"/>
              <a:gd name="connsiteX6" fmla="*/ 125730 w 8202930"/>
              <a:gd name="connsiteY6" fmla="*/ 1763395 h 1826260"/>
              <a:gd name="connsiteX7" fmla="*/ 62865 w 8202930"/>
              <a:gd name="connsiteY7" fmla="*/ 1826260 h 1826260"/>
              <a:gd name="connsiteX8" fmla="*/ 0 w 8202930"/>
              <a:gd name="connsiteY8" fmla="*/ 1763395 h 1826260"/>
              <a:gd name="connsiteX9" fmla="*/ 62865 w 8202930"/>
              <a:gd name="connsiteY9" fmla="*/ 1700530 h 1826260"/>
              <a:gd name="connsiteX10" fmla="*/ 8140065 w 8202930"/>
              <a:gd name="connsiteY10" fmla="*/ 0 h 1826260"/>
              <a:gd name="connsiteX11" fmla="*/ 8202930 w 8202930"/>
              <a:gd name="connsiteY11" fmla="*/ 62865 h 1826260"/>
              <a:gd name="connsiteX12" fmla="*/ 8140065 w 8202930"/>
              <a:gd name="connsiteY12" fmla="*/ 125730 h 1826260"/>
              <a:gd name="connsiteX13" fmla="*/ 8077200 w 8202930"/>
              <a:gd name="connsiteY13" fmla="*/ 62865 h 1826260"/>
              <a:gd name="connsiteX14" fmla="*/ 8140065 w 8202930"/>
              <a:gd name="connsiteY14" fmla="*/ 0 h 1826260"/>
              <a:gd name="connsiteX15" fmla="*/ 62865 w 8202930"/>
              <a:gd name="connsiteY15" fmla="*/ 0 h 1826260"/>
              <a:gd name="connsiteX16" fmla="*/ 125730 w 8202930"/>
              <a:gd name="connsiteY16" fmla="*/ 62865 h 1826260"/>
              <a:gd name="connsiteX17" fmla="*/ 62865 w 8202930"/>
              <a:gd name="connsiteY17" fmla="*/ 125730 h 1826260"/>
              <a:gd name="connsiteX18" fmla="*/ 0 w 8202930"/>
              <a:gd name="connsiteY18" fmla="*/ 62865 h 1826260"/>
              <a:gd name="connsiteX19" fmla="*/ 62865 w 8202930"/>
              <a:gd name="connsiteY19" fmla="*/ 0 h 182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02930" h="1826260">
                <a:moveTo>
                  <a:pt x="8140065" y="1700530"/>
                </a:moveTo>
                <a:cubicBezTo>
                  <a:pt x="8174784" y="1700530"/>
                  <a:pt x="8202930" y="1728676"/>
                  <a:pt x="8202930" y="1763395"/>
                </a:cubicBezTo>
                <a:cubicBezTo>
                  <a:pt x="8202930" y="1798114"/>
                  <a:pt x="8174784" y="1826260"/>
                  <a:pt x="8140065" y="1826260"/>
                </a:cubicBezTo>
                <a:cubicBezTo>
                  <a:pt x="8105346" y="1826260"/>
                  <a:pt x="8077200" y="1798114"/>
                  <a:pt x="8077200" y="1763395"/>
                </a:cubicBezTo>
                <a:cubicBezTo>
                  <a:pt x="8077200" y="1728676"/>
                  <a:pt x="8105346" y="1700530"/>
                  <a:pt x="8140065" y="1700530"/>
                </a:cubicBezTo>
                <a:close/>
                <a:moveTo>
                  <a:pt x="62865" y="1700530"/>
                </a:moveTo>
                <a:cubicBezTo>
                  <a:pt x="97584" y="1700530"/>
                  <a:pt x="125730" y="1728676"/>
                  <a:pt x="125730" y="1763395"/>
                </a:cubicBezTo>
                <a:cubicBezTo>
                  <a:pt x="125730" y="1798114"/>
                  <a:pt x="97584" y="1826260"/>
                  <a:pt x="62865" y="1826260"/>
                </a:cubicBezTo>
                <a:cubicBezTo>
                  <a:pt x="28146" y="1826260"/>
                  <a:pt x="0" y="1798114"/>
                  <a:pt x="0" y="1763395"/>
                </a:cubicBezTo>
                <a:cubicBezTo>
                  <a:pt x="0" y="1728676"/>
                  <a:pt x="28146" y="1700530"/>
                  <a:pt x="62865" y="1700530"/>
                </a:cubicBezTo>
                <a:close/>
                <a:moveTo>
                  <a:pt x="8140065" y="0"/>
                </a:moveTo>
                <a:cubicBezTo>
                  <a:pt x="8174784" y="0"/>
                  <a:pt x="8202930" y="28146"/>
                  <a:pt x="8202930" y="62865"/>
                </a:cubicBezTo>
                <a:cubicBezTo>
                  <a:pt x="8202930" y="97584"/>
                  <a:pt x="8174784" y="125730"/>
                  <a:pt x="8140065" y="125730"/>
                </a:cubicBezTo>
                <a:cubicBezTo>
                  <a:pt x="8105346" y="125730"/>
                  <a:pt x="8077200" y="97584"/>
                  <a:pt x="8077200" y="62865"/>
                </a:cubicBezTo>
                <a:cubicBezTo>
                  <a:pt x="8077200" y="28146"/>
                  <a:pt x="8105346" y="0"/>
                  <a:pt x="8140065" y="0"/>
                </a:cubicBezTo>
                <a:close/>
                <a:moveTo>
                  <a:pt x="62865" y="0"/>
                </a:moveTo>
                <a:cubicBezTo>
                  <a:pt x="97584" y="0"/>
                  <a:pt x="125730" y="28146"/>
                  <a:pt x="125730" y="62865"/>
                </a:cubicBezTo>
                <a:cubicBezTo>
                  <a:pt x="125730" y="97584"/>
                  <a:pt x="97584" y="125730"/>
                  <a:pt x="62865" y="125730"/>
                </a:cubicBezTo>
                <a:cubicBezTo>
                  <a:pt x="28146" y="125730"/>
                  <a:pt x="0" y="97584"/>
                  <a:pt x="0" y="62865"/>
                </a:cubicBezTo>
                <a:cubicBezTo>
                  <a:pt x="0" y="28146"/>
                  <a:pt x="28146" y="0"/>
                  <a:pt x="62865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19"/>
            </p:custDataLst>
          </p:nvPr>
        </p:nvCxnSpPr>
        <p:spPr>
          <a:xfrm>
            <a:off x="3060633" y="4806846"/>
            <a:ext cx="607073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20"/>
            </p:custDataLst>
          </p:nvPr>
        </p:nvCxnSpPr>
        <p:spPr>
          <a:xfrm>
            <a:off x="3060633" y="6105155"/>
            <a:ext cx="6070733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1"/>
            </p:custDataLst>
          </p:nvPr>
        </p:nvCxnSpPr>
        <p:spPr>
          <a:xfrm>
            <a:off x="3012638" y="4854842"/>
            <a:ext cx="0" cy="1202317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22"/>
            </p:custDataLst>
          </p:nvPr>
        </p:nvCxnSpPr>
        <p:spPr>
          <a:xfrm>
            <a:off x="9179362" y="4854842"/>
            <a:ext cx="0" cy="1202317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4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4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0&quot;,&quot;maxSize&quot;:{&quot;size1&quot;:20},&quot;minSize&quot;:{&quot;size1&quot;:11.2},&quot;normalSize&quot;:{&quot;size1&quot;:11.2},&quot;subLayout&quot;:[{&quot;id&quot;:&quot;2024-10-03T21:11:50&quot;,&quot;margin&quot;:{&quot;bottom&quot;:0.025999998673796654,&quot;left&quot;:1.2699999809265137,&quot;right&quot;:1.2699999809265137,&quot;top&quot;:0.4230000376701355},&quot;type&quot;:0},{&quot;id&quot;:&quot;2024-10-03T21:11:5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4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0&quot;,&quot;maxSize&quot;:{&quot;size1&quot;:20},&quot;minSize&quot;:{&quot;size1&quot;:11.2},&quot;normalSize&quot;:{&quot;size1&quot;:11.2},&quot;subLayout&quot;:[{&quot;id&quot;:&quot;2024-10-03T21:11:50&quot;,&quot;margin&quot;:{&quot;bottom&quot;:0.025999998673796654,&quot;left&quot;:1.2699999809265137,&quot;right&quot;:1.2699999809265137,&quot;top&quot;:0.4230000376701355},&quot;type&quot;:0},{&quot;id&quot;:&quot;2024-10-03T21:11:5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5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0&quot;,&quot;maxSize&quot;:{&quot;size1&quot;:20},&quot;minSize&quot;:{&quot;size1&quot;:11.2},&quot;normalSize&quot;:{&quot;size1&quot;:11.2},&quot;subLayout&quot;:[{&quot;id&quot;:&quot;2024-10-03T21:11:50&quot;,&quot;margin&quot;:{&quot;bottom&quot;:0.025999998673796654,&quot;left&quot;:1.2699999809265137,&quot;right&quot;:1.2699999809265137,&quot;top&quot;:0.4230000376701355},&quot;type&quot;:0},{&quot;id&quot;:&quot;2024-10-03T21:11:5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6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0&quot;,&quot;maxSize&quot;:{&quot;size1&quot;:20},&quot;minSize&quot;:{&quot;size1&quot;:11.2},&quot;normalSize&quot;:{&quot;size1&quot;:11.2},&quot;subLayout&quot;:[{&quot;id&quot;:&quot;2024-10-03T21:11:50&quot;,&quot;margin&quot;:{&quot;bottom&quot;:0.025999998673796654,&quot;left&quot;:1.2699999809265137,&quot;right&quot;:1.2699999809265137,&quot;top&quot;:0.4230000376701355},&quot;type&quot;:0},{&quot;id&quot;:&quot;2024-10-03T21:11:5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7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0&quot;,&quot;maxSize&quot;:{&quot;size1&quot;:20},&quot;minSize&quot;:{&quot;size1&quot;:11.2},&quot;normalSize&quot;:{&quot;size1&quot;:11.2},&quot;subLayout&quot;:[{&quot;id&quot;:&quot;2024-10-03T21:11:50&quot;,&quot;margin&quot;:{&quot;bottom&quot;:0.025999998673796654,&quot;left&quot;:1.2699999809265137,&quot;right&quot;:1.2699999809265137,&quot;top&quot;:0.4230000376701355},&quot;type&quot;:0},{&quot;id&quot;:&quot;2024-10-03T21:11:5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8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8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0&quot;,&quot;maxSize&quot;:{&quot;size1&quot;:20},&quot;minSize&quot;:{&quot;size1&quot;:11.2},&quot;normalSize&quot;:{&quot;size1&quot;:11.2},&quot;subLayout&quot;:[{&quot;id&quot;:&quot;2024-10-03T21:11:50&quot;,&quot;margin&quot;:{&quot;bottom&quot;:0.025999998673796654,&quot;left&quot;:1.2699999809265137,&quot;right&quot;:1.2699999809265137,&quot;top&quot;:0.4230000376701355},&quot;type&quot;:0},{&quot;id&quot;:&quot;2024-10-03T21:11:5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8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0&quot;,&quot;maxSize&quot;:{&quot;size1&quot;:20},&quot;minSize&quot;:{&quot;size1&quot;:11.2},&quot;normalSize&quot;:{&quot;size1&quot;:11.2},&quot;subLayout&quot;:[{&quot;id&quot;:&quot;2024-10-03T21:11:50&quot;,&quot;margin&quot;:{&quot;bottom&quot;:0.025999998673796654,&quot;left&quot;:1.2699999809265137,&quot;right&quot;:1.2699999809265137,&quot;top&quot;:0.4230000376701355},&quot;type&quot;:0},{&quot;id&quot;:&quot;2024-10-03T21:11:5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956_2*l_h_f*1_1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TEXT_FILL_FORE_SCHEMECOLOR_INDEX_BRIGHTNESS" val="0.2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956_2*l_h_i*1_1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956_2*l_h_i*1_1_2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5956_2*l_h_i*1_1_3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5956_2*l_h_i*1_1_4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05956_2*l_h_i*1_1_5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956_2*l_h_f*1_2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TEXT_FILL_FORE_SCHEMECOLOR_INDEX_BRIGHTNESS" val="0.2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956_2*l_h_i*1_2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956_2*l_h_i*1_2_2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5956_2*l_h_i*1_2_3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5956_2*l_h_i*1_2_4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05956_2*l_h_i*1_2_5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956_2*l_h_f*1_3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TEXT_FILL_FORE_SCHEMECOLOR_INDEX_BRIGHTNESS" val="0.2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956_2*l_h_i*1_3_1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956_2*l_h_i*1_3_2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5956_2*l_h_i*1_3_3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5956_2*l_h_i*1_3_4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05956_2*l_h_i*1_3_5"/>
  <p:tag name="KSO_WM_TEMPLATE_CATEGORY" val="diagram"/>
  <p:tag name="KSO_WM_TEMPLATE_INDEX" val="20205956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1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1&quot;,&quot;maxSize&quot;:{&quot;size1&quot;:20},&quot;minSize&quot;:{&quot;size1&quot;:11.2},&quot;normalSize&quot;:{&quot;size1&quot;:11.2},&quot;subLayout&quot;:[{&quot;id&quot;:&quot;2024-10-03T21:11:51&quot;,&quot;margin&quot;:{&quot;bottom&quot;:0.025999998673796654,&quot;left&quot;:1.2699999809265137,&quot;right&quot;:1.2699999809265137,&quot;top&quot;:0.4230000376701355},&quot;type&quot;:0},{&quot;id&quot;:&quot;2024-10-03T21:11:5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2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2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1&quot;,&quot;maxSize&quot;:{&quot;size1&quot;:20},&quot;minSize&quot;:{&quot;size1&quot;:11.2},&quot;normalSize&quot;:{&quot;size1&quot;:11.2},&quot;subLayout&quot;:[{&quot;id&quot;:&quot;2024-10-03T21:11:51&quot;,&quot;margin&quot;:{&quot;bottom&quot;:0.025999998673796654,&quot;left&quot;:1.2699999809265137,&quot;right&quot;:1.2699999809265137,&quot;top&quot;:0.4230000376701355},&quot;type&quot;:0},{&quot;id&quot;:&quot;2024-10-03T21:11:5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1"/>
  <p:tag name="KSO_WM_TEMPLATE_CATEGORY" val="diagram"/>
  <p:tag name="KSO_WM_TEMPLATE_INDEX" val="2020860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1"/>
  <p:tag name="KSO_WM_TEMPLATE_ASSEMBLE_GROUPID" val="60656e7a4054ed1e2fb7f9a1"/>
  <p:tag name="WM_BEAUTIFY_ZORDER_FLAG_TAG" val="3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2"/>
  <p:tag name="KSO_WM_TEMPLATE_CATEGORY" val="diagram"/>
  <p:tag name="KSO_WM_TEMPLATE_INDEX" val="2020860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  <p:tag name="WM_BEAUTIFY_ZORDER_FLAG_TAG" val="4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3"/>
  <p:tag name="KSO_WM_TEMPLATE_CATEGORY" val="diagram"/>
  <p:tag name="KSO_WM_TEMPLATE_INDEX" val="2020860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  <p:tag name="WM_BEAUTIFY_ZORDER_FLAG_TAG" val="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4"/>
  <p:tag name="KSO_WM_TEMPLATE_CATEGORY" val="diagram"/>
  <p:tag name="KSO_WM_TEMPLATE_INDEX" val="20208600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  <p:tag name="WM_BEAUTIFY_ZORDER_FLAG_TAG" val="6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5"/>
  <p:tag name="KSO_WM_TEMPLATE_CATEGORY" val="diagram"/>
  <p:tag name="KSO_WM_TEMPLATE_INDEX" val="20208600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  <p:tag name="WM_BEAUTIFY_ZORDER_FLAG_TAG" val="7"/>
</p:tagLst>
</file>

<file path=ppt/tags/tag232.xml><?xml version="1.0" encoding="utf-8"?>
<p:tagLst xmlns:p="http://schemas.openxmlformats.org/presentationml/2006/main">
  <p:tag name="KSO_WM_UNIT_VALUE" val="1311*27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00_1*d*1"/>
  <p:tag name="KSO_WM_TEMPLATE_CATEGORY" val="diagram"/>
  <p:tag name="KSO_WM_TEMPLATE_INDEX" val="202086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d9422bb23764e0b81de4ef54d6fc1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0d73a9a48e4cab92c821e733858cfb"/>
  <p:tag name="KSO_WM_UNIT_PLACING_PICTURE" val="c90d73a9a48e4cab92c821e733858cf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7a4054ed1e2fb7f9a1"/>
  <p:tag name="KSO_WM_TEMPLATE_ASSEMBLE_GROUPID" val="60656e7a4054ed1e2fb7f9a1"/>
  <p:tag name="KSO_WM_UNIT_PLACING_PICTURE_INFO" val="{&quot;code&quot;:&quot;BCa&quot;,&quot;full_picture&quot;:true,&quot;last_full_picture&quot;:&quot;BCa&quot;,&quot;margin&quot;:{&quot;left&quot;:41.3838922643813,&quot;right&quot;:42.59976841158982},&quot;scheme&quot;:&quot;5-0&quot;,&quot;spacing&quot;:5}"/>
  <p:tag name="KSO_WM_UNIT_PLACING_PICTURE_USER_VIEWPORT_SMARTMENU" val="{&quot;height&quot;:1899.8089029001362,&quot;width&quot;:2284.7500419877915}"/>
  <p:tag name="KSO_WM_UNIT_PLACING_PICTURE_USER_RELATIVERECTANGLE_SMARTMENU" val="{&quot;bottom&quot;:0,&quot;left&quot;:0,&quot;right&quot;:0,&quot;top&quot;:0}"/>
  <p:tag name="WM_BEAUTIFY_ZORDER_FLAG_TAG" val="8"/>
</p:tagLst>
</file>

<file path=ppt/tags/tag233.xml><?xml version="1.0" encoding="utf-8"?>
<p:tagLst xmlns:p="http://schemas.openxmlformats.org/presentationml/2006/main">
  <p:tag name="KSO_WM_UNIT_VALUE" val="1311*27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00_1*d*1"/>
  <p:tag name="KSO_WM_TEMPLATE_CATEGORY" val="diagram"/>
  <p:tag name="KSO_WM_TEMPLATE_INDEX" val="202086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d9422bb23764e0b81de4ef54d6fc1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0d73a9a48e4cab92c821e733858cfb"/>
  <p:tag name="KSO_WM_UNIT_PLACING_PICTURE" val="c90d73a9a48e4cab92c821e733858cf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7a4054ed1e2fb7f9a1"/>
  <p:tag name="KSO_WM_TEMPLATE_ASSEMBLE_GROUPID" val="60656e7a4054ed1e2fb7f9a1"/>
  <p:tag name="KSO_WM_UNIT_PLACING_PICTURE_INFO" val="{&quot;code&quot;:&quot;BCa&quot;,&quot;full_picture&quot;:true,&quot;last_full_picture&quot;:&quot;BCa&quot;,&quot;margin&quot;:{&quot;left&quot;:41.3838922643813,&quot;right&quot;:42.59976841158982},&quot;scheme&quot;:&quot;5-0&quot;,&quot;spacing&quot;:5}"/>
  <p:tag name="KSO_WM_UNIT_PLACING_PICTURE_USER_VIEWPORT_SMARTMENU" val="{&quot;height&quot;:1865.4323815537814,&quot;width&quot;:2284.7500419877915}"/>
  <p:tag name="KSO_WM_UNIT_PLACING_PICTURE_USER_RELATIVERECTANGLE_SMARTMENU" val="{&quot;bottom&quot;:0,&quot;left&quot;:0,&quot;right&quot;:0,&quot;top&quot;:0}"/>
  <p:tag name="WM_BEAUTIFY_ZORDER_FLAG_TAG" val="9"/>
</p:tagLst>
</file>

<file path=ppt/tags/tag234.xml><?xml version="1.0" encoding="utf-8"?>
<p:tagLst xmlns:p="http://schemas.openxmlformats.org/presentationml/2006/main">
  <p:tag name="KSO_WM_UNIT_VALUE" val="1311*27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00_1*d*1"/>
  <p:tag name="KSO_WM_TEMPLATE_CATEGORY" val="diagram"/>
  <p:tag name="KSO_WM_TEMPLATE_INDEX" val="202086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d9422bb23764e0b81de4ef54d6fc1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0d73a9a48e4cab92c821e733858cfb"/>
  <p:tag name="KSO_WM_UNIT_PLACING_PICTURE" val="c90d73a9a48e4cab92c821e733858cf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7a4054ed1e2fb7f9a1"/>
  <p:tag name="KSO_WM_TEMPLATE_ASSEMBLE_GROUPID" val="60656e7a4054ed1e2fb7f9a1"/>
  <p:tag name="KSO_WM_UNIT_PLACING_PICTURE_INFO" val="{&quot;code&quot;:&quot;BCa&quot;,&quot;full_picture&quot;:true,&quot;last_full_picture&quot;:&quot;BCa&quot;,&quot;margin&quot;:{&quot;left&quot;:41.3838922643813,&quot;right&quot;:42.59976841158982},&quot;scheme&quot;:&quot;5-0&quot;,&quot;spacing&quot;:5}"/>
  <p:tag name="KSO_WM_UNIT_PLACING_PICTURE_USER_VIEWPORT_SMARTMENU" val="{&quot;height&quot;:1388.815395886045,&quot;width&quot;:2284.7500419877915}"/>
  <p:tag name="KSO_WM_UNIT_PLACING_PICTURE_USER_RELATIVERECTANGLE_SMARTMENU" val="{&quot;bottom&quot;:0,&quot;left&quot;:0,&quot;right&quot;:0,&quot;top&quot;:0}"/>
  <p:tag name="WM_BEAUTIFY_ZORDER_FLAG_TAG" val="10"/>
</p:tagLst>
</file>

<file path=ppt/tags/tag235.xml><?xml version="1.0" encoding="utf-8"?>
<p:tagLst xmlns:p="http://schemas.openxmlformats.org/presentationml/2006/main">
  <p:tag name="KSO_WM_UNIT_VALUE" val="1311*27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00_1*d*1"/>
  <p:tag name="KSO_WM_TEMPLATE_CATEGORY" val="diagram"/>
  <p:tag name="KSO_WM_TEMPLATE_INDEX" val="202086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d9422bb23764e0b81de4ef54d6fc1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0d73a9a48e4cab92c821e733858cfb"/>
  <p:tag name="KSO_WM_UNIT_PLACING_PICTURE" val="c90d73a9a48e4cab92c821e733858cf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7a4054ed1e2fb7f9a1"/>
  <p:tag name="KSO_WM_TEMPLATE_ASSEMBLE_GROUPID" val="60656e7a4054ed1e2fb7f9a1"/>
  <p:tag name="KSO_WM_UNIT_PLACING_PICTURE_INFO" val="{&quot;code&quot;:&quot;BCa&quot;,&quot;full_picture&quot;:true,&quot;last_full_picture&quot;:&quot;BCa&quot;,&quot;margin&quot;:{&quot;left&quot;:41.3838922643813,&quot;right&quot;:42.59976841158982},&quot;scheme&quot;:&quot;5-0&quot;,&quot;spacing&quot;:5}"/>
  <p:tag name="KSO_WM_UNIT_PLACING_PICTURE_USER_VIEWPORT_SMARTMENU" val="{&quot;height&quot;:2795.5624602850367,&quot;width&quot;:2284.7500419877915}"/>
  <p:tag name="KSO_WM_UNIT_PLACING_PICTURE_USER_RELATIVERECTANGLE_SMARTMENU" val="{&quot;bottom&quot;:0,&quot;left&quot;:0,&quot;right&quot;:0,&quot;top&quot;:0}"/>
  <p:tag name="WM_BEAUTIFY_ZORDER_FLAG_TAG" val="11"/>
</p:tagLst>
</file>

<file path=ppt/tags/tag236.xml><?xml version="1.0" encoding="utf-8"?>
<p:tagLst xmlns:p="http://schemas.openxmlformats.org/presentationml/2006/main">
  <p:tag name="KSO_WM_UNIT_VALUE" val="1311*27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00_1*d*1"/>
  <p:tag name="KSO_WM_TEMPLATE_CATEGORY" val="diagram"/>
  <p:tag name="KSO_WM_TEMPLATE_INDEX" val="202086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d9422bb23764e0b81de4ef54d6fc1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0d73a9a48e4cab92c821e733858cfb"/>
  <p:tag name="KSO_WM_UNIT_PLACING_PICTURE" val="c90d73a9a48e4cab92c821e733858cf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7a4054ed1e2fb7f9a1"/>
  <p:tag name="KSO_WM_TEMPLATE_ASSEMBLE_GROUPID" val="60656e7a4054ed1e2fb7f9a1"/>
  <p:tag name="KSO_WM_UNIT_PLACING_PICTURE_INFO" val="{&quot;code&quot;:&quot;BCa&quot;,&quot;full_picture&quot;:true,&quot;last_full_picture&quot;:&quot;BCa&quot;,&quot;margin&quot;:{&quot;left&quot;:41.3838922643813,&quot;right&quot;:42.59976841158982},&quot;scheme&quot;:&quot;5-0&quot;,&quot;spacing&quot;:5}"/>
  <p:tag name="KSO_WM_UNIT_PLACING_PICTURE_USER_VIEWPORT_SMARTMENU" val="{&quot;height&quot;:8399.619140625,&quot;width&quot;:11905.696373399034}"/>
  <p:tag name="KSO_WM_UNIT_PLACING_PICTURE_USER_RELATIVERECTANGLE_SMARTMENU" val="{&quot;bottom&quot;:0,&quot;left&quot;:0,&quot;right&quot;:0,&quot;top&quot;:0}"/>
  <p:tag name="WM_BEAUTIFY_ZORDER_FLAG_TAG" val="12"/>
</p:tagLst>
</file>

<file path=ppt/tags/tag23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3T21:11:51&quot;,&quot;maxSize&quot;:{&quot;size1&quot;:20},&quot;minSize&quot;:{&quot;size1&quot;:11.2},&quot;normalSize&quot;:{&quot;size1&quot;:11.2},&quot;subLayout&quot;:[{&quot;id&quot;:&quot;2024-10-03T21:11:51&quot;,&quot;margin&quot;:{&quot;bottom&quot;:0.025999998673796654,&quot;left&quot;:1.2699999809265137,&quot;right&quot;:1.2699999809265137,&quot;top&quot;:0.4230000376701355},&quot;type&quot;:0},{&quot;id&quot;:&quot;2024-10-03T21:11:5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239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commondata" val="eyJoZGlkIjoiMzEwNTM5NzYwMDRjMzkwZTVkZjY2ODkwMGIxNGU0OTUifQ==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WPS 演示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Содержание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3</cp:revision>
  <dcterms:created xsi:type="dcterms:W3CDTF">2024-10-03T13:12:00Z</dcterms:created>
  <dcterms:modified xsi:type="dcterms:W3CDTF">2024-10-03T13:13:36Z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