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14"/>
  </p:handoutMasterIdLst>
  <p:sldIdLst>
    <p:sldId id="257" r:id="rId4"/>
    <p:sldId id="260" r:id="rId6"/>
    <p:sldId id="261" r:id="rId7"/>
    <p:sldId id="262" r:id="rId8"/>
    <p:sldId id="263" r:id="rId9"/>
    <p:sldId id="264" r:id="rId10"/>
    <p:sldId id="265" r:id="rId11"/>
    <p:sldId id="266" r:id="rId12"/>
    <p:sldId id="267" r:id="rId13"/>
  </p:sldIdLst>
  <p:sldSz cx="12192000" cy="6858000"/>
  <p:notesSz cx="7103745" cy="10234295"/>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216.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2.xml"/><Relationship Id="rId19" Type="http://schemas.openxmlformats.org/officeDocument/2006/relationships/tags" Target="../tags/tag12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6" Type="http://schemas.openxmlformats.org/officeDocument/2006/relationships/slideLayout" Target="../slideLayouts/slideLayout17.xml"/><Relationship Id="rId35" Type="http://schemas.openxmlformats.org/officeDocument/2006/relationships/tags" Target="../tags/tag166.xml"/><Relationship Id="rId34" Type="http://schemas.openxmlformats.org/officeDocument/2006/relationships/tags" Target="../tags/tag165.xml"/><Relationship Id="rId33" Type="http://schemas.openxmlformats.org/officeDocument/2006/relationships/tags" Target="../tags/tag164.xml"/><Relationship Id="rId32" Type="http://schemas.openxmlformats.org/officeDocument/2006/relationships/tags" Target="../tags/tag163.xml"/><Relationship Id="rId31" Type="http://schemas.openxmlformats.org/officeDocument/2006/relationships/tags" Target="../tags/tag162.xml"/><Relationship Id="rId30" Type="http://schemas.openxmlformats.org/officeDocument/2006/relationships/tags" Target="../tags/tag161.xml"/><Relationship Id="rId3" Type="http://schemas.openxmlformats.org/officeDocument/2006/relationships/tags" Target="../tags/tag134.xml"/><Relationship Id="rId29" Type="http://schemas.openxmlformats.org/officeDocument/2006/relationships/tags" Target="../tags/tag160.xml"/><Relationship Id="rId28" Type="http://schemas.openxmlformats.org/officeDocument/2006/relationships/tags" Target="../tags/tag159.xml"/><Relationship Id="rId27" Type="http://schemas.openxmlformats.org/officeDocument/2006/relationships/tags" Target="../tags/tag158.xml"/><Relationship Id="rId26" Type="http://schemas.openxmlformats.org/officeDocument/2006/relationships/tags" Target="../tags/tag157.xml"/><Relationship Id="rId25" Type="http://schemas.openxmlformats.org/officeDocument/2006/relationships/tags" Target="../tags/tag156.xml"/><Relationship Id="rId24" Type="http://schemas.openxmlformats.org/officeDocument/2006/relationships/tags" Target="../tags/tag155.xml"/><Relationship Id="rId23" Type="http://schemas.openxmlformats.org/officeDocument/2006/relationships/tags" Target="../tags/tag154.xml"/><Relationship Id="rId22" Type="http://schemas.openxmlformats.org/officeDocument/2006/relationships/tags" Target="../tags/tag153.xml"/><Relationship Id="rId21" Type="http://schemas.openxmlformats.org/officeDocument/2006/relationships/tags" Target="../tags/tag152.xml"/><Relationship Id="rId20" Type="http://schemas.openxmlformats.org/officeDocument/2006/relationships/tags" Target="../tags/tag151.xml"/><Relationship Id="rId2" Type="http://schemas.openxmlformats.org/officeDocument/2006/relationships/tags" Target="../tags/tag133.xml"/><Relationship Id="rId19" Type="http://schemas.openxmlformats.org/officeDocument/2006/relationships/tags" Target="../tags/tag150.xml"/><Relationship Id="rId18" Type="http://schemas.openxmlformats.org/officeDocument/2006/relationships/tags" Target="../tags/tag149.xml"/><Relationship Id="rId17" Type="http://schemas.openxmlformats.org/officeDocument/2006/relationships/tags" Target="../tags/tag148.xml"/><Relationship Id="rId16" Type="http://schemas.openxmlformats.org/officeDocument/2006/relationships/tags" Target="../tags/tag147.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4.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2" Type="http://schemas.openxmlformats.org/officeDocument/2006/relationships/slideLayout" Target="../slideLayouts/slideLayout17.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6.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1" Type="http://schemas.openxmlformats.org/officeDocument/2006/relationships/slideLayout" Target="../slideLayouts/slideLayout17.xml"/><Relationship Id="rId10" Type="http://schemas.openxmlformats.org/officeDocument/2006/relationships/tags" Target="../tags/tag199.xml"/><Relationship Id="rId1" Type="http://schemas.openxmlformats.org/officeDocument/2006/relationships/tags" Target="../tags/tag190.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06.xml"/><Relationship Id="rId7" Type="http://schemas.openxmlformats.org/officeDocument/2006/relationships/image" Target="../media/image1.png"/><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13.xml"/><Relationship Id="rId7" Type="http://schemas.openxmlformats.org/officeDocument/2006/relationships/image" Target="../media/image2.png"/><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215.xml"/><Relationship Id="rId1" Type="http://schemas.openxmlformats.org/officeDocument/2006/relationships/tags" Target="../tags/tag2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normAutofit fontScale="80000"/>
          </a:bodyPr>
          <a:lstStyle/>
          <a:p>
            <a:r>
              <a:rPr lang="zh-CN" altLang="en-US" sz="6625" dirty="0">
                <a:solidFill>
                  <a:schemeClr val="accent1"/>
                </a:solidFill>
                <a:sym typeface="Arial" panose="020B0604020202020204" pitchFamily="34" charset="0"/>
              </a:rPr>
              <a:t>Этап 3. Использование Hydra</a:t>
            </a:r>
            <a:endParaRPr lang="zh-CN" altLang="en-US" sz="6625" dirty="0">
              <a:solidFill>
                <a:schemeClr val="accent1"/>
              </a:solidFill>
              <a:sym typeface="Arial" panose="020B0604020202020204" pitchFamily="34" charset="0"/>
            </a:endParaRPr>
          </a:p>
        </p:txBody>
      </p:sp>
      <p:sp>
        <p:nvSpPr>
          <p:cNvPr id="4" name="文本占位符 3"/>
          <p:cNvSpPr>
            <a:spLocks noGrp="1"/>
          </p:cNvSpPr>
          <p:nvPr>
            <p:ph type="body" sz="quarter" idx="13"/>
            <p:custDataLst>
              <p:tags r:id="rId2"/>
            </p:custDataLst>
          </p:nvPr>
        </p:nvSpPr>
        <p:spPr/>
        <p:txBody>
          <a:bodyPr/>
          <a:lstStyle/>
          <a:p>
            <a:r>
              <a:rPr lang="zh-CN" altLang="en-US" spc="100" dirty="0">
                <a:ln w="3175">
                  <a:noFill/>
                  <a:prstDash val="dash"/>
                </a:ln>
                <a:solidFill>
                  <a:schemeClr val="dk1">
                    <a:lumMod val="75000"/>
                    <a:lumOff val="25000"/>
                  </a:schemeClr>
                </a:solidFill>
                <a:latin typeface="微软雅黑" panose="020B0503020204020204" charset="-122"/>
                <a:cs typeface="微软雅黑" panose="020B0503020204020204" charset="-122"/>
                <a:sym typeface="+mn-ea"/>
              </a:rPr>
              <a:t>ван яо</a:t>
            </a:r>
            <a:endParaRPr lang="zh-CN" altLang="en-US" dirty="0">
              <a:solidFill>
                <a:schemeClr val="accent1"/>
              </a:solidFill>
              <a:sym typeface="Arial" panose="020B0604020202020204" pitchFamily="3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Введение в Hydra</a:t>
            </a:r>
            <a:endParaRPr lang="zh-CN" dirty="0" err="1">
              <a:solidFill>
                <a:schemeClr val="dk1"/>
              </a:solidFill>
              <a:sym typeface="微软雅黑" panose="020B0503020204020204" charset="-122"/>
            </a:endParaRPr>
          </a:p>
        </p:txBody>
      </p:sp>
      <p:sp>
        <p:nvSpPr>
          <p:cNvPr id="174" name="内容占位符 6"/>
          <p:cNvSpPr>
            <a:spLocks noGrp="1"/>
          </p:cNvSpPr>
          <p:nvPr>
            <p:custDataLst>
              <p:tags r:id="rId5"/>
            </p:custDataLst>
          </p:nvPr>
        </p:nvSpPr>
        <p:spPr>
          <a:xfrm>
            <a:off x="1499205" y="2828315"/>
            <a:ext cx="2883734" cy="3324680"/>
          </a:xfrm>
          <a:prstGeom prst="rect">
            <a:avLst/>
          </a:prstGeom>
        </p:spPr>
        <p:txBody>
          <a:bodyPr vert="horz" lIns="91440" tIns="45720" rIns="91440" bIns="4572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dirty="0">
                <a:solidFill>
                  <a:schemeClr val="dk1">
                    <a:lumMod val="75000"/>
                    <a:lumOff val="25000"/>
                  </a:schemeClr>
                </a:solidFill>
                <a:uFillTx/>
                <a:latin typeface="微软雅黑" panose="020B0503020204020204" charset="-122"/>
                <a:cs typeface="微软雅黑" panose="020B0503020204020204" charset="-122"/>
                <a:sym typeface="+mn-ea"/>
              </a:rPr>
              <a:t>Описание: Hydra — это открытый инструмент для быстрого взлома паролей сетевых служб.</a:t>
            </a:r>
            <a:endParaRPr lang="zh-CN" altLang="en-US" sz="2000" dirty="0">
              <a:solidFill>
                <a:schemeClr val="dk1">
                  <a:lumMod val="75000"/>
                  <a:lumOff val="25000"/>
                </a:schemeClr>
              </a:solidFill>
              <a:uFillTx/>
              <a:latin typeface="微软雅黑" panose="020B0503020204020204" charset="-122"/>
              <a:cs typeface="微软雅黑" panose="020B0503020204020204" charset="-122"/>
              <a:sym typeface="+mn-ea"/>
            </a:endParaRPr>
          </a:p>
        </p:txBody>
      </p:sp>
      <p:grpSp>
        <p:nvGrpSpPr>
          <p:cNvPr id="22" name="组合 21"/>
          <p:cNvGrpSpPr/>
          <p:nvPr>
            <p:custDataLst>
              <p:tags r:id="rId6"/>
            </p:custDataLst>
          </p:nvPr>
        </p:nvGrpSpPr>
        <p:grpSpPr>
          <a:xfrm>
            <a:off x="2131543" y="1619095"/>
            <a:ext cx="1621086" cy="1046909"/>
            <a:chOff x="1220" y="4282"/>
            <a:chExt cx="1763" cy="1138"/>
          </a:xfrm>
        </p:grpSpPr>
        <p:sp>
          <p:nvSpPr>
            <p:cNvPr id="23" name="Freeform 684"/>
            <p:cNvSpPr/>
            <p:nvPr>
              <p:custDataLst>
                <p:tags r:id="rId7"/>
              </p:custDataLst>
            </p:nvPr>
          </p:nvSpPr>
          <p:spPr bwMode="auto">
            <a:xfrm>
              <a:off x="1425" y="4282"/>
              <a:ext cx="990" cy="973"/>
            </a:xfrm>
            <a:custGeom>
              <a:avLst/>
              <a:gdLst>
                <a:gd name="T0" fmla="*/ 544 w 698"/>
                <a:gd name="T1" fmla="*/ 617 h 687"/>
                <a:gd name="T2" fmla="*/ 659 w 698"/>
                <a:gd name="T3" fmla="*/ 496 h 687"/>
                <a:gd name="T4" fmla="*/ 670 w 698"/>
                <a:gd name="T5" fmla="*/ 232 h 687"/>
                <a:gd name="T6" fmla="*/ 341 w 698"/>
                <a:gd name="T7" fmla="*/ 4 h 687"/>
                <a:gd name="T8" fmla="*/ 94 w 698"/>
                <a:gd name="T9" fmla="*/ 114 h 687"/>
                <a:gd name="T10" fmla="*/ 95 w 698"/>
                <a:gd name="T11" fmla="*/ 514 h 687"/>
                <a:gd name="T12" fmla="*/ 544 w 698"/>
                <a:gd name="T13" fmla="*/ 617 h 687"/>
              </a:gdLst>
              <a:ahLst/>
              <a:cxnLst>
                <a:cxn ang="0">
                  <a:pos x="T0" y="T1"/>
                </a:cxn>
                <a:cxn ang="0">
                  <a:pos x="T2" y="T3"/>
                </a:cxn>
                <a:cxn ang="0">
                  <a:pos x="T4" y="T5"/>
                </a:cxn>
                <a:cxn ang="0">
                  <a:pos x="T6" y="T7"/>
                </a:cxn>
                <a:cxn ang="0">
                  <a:pos x="T8" y="T9"/>
                </a:cxn>
                <a:cxn ang="0">
                  <a:pos x="T10" y="T11"/>
                </a:cxn>
                <a:cxn ang="0">
                  <a:pos x="T12" y="T13"/>
                </a:cxn>
              </a:cxnLst>
              <a:rect l="0" t="0" r="r" b="b"/>
              <a:pathLst>
                <a:path w="698" h="687">
                  <a:moveTo>
                    <a:pt x="544" y="617"/>
                  </a:moveTo>
                  <a:cubicBezTo>
                    <a:pt x="591" y="594"/>
                    <a:pt x="636" y="544"/>
                    <a:pt x="659" y="496"/>
                  </a:cubicBezTo>
                  <a:cubicBezTo>
                    <a:pt x="696" y="420"/>
                    <a:pt x="698" y="311"/>
                    <a:pt x="670" y="232"/>
                  </a:cubicBezTo>
                  <a:cubicBezTo>
                    <a:pt x="621" y="96"/>
                    <a:pt x="482" y="9"/>
                    <a:pt x="341" y="4"/>
                  </a:cubicBezTo>
                  <a:cubicBezTo>
                    <a:pt x="246" y="0"/>
                    <a:pt x="148" y="33"/>
                    <a:pt x="94" y="114"/>
                  </a:cubicBezTo>
                  <a:cubicBezTo>
                    <a:pt x="12" y="237"/>
                    <a:pt x="0" y="397"/>
                    <a:pt x="95" y="514"/>
                  </a:cubicBezTo>
                  <a:cubicBezTo>
                    <a:pt x="195" y="636"/>
                    <a:pt x="400" y="687"/>
                    <a:pt x="544" y="6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24" name="Freeform 1696"/>
            <p:cNvSpPr/>
            <p:nvPr>
              <p:custDataLst>
                <p:tags r:id="rId8"/>
              </p:custDataLst>
            </p:nvPr>
          </p:nvSpPr>
          <p:spPr bwMode="auto">
            <a:xfrm>
              <a:off x="1223" y="4993"/>
              <a:ext cx="158" cy="159"/>
            </a:xfrm>
            <a:custGeom>
              <a:avLst/>
              <a:gdLst>
                <a:gd name="T0" fmla="*/ 284 w 289"/>
                <a:gd name="T1" fmla="*/ 94 h 291"/>
                <a:gd name="T2" fmla="*/ 273 w 289"/>
                <a:gd name="T3" fmla="*/ 75 h 291"/>
                <a:gd name="T4" fmla="*/ 183 w 289"/>
                <a:gd name="T5" fmla="*/ 99 h 291"/>
                <a:gd name="T6" fmla="*/ 177 w 289"/>
                <a:gd name="T7" fmla="*/ 75 h 291"/>
                <a:gd name="T8" fmla="*/ 162 w 289"/>
                <a:gd name="T9" fmla="*/ 10 h 291"/>
                <a:gd name="T10" fmla="*/ 142 w 289"/>
                <a:gd name="T11" fmla="*/ 10 h 291"/>
                <a:gd name="T12" fmla="*/ 119 w 289"/>
                <a:gd name="T13" fmla="*/ 117 h 291"/>
                <a:gd name="T14" fmla="*/ 39 w 289"/>
                <a:gd name="T15" fmla="*/ 136 h 291"/>
                <a:gd name="T16" fmla="*/ 1 w 289"/>
                <a:gd name="T17" fmla="*/ 168 h 291"/>
                <a:gd name="T18" fmla="*/ 40 w 289"/>
                <a:gd name="T19" fmla="*/ 185 h 291"/>
                <a:gd name="T20" fmla="*/ 113 w 289"/>
                <a:gd name="T21" fmla="*/ 177 h 291"/>
                <a:gd name="T22" fmla="*/ 94 w 289"/>
                <a:gd name="T23" fmla="*/ 269 h 291"/>
                <a:gd name="T24" fmla="*/ 114 w 289"/>
                <a:gd name="T25" fmla="*/ 281 h 291"/>
                <a:gd name="T26" fmla="*/ 157 w 289"/>
                <a:gd name="T27" fmla="*/ 222 h 291"/>
                <a:gd name="T28" fmla="*/ 174 w 289"/>
                <a:gd name="T29" fmla="*/ 199 h 291"/>
                <a:gd name="T30" fmla="*/ 199 w 289"/>
                <a:gd name="T31" fmla="*/ 233 h 291"/>
                <a:gd name="T32" fmla="*/ 247 w 289"/>
                <a:gd name="T33" fmla="*/ 252 h 291"/>
                <a:gd name="T34" fmla="*/ 219 w 289"/>
                <a:gd name="T35" fmla="*/ 160 h 291"/>
                <a:gd name="T36" fmla="*/ 240 w 289"/>
                <a:gd name="T37" fmla="*/ 143 h 291"/>
                <a:gd name="T38" fmla="*/ 284 w 289"/>
                <a:gd name="T39" fmla="*/ 9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291">
                  <a:moveTo>
                    <a:pt x="284" y="94"/>
                  </a:moveTo>
                  <a:cubicBezTo>
                    <a:pt x="289" y="86"/>
                    <a:pt x="282" y="74"/>
                    <a:pt x="273" y="75"/>
                  </a:cubicBezTo>
                  <a:cubicBezTo>
                    <a:pt x="248" y="77"/>
                    <a:pt x="206" y="81"/>
                    <a:pt x="183" y="99"/>
                  </a:cubicBezTo>
                  <a:cubicBezTo>
                    <a:pt x="182" y="91"/>
                    <a:pt x="179" y="84"/>
                    <a:pt x="177" y="75"/>
                  </a:cubicBezTo>
                  <a:cubicBezTo>
                    <a:pt x="173" y="54"/>
                    <a:pt x="169" y="31"/>
                    <a:pt x="162" y="10"/>
                  </a:cubicBezTo>
                  <a:cubicBezTo>
                    <a:pt x="159" y="0"/>
                    <a:pt x="146" y="0"/>
                    <a:pt x="142" y="10"/>
                  </a:cubicBezTo>
                  <a:cubicBezTo>
                    <a:pt x="132" y="42"/>
                    <a:pt x="115" y="81"/>
                    <a:pt x="119" y="117"/>
                  </a:cubicBezTo>
                  <a:cubicBezTo>
                    <a:pt x="92" y="117"/>
                    <a:pt x="64" y="125"/>
                    <a:pt x="39" y="136"/>
                  </a:cubicBezTo>
                  <a:cubicBezTo>
                    <a:pt x="26" y="142"/>
                    <a:pt x="0" y="149"/>
                    <a:pt x="1" y="168"/>
                  </a:cubicBezTo>
                  <a:cubicBezTo>
                    <a:pt x="1" y="188"/>
                    <a:pt x="26" y="185"/>
                    <a:pt x="40" y="185"/>
                  </a:cubicBezTo>
                  <a:cubicBezTo>
                    <a:pt x="63" y="185"/>
                    <a:pt x="93" y="191"/>
                    <a:pt x="113" y="177"/>
                  </a:cubicBezTo>
                  <a:cubicBezTo>
                    <a:pt x="97" y="201"/>
                    <a:pt x="97" y="242"/>
                    <a:pt x="94" y="269"/>
                  </a:cubicBezTo>
                  <a:cubicBezTo>
                    <a:pt x="92" y="280"/>
                    <a:pt x="105" y="291"/>
                    <a:pt x="114" y="281"/>
                  </a:cubicBezTo>
                  <a:cubicBezTo>
                    <a:pt x="130" y="263"/>
                    <a:pt x="143" y="242"/>
                    <a:pt x="157" y="222"/>
                  </a:cubicBezTo>
                  <a:cubicBezTo>
                    <a:pt x="161" y="216"/>
                    <a:pt x="168" y="208"/>
                    <a:pt x="174" y="199"/>
                  </a:cubicBezTo>
                  <a:cubicBezTo>
                    <a:pt x="180" y="212"/>
                    <a:pt x="187" y="223"/>
                    <a:pt x="199" y="233"/>
                  </a:cubicBezTo>
                  <a:cubicBezTo>
                    <a:pt x="211" y="244"/>
                    <a:pt x="230" y="259"/>
                    <a:pt x="247" y="252"/>
                  </a:cubicBezTo>
                  <a:cubicBezTo>
                    <a:pt x="282" y="239"/>
                    <a:pt x="243" y="187"/>
                    <a:pt x="219" y="160"/>
                  </a:cubicBezTo>
                  <a:cubicBezTo>
                    <a:pt x="227" y="155"/>
                    <a:pt x="233" y="149"/>
                    <a:pt x="240" y="143"/>
                  </a:cubicBezTo>
                  <a:cubicBezTo>
                    <a:pt x="256" y="129"/>
                    <a:pt x="272" y="112"/>
                    <a:pt x="284" y="94"/>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25" name="Freeform 1698"/>
            <p:cNvSpPr/>
            <p:nvPr>
              <p:custDataLst>
                <p:tags r:id="rId9"/>
              </p:custDataLst>
            </p:nvPr>
          </p:nvSpPr>
          <p:spPr bwMode="auto">
            <a:xfrm>
              <a:off x="2340" y="5300"/>
              <a:ext cx="120" cy="120"/>
            </a:xfrm>
            <a:custGeom>
              <a:avLst/>
              <a:gdLst>
                <a:gd name="T0" fmla="*/ 328 w 347"/>
                <a:gd name="T1" fmla="*/ 125 h 365"/>
                <a:gd name="T2" fmla="*/ 243 w 347"/>
                <a:gd name="T3" fmla="*/ 152 h 365"/>
                <a:gd name="T4" fmla="*/ 262 w 347"/>
                <a:gd name="T5" fmla="*/ 17 h 365"/>
                <a:gd name="T6" fmla="*/ 246 w 347"/>
                <a:gd name="T7" fmla="*/ 10 h 365"/>
                <a:gd name="T8" fmla="*/ 201 w 347"/>
                <a:gd name="T9" fmla="*/ 96 h 365"/>
                <a:gd name="T10" fmla="*/ 168 w 347"/>
                <a:gd name="T11" fmla="*/ 163 h 365"/>
                <a:gd name="T12" fmla="*/ 103 w 347"/>
                <a:gd name="T13" fmla="*/ 154 h 365"/>
                <a:gd name="T14" fmla="*/ 17 w 347"/>
                <a:gd name="T15" fmla="*/ 151 h 365"/>
                <a:gd name="T16" fmla="*/ 10 w 347"/>
                <a:gd name="T17" fmla="*/ 174 h 365"/>
                <a:gd name="T18" fmla="*/ 84 w 347"/>
                <a:gd name="T19" fmla="*/ 216 h 365"/>
                <a:gd name="T20" fmla="*/ 110 w 347"/>
                <a:gd name="T21" fmla="*/ 231 h 365"/>
                <a:gd name="T22" fmla="*/ 61 w 347"/>
                <a:gd name="T23" fmla="*/ 344 h 365"/>
                <a:gd name="T24" fmla="*/ 77 w 347"/>
                <a:gd name="T25" fmla="*/ 357 h 365"/>
                <a:gd name="T26" fmla="*/ 143 w 347"/>
                <a:gd name="T27" fmla="*/ 296 h 365"/>
                <a:gd name="T28" fmla="*/ 178 w 347"/>
                <a:gd name="T29" fmla="*/ 268 h 365"/>
                <a:gd name="T30" fmla="*/ 243 w 347"/>
                <a:gd name="T31" fmla="*/ 351 h 365"/>
                <a:gd name="T32" fmla="*/ 264 w 347"/>
                <a:gd name="T33" fmla="*/ 339 h 365"/>
                <a:gd name="T34" fmla="*/ 248 w 347"/>
                <a:gd name="T35" fmla="*/ 274 h 365"/>
                <a:gd name="T36" fmla="*/ 239 w 347"/>
                <a:gd name="T37" fmla="*/ 244 h 365"/>
                <a:gd name="T38" fmla="*/ 265 w 347"/>
                <a:gd name="T39" fmla="*/ 218 h 365"/>
                <a:gd name="T40" fmla="*/ 340 w 347"/>
                <a:gd name="T41" fmla="*/ 145 h 365"/>
                <a:gd name="T42" fmla="*/ 328 w 347"/>
                <a:gd name="T43" fmla="*/ 12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7" h="365">
                  <a:moveTo>
                    <a:pt x="328" y="125"/>
                  </a:moveTo>
                  <a:cubicBezTo>
                    <a:pt x="302" y="134"/>
                    <a:pt x="271" y="140"/>
                    <a:pt x="243" y="152"/>
                  </a:cubicBezTo>
                  <a:cubicBezTo>
                    <a:pt x="252" y="108"/>
                    <a:pt x="256" y="62"/>
                    <a:pt x="262" y="17"/>
                  </a:cubicBezTo>
                  <a:cubicBezTo>
                    <a:pt x="264" y="8"/>
                    <a:pt x="251" y="0"/>
                    <a:pt x="246" y="10"/>
                  </a:cubicBezTo>
                  <a:cubicBezTo>
                    <a:pt x="201" y="96"/>
                    <a:pt x="201" y="96"/>
                    <a:pt x="201" y="96"/>
                  </a:cubicBezTo>
                  <a:cubicBezTo>
                    <a:pt x="189" y="118"/>
                    <a:pt x="175" y="139"/>
                    <a:pt x="168" y="163"/>
                  </a:cubicBezTo>
                  <a:cubicBezTo>
                    <a:pt x="148" y="151"/>
                    <a:pt x="125" y="154"/>
                    <a:pt x="103" y="154"/>
                  </a:cubicBezTo>
                  <a:cubicBezTo>
                    <a:pt x="74" y="153"/>
                    <a:pt x="45" y="151"/>
                    <a:pt x="17" y="151"/>
                  </a:cubicBezTo>
                  <a:cubicBezTo>
                    <a:pt x="4" y="150"/>
                    <a:pt x="0" y="168"/>
                    <a:pt x="10" y="174"/>
                  </a:cubicBezTo>
                  <a:cubicBezTo>
                    <a:pt x="35" y="188"/>
                    <a:pt x="60" y="202"/>
                    <a:pt x="84" y="216"/>
                  </a:cubicBezTo>
                  <a:cubicBezTo>
                    <a:pt x="93" y="221"/>
                    <a:pt x="101" y="226"/>
                    <a:pt x="110" y="231"/>
                  </a:cubicBezTo>
                  <a:cubicBezTo>
                    <a:pt x="92" y="268"/>
                    <a:pt x="77" y="307"/>
                    <a:pt x="61" y="344"/>
                  </a:cubicBezTo>
                  <a:cubicBezTo>
                    <a:pt x="56" y="355"/>
                    <a:pt x="68" y="365"/>
                    <a:pt x="77" y="357"/>
                  </a:cubicBezTo>
                  <a:cubicBezTo>
                    <a:pt x="99" y="337"/>
                    <a:pt x="121" y="316"/>
                    <a:pt x="143" y="296"/>
                  </a:cubicBezTo>
                  <a:cubicBezTo>
                    <a:pt x="154" y="286"/>
                    <a:pt x="166" y="276"/>
                    <a:pt x="178" y="268"/>
                  </a:cubicBezTo>
                  <a:cubicBezTo>
                    <a:pt x="173" y="272"/>
                    <a:pt x="239" y="346"/>
                    <a:pt x="243" y="351"/>
                  </a:cubicBezTo>
                  <a:cubicBezTo>
                    <a:pt x="252" y="361"/>
                    <a:pt x="267" y="351"/>
                    <a:pt x="264" y="339"/>
                  </a:cubicBezTo>
                  <a:cubicBezTo>
                    <a:pt x="259" y="317"/>
                    <a:pt x="254" y="296"/>
                    <a:pt x="248" y="274"/>
                  </a:cubicBezTo>
                  <a:cubicBezTo>
                    <a:pt x="245" y="264"/>
                    <a:pt x="243" y="253"/>
                    <a:pt x="239" y="244"/>
                  </a:cubicBezTo>
                  <a:cubicBezTo>
                    <a:pt x="248" y="235"/>
                    <a:pt x="256" y="226"/>
                    <a:pt x="265" y="218"/>
                  </a:cubicBezTo>
                  <a:cubicBezTo>
                    <a:pt x="290" y="194"/>
                    <a:pt x="316" y="171"/>
                    <a:pt x="340" y="145"/>
                  </a:cubicBezTo>
                  <a:cubicBezTo>
                    <a:pt x="347" y="137"/>
                    <a:pt x="340" y="121"/>
                    <a:pt x="328" y="125"/>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26" name="Freeform 1701"/>
            <p:cNvSpPr/>
            <p:nvPr>
              <p:custDataLst>
                <p:tags r:id="rId10"/>
              </p:custDataLst>
            </p:nvPr>
          </p:nvSpPr>
          <p:spPr bwMode="auto">
            <a:xfrm>
              <a:off x="2535" y="4610"/>
              <a:ext cx="132" cy="121"/>
            </a:xfrm>
            <a:custGeom>
              <a:avLst/>
              <a:gdLst>
                <a:gd name="T0" fmla="*/ 306 w 323"/>
                <a:gd name="T1" fmla="*/ 208 h 298"/>
                <a:gd name="T2" fmla="*/ 313 w 323"/>
                <a:gd name="T3" fmla="*/ 190 h 298"/>
                <a:gd name="T4" fmla="*/ 239 w 323"/>
                <a:gd name="T5" fmla="*/ 148 h 298"/>
                <a:gd name="T6" fmla="*/ 268 w 323"/>
                <a:gd name="T7" fmla="*/ 117 h 298"/>
                <a:gd name="T8" fmla="*/ 320 w 323"/>
                <a:gd name="T9" fmla="*/ 57 h 298"/>
                <a:gd name="T10" fmla="*/ 311 w 323"/>
                <a:gd name="T11" fmla="*/ 46 h 298"/>
                <a:gd name="T12" fmla="*/ 310 w 323"/>
                <a:gd name="T13" fmla="*/ 46 h 298"/>
                <a:gd name="T14" fmla="*/ 309 w 323"/>
                <a:gd name="T15" fmla="*/ 47 h 298"/>
                <a:gd name="T16" fmla="*/ 309 w 323"/>
                <a:gd name="T17" fmla="*/ 47 h 298"/>
                <a:gd name="T18" fmla="*/ 308 w 323"/>
                <a:gd name="T19" fmla="*/ 47 h 298"/>
                <a:gd name="T20" fmla="*/ 300 w 323"/>
                <a:gd name="T21" fmla="*/ 52 h 298"/>
                <a:gd name="T22" fmla="*/ 186 w 323"/>
                <a:gd name="T23" fmla="*/ 99 h 298"/>
                <a:gd name="T24" fmla="*/ 130 w 323"/>
                <a:gd name="T25" fmla="*/ 14 h 298"/>
                <a:gd name="T26" fmla="*/ 112 w 323"/>
                <a:gd name="T27" fmla="*/ 70 h 298"/>
                <a:gd name="T28" fmla="*/ 117 w 323"/>
                <a:gd name="T29" fmla="*/ 110 h 298"/>
                <a:gd name="T30" fmla="*/ 9 w 323"/>
                <a:gd name="T31" fmla="*/ 140 h 298"/>
                <a:gd name="T32" fmla="*/ 12 w 323"/>
                <a:gd name="T33" fmla="*/ 162 h 298"/>
                <a:gd name="T34" fmla="*/ 92 w 323"/>
                <a:gd name="T35" fmla="*/ 176 h 298"/>
                <a:gd name="T36" fmla="*/ 135 w 323"/>
                <a:gd name="T37" fmla="*/ 184 h 298"/>
                <a:gd name="T38" fmla="*/ 137 w 323"/>
                <a:gd name="T39" fmla="*/ 186 h 298"/>
                <a:gd name="T40" fmla="*/ 137 w 323"/>
                <a:gd name="T41" fmla="*/ 186 h 298"/>
                <a:gd name="T42" fmla="*/ 136 w 323"/>
                <a:gd name="T43" fmla="*/ 286 h 298"/>
                <a:gd name="T44" fmla="*/ 163 w 323"/>
                <a:gd name="T45" fmla="*/ 289 h 298"/>
                <a:gd name="T46" fmla="*/ 202 w 323"/>
                <a:gd name="T47" fmla="*/ 221 h 298"/>
                <a:gd name="T48" fmla="*/ 210 w 323"/>
                <a:gd name="T49" fmla="*/ 208 h 298"/>
                <a:gd name="T50" fmla="*/ 217 w 323"/>
                <a:gd name="T51" fmla="*/ 209 h 298"/>
                <a:gd name="T52" fmla="*/ 306 w 323"/>
                <a:gd name="T53" fmla="*/ 20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298">
                  <a:moveTo>
                    <a:pt x="306" y="208"/>
                  </a:moveTo>
                  <a:cubicBezTo>
                    <a:pt x="314" y="208"/>
                    <a:pt x="319" y="196"/>
                    <a:pt x="313" y="190"/>
                  </a:cubicBezTo>
                  <a:cubicBezTo>
                    <a:pt x="294" y="172"/>
                    <a:pt x="267" y="155"/>
                    <a:pt x="239" y="148"/>
                  </a:cubicBezTo>
                  <a:cubicBezTo>
                    <a:pt x="249" y="138"/>
                    <a:pt x="258" y="127"/>
                    <a:pt x="268" y="117"/>
                  </a:cubicBezTo>
                  <a:cubicBezTo>
                    <a:pt x="286" y="98"/>
                    <a:pt x="307" y="80"/>
                    <a:pt x="320" y="57"/>
                  </a:cubicBezTo>
                  <a:cubicBezTo>
                    <a:pt x="323" y="50"/>
                    <a:pt x="317" y="43"/>
                    <a:pt x="311" y="46"/>
                  </a:cubicBezTo>
                  <a:cubicBezTo>
                    <a:pt x="311" y="46"/>
                    <a:pt x="310" y="46"/>
                    <a:pt x="310" y="46"/>
                  </a:cubicBezTo>
                  <a:cubicBezTo>
                    <a:pt x="310" y="46"/>
                    <a:pt x="309" y="47"/>
                    <a:pt x="309" y="47"/>
                  </a:cubicBezTo>
                  <a:cubicBezTo>
                    <a:pt x="309" y="47"/>
                    <a:pt x="309" y="47"/>
                    <a:pt x="309" y="47"/>
                  </a:cubicBezTo>
                  <a:cubicBezTo>
                    <a:pt x="309" y="47"/>
                    <a:pt x="308" y="47"/>
                    <a:pt x="308" y="47"/>
                  </a:cubicBezTo>
                  <a:cubicBezTo>
                    <a:pt x="306" y="49"/>
                    <a:pt x="303" y="51"/>
                    <a:pt x="300" y="52"/>
                  </a:cubicBezTo>
                  <a:cubicBezTo>
                    <a:pt x="265" y="74"/>
                    <a:pt x="221" y="77"/>
                    <a:pt x="186" y="99"/>
                  </a:cubicBezTo>
                  <a:cubicBezTo>
                    <a:pt x="184" y="57"/>
                    <a:pt x="166" y="0"/>
                    <a:pt x="130" y="14"/>
                  </a:cubicBezTo>
                  <a:cubicBezTo>
                    <a:pt x="108" y="23"/>
                    <a:pt x="110" y="51"/>
                    <a:pt x="112" y="70"/>
                  </a:cubicBezTo>
                  <a:cubicBezTo>
                    <a:pt x="113" y="84"/>
                    <a:pt x="115" y="97"/>
                    <a:pt x="117" y="110"/>
                  </a:cubicBezTo>
                  <a:cubicBezTo>
                    <a:pt x="79" y="109"/>
                    <a:pt x="41" y="121"/>
                    <a:pt x="9" y="140"/>
                  </a:cubicBezTo>
                  <a:cubicBezTo>
                    <a:pt x="0" y="145"/>
                    <a:pt x="0" y="162"/>
                    <a:pt x="12" y="162"/>
                  </a:cubicBezTo>
                  <a:cubicBezTo>
                    <a:pt x="39" y="162"/>
                    <a:pt x="66" y="171"/>
                    <a:pt x="92" y="176"/>
                  </a:cubicBezTo>
                  <a:cubicBezTo>
                    <a:pt x="106" y="179"/>
                    <a:pt x="121" y="183"/>
                    <a:pt x="135" y="184"/>
                  </a:cubicBezTo>
                  <a:cubicBezTo>
                    <a:pt x="135" y="185"/>
                    <a:pt x="136" y="186"/>
                    <a:pt x="137" y="186"/>
                  </a:cubicBezTo>
                  <a:cubicBezTo>
                    <a:pt x="137" y="186"/>
                    <a:pt x="137" y="186"/>
                    <a:pt x="137" y="186"/>
                  </a:cubicBezTo>
                  <a:cubicBezTo>
                    <a:pt x="125" y="219"/>
                    <a:pt x="124" y="251"/>
                    <a:pt x="136" y="286"/>
                  </a:cubicBezTo>
                  <a:cubicBezTo>
                    <a:pt x="140" y="297"/>
                    <a:pt x="157" y="298"/>
                    <a:pt x="163" y="289"/>
                  </a:cubicBezTo>
                  <a:cubicBezTo>
                    <a:pt x="176" y="266"/>
                    <a:pt x="189" y="244"/>
                    <a:pt x="202" y="221"/>
                  </a:cubicBezTo>
                  <a:cubicBezTo>
                    <a:pt x="205" y="217"/>
                    <a:pt x="208" y="213"/>
                    <a:pt x="210" y="208"/>
                  </a:cubicBezTo>
                  <a:cubicBezTo>
                    <a:pt x="212" y="208"/>
                    <a:pt x="215" y="209"/>
                    <a:pt x="217" y="209"/>
                  </a:cubicBezTo>
                  <a:cubicBezTo>
                    <a:pt x="247" y="212"/>
                    <a:pt x="276" y="212"/>
                    <a:pt x="306" y="208"/>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27" name="Freeform 1702"/>
            <p:cNvSpPr/>
            <p:nvPr>
              <p:custDataLst>
                <p:tags r:id="rId11"/>
              </p:custDataLst>
            </p:nvPr>
          </p:nvSpPr>
          <p:spPr bwMode="auto">
            <a:xfrm>
              <a:off x="2863" y="4862"/>
              <a:ext cx="120" cy="131"/>
            </a:xfrm>
            <a:custGeom>
              <a:avLst/>
              <a:gdLst>
                <a:gd name="T0" fmla="*/ 67 w 293"/>
                <a:gd name="T1" fmla="*/ 296 h 336"/>
                <a:gd name="T2" fmla="*/ 84 w 293"/>
                <a:gd name="T3" fmla="*/ 305 h 336"/>
                <a:gd name="T4" fmla="*/ 136 w 293"/>
                <a:gd name="T5" fmla="*/ 238 h 336"/>
                <a:gd name="T6" fmla="*/ 162 w 293"/>
                <a:gd name="T7" fmla="*/ 271 h 336"/>
                <a:gd name="T8" fmla="*/ 214 w 293"/>
                <a:gd name="T9" fmla="*/ 331 h 336"/>
                <a:gd name="T10" fmla="*/ 226 w 293"/>
                <a:gd name="T11" fmla="*/ 324 h 336"/>
                <a:gd name="T12" fmla="*/ 227 w 293"/>
                <a:gd name="T13" fmla="*/ 324 h 336"/>
                <a:gd name="T14" fmla="*/ 226 w 293"/>
                <a:gd name="T15" fmla="*/ 322 h 336"/>
                <a:gd name="T16" fmla="*/ 226 w 293"/>
                <a:gd name="T17" fmla="*/ 322 h 336"/>
                <a:gd name="T18" fmla="*/ 226 w 293"/>
                <a:gd name="T19" fmla="*/ 322 h 336"/>
                <a:gd name="T20" fmla="*/ 222 w 293"/>
                <a:gd name="T21" fmla="*/ 313 h 336"/>
                <a:gd name="T22" fmla="*/ 193 w 293"/>
                <a:gd name="T23" fmla="*/ 193 h 336"/>
                <a:gd name="T24" fmla="*/ 285 w 293"/>
                <a:gd name="T25" fmla="*/ 150 h 336"/>
                <a:gd name="T26" fmla="*/ 232 w 293"/>
                <a:gd name="T27" fmla="*/ 124 h 336"/>
                <a:gd name="T28" fmla="*/ 192 w 293"/>
                <a:gd name="T29" fmla="*/ 123 h 336"/>
                <a:gd name="T30" fmla="*/ 179 w 293"/>
                <a:gd name="T31" fmla="*/ 12 h 336"/>
                <a:gd name="T32" fmla="*/ 157 w 293"/>
                <a:gd name="T33" fmla="*/ 12 h 336"/>
                <a:gd name="T34" fmla="*/ 130 w 293"/>
                <a:gd name="T35" fmla="*/ 89 h 336"/>
                <a:gd name="T36" fmla="*/ 116 w 293"/>
                <a:gd name="T37" fmla="*/ 130 h 336"/>
                <a:gd name="T38" fmla="*/ 114 w 293"/>
                <a:gd name="T39" fmla="*/ 131 h 336"/>
                <a:gd name="T40" fmla="*/ 114 w 293"/>
                <a:gd name="T41" fmla="*/ 131 h 336"/>
                <a:gd name="T42" fmla="*/ 15 w 293"/>
                <a:gd name="T43" fmla="*/ 116 h 336"/>
                <a:gd name="T44" fmla="*/ 9 w 293"/>
                <a:gd name="T45" fmla="*/ 141 h 336"/>
                <a:gd name="T46" fmla="*/ 69 w 293"/>
                <a:gd name="T47" fmla="*/ 191 h 336"/>
                <a:gd name="T48" fmla="*/ 81 w 293"/>
                <a:gd name="T49" fmla="*/ 201 h 336"/>
                <a:gd name="T50" fmla="*/ 80 w 293"/>
                <a:gd name="T51" fmla="*/ 207 h 336"/>
                <a:gd name="T52" fmla="*/ 67 w 293"/>
                <a:gd name="T53" fmla="*/ 2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3" h="336">
                  <a:moveTo>
                    <a:pt x="67" y="296"/>
                  </a:moveTo>
                  <a:cubicBezTo>
                    <a:pt x="66" y="304"/>
                    <a:pt x="77" y="311"/>
                    <a:pt x="84" y="305"/>
                  </a:cubicBezTo>
                  <a:cubicBezTo>
                    <a:pt x="105" y="289"/>
                    <a:pt x="125" y="265"/>
                    <a:pt x="136" y="238"/>
                  </a:cubicBezTo>
                  <a:cubicBezTo>
                    <a:pt x="144" y="249"/>
                    <a:pt x="154" y="260"/>
                    <a:pt x="162" y="271"/>
                  </a:cubicBezTo>
                  <a:cubicBezTo>
                    <a:pt x="178" y="292"/>
                    <a:pt x="193" y="315"/>
                    <a:pt x="214" y="331"/>
                  </a:cubicBezTo>
                  <a:cubicBezTo>
                    <a:pt x="220" y="336"/>
                    <a:pt x="228" y="331"/>
                    <a:pt x="226" y="324"/>
                  </a:cubicBezTo>
                  <a:cubicBezTo>
                    <a:pt x="226" y="324"/>
                    <a:pt x="227" y="324"/>
                    <a:pt x="227" y="324"/>
                  </a:cubicBezTo>
                  <a:cubicBezTo>
                    <a:pt x="226" y="324"/>
                    <a:pt x="226" y="323"/>
                    <a:pt x="226" y="322"/>
                  </a:cubicBezTo>
                  <a:cubicBezTo>
                    <a:pt x="226" y="322"/>
                    <a:pt x="226" y="322"/>
                    <a:pt x="226" y="322"/>
                  </a:cubicBezTo>
                  <a:cubicBezTo>
                    <a:pt x="226" y="322"/>
                    <a:pt x="226" y="322"/>
                    <a:pt x="226" y="322"/>
                  </a:cubicBezTo>
                  <a:cubicBezTo>
                    <a:pt x="224" y="319"/>
                    <a:pt x="223" y="316"/>
                    <a:pt x="222" y="313"/>
                  </a:cubicBezTo>
                  <a:cubicBezTo>
                    <a:pt x="206" y="275"/>
                    <a:pt x="209" y="231"/>
                    <a:pt x="193" y="193"/>
                  </a:cubicBezTo>
                  <a:cubicBezTo>
                    <a:pt x="235" y="198"/>
                    <a:pt x="293" y="188"/>
                    <a:pt x="285" y="150"/>
                  </a:cubicBezTo>
                  <a:cubicBezTo>
                    <a:pt x="280" y="127"/>
                    <a:pt x="251" y="125"/>
                    <a:pt x="232" y="124"/>
                  </a:cubicBezTo>
                  <a:cubicBezTo>
                    <a:pt x="219" y="123"/>
                    <a:pt x="205" y="123"/>
                    <a:pt x="192" y="123"/>
                  </a:cubicBezTo>
                  <a:cubicBezTo>
                    <a:pt x="199" y="86"/>
                    <a:pt x="193" y="46"/>
                    <a:pt x="179" y="12"/>
                  </a:cubicBezTo>
                  <a:cubicBezTo>
                    <a:pt x="175" y="2"/>
                    <a:pt x="159" y="0"/>
                    <a:pt x="157" y="12"/>
                  </a:cubicBezTo>
                  <a:cubicBezTo>
                    <a:pt x="153" y="38"/>
                    <a:pt x="140" y="64"/>
                    <a:pt x="130" y="89"/>
                  </a:cubicBezTo>
                  <a:cubicBezTo>
                    <a:pt x="125" y="102"/>
                    <a:pt x="119" y="116"/>
                    <a:pt x="116" y="130"/>
                  </a:cubicBezTo>
                  <a:cubicBezTo>
                    <a:pt x="115" y="130"/>
                    <a:pt x="114" y="131"/>
                    <a:pt x="114" y="131"/>
                  </a:cubicBezTo>
                  <a:cubicBezTo>
                    <a:pt x="114" y="131"/>
                    <a:pt x="114" y="131"/>
                    <a:pt x="114" y="131"/>
                  </a:cubicBezTo>
                  <a:cubicBezTo>
                    <a:pt x="83" y="115"/>
                    <a:pt x="52" y="109"/>
                    <a:pt x="15" y="116"/>
                  </a:cubicBezTo>
                  <a:cubicBezTo>
                    <a:pt x="4" y="117"/>
                    <a:pt x="0" y="135"/>
                    <a:pt x="9" y="141"/>
                  </a:cubicBezTo>
                  <a:cubicBezTo>
                    <a:pt x="29" y="158"/>
                    <a:pt x="49" y="175"/>
                    <a:pt x="69" y="191"/>
                  </a:cubicBezTo>
                  <a:cubicBezTo>
                    <a:pt x="73" y="194"/>
                    <a:pt x="77" y="197"/>
                    <a:pt x="81" y="201"/>
                  </a:cubicBezTo>
                  <a:cubicBezTo>
                    <a:pt x="81" y="203"/>
                    <a:pt x="80" y="205"/>
                    <a:pt x="80" y="207"/>
                  </a:cubicBezTo>
                  <a:cubicBezTo>
                    <a:pt x="72" y="236"/>
                    <a:pt x="68" y="266"/>
                    <a:pt x="67" y="296"/>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28" name="Freeform 1703"/>
            <p:cNvSpPr/>
            <p:nvPr>
              <p:custDataLst>
                <p:tags r:id="rId12"/>
              </p:custDataLst>
            </p:nvPr>
          </p:nvSpPr>
          <p:spPr bwMode="auto">
            <a:xfrm>
              <a:off x="1223" y="4282"/>
              <a:ext cx="120" cy="120"/>
            </a:xfrm>
            <a:custGeom>
              <a:avLst/>
              <a:gdLst>
                <a:gd name="T0" fmla="*/ 336 w 369"/>
                <a:gd name="T1" fmla="*/ 92 h 332"/>
                <a:gd name="T2" fmla="*/ 272 w 369"/>
                <a:gd name="T3" fmla="*/ 101 h 332"/>
                <a:gd name="T4" fmla="*/ 232 w 369"/>
                <a:gd name="T5" fmla="*/ 118 h 332"/>
                <a:gd name="T6" fmla="*/ 195 w 369"/>
                <a:gd name="T7" fmla="*/ 11 h 332"/>
                <a:gd name="T8" fmla="*/ 175 w 369"/>
                <a:gd name="T9" fmla="*/ 11 h 332"/>
                <a:gd name="T10" fmla="*/ 154 w 369"/>
                <a:gd name="T11" fmla="*/ 92 h 332"/>
                <a:gd name="T12" fmla="*/ 144 w 369"/>
                <a:gd name="T13" fmla="*/ 130 h 332"/>
                <a:gd name="T14" fmla="*/ 12 w 369"/>
                <a:gd name="T15" fmla="*/ 151 h 332"/>
                <a:gd name="T16" fmla="*/ 9 w 369"/>
                <a:gd name="T17" fmla="*/ 173 h 332"/>
                <a:gd name="T18" fmla="*/ 108 w 369"/>
                <a:gd name="T19" fmla="*/ 214 h 332"/>
                <a:gd name="T20" fmla="*/ 98 w 369"/>
                <a:gd name="T21" fmla="*/ 314 h 332"/>
                <a:gd name="T22" fmla="*/ 120 w 369"/>
                <a:gd name="T23" fmla="*/ 323 h 332"/>
                <a:gd name="T24" fmla="*/ 198 w 369"/>
                <a:gd name="T25" fmla="*/ 234 h 332"/>
                <a:gd name="T26" fmla="*/ 198 w 369"/>
                <a:gd name="T27" fmla="*/ 235 h 332"/>
                <a:gd name="T28" fmla="*/ 249 w 369"/>
                <a:gd name="T29" fmla="*/ 309 h 332"/>
                <a:gd name="T30" fmla="*/ 276 w 369"/>
                <a:gd name="T31" fmla="*/ 305 h 332"/>
                <a:gd name="T32" fmla="*/ 283 w 369"/>
                <a:gd name="T33" fmla="*/ 174 h 332"/>
                <a:gd name="T34" fmla="*/ 336 w 369"/>
                <a:gd name="T35" fmla="*/ 9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 h="332">
                  <a:moveTo>
                    <a:pt x="336" y="92"/>
                  </a:moveTo>
                  <a:cubicBezTo>
                    <a:pt x="319" y="81"/>
                    <a:pt x="289" y="95"/>
                    <a:pt x="272" y="101"/>
                  </a:cubicBezTo>
                  <a:cubicBezTo>
                    <a:pt x="259" y="106"/>
                    <a:pt x="245" y="112"/>
                    <a:pt x="232" y="118"/>
                  </a:cubicBezTo>
                  <a:cubicBezTo>
                    <a:pt x="218" y="83"/>
                    <a:pt x="206" y="48"/>
                    <a:pt x="195" y="11"/>
                  </a:cubicBezTo>
                  <a:cubicBezTo>
                    <a:pt x="192" y="1"/>
                    <a:pt x="177" y="0"/>
                    <a:pt x="175" y="11"/>
                  </a:cubicBezTo>
                  <a:cubicBezTo>
                    <a:pt x="169" y="38"/>
                    <a:pt x="160" y="65"/>
                    <a:pt x="154" y="92"/>
                  </a:cubicBezTo>
                  <a:cubicBezTo>
                    <a:pt x="150" y="104"/>
                    <a:pt x="146" y="117"/>
                    <a:pt x="144" y="130"/>
                  </a:cubicBezTo>
                  <a:cubicBezTo>
                    <a:pt x="103" y="123"/>
                    <a:pt x="50" y="140"/>
                    <a:pt x="12" y="151"/>
                  </a:cubicBezTo>
                  <a:cubicBezTo>
                    <a:pt x="2" y="154"/>
                    <a:pt x="0" y="167"/>
                    <a:pt x="9" y="173"/>
                  </a:cubicBezTo>
                  <a:cubicBezTo>
                    <a:pt x="35" y="190"/>
                    <a:pt x="72" y="209"/>
                    <a:pt x="108" y="214"/>
                  </a:cubicBezTo>
                  <a:cubicBezTo>
                    <a:pt x="96" y="245"/>
                    <a:pt x="97" y="285"/>
                    <a:pt x="98" y="314"/>
                  </a:cubicBezTo>
                  <a:cubicBezTo>
                    <a:pt x="98" y="325"/>
                    <a:pt x="112" y="332"/>
                    <a:pt x="120" y="323"/>
                  </a:cubicBezTo>
                  <a:cubicBezTo>
                    <a:pt x="146" y="296"/>
                    <a:pt x="180" y="268"/>
                    <a:pt x="198" y="234"/>
                  </a:cubicBezTo>
                  <a:cubicBezTo>
                    <a:pt x="198" y="234"/>
                    <a:pt x="198" y="235"/>
                    <a:pt x="198" y="235"/>
                  </a:cubicBezTo>
                  <a:cubicBezTo>
                    <a:pt x="217" y="257"/>
                    <a:pt x="233" y="284"/>
                    <a:pt x="249" y="309"/>
                  </a:cubicBezTo>
                  <a:cubicBezTo>
                    <a:pt x="256" y="319"/>
                    <a:pt x="273" y="318"/>
                    <a:pt x="276" y="305"/>
                  </a:cubicBezTo>
                  <a:cubicBezTo>
                    <a:pt x="284" y="269"/>
                    <a:pt x="298" y="212"/>
                    <a:pt x="283" y="174"/>
                  </a:cubicBezTo>
                  <a:cubicBezTo>
                    <a:pt x="321" y="151"/>
                    <a:pt x="369" y="114"/>
                    <a:pt x="336" y="92"/>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29" name="文本框 28"/>
            <p:cNvSpPr txBox="1"/>
            <p:nvPr>
              <p:custDataLst>
                <p:tags r:id="rId13"/>
              </p:custDataLst>
            </p:nvPr>
          </p:nvSpPr>
          <p:spPr>
            <a:xfrm>
              <a:off x="1573" y="4431"/>
              <a:ext cx="741" cy="677"/>
            </a:xfrm>
            <a:prstGeom prst="rect">
              <a:avLst/>
            </a:prstGeom>
            <a:noFill/>
          </p:spPr>
          <p:txBody>
            <a:bodyPr wrap="square" rtlCol="0" anchor="ctr" anchorCtr="0">
              <a:normAutofit fontScale="90000"/>
            </a:bodyPr>
            <a:lstStyle/>
            <a:p>
              <a:pPr algn="ctr"/>
              <a:r>
                <a:rPr lang="en-US" altLang="zh-CN" sz="3200" b="1" dirty="0">
                  <a:solidFill>
                    <a:schemeClr val="lt1"/>
                  </a:solidFill>
                  <a:latin typeface="微软雅黑" panose="020B0503020204020204" charset="-122"/>
                  <a:ea typeface="微软雅黑" panose="020B0503020204020204" charset="-122"/>
                  <a:cs typeface="Arial" panose="020B0604020202020204" pitchFamily="34" charset="0"/>
                </a:rPr>
                <a:t>01</a:t>
              </a:r>
              <a:endParaRPr lang="en-US" altLang="zh-CN" sz="3200" b="1" dirty="0">
                <a:solidFill>
                  <a:schemeClr val="lt1"/>
                </a:solidFill>
                <a:latin typeface="微软雅黑" panose="020B0503020204020204" charset="-122"/>
                <a:ea typeface="微软雅黑" panose="020B0503020204020204" charset="-122"/>
                <a:cs typeface="Arial" panose="020B0604020202020204" pitchFamily="34" charset="0"/>
              </a:endParaRPr>
            </a:p>
          </p:txBody>
        </p:sp>
        <p:sp>
          <p:nvSpPr>
            <p:cNvPr id="30" name="Freeform 685"/>
            <p:cNvSpPr/>
            <p:nvPr>
              <p:custDataLst>
                <p:tags r:id="rId14"/>
              </p:custDataLst>
            </p:nvPr>
          </p:nvSpPr>
          <p:spPr bwMode="auto">
            <a:xfrm rot="21120000">
              <a:off x="1220" y="4702"/>
              <a:ext cx="1360" cy="606"/>
            </a:xfrm>
            <a:custGeom>
              <a:avLst/>
              <a:gdLst>
                <a:gd name="T0" fmla="*/ 18 w 1169"/>
                <a:gd name="T1" fmla="*/ 30 h 526"/>
                <a:gd name="T2" fmla="*/ 104 w 1169"/>
                <a:gd name="T3" fmla="*/ 6 h 526"/>
                <a:gd name="T4" fmla="*/ 207 w 1169"/>
                <a:gd name="T5" fmla="*/ 27 h 526"/>
                <a:gd name="T6" fmla="*/ 272 w 1169"/>
                <a:gd name="T7" fmla="*/ 52 h 526"/>
                <a:gd name="T8" fmla="*/ 287 w 1169"/>
                <a:gd name="T9" fmla="*/ 66 h 526"/>
                <a:gd name="T10" fmla="*/ 277 w 1169"/>
                <a:gd name="T11" fmla="*/ 82 h 526"/>
                <a:gd name="T12" fmla="*/ 267 w 1169"/>
                <a:gd name="T13" fmla="*/ 81 h 526"/>
                <a:gd name="T14" fmla="*/ 151 w 1169"/>
                <a:gd name="T15" fmla="*/ 36 h 526"/>
                <a:gd name="T16" fmla="*/ 40 w 1169"/>
                <a:gd name="T17" fmla="*/ 28 h 526"/>
                <a:gd name="T18" fmla="*/ 55 w 1169"/>
                <a:gd name="T19" fmla="*/ 105 h 526"/>
                <a:gd name="T20" fmla="*/ 121 w 1169"/>
                <a:gd name="T21" fmla="*/ 146 h 526"/>
                <a:gd name="T22" fmla="*/ 983 w 1169"/>
                <a:gd name="T23" fmla="*/ 460 h 526"/>
                <a:gd name="T24" fmla="*/ 1125 w 1169"/>
                <a:gd name="T25" fmla="*/ 425 h 526"/>
                <a:gd name="T26" fmla="*/ 1108 w 1169"/>
                <a:gd name="T27" fmla="*/ 405 h 526"/>
                <a:gd name="T28" fmla="*/ 919 w 1169"/>
                <a:gd name="T29" fmla="*/ 277 h 526"/>
                <a:gd name="T30" fmla="*/ 901 w 1169"/>
                <a:gd name="T31" fmla="*/ 267 h 526"/>
                <a:gd name="T32" fmla="*/ 898 w 1169"/>
                <a:gd name="T33" fmla="*/ 243 h 526"/>
                <a:gd name="T34" fmla="*/ 1076 w 1169"/>
                <a:gd name="T35" fmla="*/ 341 h 526"/>
                <a:gd name="T36" fmla="*/ 1130 w 1169"/>
                <a:gd name="T37" fmla="*/ 474 h 526"/>
                <a:gd name="T38" fmla="*/ 968 w 1169"/>
                <a:gd name="T39" fmla="*/ 497 h 526"/>
                <a:gd name="T40" fmla="*/ 766 w 1169"/>
                <a:gd name="T41" fmla="*/ 443 h 526"/>
                <a:gd name="T42" fmla="*/ 370 w 1169"/>
                <a:gd name="T43" fmla="*/ 301 h 526"/>
                <a:gd name="T44" fmla="*/ 184 w 1169"/>
                <a:gd name="T45" fmla="*/ 214 h 526"/>
                <a:gd name="T46" fmla="*/ 94 w 1169"/>
                <a:gd name="T47" fmla="*/ 166 h 526"/>
                <a:gd name="T48" fmla="*/ 20 w 1169"/>
                <a:gd name="T49" fmla="*/ 108 h 526"/>
                <a:gd name="T50" fmla="*/ 18 w 1169"/>
                <a:gd name="T51" fmla="*/ 3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0" h="606">
                  <a:moveTo>
                    <a:pt x="78" y="0"/>
                  </a:moveTo>
                  <a:cubicBezTo>
                    <a:pt x="81" y="0"/>
                    <a:pt x="85" y="0"/>
                    <a:pt x="88" y="0"/>
                  </a:cubicBezTo>
                  <a:cubicBezTo>
                    <a:pt x="97" y="0"/>
                    <a:pt x="107" y="1"/>
                    <a:pt x="117" y="2"/>
                  </a:cubicBezTo>
                  <a:cubicBezTo>
                    <a:pt x="158" y="6"/>
                    <a:pt x="200" y="14"/>
                    <a:pt x="240" y="27"/>
                  </a:cubicBezTo>
                  <a:cubicBezTo>
                    <a:pt x="247" y="29"/>
                    <a:pt x="253" y="32"/>
                    <a:pt x="260" y="34"/>
                  </a:cubicBezTo>
                  <a:lnTo>
                    <a:pt x="275" y="39"/>
                  </a:lnTo>
                  <a:lnTo>
                    <a:pt x="283" y="54"/>
                  </a:lnTo>
                  <a:cubicBezTo>
                    <a:pt x="287" y="59"/>
                    <a:pt x="290" y="65"/>
                    <a:pt x="294" y="71"/>
                  </a:cubicBezTo>
                  <a:cubicBezTo>
                    <a:pt x="298" y="76"/>
                    <a:pt x="302" y="82"/>
                    <a:pt x="306" y="88"/>
                  </a:cubicBezTo>
                  <a:lnTo>
                    <a:pt x="308" y="91"/>
                  </a:lnTo>
                  <a:lnTo>
                    <a:pt x="276" y="79"/>
                  </a:lnTo>
                  <a:cubicBezTo>
                    <a:pt x="241" y="66"/>
                    <a:pt x="208" y="52"/>
                    <a:pt x="173" y="38"/>
                  </a:cubicBezTo>
                  <a:cubicBezTo>
                    <a:pt x="141" y="26"/>
                    <a:pt x="70" y="2"/>
                    <a:pt x="40" y="29"/>
                  </a:cubicBezTo>
                  <a:cubicBezTo>
                    <a:pt x="10" y="54"/>
                    <a:pt x="38" y="100"/>
                    <a:pt x="58" y="121"/>
                  </a:cubicBezTo>
                  <a:cubicBezTo>
                    <a:pt x="80" y="143"/>
                    <a:pt x="108" y="157"/>
                    <a:pt x="137" y="170"/>
                  </a:cubicBezTo>
                  <a:cubicBezTo>
                    <a:pt x="468" y="324"/>
                    <a:pt x="819" y="436"/>
                    <a:pt x="1168" y="546"/>
                  </a:cubicBezTo>
                  <a:cubicBezTo>
                    <a:pt x="1204" y="558"/>
                    <a:pt x="1379" y="597"/>
                    <a:pt x="1338" y="504"/>
                  </a:cubicBezTo>
                  <a:cubicBezTo>
                    <a:pt x="1333" y="494"/>
                    <a:pt x="1326" y="487"/>
                    <a:pt x="1317" y="480"/>
                  </a:cubicBezTo>
                  <a:cubicBezTo>
                    <a:pt x="1265" y="428"/>
                    <a:pt x="1204" y="383"/>
                    <a:pt x="1138" y="349"/>
                  </a:cubicBezTo>
                  <a:lnTo>
                    <a:pt x="1128" y="344"/>
                  </a:lnTo>
                  <a:lnTo>
                    <a:pt x="1140" y="337"/>
                  </a:lnTo>
                  <a:cubicBezTo>
                    <a:pt x="1145" y="335"/>
                    <a:pt x="1149" y="332"/>
                    <a:pt x="1153" y="330"/>
                  </a:cubicBezTo>
                  <a:lnTo>
                    <a:pt x="1155" y="328"/>
                  </a:lnTo>
                  <a:lnTo>
                    <a:pt x="1176" y="339"/>
                  </a:lnTo>
                  <a:cubicBezTo>
                    <a:pt x="1211" y="359"/>
                    <a:pt x="1245" y="380"/>
                    <a:pt x="1279" y="403"/>
                  </a:cubicBezTo>
                  <a:cubicBezTo>
                    <a:pt x="1328" y="438"/>
                    <a:pt x="1390" y="500"/>
                    <a:pt x="1344" y="563"/>
                  </a:cubicBezTo>
                  <a:cubicBezTo>
                    <a:pt x="1298" y="625"/>
                    <a:pt x="1214" y="606"/>
                    <a:pt x="1150" y="590"/>
                  </a:cubicBezTo>
                  <a:cubicBezTo>
                    <a:pt x="1070" y="570"/>
                    <a:pt x="988" y="550"/>
                    <a:pt x="908" y="526"/>
                  </a:cubicBezTo>
                  <a:cubicBezTo>
                    <a:pt x="748" y="478"/>
                    <a:pt x="589" y="421"/>
                    <a:pt x="435" y="355"/>
                  </a:cubicBezTo>
                  <a:cubicBezTo>
                    <a:pt x="359" y="323"/>
                    <a:pt x="285" y="290"/>
                    <a:pt x="212" y="251"/>
                  </a:cubicBezTo>
                  <a:cubicBezTo>
                    <a:pt x="175" y="233"/>
                    <a:pt x="139" y="214"/>
                    <a:pt x="105" y="194"/>
                  </a:cubicBezTo>
                  <a:cubicBezTo>
                    <a:pt x="71" y="176"/>
                    <a:pt x="36" y="157"/>
                    <a:pt x="16" y="124"/>
                  </a:cubicBezTo>
                  <a:cubicBezTo>
                    <a:pt x="-2" y="97"/>
                    <a:pt x="-8" y="58"/>
                    <a:pt x="14" y="31"/>
                  </a:cubicBezTo>
                  <a:cubicBezTo>
                    <a:pt x="31" y="7"/>
                    <a:pt x="53" y="1"/>
                    <a:pt x="7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noAutofit/>
            </a:bodyPr>
            <a:lstStyle/>
            <a:p>
              <a:pPr algn="ctr"/>
              <a:endParaRPr lang="zh-CN" altLang="en-US" dirty="0">
                <a:solidFill>
                  <a:schemeClr val="dk1"/>
                </a:solidFill>
                <a:latin typeface="微软雅黑" panose="020B0503020204020204" charset="-122"/>
                <a:ea typeface="微软雅黑" panose="020B0503020204020204" charset="-122"/>
              </a:endParaRPr>
            </a:p>
          </p:txBody>
        </p:sp>
      </p:grpSp>
      <p:sp>
        <p:nvSpPr>
          <p:cNvPr id="2" name="内容占位符 6"/>
          <p:cNvSpPr>
            <a:spLocks noGrp="1"/>
          </p:cNvSpPr>
          <p:nvPr>
            <p:custDataLst>
              <p:tags r:id="rId15"/>
            </p:custDataLst>
          </p:nvPr>
        </p:nvSpPr>
        <p:spPr>
          <a:xfrm>
            <a:off x="4653795" y="2828315"/>
            <a:ext cx="2883734" cy="3324680"/>
          </a:xfrm>
          <a:prstGeom prst="rect">
            <a:avLst/>
          </a:prstGeom>
        </p:spPr>
        <p:txBody>
          <a:bodyPr vert="horz" lIns="91440" tIns="45720" rIns="91440" bIns="4572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dirty="0">
                <a:solidFill>
                  <a:schemeClr val="dk1">
                    <a:lumMod val="75000"/>
                    <a:lumOff val="25000"/>
                  </a:schemeClr>
                </a:solidFill>
                <a:uFillTx/>
                <a:latin typeface="微软雅黑" panose="020B0503020204020204" charset="-122"/>
                <a:cs typeface="微软雅黑" panose="020B0503020204020204" charset="-122"/>
                <a:sym typeface="+mn-ea"/>
              </a:rPr>
              <a:t>Поддерживаемые протоколы: Включает HTTP, FTP, SSH, Telnet, SMB, RDP и другие.</a:t>
            </a:r>
            <a:endParaRPr lang="zh-CN" altLang="en-US" sz="2000" dirty="0">
              <a:solidFill>
                <a:schemeClr val="dk1">
                  <a:lumMod val="75000"/>
                  <a:lumOff val="25000"/>
                </a:schemeClr>
              </a:solidFill>
              <a:uFillTx/>
              <a:latin typeface="微软雅黑" panose="020B0503020204020204" charset="-122"/>
              <a:cs typeface="微软雅黑" panose="020B0503020204020204" charset="-122"/>
              <a:sym typeface="+mn-ea"/>
            </a:endParaRPr>
          </a:p>
        </p:txBody>
      </p:sp>
      <p:grpSp>
        <p:nvGrpSpPr>
          <p:cNvPr id="4" name="组合 3"/>
          <p:cNvGrpSpPr/>
          <p:nvPr>
            <p:custDataLst>
              <p:tags r:id="rId16"/>
            </p:custDataLst>
          </p:nvPr>
        </p:nvGrpSpPr>
        <p:grpSpPr>
          <a:xfrm>
            <a:off x="5286133" y="1619095"/>
            <a:ext cx="1621086" cy="1046909"/>
            <a:chOff x="1220" y="4282"/>
            <a:chExt cx="1763" cy="1138"/>
          </a:xfrm>
        </p:grpSpPr>
        <p:sp>
          <p:nvSpPr>
            <p:cNvPr id="5" name="Freeform 684"/>
            <p:cNvSpPr/>
            <p:nvPr>
              <p:custDataLst>
                <p:tags r:id="rId17"/>
              </p:custDataLst>
            </p:nvPr>
          </p:nvSpPr>
          <p:spPr bwMode="auto">
            <a:xfrm>
              <a:off x="1425" y="4282"/>
              <a:ext cx="990" cy="973"/>
            </a:xfrm>
            <a:custGeom>
              <a:avLst/>
              <a:gdLst>
                <a:gd name="T0" fmla="*/ 544 w 698"/>
                <a:gd name="T1" fmla="*/ 617 h 687"/>
                <a:gd name="T2" fmla="*/ 659 w 698"/>
                <a:gd name="T3" fmla="*/ 496 h 687"/>
                <a:gd name="T4" fmla="*/ 670 w 698"/>
                <a:gd name="T5" fmla="*/ 232 h 687"/>
                <a:gd name="T6" fmla="*/ 341 w 698"/>
                <a:gd name="T7" fmla="*/ 4 h 687"/>
                <a:gd name="T8" fmla="*/ 94 w 698"/>
                <a:gd name="T9" fmla="*/ 114 h 687"/>
                <a:gd name="T10" fmla="*/ 95 w 698"/>
                <a:gd name="T11" fmla="*/ 514 h 687"/>
                <a:gd name="T12" fmla="*/ 544 w 698"/>
                <a:gd name="T13" fmla="*/ 617 h 687"/>
              </a:gdLst>
              <a:ahLst/>
              <a:cxnLst>
                <a:cxn ang="0">
                  <a:pos x="T0" y="T1"/>
                </a:cxn>
                <a:cxn ang="0">
                  <a:pos x="T2" y="T3"/>
                </a:cxn>
                <a:cxn ang="0">
                  <a:pos x="T4" y="T5"/>
                </a:cxn>
                <a:cxn ang="0">
                  <a:pos x="T6" y="T7"/>
                </a:cxn>
                <a:cxn ang="0">
                  <a:pos x="T8" y="T9"/>
                </a:cxn>
                <a:cxn ang="0">
                  <a:pos x="T10" y="T11"/>
                </a:cxn>
                <a:cxn ang="0">
                  <a:pos x="T12" y="T13"/>
                </a:cxn>
              </a:cxnLst>
              <a:rect l="0" t="0" r="r" b="b"/>
              <a:pathLst>
                <a:path w="698" h="687">
                  <a:moveTo>
                    <a:pt x="544" y="617"/>
                  </a:moveTo>
                  <a:cubicBezTo>
                    <a:pt x="591" y="594"/>
                    <a:pt x="636" y="544"/>
                    <a:pt x="659" y="496"/>
                  </a:cubicBezTo>
                  <a:cubicBezTo>
                    <a:pt x="696" y="420"/>
                    <a:pt x="698" y="311"/>
                    <a:pt x="670" y="232"/>
                  </a:cubicBezTo>
                  <a:cubicBezTo>
                    <a:pt x="621" y="96"/>
                    <a:pt x="482" y="9"/>
                    <a:pt x="341" y="4"/>
                  </a:cubicBezTo>
                  <a:cubicBezTo>
                    <a:pt x="246" y="0"/>
                    <a:pt x="148" y="33"/>
                    <a:pt x="94" y="114"/>
                  </a:cubicBezTo>
                  <a:cubicBezTo>
                    <a:pt x="12" y="237"/>
                    <a:pt x="0" y="397"/>
                    <a:pt x="95" y="514"/>
                  </a:cubicBezTo>
                  <a:cubicBezTo>
                    <a:pt x="195" y="636"/>
                    <a:pt x="400" y="687"/>
                    <a:pt x="544" y="6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6" name="Freeform 1696"/>
            <p:cNvSpPr/>
            <p:nvPr>
              <p:custDataLst>
                <p:tags r:id="rId18"/>
              </p:custDataLst>
            </p:nvPr>
          </p:nvSpPr>
          <p:spPr bwMode="auto">
            <a:xfrm>
              <a:off x="1223" y="4993"/>
              <a:ext cx="158" cy="159"/>
            </a:xfrm>
            <a:custGeom>
              <a:avLst/>
              <a:gdLst>
                <a:gd name="T0" fmla="*/ 284 w 289"/>
                <a:gd name="T1" fmla="*/ 94 h 291"/>
                <a:gd name="T2" fmla="*/ 273 w 289"/>
                <a:gd name="T3" fmla="*/ 75 h 291"/>
                <a:gd name="T4" fmla="*/ 183 w 289"/>
                <a:gd name="T5" fmla="*/ 99 h 291"/>
                <a:gd name="T6" fmla="*/ 177 w 289"/>
                <a:gd name="T7" fmla="*/ 75 h 291"/>
                <a:gd name="T8" fmla="*/ 162 w 289"/>
                <a:gd name="T9" fmla="*/ 10 h 291"/>
                <a:gd name="T10" fmla="*/ 142 w 289"/>
                <a:gd name="T11" fmla="*/ 10 h 291"/>
                <a:gd name="T12" fmla="*/ 119 w 289"/>
                <a:gd name="T13" fmla="*/ 117 h 291"/>
                <a:gd name="T14" fmla="*/ 39 w 289"/>
                <a:gd name="T15" fmla="*/ 136 h 291"/>
                <a:gd name="T16" fmla="*/ 1 w 289"/>
                <a:gd name="T17" fmla="*/ 168 h 291"/>
                <a:gd name="T18" fmla="*/ 40 w 289"/>
                <a:gd name="T19" fmla="*/ 185 h 291"/>
                <a:gd name="T20" fmla="*/ 113 w 289"/>
                <a:gd name="T21" fmla="*/ 177 h 291"/>
                <a:gd name="T22" fmla="*/ 94 w 289"/>
                <a:gd name="T23" fmla="*/ 269 h 291"/>
                <a:gd name="T24" fmla="*/ 114 w 289"/>
                <a:gd name="T25" fmla="*/ 281 h 291"/>
                <a:gd name="T26" fmla="*/ 157 w 289"/>
                <a:gd name="T27" fmla="*/ 222 h 291"/>
                <a:gd name="T28" fmla="*/ 174 w 289"/>
                <a:gd name="T29" fmla="*/ 199 h 291"/>
                <a:gd name="T30" fmla="*/ 199 w 289"/>
                <a:gd name="T31" fmla="*/ 233 h 291"/>
                <a:gd name="T32" fmla="*/ 247 w 289"/>
                <a:gd name="T33" fmla="*/ 252 h 291"/>
                <a:gd name="T34" fmla="*/ 219 w 289"/>
                <a:gd name="T35" fmla="*/ 160 h 291"/>
                <a:gd name="T36" fmla="*/ 240 w 289"/>
                <a:gd name="T37" fmla="*/ 143 h 291"/>
                <a:gd name="T38" fmla="*/ 284 w 289"/>
                <a:gd name="T39" fmla="*/ 9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291">
                  <a:moveTo>
                    <a:pt x="284" y="94"/>
                  </a:moveTo>
                  <a:cubicBezTo>
                    <a:pt x="289" y="86"/>
                    <a:pt x="282" y="74"/>
                    <a:pt x="273" y="75"/>
                  </a:cubicBezTo>
                  <a:cubicBezTo>
                    <a:pt x="248" y="77"/>
                    <a:pt x="206" y="81"/>
                    <a:pt x="183" y="99"/>
                  </a:cubicBezTo>
                  <a:cubicBezTo>
                    <a:pt x="182" y="91"/>
                    <a:pt x="179" y="84"/>
                    <a:pt x="177" y="75"/>
                  </a:cubicBezTo>
                  <a:cubicBezTo>
                    <a:pt x="173" y="54"/>
                    <a:pt x="169" y="31"/>
                    <a:pt x="162" y="10"/>
                  </a:cubicBezTo>
                  <a:cubicBezTo>
                    <a:pt x="159" y="0"/>
                    <a:pt x="146" y="0"/>
                    <a:pt x="142" y="10"/>
                  </a:cubicBezTo>
                  <a:cubicBezTo>
                    <a:pt x="132" y="42"/>
                    <a:pt x="115" y="81"/>
                    <a:pt x="119" y="117"/>
                  </a:cubicBezTo>
                  <a:cubicBezTo>
                    <a:pt x="92" y="117"/>
                    <a:pt x="64" y="125"/>
                    <a:pt x="39" y="136"/>
                  </a:cubicBezTo>
                  <a:cubicBezTo>
                    <a:pt x="26" y="142"/>
                    <a:pt x="0" y="149"/>
                    <a:pt x="1" y="168"/>
                  </a:cubicBezTo>
                  <a:cubicBezTo>
                    <a:pt x="1" y="188"/>
                    <a:pt x="26" y="185"/>
                    <a:pt x="40" y="185"/>
                  </a:cubicBezTo>
                  <a:cubicBezTo>
                    <a:pt x="63" y="185"/>
                    <a:pt x="93" y="191"/>
                    <a:pt x="113" y="177"/>
                  </a:cubicBezTo>
                  <a:cubicBezTo>
                    <a:pt x="97" y="201"/>
                    <a:pt x="97" y="242"/>
                    <a:pt x="94" y="269"/>
                  </a:cubicBezTo>
                  <a:cubicBezTo>
                    <a:pt x="92" y="280"/>
                    <a:pt x="105" y="291"/>
                    <a:pt x="114" y="281"/>
                  </a:cubicBezTo>
                  <a:cubicBezTo>
                    <a:pt x="130" y="263"/>
                    <a:pt x="143" y="242"/>
                    <a:pt x="157" y="222"/>
                  </a:cubicBezTo>
                  <a:cubicBezTo>
                    <a:pt x="161" y="216"/>
                    <a:pt x="168" y="208"/>
                    <a:pt x="174" y="199"/>
                  </a:cubicBezTo>
                  <a:cubicBezTo>
                    <a:pt x="180" y="212"/>
                    <a:pt x="187" y="223"/>
                    <a:pt x="199" y="233"/>
                  </a:cubicBezTo>
                  <a:cubicBezTo>
                    <a:pt x="211" y="244"/>
                    <a:pt x="230" y="259"/>
                    <a:pt x="247" y="252"/>
                  </a:cubicBezTo>
                  <a:cubicBezTo>
                    <a:pt x="282" y="239"/>
                    <a:pt x="243" y="187"/>
                    <a:pt x="219" y="160"/>
                  </a:cubicBezTo>
                  <a:cubicBezTo>
                    <a:pt x="227" y="155"/>
                    <a:pt x="233" y="149"/>
                    <a:pt x="240" y="143"/>
                  </a:cubicBezTo>
                  <a:cubicBezTo>
                    <a:pt x="256" y="129"/>
                    <a:pt x="272" y="112"/>
                    <a:pt x="284" y="94"/>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7" name="Freeform 1698"/>
            <p:cNvSpPr/>
            <p:nvPr>
              <p:custDataLst>
                <p:tags r:id="rId19"/>
              </p:custDataLst>
            </p:nvPr>
          </p:nvSpPr>
          <p:spPr bwMode="auto">
            <a:xfrm>
              <a:off x="2340" y="5300"/>
              <a:ext cx="120" cy="120"/>
            </a:xfrm>
            <a:custGeom>
              <a:avLst/>
              <a:gdLst>
                <a:gd name="T0" fmla="*/ 328 w 347"/>
                <a:gd name="T1" fmla="*/ 125 h 365"/>
                <a:gd name="T2" fmla="*/ 243 w 347"/>
                <a:gd name="T3" fmla="*/ 152 h 365"/>
                <a:gd name="T4" fmla="*/ 262 w 347"/>
                <a:gd name="T5" fmla="*/ 17 h 365"/>
                <a:gd name="T6" fmla="*/ 246 w 347"/>
                <a:gd name="T7" fmla="*/ 10 h 365"/>
                <a:gd name="T8" fmla="*/ 201 w 347"/>
                <a:gd name="T9" fmla="*/ 96 h 365"/>
                <a:gd name="T10" fmla="*/ 168 w 347"/>
                <a:gd name="T11" fmla="*/ 163 h 365"/>
                <a:gd name="T12" fmla="*/ 103 w 347"/>
                <a:gd name="T13" fmla="*/ 154 h 365"/>
                <a:gd name="T14" fmla="*/ 17 w 347"/>
                <a:gd name="T15" fmla="*/ 151 h 365"/>
                <a:gd name="T16" fmla="*/ 10 w 347"/>
                <a:gd name="T17" fmla="*/ 174 h 365"/>
                <a:gd name="T18" fmla="*/ 84 w 347"/>
                <a:gd name="T19" fmla="*/ 216 h 365"/>
                <a:gd name="T20" fmla="*/ 110 w 347"/>
                <a:gd name="T21" fmla="*/ 231 h 365"/>
                <a:gd name="T22" fmla="*/ 61 w 347"/>
                <a:gd name="T23" fmla="*/ 344 h 365"/>
                <a:gd name="T24" fmla="*/ 77 w 347"/>
                <a:gd name="T25" fmla="*/ 357 h 365"/>
                <a:gd name="T26" fmla="*/ 143 w 347"/>
                <a:gd name="T27" fmla="*/ 296 h 365"/>
                <a:gd name="T28" fmla="*/ 178 w 347"/>
                <a:gd name="T29" fmla="*/ 268 h 365"/>
                <a:gd name="T30" fmla="*/ 243 w 347"/>
                <a:gd name="T31" fmla="*/ 351 h 365"/>
                <a:gd name="T32" fmla="*/ 264 w 347"/>
                <a:gd name="T33" fmla="*/ 339 h 365"/>
                <a:gd name="T34" fmla="*/ 248 w 347"/>
                <a:gd name="T35" fmla="*/ 274 h 365"/>
                <a:gd name="T36" fmla="*/ 239 w 347"/>
                <a:gd name="T37" fmla="*/ 244 h 365"/>
                <a:gd name="T38" fmla="*/ 265 w 347"/>
                <a:gd name="T39" fmla="*/ 218 h 365"/>
                <a:gd name="T40" fmla="*/ 340 w 347"/>
                <a:gd name="T41" fmla="*/ 145 h 365"/>
                <a:gd name="T42" fmla="*/ 328 w 347"/>
                <a:gd name="T43" fmla="*/ 12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7" h="365">
                  <a:moveTo>
                    <a:pt x="328" y="125"/>
                  </a:moveTo>
                  <a:cubicBezTo>
                    <a:pt x="302" y="134"/>
                    <a:pt x="271" y="140"/>
                    <a:pt x="243" y="152"/>
                  </a:cubicBezTo>
                  <a:cubicBezTo>
                    <a:pt x="252" y="108"/>
                    <a:pt x="256" y="62"/>
                    <a:pt x="262" y="17"/>
                  </a:cubicBezTo>
                  <a:cubicBezTo>
                    <a:pt x="264" y="8"/>
                    <a:pt x="251" y="0"/>
                    <a:pt x="246" y="10"/>
                  </a:cubicBezTo>
                  <a:cubicBezTo>
                    <a:pt x="201" y="96"/>
                    <a:pt x="201" y="96"/>
                    <a:pt x="201" y="96"/>
                  </a:cubicBezTo>
                  <a:cubicBezTo>
                    <a:pt x="189" y="118"/>
                    <a:pt x="175" y="139"/>
                    <a:pt x="168" y="163"/>
                  </a:cubicBezTo>
                  <a:cubicBezTo>
                    <a:pt x="148" y="151"/>
                    <a:pt x="125" y="154"/>
                    <a:pt x="103" y="154"/>
                  </a:cubicBezTo>
                  <a:cubicBezTo>
                    <a:pt x="74" y="153"/>
                    <a:pt x="45" y="151"/>
                    <a:pt x="17" y="151"/>
                  </a:cubicBezTo>
                  <a:cubicBezTo>
                    <a:pt x="4" y="150"/>
                    <a:pt x="0" y="168"/>
                    <a:pt x="10" y="174"/>
                  </a:cubicBezTo>
                  <a:cubicBezTo>
                    <a:pt x="35" y="188"/>
                    <a:pt x="60" y="202"/>
                    <a:pt x="84" y="216"/>
                  </a:cubicBezTo>
                  <a:cubicBezTo>
                    <a:pt x="93" y="221"/>
                    <a:pt x="101" y="226"/>
                    <a:pt x="110" y="231"/>
                  </a:cubicBezTo>
                  <a:cubicBezTo>
                    <a:pt x="92" y="268"/>
                    <a:pt x="77" y="307"/>
                    <a:pt x="61" y="344"/>
                  </a:cubicBezTo>
                  <a:cubicBezTo>
                    <a:pt x="56" y="355"/>
                    <a:pt x="68" y="365"/>
                    <a:pt x="77" y="357"/>
                  </a:cubicBezTo>
                  <a:cubicBezTo>
                    <a:pt x="99" y="337"/>
                    <a:pt x="121" y="316"/>
                    <a:pt x="143" y="296"/>
                  </a:cubicBezTo>
                  <a:cubicBezTo>
                    <a:pt x="154" y="286"/>
                    <a:pt x="166" y="276"/>
                    <a:pt x="178" y="268"/>
                  </a:cubicBezTo>
                  <a:cubicBezTo>
                    <a:pt x="173" y="272"/>
                    <a:pt x="239" y="346"/>
                    <a:pt x="243" y="351"/>
                  </a:cubicBezTo>
                  <a:cubicBezTo>
                    <a:pt x="252" y="361"/>
                    <a:pt x="267" y="351"/>
                    <a:pt x="264" y="339"/>
                  </a:cubicBezTo>
                  <a:cubicBezTo>
                    <a:pt x="259" y="317"/>
                    <a:pt x="254" y="296"/>
                    <a:pt x="248" y="274"/>
                  </a:cubicBezTo>
                  <a:cubicBezTo>
                    <a:pt x="245" y="264"/>
                    <a:pt x="243" y="253"/>
                    <a:pt x="239" y="244"/>
                  </a:cubicBezTo>
                  <a:cubicBezTo>
                    <a:pt x="248" y="235"/>
                    <a:pt x="256" y="226"/>
                    <a:pt x="265" y="218"/>
                  </a:cubicBezTo>
                  <a:cubicBezTo>
                    <a:pt x="290" y="194"/>
                    <a:pt x="316" y="171"/>
                    <a:pt x="340" y="145"/>
                  </a:cubicBezTo>
                  <a:cubicBezTo>
                    <a:pt x="347" y="137"/>
                    <a:pt x="340" y="121"/>
                    <a:pt x="328" y="125"/>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8" name="Freeform 1701"/>
            <p:cNvSpPr/>
            <p:nvPr>
              <p:custDataLst>
                <p:tags r:id="rId20"/>
              </p:custDataLst>
            </p:nvPr>
          </p:nvSpPr>
          <p:spPr bwMode="auto">
            <a:xfrm>
              <a:off x="2535" y="4610"/>
              <a:ext cx="132" cy="121"/>
            </a:xfrm>
            <a:custGeom>
              <a:avLst/>
              <a:gdLst>
                <a:gd name="T0" fmla="*/ 306 w 323"/>
                <a:gd name="T1" fmla="*/ 208 h 298"/>
                <a:gd name="T2" fmla="*/ 313 w 323"/>
                <a:gd name="T3" fmla="*/ 190 h 298"/>
                <a:gd name="T4" fmla="*/ 239 w 323"/>
                <a:gd name="T5" fmla="*/ 148 h 298"/>
                <a:gd name="T6" fmla="*/ 268 w 323"/>
                <a:gd name="T7" fmla="*/ 117 h 298"/>
                <a:gd name="T8" fmla="*/ 320 w 323"/>
                <a:gd name="T9" fmla="*/ 57 h 298"/>
                <a:gd name="T10" fmla="*/ 311 w 323"/>
                <a:gd name="T11" fmla="*/ 46 h 298"/>
                <a:gd name="T12" fmla="*/ 310 w 323"/>
                <a:gd name="T13" fmla="*/ 46 h 298"/>
                <a:gd name="T14" fmla="*/ 309 w 323"/>
                <a:gd name="T15" fmla="*/ 47 h 298"/>
                <a:gd name="T16" fmla="*/ 309 w 323"/>
                <a:gd name="T17" fmla="*/ 47 h 298"/>
                <a:gd name="T18" fmla="*/ 308 w 323"/>
                <a:gd name="T19" fmla="*/ 47 h 298"/>
                <a:gd name="T20" fmla="*/ 300 w 323"/>
                <a:gd name="T21" fmla="*/ 52 h 298"/>
                <a:gd name="T22" fmla="*/ 186 w 323"/>
                <a:gd name="T23" fmla="*/ 99 h 298"/>
                <a:gd name="T24" fmla="*/ 130 w 323"/>
                <a:gd name="T25" fmla="*/ 14 h 298"/>
                <a:gd name="T26" fmla="*/ 112 w 323"/>
                <a:gd name="T27" fmla="*/ 70 h 298"/>
                <a:gd name="T28" fmla="*/ 117 w 323"/>
                <a:gd name="T29" fmla="*/ 110 h 298"/>
                <a:gd name="T30" fmla="*/ 9 w 323"/>
                <a:gd name="T31" fmla="*/ 140 h 298"/>
                <a:gd name="T32" fmla="*/ 12 w 323"/>
                <a:gd name="T33" fmla="*/ 162 h 298"/>
                <a:gd name="T34" fmla="*/ 92 w 323"/>
                <a:gd name="T35" fmla="*/ 176 h 298"/>
                <a:gd name="T36" fmla="*/ 135 w 323"/>
                <a:gd name="T37" fmla="*/ 184 h 298"/>
                <a:gd name="T38" fmla="*/ 137 w 323"/>
                <a:gd name="T39" fmla="*/ 186 h 298"/>
                <a:gd name="T40" fmla="*/ 137 w 323"/>
                <a:gd name="T41" fmla="*/ 186 h 298"/>
                <a:gd name="T42" fmla="*/ 136 w 323"/>
                <a:gd name="T43" fmla="*/ 286 h 298"/>
                <a:gd name="T44" fmla="*/ 163 w 323"/>
                <a:gd name="T45" fmla="*/ 289 h 298"/>
                <a:gd name="T46" fmla="*/ 202 w 323"/>
                <a:gd name="T47" fmla="*/ 221 h 298"/>
                <a:gd name="T48" fmla="*/ 210 w 323"/>
                <a:gd name="T49" fmla="*/ 208 h 298"/>
                <a:gd name="T50" fmla="*/ 217 w 323"/>
                <a:gd name="T51" fmla="*/ 209 h 298"/>
                <a:gd name="T52" fmla="*/ 306 w 323"/>
                <a:gd name="T53" fmla="*/ 20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298">
                  <a:moveTo>
                    <a:pt x="306" y="208"/>
                  </a:moveTo>
                  <a:cubicBezTo>
                    <a:pt x="314" y="208"/>
                    <a:pt x="319" y="196"/>
                    <a:pt x="313" y="190"/>
                  </a:cubicBezTo>
                  <a:cubicBezTo>
                    <a:pt x="294" y="172"/>
                    <a:pt x="267" y="155"/>
                    <a:pt x="239" y="148"/>
                  </a:cubicBezTo>
                  <a:cubicBezTo>
                    <a:pt x="249" y="138"/>
                    <a:pt x="258" y="127"/>
                    <a:pt x="268" y="117"/>
                  </a:cubicBezTo>
                  <a:cubicBezTo>
                    <a:pt x="286" y="98"/>
                    <a:pt x="307" y="80"/>
                    <a:pt x="320" y="57"/>
                  </a:cubicBezTo>
                  <a:cubicBezTo>
                    <a:pt x="323" y="50"/>
                    <a:pt x="317" y="43"/>
                    <a:pt x="311" y="46"/>
                  </a:cubicBezTo>
                  <a:cubicBezTo>
                    <a:pt x="311" y="46"/>
                    <a:pt x="310" y="46"/>
                    <a:pt x="310" y="46"/>
                  </a:cubicBezTo>
                  <a:cubicBezTo>
                    <a:pt x="310" y="46"/>
                    <a:pt x="309" y="47"/>
                    <a:pt x="309" y="47"/>
                  </a:cubicBezTo>
                  <a:cubicBezTo>
                    <a:pt x="309" y="47"/>
                    <a:pt x="309" y="47"/>
                    <a:pt x="309" y="47"/>
                  </a:cubicBezTo>
                  <a:cubicBezTo>
                    <a:pt x="309" y="47"/>
                    <a:pt x="308" y="47"/>
                    <a:pt x="308" y="47"/>
                  </a:cubicBezTo>
                  <a:cubicBezTo>
                    <a:pt x="306" y="49"/>
                    <a:pt x="303" y="51"/>
                    <a:pt x="300" y="52"/>
                  </a:cubicBezTo>
                  <a:cubicBezTo>
                    <a:pt x="265" y="74"/>
                    <a:pt x="221" y="77"/>
                    <a:pt x="186" y="99"/>
                  </a:cubicBezTo>
                  <a:cubicBezTo>
                    <a:pt x="184" y="57"/>
                    <a:pt x="166" y="0"/>
                    <a:pt x="130" y="14"/>
                  </a:cubicBezTo>
                  <a:cubicBezTo>
                    <a:pt x="108" y="23"/>
                    <a:pt x="110" y="51"/>
                    <a:pt x="112" y="70"/>
                  </a:cubicBezTo>
                  <a:cubicBezTo>
                    <a:pt x="113" y="84"/>
                    <a:pt x="115" y="97"/>
                    <a:pt x="117" y="110"/>
                  </a:cubicBezTo>
                  <a:cubicBezTo>
                    <a:pt x="79" y="109"/>
                    <a:pt x="41" y="121"/>
                    <a:pt x="9" y="140"/>
                  </a:cubicBezTo>
                  <a:cubicBezTo>
                    <a:pt x="0" y="145"/>
                    <a:pt x="0" y="162"/>
                    <a:pt x="12" y="162"/>
                  </a:cubicBezTo>
                  <a:cubicBezTo>
                    <a:pt x="39" y="162"/>
                    <a:pt x="66" y="171"/>
                    <a:pt x="92" y="176"/>
                  </a:cubicBezTo>
                  <a:cubicBezTo>
                    <a:pt x="106" y="179"/>
                    <a:pt x="121" y="183"/>
                    <a:pt x="135" y="184"/>
                  </a:cubicBezTo>
                  <a:cubicBezTo>
                    <a:pt x="135" y="185"/>
                    <a:pt x="136" y="186"/>
                    <a:pt x="137" y="186"/>
                  </a:cubicBezTo>
                  <a:cubicBezTo>
                    <a:pt x="137" y="186"/>
                    <a:pt x="137" y="186"/>
                    <a:pt x="137" y="186"/>
                  </a:cubicBezTo>
                  <a:cubicBezTo>
                    <a:pt x="125" y="219"/>
                    <a:pt x="124" y="251"/>
                    <a:pt x="136" y="286"/>
                  </a:cubicBezTo>
                  <a:cubicBezTo>
                    <a:pt x="140" y="297"/>
                    <a:pt x="157" y="298"/>
                    <a:pt x="163" y="289"/>
                  </a:cubicBezTo>
                  <a:cubicBezTo>
                    <a:pt x="176" y="266"/>
                    <a:pt x="189" y="244"/>
                    <a:pt x="202" y="221"/>
                  </a:cubicBezTo>
                  <a:cubicBezTo>
                    <a:pt x="205" y="217"/>
                    <a:pt x="208" y="213"/>
                    <a:pt x="210" y="208"/>
                  </a:cubicBezTo>
                  <a:cubicBezTo>
                    <a:pt x="212" y="208"/>
                    <a:pt x="215" y="209"/>
                    <a:pt x="217" y="209"/>
                  </a:cubicBezTo>
                  <a:cubicBezTo>
                    <a:pt x="247" y="212"/>
                    <a:pt x="276" y="212"/>
                    <a:pt x="306" y="208"/>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10" name="Freeform 1702"/>
            <p:cNvSpPr/>
            <p:nvPr>
              <p:custDataLst>
                <p:tags r:id="rId21"/>
              </p:custDataLst>
            </p:nvPr>
          </p:nvSpPr>
          <p:spPr bwMode="auto">
            <a:xfrm>
              <a:off x="2863" y="4862"/>
              <a:ext cx="120" cy="131"/>
            </a:xfrm>
            <a:custGeom>
              <a:avLst/>
              <a:gdLst>
                <a:gd name="T0" fmla="*/ 67 w 293"/>
                <a:gd name="T1" fmla="*/ 296 h 336"/>
                <a:gd name="T2" fmla="*/ 84 w 293"/>
                <a:gd name="T3" fmla="*/ 305 h 336"/>
                <a:gd name="T4" fmla="*/ 136 w 293"/>
                <a:gd name="T5" fmla="*/ 238 h 336"/>
                <a:gd name="T6" fmla="*/ 162 w 293"/>
                <a:gd name="T7" fmla="*/ 271 h 336"/>
                <a:gd name="T8" fmla="*/ 214 w 293"/>
                <a:gd name="T9" fmla="*/ 331 h 336"/>
                <a:gd name="T10" fmla="*/ 226 w 293"/>
                <a:gd name="T11" fmla="*/ 324 h 336"/>
                <a:gd name="T12" fmla="*/ 227 w 293"/>
                <a:gd name="T13" fmla="*/ 324 h 336"/>
                <a:gd name="T14" fmla="*/ 226 w 293"/>
                <a:gd name="T15" fmla="*/ 322 h 336"/>
                <a:gd name="T16" fmla="*/ 226 w 293"/>
                <a:gd name="T17" fmla="*/ 322 h 336"/>
                <a:gd name="T18" fmla="*/ 226 w 293"/>
                <a:gd name="T19" fmla="*/ 322 h 336"/>
                <a:gd name="T20" fmla="*/ 222 w 293"/>
                <a:gd name="T21" fmla="*/ 313 h 336"/>
                <a:gd name="T22" fmla="*/ 193 w 293"/>
                <a:gd name="T23" fmla="*/ 193 h 336"/>
                <a:gd name="T24" fmla="*/ 285 w 293"/>
                <a:gd name="T25" fmla="*/ 150 h 336"/>
                <a:gd name="T26" fmla="*/ 232 w 293"/>
                <a:gd name="T27" fmla="*/ 124 h 336"/>
                <a:gd name="T28" fmla="*/ 192 w 293"/>
                <a:gd name="T29" fmla="*/ 123 h 336"/>
                <a:gd name="T30" fmla="*/ 179 w 293"/>
                <a:gd name="T31" fmla="*/ 12 h 336"/>
                <a:gd name="T32" fmla="*/ 157 w 293"/>
                <a:gd name="T33" fmla="*/ 12 h 336"/>
                <a:gd name="T34" fmla="*/ 130 w 293"/>
                <a:gd name="T35" fmla="*/ 89 h 336"/>
                <a:gd name="T36" fmla="*/ 116 w 293"/>
                <a:gd name="T37" fmla="*/ 130 h 336"/>
                <a:gd name="T38" fmla="*/ 114 w 293"/>
                <a:gd name="T39" fmla="*/ 131 h 336"/>
                <a:gd name="T40" fmla="*/ 114 w 293"/>
                <a:gd name="T41" fmla="*/ 131 h 336"/>
                <a:gd name="T42" fmla="*/ 15 w 293"/>
                <a:gd name="T43" fmla="*/ 116 h 336"/>
                <a:gd name="T44" fmla="*/ 9 w 293"/>
                <a:gd name="T45" fmla="*/ 141 h 336"/>
                <a:gd name="T46" fmla="*/ 69 w 293"/>
                <a:gd name="T47" fmla="*/ 191 h 336"/>
                <a:gd name="T48" fmla="*/ 81 w 293"/>
                <a:gd name="T49" fmla="*/ 201 h 336"/>
                <a:gd name="T50" fmla="*/ 80 w 293"/>
                <a:gd name="T51" fmla="*/ 207 h 336"/>
                <a:gd name="T52" fmla="*/ 67 w 293"/>
                <a:gd name="T53" fmla="*/ 2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3" h="336">
                  <a:moveTo>
                    <a:pt x="67" y="296"/>
                  </a:moveTo>
                  <a:cubicBezTo>
                    <a:pt x="66" y="304"/>
                    <a:pt x="77" y="311"/>
                    <a:pt x="84" y="305"/>
                  </a:cubicBezTo>
                  <a:cubicBezTo>
                    <a:pt x="105" y="289"/>
                    <a:pt x="125" y="265"/>
                    <a:pt x="136" y="238"/>
                  </a:cubicBezTo>
                  <a:cubicBezTo>
                    <a:pt x="144" y="249"/>
                    <a:pt x="154" y="260"/>
                    <a:pt x="162" y="271"/>
                  </a:cubicBezTo>
                  <a:cubicBezTo>
                    <a:pt x="178" y="292"/>
                    <a:pt x="193" y="315"/>
                    <a:pt x="214" y="331"/>
                  </a:cubicBezTo>
                  <a:cubicBezTo>
                    <a:pt x="220" y="336"/>
                    <a:pt x="228" y="331"/>
                    <a:pt x="226" y="324"/>
                  </a:cubicBezTo>
                  <a:cubicBezTo>
                    <a:pt x="226" y="324"/>
                    <a:pt x="227" y="324"/>
                    <a:pt x="227" y="324"/>
                  </a:cubicBezTo>
                  <a:cubicBezTo>
                    <a:pt x="226" y="324"/>
                    <a:pt x="226" y="323"/>
                    <a:pt x="226" y="322"/>
                  </a:cubicBezTo>
                  <a:cubicBezTo>
                    <a:pt x="226" y="322"/>
                    <a:pt x="226" y="322"/>
                    <a:pt x="226" y="322"/>
                  </a:cubicBezTo>
                  <a:cubicBezTo>
                    <a:pt x="226" y="322"/>
                    <a:pt x="226" y="322"/>
                    <a:pt x="226" y="322"/>
                  </a:cubicBezTo>
                  <a:cubicBezTo>
                    <a:pt x="224" y="319"/>
                    <a:pt x="223" y="316"/>
                    <a:pt x="222" y="313"/>
                  </a:cubicBezTo>
                  <a:cubicBezTo>
                    <a:pt x="206" y="275"/>
                    <a:pt x="209" y="231"/>
                    <a:pt x="193" y="193"/>
                  </a:cubicBezTo>
                  <a:cubicBezTo>
                    <a:pt x="235" y="198"/>
                    <a:pt x="293" y="188"/>
                    <a:pt x="285" y="150"/>
                  </a:cubicBezTo>
                  <a:cubicBezTo>
                    <a:pt x="280" y="127"/>
                    <a:pt x="251" y="125"/>
                    <a:pt x="232" y="124"/>
                  </a:cubicBezTo>
                  <a:cubicBezTo>
                    <a:pt x="219" y="123"/>
                    <a:pt x="205" y="123"/>
                    <a:pt x="192" y="123"/>
                  </a:cubicBezTo>
                  <a:cubicBezTo>
                    <a:pt x="199" y="86"/>
                    <a:pt x="193" y="46"/>
                    <a:pt x="179" y="12"/>
                  </a:cubicBezTo>
                  <a:cubicBezTo>
                    <a:pt x="175" y="2"/>
                    <a:pt x="159" y="0"/>
                    <a:pt x="157" y="12"/>
                  </a:cubicBezTo>
                  <a:cubicBezTo>
                    <a:pt x="153" y="38"/>
                    <a:pt x="140" y="64"/>
                    <a:pt x="130" y="89"/>
                  </a:cubicBezTo>
                  <a:cubicBezTo>
                    <a:pt x="125" y="102"/>
                    <a:pt x="119" y="116"/>
                    <a:pt x="116" y="130"/>
                  </a:cubicBezTo>
                  <a:cubicBezTo>
                    <a:pt x="115" y="130"/>
                    <a:pt x="114" y="131"/>
                    <a:pt x="114" y="131"/>
                  </a:cubicBezTo>
                  <a:cubicBezTo>
                    <a:pt x="114" y="131"/>
                    <a:pt x="114" y="131"/>
                    <a:pt x="114" y="131"/>
                  </a:cubicBezTo>
                  <a:cubicBezTo>
                    <a:pt x="83" y="115"/>
                    <a:pt x="52" y="109"/>
                    <a:pt x="15" y="116"/>
                  </a:cubicBezTo>
                  <a:cubicBezTo>
                    <a:pt x="4" y="117"/>
                    <a:pt x="0" y="135"/>
                    <a:pt x="9" y="141"/>
                  </a:cubicBezTo>
                  <a:cubicBezTo>
                    <a:pt x="29" y="158"/>
                    <a:pt x="49" y="175"/>
                    <a:pt x="69" y="191"/>
                  </a:cubicBezTo>
                  <a:cubicBezTo>
                    <a:pt x="73" y="194"/>
                    <a:pt x="77" y="197"/>
                    <a:pt x="81" y="201"/>
                  </a:cubicBezTo>
                  <a:cubicBezTo>
                    <a:pt x="81" y="203"/>
                    <a:pt x="80" y="205"/>
                    <a:pt x="80" y="207"/>
                  </a:cubicBezTo>
                  <a:cubicBezTo>
                    <a:pt x="72" y="236"/>
                    <a:pt x="68" y="266"/>
                    <a:pt x="67" y="296"/>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11" name="Freeform 1703"/>
            <p:cNvSpPr/>
            <p:nvPr>
              <p:custDataLst>
                <p:tags r:id="rId22"/>
              </p:custDataLst>
            </p:nvPr>
          </p:nvSpPr>
          <p:spPr bwMode="auto">
            <a:xfrm>
              <a:off x="1223" y="4282"/>
              <a:ext cx="120" cy="120"/>
            </a:xfrm>
            <a:custGeom>
              <a:avLst/>
              <a:gdLst>
                <a:gd name="T0" fmla="*/ 336 w 369"/>
                <a:gd name="T1" fmla="*/ 92 h 332"/>
                <a:gd name="T2" fmla="*/ 272 w 369"/>
                <a:gd name="T3" fmla="*/ 101 h 332"/>
                <a:gd name="T4" fmla="*/ 232 w 369"/>
                <a:gd name="T5" fmla="*/ 118 h 332"/>
                <a:gd name="T6" fmla="*/ 195 w 369"/>
                <a:gd name="T7" fmla="*/ 11 h 332"/>
                <a:gd name="T8" fmla="*/ 175 w 369"/>
                <a:gd name="T9" fmla="*/ 11 h 332"/>
                <a:gd name="T10" fmla="*/ 154 w 369"/>
                <a:gd name="T11" fmla="*/ 92 h 332"/>
                <a:gd name="T12" fmla="*/ 144 w 369"/>
                <a:gd name="T13" fmla="*/ 130 h 332"/>
                <a:gd name="T14" fmla="*/ 12 w 369"/>
                <a:gd name="T15" fmla="*/ 151 h 332"/>
                <a:gd name="T16" fmla="*/ 9 w 369"/>
                <a:gd name="T17" fmla="*/ 173 h 332"/>
                <a:gd name="T18" fmla="*/ 108 w 369"/>
                <a:gd name="T19" fmla="*/ 214 h 332"/>
                <a:gd name="T20" fmla="*/ 98 w 369"/>
                <a:gd name="T21" fmla="*/ 314 h 332"/>
                <a:gd name="T22" fmla="*/ 120 w 369"/>
                <a:gd name="T23" fmla="*/ 323 h 332"/>
                <a:gd name="T24" fmla="*/ 198 w 369"/>
                <a:gd name="T25" fmla="*/ 234 h 332"/>
                <a:gd name="T26" fmla="*/ 198 w 369"/>
                <a:gd name="T27" fmla="*/ 235 h 332"/>
                <a:gd name="T28" fmla="*/ 249 w 369"/>
                <a:gd name="T29" fmla="*/ 309 h 332"/>
                <a:gd name="T30" fmla="*/ 276 w 369"/>
                <a:gd name="T31" fmla="*/ 305 h 332"/>
                <a:gd name="T32" fmla="*/ 283 w 369"/>
                <a:gd name="T33" fmla="*/ 174 h 332"/>
                <a:gd name="T34" fmla="*/ 336 w 369"/>
                <a:gd name="T35" fmla="*/ 9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 h="332">
                  <a:moveTo>
                    <a:pt x="336" y="92"/>
                  </a:moveTo>
                  <a:cubicBezTo>
                    <a:pt x="319" y="81"/>
                    <a:pt x="289" y="95"/>
                    <a:pt x="272" y="101"/>
                  </a:cubicBezTo>
                  <a:cubicBezTo>
                    <a:pt x="259" y="106"/>
                    <a:pt x="245" y="112"/>
                    <a:pt x="232" y="118"/>
                  </a:cubicBezTo>
                  <a:cubicBezTo>
                    <a:pt x="218" y="83"/>
                    <a:pt x="206" y="48"/>
                    <a:pt x="195" y="11"/>
                  </a:cubicBezTo>
                  <a:cubicBezTo>
                    <a:pt x="192" y="1"/>
                    <a:pt x="177" y="0"/>
                    <a:pt x="175" y="11"/>
                  </a:cubicBezTo>
                  <a:cubicBezTo>
                    <a:pt x="169" y="38"/>
                    <a:pt x="160" y="65"/>
                    <a:pt x="154" y="92"/>
                  </a:cubicBezTo>
                  <a:cubicBezTo>
                    <a:pt x="150" y="104"/>
                    <a:pt x="146" y="117"/>
                    <a:pt x="144" y="130"/>
                  </a:cubicBezTo>
                  <a:cubicBezTo>
                    <a:pt x="103" y="123"/>
                    <a:pt x="50" y="140"/>
                    <a:pt x="12" y="151"/>
                  </a:cubicBezTo>
                  <a:cubicBezTo>
                    <a:pt x="2" y="154"/>
                    <a:pt x="0" y="167"/>
                    <a:pt x="9" y="173"/>
                  </a:cubicBezTo>
                  <a:cubicBezTo>
                    <a:pt x="35" y="190"/>
                    <a:pt x="72" y="209"/>
                    <a:pt x="108" y="214"/>
                  </a:cubicBezTo>
                  <a:cubicBezTo>
                    <a:pt x="96" y="245"/>
                    <a:pt x="97" y="285"/>
                    <a:pt x="98" y="314"/>
                  </a:cubicBezTo>
                  <a:cubicBezTo>
                    <a:pt x="98" y="325"/>
                    <a:pt x="112" y="332"/>
                    <a:pt x="120" y="323"/>
                  </a:cubicBezTo>
                  <a:cubicBezTo>
                    <a:pt x="146" y="296"/>
                    <a:pt x="180" y="268"/>
                    <a:pt x="198" y="234"/>
                  </a:cubicBezTo>
                  <a:cubicBezTo>
                    <a:pt x="198" y="234"/>
                    <a:pt x="198" y="235"/>
                    <a:pt x="198" y="235"/>
                  </a:cubicBezTo>
                  <a:cubicBezTo>
                    <a:pt x="217" y="257"/>
                    <a:pt x="233" y="284"/>
                    <a:pt x="249" y="309"/>
                  </a:cubicBezTo>
                  <a:cubicBezTo>
                    <a:pt x="256" y="319"/>
                    <a:pt x="273" y="318"/>
                    <a:pt x="276" y="305"/>
                  </a:cubicBezTo>
                  <a:cubicBezTo>
                    <a:pt x="284" y="269"/>
                    <a:pt x="298" y="212"/>
                    <a:pt x="283" y="174"/>
                  </a:cubicBezTo>
                  <a:cubicBezTo>
                    <a:pt x="321" y="151"/>
                    <a:pt x="369" y="114"/>
                    <a:pt x="336" y="92"/>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12" name="文本框 11"/>
            <p:cNvSpPr txBox="1"/>
            <p:nvPr>
              <p:custDataLst>
                <p:tags r:id="rId23"/>
              </p:custDataLst>
            </p:nvPr>
          </p:nvSpPr>
          <p:spPr>
            <a:xfrm>
              <a:off x="1573" y="4431"/>
              <a:ext cx="741" cy="677"/>
            </a:xfrm>
            <a:prstGeom prst="rect">
              <a:avLst/>
            </a:prstGeom>
            <a:noFill/>
          </p:spPr>
          <p:txBody>
            <a:bodyPr wrap="square" rtlCol="0" anchor="ctr" anchorCtr="0">
              <a:normAutofit fontScale="90000"/>
            </a:bodyPr>
            <a:lstStyle/>
            <a:p>
              <a:pPr algn="ctr"/>
              <a:r>
                <a:rPr lang="en-US" altLang="zh-CN" sz="3200" b="1" dirty="0">
                  <a:solidFill>
                    <a:schemeClr val="lt1"/>
                  </a:solidFill>
                  <a:latin typeface="微软雅黑" panose="020B0503020204020204" charset="-122"/>
                  <a:ea typeface="微软雅黑" panose="020B0503020204020204" charset="-122"/>
                  <a:cs typeface="Arial" panose="020B0604020202020204" pitchFamily="34" charset="0"/>
                </a:rPr>
                <a:t>01</a:t>
              </a:r>
              <a:endParaRPr lang="en-US" altLang="zh-CN" sz="3200" b="1" dirty="0">
                <a:solidFill>
                  <a:schemeClr val="lt1"/>
                </a:solidFill>
                <a:latin typeface="微软雅黑" panose="020B0503020204020204" charset="-122"/>
                <a:ea typeface="微软雅黑" panose="020B0503020204020204" charset="-122"/>
                <a:cs typeface="Arial" panose="020B0604020202020204" pitchFamily="34" charset="0"/>
              </a:endParaRPr>
            </a:p>
          </p:txBody>
        </p:sp>
        <p:sp>
          <p:nvSpPr>
            <p:cNvPr id="13" name="Freeform 685"/>
            <p:cNvSpPr/>
            <p:nvPr>
              <p:custDataLst>
                <p:tags r:id="rId24"/>
              </p:custDataLst>
            </p:nvPr>
          </p:nvSpPr>
          <p:spPr bwMode="auto">
            <a:xfrm rot="21120000">
              <a:off x="1220" y="4702"/>
              <a:ext cx="1360" cy="606"/>
            </a:xfrm>
            <a:custGeom>
              <a:avLst/>
              <a:gdLst>
                <a:gd name="T0" fmla="*/ 18 w 1169"/>
                <a:gd name="T1" fmla="*/ 30 h 526"/>
                <a:gd name="T2" fmla="*/ 104 w 1169"/>
                <a:gd name="T3" fmla="*/ 6 h 526"/>
                <a:gd name="T4" fmla="*/ 207 w 1169"/>
                <a:gd name="T5" fmla="*/ 27 h 526"/>
                <a:gd name="T6" fmla="*/ 272 w 1169"/>
                <a:gd name="T7" fmla="*/ 52 h 526"/>
                <a:gd name="T8" fmla="*/ 287 w 1169"/>
                <a:gd name="T9" fmla="*/ 66 h 526"/>
                <a:gd name="T10" fmla="*/ 277 w 1169"/>
                <a:gd name="T11" fmla="*/ 82 h 526"/>
                <a:gd name="T12" fmla="*/ 267 w 1169"/>
                <a:gd name="T13" fmla="*/ 81 h 526"/>
                <a:gd name="T14" fmla="*/ 151 w 1169"/>
                <a:gd name="T15" fmla="*/ 36 h 526"/>
                <a:gd name="T16" fmla="*/ 40 w 1169"/>
                <a:gd name="T17" fmla="*/ 28 h 526"/>
                <a:gd name="T18" fmla="*/ 55 w 1169"/>
                <a:gd name="T19" fmla="*/ 105 h 526"/>
                <a:gd name="T20" fmla="*/ 121 w 1169"/>
                <a:gd name="T21" fmla="*/ 146 h 526"/>
                <a:gd name="T22" fmla="*/ 983 w 1169"/>
                <a:gd name="T23" fmla="*/ 460 h 526"/>
                <a:gd name="T24" fmla="*/ 1125 w 1169"/>
                <a:gd name="T25" fmla="*/ 425 h 526"/>
                <a:gd name="T26" fmla="*/ 1108 w 1169"/>
                <a:gd name="T27" fmla="*/ 405 h 526"/>
                <a:gd name="T28" fmla="*/ 919 w 1169"/>
                <a:gd name="T29" fmla="*/ 277 h 526"/>
                <a:gd name="T30" fmla="*/ 901 w 1169"/>
                <a:gd name="T31" fmla="*/ 267 h 526"/>
                <a:gd name="T32" fmla="*/ 898 w 1169"/>
                <a:gd name="T33" fmla="*/ 243 h 526"/>
                <a:gd name="T34" fmla="*/ 1076 w 1169"/>
                <a:gd name="T35" fmla="*/ 341 h 526"/>
                <a:gd name="T36" fmla="*/ 1130 w 1169"/>
                <a:gd name="T37" fmla="*/ 474 h 526"/>
                <a:gd name="T38" fmla="*/ 968 w 1169"/>
                <a:gd name="T39" fmla="*/ 497 h 526"/>
                <a:gd name="T40" fmla="*/ 766 w 1169"/>
                <a:gd name="T41" fmla="*/ 443 h 526"/>
                <a:gd name="T42" fmla="*/ 370 w 1169"/>
                <a:gd name="T43" fmla="*/ 301 h 526"/>
                <a:gd name="T44" fmla="*/ 184 w 1169"/>
                <a:gd name="T45" fmla="*/ 214 h 526"/>
                <a:gd name="T46" fmla="*/ 94 w 1169"/>
                <a:gd name="T47" fmla="*/ 166 h 526"/>
                <a:gd name="T48" fmla="*/ 20 w 1169"/>
                <a:gd name="T49" fmla="*/ 108 h 526"/>
                <a:gd name="T50" fmla="*/ 18 w 1169"/>
                <a:gd name="T51" fmla="*/ 3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0" h="606">
                  <a:moveTo>
                    <a:pt x="78" y="0"/>
                  </a:moveTo>
                  <a:cubicBezTo>
                    <a:pt x="81" y="0"/>
                    <a:pt x="85" y="0"/>
                    <a:pt x="88" y="0"/>
                  </a:cubicBezTo>
                  <a:cubicBezTo>
                    <a:pt x="97" y="0"/>
                    <a:pt x="107" y="1"/>
                    <a:pt x="117" y="2"/>
                  </a:cubicBezTo>
                  <a:cubicBezTo>
                    <a:pt x="158" y="6"/>
                    <a:pt x="200" y="14"/>
                    <a:pt x="240" y="27"/>
                  </a:cubicBezTo>
                  <a:cubicBezTo>
                    <a:pt x="247" y="29"/>
                    <a:pt x="253" y="32"/>
                    <a:pt x="260" y="34"/>
                  </a:cubicBezTo>
                  <a:lnTo>
                    <a:pt x="275" y="39"/>
                  </a:lnTo>
                  <a:lnTo>
                    <a:pt x="283" y="54"/>
                  </a:lnTo>
                  <a:cubicBezTo>
                    <a:pt x="287" y="59"/>
                    <a:pt x="290" y="65"/>
                    <a:pt x="294" y="71"/>
                  </a:cubicBezTo>
                  <a:cubicBezTo>
                    <a:pt x="298" y="76"/>
                    <a:pt x="302" y="82"/>
                    <a:pt x="306" y="88"/>
                  </a:cubicBezTo>
                  <a:lnTo>
                    <a:pt x="308" y="91"/>
                  </a:lnTo>
                  <a:lnTo>
                    <a:pt x="276" y="79"/>
                  </a:lnTo>
                  <a:cubicBezTo>
                    <a:pt x="241" y="66"/>
                    <a:pt x="208" y="52"/>
                    <a:pt x="173" y="38"/>
                  </a:cubicBezTo>
                  <a:cubicBezTo>
                    <a:pt x="141" y="26"/>
                    <a:pt x="70" y="2"/>
                    <a:pt x="40" y="29"/>
                  </a:cubicBezTo>
                  <a:cubicBezTo>
                    <a:pt x="10" y="54"/>
                    <a:pt x="38" y="100"/>
                    <a:pt x="58" y="121"/>
                  </a:cubicBezTo>
                  <a:cubicBezTo>
                    <a:pt x="80" y="143"/>
                    <a:pt x="108" y="157"/>
                    <a:pt x="137" y="170"/>
                  </a:cubicBezTo>
                  <a:cubicBezTo>
                    <a:pt x="468" y="324"/>
                    <a:pt x="819" y="436"/>
                    <a:pt x="1168" y="546"/>
                  </a:cubicBezTo>
                  <a:cubicBezTo>
                    <a:pt x="1204" y="558"/>
                    <a:pt x="1379" y="597"/>
                    <a:pt x="1338" y="504"/>
                  </a:cubicBezTo>
                  <a:cubicBezTo>
                    <a:pt x="1333" y="494"/>
                    <a:pt x="1326" y="487"/>
                    <a:pt x="1317" y="480"/>
                  </a:cubicBezTo>
                  <a:cubicBezTo>
                    <a:pt x="1265" y="428"/>
                    <a:pt x="1204" y="383"/>
                    <a:pt x="1138" y="349"/>
                  </a:cubicBezTo>
                  <a:lnTo>
                    <a:pt x="1128" y="344"/>
                  </a:lnTo>
                  <a:lnTo>
                    <a:pt x="1140" y="337"/>
                  </a:lnTo>
                  <a:cubicBezTo>
                    <a:pt x="1145" y="335"/>
                    <a:pt x="1149" y="332"/>
                    <a:pt x="1153" y="330"/>
                  </a:cubicBezTo>
                  <a:lnTo>
                    <a:pt x="1155" y="328"/>
                  </a:lnTo>
                  <a:lnTo>
                    <a:pt x="1176" y="339"/>
                  </a:lnTo>
                  <a:cubicBezTo>
                    <a:pt x="1211" y="359"/>
                    <a:pt x="1245" y="380"/>
                    <a:pt x="1279" y="403"/>
                  </a:cubicBezTo>
                  <a:cubicBezTo>
                    <a:pt x="1328" y="438"/>
                    <a:pt x="1390" y="500"/>
                    <a:pt x="1344" y="563"/>
                  </a:cubicBezTo>
                  <a:cubicBezTo>
                    <a:pt x="1298" y="625"/>
                    <a:pt x="1214" y="606"/>
                    <a:pt x="1150" y="590"/>
                  </a:cubicBezTo>
                  <a:cubicBezTo>
                    <a:pt x="1070" y="570"/>
                    <a:pt x="988" y="550"/>
                    <a:pt x="908" y="526"/>
                  </a:cubicBezTo>
                  <a:cubicBezTo>
                    <a:pt x="748" y="478"/>
                    <a:pt x="589" y="421"/>
                    <a:pt x="435" y="355"/>
                  </a:cubicBezTo>
                  <a:cubicBezTo>
                    <a:pt x="359" y="323"/>
                    <a:pt x="285" y="290"/>
                    <a:pt x="212" y="251"/>
                  </a:cubicBezTo>
                  <a:cubicBezTo>
                    <a:pt x="175" y="233"/>
                    <a:pt x="139" y="214"/>
                    <a:pt x="105" y="194"/>
                  </a:cubicBezTo>
                  <a:cubicBezTo>
                    <a:pt x="71" y="176"/>
                    <a:pt x="36" y="157"/>
                    <a:pt x="16" y="124"/>
                  </a:cubicBezTo>
                  <a:cubicBezTo>
                    <a:pt x="-2" y="97"/>
                    <a:pt x="-8" y="58"/>
                    <a:pt x="14" y="31"/>
                  </a:cubicBezTo>
                  <a:cubicBezTo>
                    <a:pt x="31" y="7"/>
                    <a:pt x="53" y="1"/>
                    <a:pt x="7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noAutofit/>
            </a:bodyPr>
            <a:lstStyle/>
            <a:p>
              <a:pPr algn="ctr"/>
              <a:endParaRPr lang="zh-CN" altLang="en-US" dirty="0">
                <a:solidFill>
                  <a:schemeClr val="dk1"/>
                </a:solidFill>
                <a:latin typeface="微软雅黑" panose="020B0503020204020204" charset="-122"/>
                <a:ea typeface="微软雅黑" panose="020B0503020204020204" charset="-122"/>
              </a:endParaRPr>
            </a:p>
          </p:txBody>
        </p:sp>
      </p:grpSp>
      <p:sp>
        <p:nvSpPr>
          <p:cNvPr id="14" name="内容占位符 6"/>
          <p:cNvSpPr>
            <a:spLocks noGrp="1"/>
          </p:cNvSpPr>
          <p:nvPr>
            <p:custDataLst>
              <p:tags r:id="rId25"/>
            </p:custDataLst>
          </p:nvPr>
        </p:nvSpPr>
        <p:spPr>
          <a:xfrm>
            <a:off x="7808386" y="2828315"/>
            <a:ext cx="2883734" cy="3324680"/>
          </a:xfrm>
          <a:prstGeom prst="rect">
            <a:avLst/>
          </a:prstGeom>
        </p:spPr>
        <p:txBody>
          <a:bodyPr vert="horz" lIns="91440" tIns="45720" rIns="91440" bIns="45720" rtlCol="0" anchor="t" anchorCtr="0">
            <a:normAutofit/>
          </a:bodyPr>
          <a:lstStyle>
            <a:lvl1pPr marL="285750" indent="-28575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dirty="0">
                <a:solidFill>
                  <a:schemeClr val="dk1">
                    <a:lumMod val="75000"/>
                    <a:lumOff val="25000"/>
                  </a:schemeClr>
                </a:solidFill>
                <a:uFillTx/>
                <a:latin typeface="微软雅黑" panose="020B0503020204020204" charset="-122"/>
                <a:cs typeface="微软雅黑" panose="020B0503020204020204" charset="-122"/>
                <a:sym typeface="+mn-ea"/>
              </a:rPr>
              <a:t>Особенности: Поддерживает многопоточность и может быть настроен для различных протоколов.</a:t>
            </a:r>
            <a:endParaRPr lang="zh-CN" altLang="en-US" sz="2000" dirty="0">
              <a:solidFill>
                <a:schemeClr val="dk1">
                  <a:lumMod val="75000"/>
                  <a:lumOff val="25000"/>
                </a:schemeClr>
              </a:solidFill>
              <a:uFillTx/>
              <a:latin typeface="微软雅黑" panose="020B0503020204020204" charset="-122"/>
              <a:cs typeface="微软雅黑" panose="020B0503020204020204" charset="-122"/>
              <a:sym typeface="+mn-ea"/>
            </a:endParaRPr>
          </a:p>
        </p:txBody>
      </p:sp>
      <p:grpSp>
        <p:nvGrpSpPr>
          <p:cNvPr id="15" name="组合 14"/>
          <p:cNvGrpSpPr/>
          <p:nvPr>
            <p:custDataLst>
              <p:tags r:id="rId26"/>
            </p:custDataLst>
          </p:nvPr>
        </p:nvGrpSpPr>
        <p:grpSpPr>
          <a:xfrm>
            <a:off x="8440725" y="1619095"/>
            <a:ext cx="1621086" cy="1046909"/>
            <a:chOff x="1220" y="4282"/>
            <a:chExt cx="1763" cy="1138"/>
          </a:xfrm>
        </p:grpSpPr>
        <p:sp>
          <p:nvSpPr>
            <p:cNvPr id="16" name="Freeform 684"/>
            <p:cNvSpPr/>
            <p:nvPr>
              <p:custDataLst>
                <p:tags r:id="rId27"/>
              </p:custDataLst>
            </p:nvPr>
          </p:nvSpPr>
          <p:spPr bwMode="auto">
            <a:xfrm>
              <a:off x="1425" y="4282"/>
              <a:ext cx="990" cy="973"/>
            </a:xfrm>
            <a:custGeom>
              <a:avLst/>
              <a:gdLst>
                <a:gd name="T0" fmla="*/ 544 w 698"/>
                <a:gd name="T1" fmla="*/ 617 h 687"/>
                <a:gd name="T2" fmla="*/ 659 w 698"/>
                <a:gd name="T3" fmla="*/ 496 h 687"/>
                <a:gd name="T4" fmla="*/ 670 w 698"/>
                <a:gd name="T5" fmla="*/ 232 h 687"/>
                <a:gd name="T6" fmla="*/ 341 w 698"/>
                <a:gd name="T7" fmla="*/ 4 h 687"/>
                <a:gd name="T8" fmla="*/ 94 w 698"/>
                <a:gd name="T9" fmla="*/ 114 h 687"/>
                <a:gd name="T10" fmla="*/ 95 w 698"/>
                <a:gd name="T11" fmla="*/ 514 h 687"/>
                <a:gd name="T12" fmla="*/ 544 w 698"/>
                <a:gd name="T13" fmla="*/ 617 h 687"/>
              </a:gdLst>
              <a:ahLst/>
              <a:cxnLst>
                <a:cxn ang="0">
                  <a:pos x="T0" y="T1"/>
                </a:cxn>
                <a:cxn ang="0">
                  <a:pos x="T2" y="T3"/>
                </a:cxn>
                <a:cxn ang="0">
                  <a:pos x="T4" y="T5"/>
                </a:cxn>
                <a:cxn ang="0">
                  <a:pos x="T6" y="T7"/>
                </a:cxn>
                <a:cxn ang="0">
                  <a:pos x="T8" y="T9"/>
                </a:cxn>
                <a:cxn ang="0">
                  <a:pos x="T10" y="T11"/>
                </a:cxn>
                <a:cxn ang="0">
                  <a:pos x="T12" y="T13"/>
                </a:cxn>
              </a:cxnLst>
              <a:rect l="0" t="0" r="r" b="b"/>
              <a:pathLst>
                <a:path w="698" h="687">
                  <a:moveTo>
                    <a:pt x="544" y="617"/>
                  </a:moveTo>
                  <a:cubicBezTo>
                    <a:pt x="591" y="594"/>
                    <a:pt x="636" y="544"/>
                    <a:pt x="659" y="496"/>
                  </a:cubicBezTo>
                  <a:cubicBezTo>
                    <a:pt x="696" y="420"/>
                    <a:pt x="698" y="311"/>
                    <a:pt x="670" y="232"/>
                  </a:cubicBezTo>
                  <a:cubicBezTo>
                    <a:pt x="621" y="96"/>
                    <a:pt x="482" y="9"/>
                    <a:pt x="341" y="4"/>
                  </a:cubicBezTo>
                  <a:cubicBezTo>
                    <a:pt x="246" y="0"/>
                    <a:pt x="148" y="33"/>
                    <a:pt x="94" y="114"/>
                  </a:cubicBezTo>
                  <a:cubicBezTo>
                    <a:pt x="12" y="237"/>
                    <a:pt x="0" y="397"/>
                    <a:pt x="95" y="514"/>
                  </a:cubicBezTo>
                  <a:cubicBezTo>
                    <a:pt x="195" y="636"/>
                    <a:pt x="400" y="687"/>
                    <a:pt x="544" y="6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17" name="Freeform 1696"/>
            <p:cNvSpPr/>
            <p:nvPr>
              <p:custDataLst>
                <p:tags r:id="rId28"/>
              </p:custDataLst>
            </p:nvPr>
          </p:nvSpPr>
          <p:spPr bwMode="auto">
            <a:xfrm>
              <a:off x="1223" y="4993"/>
              <a:ext cx="158" cy="159"/>
            </a:xfrm>
            <a:custGeom>
              <a:avLst/>
              <a:gdLst>
                <a:gd name="T0" fmla="*/ 284 w 289"/>
                <a:gd name="T1" fmla="*/ 94 h 291"/>
                <a:gd name="T2" fmla="*/ 273 w 289"/>
                <a:gd name="T3" fmla="*/ 75 h 291"/>
                <a:gd name="T4" fmla="*/ 183 w 289"/>
                <a:gd name="T5" fmla="*/ 99 h 291"/>
                <a:gd name="T6" fmla="*/ 177 w 289"/>
                <a:gd name="T7" fmla="*/ 75 h 291"/>
                <a:gd name="T8" fmla="*/ 162 w 289"/>
                <a:gd name="T9" fmla="*/ 10 h 291"/>
                <a:gd name="T10" fmla="*/ 142 w 289"/>
                <a:gd name="T11" fmla="*/ 10 h 291"/>
                <a:gd name="T12" fmla="*/ 119 w 289"/>
                <a:gd name="T13" fmla="*/ 117 h 291"/>
                <a:gd name="T14" fmla="*/ 39 w 289"/>
                <a:gd name="T15" fmla="*/ 136 h 291"/>
                <a:gd name="T16" fmla="*/ 1 w 289"/>
                <a:gd name="T17" fmla="*/ 168 h 291"/>
                <a:gd name="T18" fmla="*/ 40 w 289"/>
                <a:gd name="T19" fmla="*/ 185 h 291"/>
                <a:gd name="T20" fmla="*/ 113 w 289"/>
                <a:gd name="T21" fmla="*/ 177 h 291"/>
                <a:gd name="T22" fmla="*/ 94 w 289"/>
                <a:gd name="T23" fmla="*/ 269 h 291"/>
                <a:gd name="T24" fmla="*/ 114 w 289"/>
                <a:gd name="T25" fmla="*/ 281 h 291"/>
                <a:gd name="T26" fmla="*/ 157 w 289"/>
                <a:gd name="T27" fmla="*/ 222 h 291"/>
                <a:gd name="T28" fmla="*/ 174 w 289"/>
                <a:gd name="T29" fmla="*/ 199 h 291"/>
                <a:gd name="T30" fmla="*/ 199 w 289"/>
                <a:gd name="T31" fmla="*/ 233 h 291"/>
                <a:gd name="T32" fmla="*/ 247 w 289"/>
                <a:gd name="T33" fmla="*/ 252 h 291"/>
                <a:gd name="T34" fmla="*/ 219 w 289"/>
                <a:gd name="T35" fmla="*/ 160 h 291"/>
                <a:gd name="T36" fmla="*/ 240 w 289"/>
                <a:gd name="T37" fmla="*/ 143 h 291"/>
                <a:gd name="T38" fmla="*/ 284 w 289"/>
                <a:gd name="T39" fmla="*/ 9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291">
                  <a:moveTo>
                    <a:pt x="284" y="94"/>
                  </a:moveTo>
                  <a:cubicBezTo>
                    <a:pt x="289" y="86"/>
                    <a:pt x="282" y="74"/>
                    <a:pt x="273" y="75"/>
                  </a:cubicBezTo>
                  <a:cubicBezTo>
                    <a:pt x="248" y="77"/>
                    <a:pt x="206" y="81"/>
                    <a:pt x="183" y="99"/>
                  </a:cubicBezTo>
                  <a:cubicBezTo>
                    <a:pt x="182" y="91"/>
                    <a:pt x="179" y="84"/>
                    <a:pt x="177" y="75"/>
                  </a:cubicBezTo>
                  <a:cubicBezTo>
                    <a:pt x="173" y="54"/>
                    <a:pt x="169" y="31"/>
                    <a:pt x="162" y="10"/>
                  </a:cubicBezTo>
                  <a:cubicBezTo>
                    <a:pt x="159" y="0"/>
                    <a:pt x="146" y="0"/>
                    <a:pt x="142" y="10"/>
                  </a:cubicBezTo>
                  <a:cubicBezTo>
                    <a:pt x="132" y="42"/>
                    <a:pt x="115" y="81"/>
                    <a:pt x="119" y="117"/>
                  </a:cubicBezTo>
                  <a:cubicBezTo>
                    <a:pt x="92" y="117"/>
                    <a:pt x="64" y="125"/>
                    <a:pt x="39" y="136"/>
                  </a:cubicBezTo>
                  <a:cubicBezTo>
                    <a:pt x="26" y="142"/>
                    <a:pt x="0" y="149"/>
                    <a:pt x="1" y="168"/>
                  </a:cubicBezTo>
                  <a:cubicBezTo>
                    <a:pt x="1" y="188"/>
                    <a:pt x="26" y="185"/>
                    <a:pt x="40" y="185"/>
                  </a:cubicBezTo>
                  <a:cubicBezTo>
                    <a:pt x="63" y="185"/>
                    <a:pt x="93" y="191"/>
                    <a:pt x="113" y="177"/>
                  </a:cubicBezTo>
                  <a:cubicBezTo>
                    <a:pt x="97" y="201"/>
                    <a:pt x="97" y="242"/>
                    <a:pt x="94" y="269"/>
                  </a:cubicBezTo>
                  <a:cubicBezTo>
                    <a:pt x="92" y="280"/>
                    <a:pt x="105" y="291"/>
                    <a:pt x="114" y="281"/>
                  </a:cubicBezTo>
                  <a:cubicBezTo>
                    <a:pt x="130" y="263"/>
                    <a:pt x="143" y="242"/>
                    <a:pt x="157" y="222"/>
                  </a:cubicBezTo>
                  <a:cubicBezTo>
                    <a:pt x="161" y="216"/>
                    <a:pt x="168" y="208"/>
                    <a:pt x="174" y="199"/>
                  </a:cubicBezTo>
                  <a:cubicBezTo>
                    <a:pt x="180" y="212"/>
                    <a:pt x="187" y="223"/>
                    <a:pt x="199" y="233"/>
                  </a:cubicBezTo>
                  <a:cubicBezTo>
                    <a:pt x="211" y="244"/>
                    <a:pt x="230" y="259"/>
                    <a:pt x="247" y="252"/>
                  </a:cubicBezTo>
                  <a:cubicBezTo>
                    <a:pt x="282" y="239"/>
                    <a:pt x="243" y="187"/>
                    <a:pt x="219" y="160"/>
                  </a:cubicBezTo>
                  <a:cubicBezTo>
                    <a:pt x="227" y="155"/>
                    <a:pt x="233" y="149"/>
                    <a:pt x="240" y="143"/>
                  </a:cubicBezTo>
                  <a:cubicBezTo>
                    <a:pt x="256" y="129"/>
                    <a:pt x="272" y="112"/>
                    <a:pt x="284" y="94"/>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18" name="Freeform 1698"/>
            <p:cNvSpPr/>
            <p:nvPr>
              <p:custDataLst>
                <p:tags r:id="rId29"/>
              </p:custDataLst>
            </p:nvPr>
          </p:nvSpPr>
          <p:spPr bwMode="auto">
            <a:xfrm>
              <a:off x="2340" y="5300"/>
              <a:ext cx="120" cy="120"/>
            </a:xfrm>
            <a:custGeom>
              <a:avLst/>
              <a:gdLst>
                <a:gd name="T0" fmla="*/ 328 w 347"/>
                <a:gd name="T1" fmla="*/ 125 h 365"/>
                <a:gd name="T2" fmla="*/ 243 w 347"/>
                <a:gd name="T3" fmla="*/ 152 h 365"/>
                <a:gd name="T4" fmla="*/ 262 w 347"/>
                <a:gd name="T5" fmla="*/ 17 h 365"/>
                <a:gd name="T6" fmla="*/ 246 w 347"/>
                <a:gd name="T7" fmla="*/ 10 h 365"/>
                <a:gd name="T8" fmla="*/ 201 w 347"/>
                <a:gd name="T9" fmla="*/ 96 h 365"/>
                <a:gd name="T10" fmla="*/ 168 w 347"/>
                <a:gd name="T11" fmla="*/ 163 h 365"/>
                <a:gd name="T12" fmla="*/ 103 w 347"/>
                <a:gd name="T13" fmla="*/ 154 h 365"/>
                <a:gd name="T14" fmla="*/ 17 w 347"/>
                <a:gd name="T15" fmla="*/ 151 h 365"/>
                <a:gd name="T16" fmla="*/ 10 w 347"/>
                <a:gd name="T17" fmla="*/ 174 h 365"/>
                <a:gd name="T18" fmla="*/ 84 w 347"/>
                <a:gd name="T19" fmla="*/ 216 h 365"/>
                <a:gd name="T20" fmla="*/ 110 w 347"/>
                <a:gd name="T21" fmla="*/ 231 h 365"/>
                <a:gd name="T22" fmla="*/ 61 w 347"/>
                <a:gd name="T23" fmla="*/ 344 h 365"/>
                <a:gd name="T24" fmla="*/ 77 w 347"/>
                <a:gd name="T25" fmla="*/ 357 h 365"/>
                <a:gd name="T26" fmla="*/ 143 w 347"/>
                <a:gd name="T27" fmla="*/ 296 h 365"/>
                <a:gd name="T28" fmla="*/ 178 w 347"/>
                <a:gd name="T29" fmla="*/ 268 h 365"/>
                <a:gd name="T30" fmla="*/ 243 w 347"/>
                <a:gd name="T31" fmla="*/ 351 h 365"/>
                <a:gd name="T32" fmla="*/ 264 w 347"/>
                <a:gd name="T33" fmla="*/ 339 h 365"/>
                <a:gd name="T34" fmla="*/ 248 w 347"/>
                <a:gd name="T35" fmla="*/ 274 h 365"/>
                <a:gd name="T36" fmla="*/ 239 w 347"/>
                <a:gd name="T37" fmla="*/ 244 h 365"/>
                <a:gd name="T38" fmla="*/ 265 w 347"/>
                <a:gd name="T39" fmla="*/ 218 h 365"/>
                <a:gd name="T40" fmla="*/ 340 w 347"/>
                <a:gd name="T41" fmla="*/ 145 h 365"/>
                <a:gd name="T42" fmla="*/ 328 w 347"/>
                <a:gd name="T43" fmla="*/ 12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7" h="365">
                  <a:moveTo>
                    <a:pt x="328" y="125"/>
                  </a:moveTo>
                  <a:cubicBezTo>
                    <a:pt x="302" y="134"/>
                    <a:pt x="271" y="140"/>
                    <a:pt x="243" y="152"/>
                  </a:cubicBezTo>
                  <a:cubicBezTo>
                    <a:pt x="252" y="108"/>
                    <a:pt x="256" y="62"/>
                    <a:pt x="262" y="17"/>
                  </a:cubicBezTo>
                  <a:cubicBezTo>
                    <a:pt x="264" y="8"/>
                    <a:pt x="251" y="0"/>
                    <a:pt x="246" y="10"/>
                  </a:cubicBezTo>
                  <a:cubicBezTo>
                    <a:pt x="201" y="96"/>
                    <a:pt x="201" y="96"/>
                    <a:pt x="201" y="96"/>
                  </a:cubicBezTo>
                  <a:cubicBezTo>
                    <a:pt x="189" y="118"/>
                    <a:pt x="175" y="139"/>
                    <a:pt x="168" y="163"/>
                  </a:cubicBezTo>
                  <a:cubicBezTo>
                    <a:pt x="148" y="151"/>
                    <a:pt x="125" y="154"/>
                    <a:pt x="103" y="154"/>
                  </a:cubicBezTo>
                  <a:cubicBezTo>
                    <a:pt x="74" y="153"/>
                    <a:pt x="45" y="151"/>
                    <a:pt x="17" y="151"/>
                  </a:cubicBezTo>
                  <a:cubicBezTo>
                    <a:pt x="4" y="150"/>
                    <a:pt x="0" y="168"/>
                    <a:pt x="10" y="174"/>
                  </a:cubicBezTo>
                  <a:cubicBezTo>
                    <a:pt x="35" y="188"/>
                    <a:pt x="60" y="202"/>
                    <a:pt x="84" y="216"/>
                  </a:cubicBezTo>
                  <a:cubicBezTo>
                    <a:pt x="93" y="221"/>
                    <a:pt x="101" y="226"/>
                    <a:pt x="110" y="231"/>
                  </a:cubicBezTo>
                  <a:cubicBezTo>
                    <a:pt x="92" y="268"/>
                    <a:pt x="77" y="307"/>
                    <a:pt x="61" y="344"/>
                  </a:cubicBezTo>
                  <a:cubicBezTo>
                    <a:pt x="56" y="355"/>
                    <a:pt x="68" y="365"/>
                    <a:pt x="77" y="357"/>
                  </a:cubicBezTo>
                  <a:cubicBezTo>
                    <a:pt x="99" y="337"/>
                    <a:pt x="121" y="316"/>
                    <a:pt x="143" y="296"/>
                  </a:cubicBezTo>
                  <a:cubicBezTo>
                    <a:pt x="154" y="286"/>
                    <a:pt x="166" y="276"/>
                    <a:pt x="178" y="268"/>
                  </a:cubicBezTo>
                  <a:cubicBezTo>
                    <a:pt x="173" y="272"/>
                    <a:pt x="239" y="346"/>
                    <a:pt x="243" y="351"/>
                  </a:cubicBezTo>
                  <a:cubicBezTo>
                    <a:pt x="252" y="361"/>
                    <a:pt x="267" y="351"/>
                    <a:pt x="264" y="339"/>
                  </a:cubicBezTo>
                  <a:cubicBezTo>
                    <a:pt x="259" y="317"/>
                    <a:pt x="254" y="296"/>
                    <a:pt x="248" y="274"/>
                  </a:cubicBezTo>
                  <a:cubicBezTo>
                    <a:pt x="245" y="264"/>
                    <a:pt x="243" y="253"/>
                    <a:pt x="239" y="244"/>
                  </a:cubicBezTo>
                  <a:cubicBezTo>
                    <a:pt x="248" y="235"/>
                    <a:pt x="256" y="226"/>
                    <a:pt x="265" y="218"/>
                  </a:cubicBezTo>
                  <a:cubicBezTo>
                    <a:pt x="290" y="194"/>
                    <a:pt x="316" y="171"/>
                    <a:pt x="340" y="145"/>
                  </a:cubicBezTo>
                  <a:cubicBezTo>
                    <a:pt x="347" y="137"/>
                    <a:pt x="340" y="121"/>
                    <a:pt x="328" y="125"/>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19" name="Freeform 1701"/>
            <p:cNvSpPr/>
            <p:nvPr>
              <p:custDataLst>
                <p:tags r:id="rId30"/>
              </p:custDataLst>
            </p:nvPr>
          </p:nvSpPr>
          <p:spPr bwMode="auto">
            <a:xfrm>
              <a:off x="2535" y="4610"/>
              <a:ext cx="132" cy="121"/>
            </a:xfrm>
            <a:custGeom>
              <a:avLst/>
              <a:gdLst>
                <a:gd name="T0" fmla="*/ 306 w 323"/>
                <a:gd name="T1" fmla="*/ 208 h 298"/>
                <a:gd name="T2" fmla="*/ 313 w 323"/>
                <a:gd name="T3" fmla="*/ 190 h 298"/>
                <a:gd name="T4" fmla="*/ 239 w 323"/>
                <a:gd name="T5" fmla="*/ 148 h 298"/>
                <a:gd name="T6" fmla="*/ 268 w 323"/>
                <a:gd name="T7" fmla="*/ 117 h 298"/>
                <a:gd name="T8" fmla="*/ 320 w 323"/>
                <a:gd name="T9" fmla="*/ 57 h 298"/>
                <a:gd name="T10" fmla="*/ 311 w 323"/>
                <a:gd name="T11" fmla="*/ 46 h 298"/>
                <a:gd name="T12" fmla="*/ 310 w 323"/>
                <a:gd name="T13" fmla="*/ 46 h 298"/>
                <a:gd name="T14" fmla="*/ 309 w 323"/>
                <a:gd name="T15" fmla="*/ 47 h 298"/>
                <a:gd name="T16" fmla="*/ 309 w 323"/>
                <a:gd name="T17" fmla="*/ 47 h 298"/>
                <a:gd name="T18" fmla="*/ 308 w 323"/>
                <a:gd name="T19" fmla="*/ 47 h 298"/>
                <a:gd name="T20" fmla="*/ 300 w 323"/>
                <a:gd name="T21" fmla="*/ 52 h 298"/>
                <a:gd name="T22" fmla="*/ 186 w 323"/>
                <a:gd name="T23" fmla="*/ 99 h 298"/>
                <a:gd name="T24" fmla="*/ 130 w 323"/>
                <a:gd name="T25" fmla="*/ 14 h 298"/>
                <a:gd name="T26" fmla="*/ 112 w 323"/>
                <a:gd name="T27" fmla="*/ 70 h 298"/>
                <a:gd name="T28" fmla="*/ 117 w 323"/>
                <a:gd name="T29" fmla="*/ 110 h 298"/>
                <a:gd name="T30" fmla="*/ 9 w 323"/>
                <a:gd name="T31" fmla="*/ 140 h 298"/>
                <a:gd name="T32" fmla="*/ 12 w 323"/>
                <a:gd name="T33" fmla="*/ 162 h 298"/>
                <a:gd name="T34" fmla="*/ 92 w 323"/>
                <a:gd name="T35" fmla="*/ 176 h 298"/>
                <a:gd name="T36" fmla="*/ 135 w 323"/>
                <a:gd name="T37" fmla="*/ 184 h 298"/>
                <a:gd name="T38" fmla="*/ 137 w 323"/>
                <a:gd name="T39" fmla="*/ 186 h 298"/>
                <a:gd name="T40" fmla="*/ 137 w 323"/>
                <a:gd name="T41" fmla="*/ 186 h 298"/>
                <a:gd name="T42" fmla="*/ 136 w 323"/>
                <a:gd name="T43" fmla="*/ 286 h 298"/>
                <a:gd name="T44" fmla="*/ 163 w 323"/>
                <a:gd name="T45" fmla="*/ 289 h 298"/>
                <a:gd name="T46" fmla="*/ 202 w 323"/>
                <a:gd name="T47" fmla="*/ 221 h 298"/>
                <a:gd name="T48" fmla="*/ 210 w 323"/>
                <a:gd name="T49" fmla="*/ 208 h 298"/>
                <a:gd name="T50" fmla="*/ 217 w 323"/>
                <a:gd name="T51" fmla="*/ 209 h 298"/>
                <a:gd name="T52" fmla="*/ 306 w 323"/>
                <a:gd name="T53" fmla="*/ 20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298">
                  <a:moveTo>
                    <a:pt x="306" y="208"/>
                  </a:moveTo>
                  <a:cubicBezTo>
                    <a:pt x="314" y="208"/>
                    <a:pt x="319" y="196"/>
                    <a:pt x="313" y="190"/>
                  </a:cubicBezTo>
                  <a:cubicBezTo>
                    <a:pt x="294" y="172"/>
                    <a:pt x="267" y="155"/>
                    <a:pt x="239" y="148"/>
                  </a:cubicBezTo>
                  <a:cubicBezTo>
                    <a:pt x="249" y="138"/>
                    <a:pt x="258" y="127"/>
                    <a:pt x="268" y="117"/>
                  </a:cubicBezTo>
                  <a:cubicBezTo>
                    <a:pt x="286" y="98"/>
                    <a:pt x="307" y="80"/>
                    <a:pt x="320" y="57"/>
                  </a:cubicBezTo>
                  <a:cubicBezTo>
                    <a:pt x="323" y="50"/>
                    <a:pt x="317" y="43"/>
                    <a:pt x="311" y="46"/>
                  </a:cubicBezTo>
                  <a:cubicBezTo>
                    <a:pt x="311" y="46"/>
                    <a:pt x="310" y="46"/>
                    <a:pt x="310" y="46"/>
                  </a:cubicBezTo>
                  <a:cubicBezTo>
                    <a:pt x="310" y="46"/>
                    <a:pt x="309" y="47"/>
                    <a:pt x="309" y="47"/>
                  </a:cubicBezTo>
                  <a:cubicBezTo>
                    <a:pt x="309" y="47"/>
                    <a:pt x="309" y="47"/>
                    <a:pt x="309" y="47"/>
                  </a:cubicBezTo>
                  <a:cubicBezTo>
                    <a:pt x="309" y="47"/>
                    <a:pt x="308" y="47"/>
                    <a:pt x="308" y="47"/>
                  </a:cubicBezTo>
                  <a:cubicBezTo>
                    <a:pt x="306" y="49"/>
                    <a:pt x="303" y="51"/>
                    <a:pt x="300" y="52"/>
                  </a:cubicBezTo>
                  <a:cubicBezTo>
                    <a:pt x="265" y="74"/>
                    <a:pt x="221" y="77"/>
                    <a:pt x="186" y="99"/>
                  </a:cubicBezTo>
                  <a:cubicBezTo>
                    <a:pt x="184" y="57"/>
                    <a:pt x="166" y="0"/>
                    <a:pt x="130" y="14"/>
                  </a:cubicBezTo>
                  <a:cubicBezTo>
                    <a:pt x="108" y="23"/>
                    <a:pt x="110" y="51"/>
                    <a:pt x="112" y="70"/>
                  </a:cubicBezTo>
                  <a:cubicBezTo>
                    <a:pt x="113" y="84"/>
                    <a:pt x="115" y="97"/>
                    <a:pt x="117" y="110"/>
                  </a:cubicBezTo>
                  <a:cubicBezTo>
                    <a:pt x="79" y="109"/>
                    <a:pt x="41" y="121"/>
                    <a:pt x="9" y="140"/>
                  </a:cubicBezTo>
                  <a:cubicBezTo>
                    <a:pt x="0" y="145"/>
                    <a:pt x="0" y="162"/>
                    <a:pt x="12" y="162"/>
                  </a:cubicBezTo>
                  <a:cubicBezTo>
                    <a:pt x="39" y="162"/>
                    <a:pt x="66" y="171"/>
                    <a:pt x="92" y="176"/>
                  </a:cubicBezTo>
                  <a:cubicBezTo>
                    <a:pt x="106" y="179"/>
                    <a:pt x="121" y="183"/>
                    <a:pt x="135" y="184"/>
                  </a:cubicBezTo>
                  <a:cubicBezTo>
                    <a:pt x="135" y="185"/>
                    <a:pt x="136" y="186"/>
                    <a:pt x="137" y="186"/>
                  </a:cubicBezTo>
                  <a:cubicBezTo>
                    <a:pt x="137" y="186"/>
                    <a:pt x="137" y="186"/>
                    <a:pt x="137" y="186"/>
                  </a:cubicBezTo>
                  <a:cubicBezTo>
                    <a:pt x="125" y="219"/>
                    <a:pt x="124" y="251"/>
                    <a:pt x="136" y="286"/>
                  </a:cubicBezTo>
                  <a:cubicBezTo>
                    <a:pt x="140" y="297"/>
                    <a:pt x="157" y="298"/>
                    <a:pt x="163" y="289"/>
                  </a:cubicBezTo>
                  <a:cubicBezTo>
                    <a:pt x="176" y="266"/>
                    <a:pt x="189" y="244"/>
                    <a:pt x="202" y="221"/>
                  </a:cubicBezTo>
                  <a:cubicBezTo>
                    <a:pt x="205" y="217"/>
                    <a:pt x="208" y="213"/>
                    <a:pt x="210" y="208"/>
                  </a:cubicBezTo>
                  <a:cubicBezTo>
                    <a:pt x="212" y="208"/>
                    <a:pt x="215" y="209"/>
                    <a:pt x="217" y="209"/>
                  </a:cubicBezTo>
                  <a:cubicBezTo>
                    <a:pt x="247" y="212"/>
                    <a:pt x="276" y="212"/>
                    <a:pt x="306" y="208"/>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20" name="Freeform 1702"/>
            <p:cNvSpPr/>
            <p:nvPr>
              <p:custDataLst>
                <p:tags r:id="rId31"/>
              </p:custDataLst>
            </p:nvPr>
          </p:nvSpPr>
          <p:spPr bwMode="auto">
            <a:xfrm>
              <a:off x="2863" y="4862"/>
              <a:ext cx="120" cy="131"/>
            </a:xfrm>
            <a:custGeom>
              <a:avLst/>
              <a:gdLst>
                <a:gd name="T0" fmla="*/ 67 w 293"/>
                <a:gd name="T1" fmla="*/ 296 h 336"/>
                <a:gd name="T2" fmla="*/ 84 w 293"/>
                <a:gd name="T3" fmla="*/ 305 h 336"/>
                <a:gd name="T4" fmla="*/ 136 w 293"/>
                <a:gd name="T5" fmla="*/ 238 h 336"/>
                <a:gd name="T6" fmla="*/ 162 w 293"/>
                <a:gd name="T7" fmla="*/ 271 h 336"/>
                <a:gd name="T8" fmla="*/ 214 w 293"/>
                <a:gd name="T9" fmla="*/ 331 h 336"/>
                <a:gd name="T10" fmla="*/ 226 w 293"/>
                <a:gd name="T11" fmla="*/ 324 h 336"/>
                <a:gd name="T12" fmla="*/ 227 w 293"/>
                <a:gd name="T13" fmla="*/ 324 h 336"/>
                <a:gd name="T14" fmla="*/ 226 w 293"/>
                <a:gd name="T15" fmla="*/ 322 h 336"/>
                <a:gd name="T16" fmla="*/ 226 w 293"/>
                <a:gd name="T17" fmla="*/ 322 h 336"/>
                <a:gd name="T18" fmla="*/ 226 w 293"/>
                <a:gd name="T19" fmla="*/ 322 h 336"/>
                <a:gd name="T20" fmla="*/ 222 w 293"/>
                <a:gd name="T21" fmla="*/ 313 h 336"/>
                <a:gd name="T22" fmla="*/ 193 w 293"/>
                <a:gd name="T23" fmla="*/ 193 h 336"/>
                <a:gd name="T24" fmla="*/ 285 w 293"/>
                <a:gd name="T25" fmla="*/ 150 h 336"/>
                <a:gd name="T26" fmla="*/ 232 w 293"/>
                <a:gd name="T27" fmla="*/ 124 h 336"/>
                <a:gd name="T28" fmla="*/ 192 w 293"/>
                <a:gd name="T29" fmla="*/ 123 h 336"/>
                <a:gd name="T30" fmla="*/ 179 w 293"/>
                <a:gd name="T31" fmla="*/ 12 h 336"/>
                <a:gd name="T32" fmla="*/ 157 w 293"/>
                <a:gd name="T33" fmla="*/ 12 h 336"/>
                <a:gd name="T34" fmla="*/ 130 w 293"/>
                <a:gd name="T35" fmla="*/ 89 h 336"/>
                <a:gd name="T36" fmla="*/ 116 w 293"/>
                <a:gd name="T37" fmla="*/ 130 h 336"/>
                <a:gd name="T38" fmla="*/ 114 w 293"/>
                <a:gd name="T39" fmla="*/ 131 h 336"/>
                <a:gd name="T40" fmla="*/ 114 w 293"/>
                <a:gd name="T41" fmla="*/ 131 h 336"/>
                <a:gd name="T42" fmla="*/ 15 w 293"/>
                <a:gd name="T43" fmla="*/ 116 h 336"/>
                <a:gd name="T44" fmla="*/ 9 w 293"/>
                <a:gd name="T45" fmla="*/ 141 h 336"/>
                <a:gd name="T46" fmla="*/ 69 w 293"/>
                <a:gd name="T47" fmla="*/ 191 h 336"/>
                <a:gd name="T48" fmla="*/ 81 w 293"/>
                <a:gd name="T49" fmla="*/ 201 h 336"/>
                <a:gd name="T50" fmla="*/ 80 w 293"/>
                <a:gd name="T51" fmla="*/ 207 h 336"/>
                <a:gd name="T52" fmla="*/ 67 w 293"/>
                <a:gd name="T53" fmla="*/ 29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3" h="336">
                  <a:moveTo>
                    <a:pt x="67" y="296"/>
                  </a:moveTo>
                  <a:cubicBezTo>
                    <a:pt x="66" y="304"/>
                    <a:pt x="77" y="311"/>
                    <a:pt x="84" y="305"/>
                  </a:cubicBezTo>
                  <a:cubicBezTo>
                    <a:pt x="105" y="289"/>
                    <a:pt x="125" y="265"/>
                    <a:pt x="136" y="238"/>
                  </a:cubicBezTo>
                  <a:cubicBezTo>
                    <a:pt x="144" y="249"/>
                    <a:pt x="154" y="260"/>
                    <a:pt x="162" y="271"/>
                  </a:cubicBezTo>
                  <a:cubicBezTo>
                    <a:pt x="178" y="292"/>
                    <a:pt x="193" y="315"/>
                    <a:pt x="214" y="331"/>
                  </a:cubicBezTo>
                  <a:cubicBezTo>
                    <a:pt x="220" y="336"/>
                    <a:pt x="228" y="331"/>
                    <a:pt x="226" y="324"/>
                  </a:cubicBezTo>
                  <a:cubicBezTo>
                    <a:pt x="226" y="324"/>
                    <a:pt x="227" y="324"/>
                    <a:pt x="227" y="324"/>
                  </a:cubicBezTo>
                  <a:cubicBezTo>
                    <a:pt x="226" y="324"/>
                    <a:pt x="226" y="323"/>
                    <a:pt x="226" y="322"/>
                  </a:cubicBezTo>
                  <a:cubicBezTo>
                    <a:pt x="226" y="322"/>
                    <a:pt x="226" y="322"/>
                    <a:pt x="226" y="322"/>
                  </a:cubicBezTo>
                  <a:cubicBezTo>
                    <a:pt x="226" y="322"/>
                    <a:pt x="226" y="322"/>
                    <a:pt x="226" y="322"/>
                  </a:cubicBezTo>
                  <a:cubicBezTo>
                    <a:pt x="224" y="319"/>
                    <a:pt x="223" y="316"/>
                    <a:pt x="222" y="313"/>
                  </a:cubicBezTo>
                  <a:cubicBezTo>
                    <a:pt x="206" y="275"/>
                    <a:pt x="209" y="231"/>
                    <a:pt x="193" y="193"/>
                  </a:cubicBezTo>
                  <a:cubicBezTo>
                    <a:pt x="235" y="198"/>
                    <a:pt x="293" y="188"/>
                    <a:pt x="285" y="150"/>
                  </a:cubicBezTo>
                  <a:cubicBezTo>
                    <a:pt x="280" y="127"/>
                    <a:pt x="251" y="125"/>
                    <a:pt x="232" y="124"/>
                  </a:cubicBezTo>
                  <a:cubicBezTo>
                    <a:pt x="219" y="123"/>
                    <a:pt x="205" y="123"/>
                    <a:pt x="192" y="123"/>
                  </a:cubicBezTo>
                  <a:cubicBezTo>
                    <a:pt x="199" y="86"/>
                    <a:pt x="193" y="46"/>
                    <a:pt x="179" y="12"/>
                  </a:cubicBezTo>
                  <a:cubicBezTo>
                    <a:pt x="175" y="2"/>
                    <a:pt x="159" y="0"/>
                    <a:pt x="157" y="12"/>
                  </a:cubicBezTo>
                  <a:cubicBezTo>
                    <a:pt x="153" y="38"/>
                    <a:pt x="140" y="64"/>
                    <a:pt x="130" y="89"/>
                  </a:cubicBezTo>
                  <a:cubicBezTo>
                    <a:pt x="125" y="102"/>
                    <a:pt x="119" y="116"/>
                    <a:pt x="116" y="130"/>
                  </a:cubicBezTo>
                  <a:cubicBezTo>
                    <a:pt x="115" y="130"/>
                    <a:pt x="114" y="131"/>
                    <a:pt x="114" y="131"/>
                  </a:cubicBezTo>
                  <a:cubicBezTo>
                    <a:pt x="114" y="131"/>
                    <a:pt x="114" y="131"/>
                    <a:pt x="114" y="131"/>
                  </a:cubicBezTo>
                  <a:cubicBezTo>
                    <a:pt x="83" y="115"/>
                    <a:pt x="52" y="109"/>
                    <a:pt x="15" y="116"/>
                  </a:cubicBezTo>
                  <a:cubicBezTo>
                    <a:pt x="4" y="117"/>
                    <a:pt x="0" y="135"/>
                    <a:pt x="9" y="141"/>
                  </a:cubicBezTo>
                  <a:cubicBezTo>
                    <a:pt x="29" y="158"/>
                    <a:pt x="49" y="175"/>
                    <a:pt x="69" y="191"/>
                  </a:cubicBezTo>
                  <a:cubicBezTo>
                    <a:pt x="73" y="194"/>
                    <a:pt x="77" y="197"/>
                    <a:pt x="81" y="201"/>
                  </a:cubicBezTo>
                  <a:cubicBezTo>
                    <a:pt x="81" y="203"/>
                    <a:pt x="80" y="205"/>
                    <a:pt x="80" y="207"/>
                  </a:cubicBezTo>
                  <a:cubicBezTo>
                    <a:pt x="72" y="236"/>
                    <a:pt x="68" y="266"/>
                    <a:pt x="67" y="296"/>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21" name="Freeform 1703"/>
            <p:cNvSpPr/>
            <p:nvPr>
              <p:custDataLst>
                <p:tags r:id="rId32"/>
              </p:custDataLst>
            </p:nvPr>
          </p:nvSpPr>
          <p:spPr bwMode="auto">
            <a:xfrm>
              <a:off x="1223" y="4282"/>
              <a:ext cx="120" cy="120"/>
            </a:xfrm>
            <a:custGeom>
              <a:avLst/>
              <a:gdLst>
                <a:gd name="T0" fmla="*/ 336 w 369"/>
                <a:gd name="T1" fmla="*/ 92 h 332"/>
                <a:gd name="T2" fmla="*/ 272 w 369"/>
                <a:gd name="T3" fmla="*/ 101 h 332"/>
                <a:gd name="T4" fmla="*/ 232 w 369"/>
                <a:gd name="T5" fmla="*/ 118 h 332"/>
                <a:gd name="T6" fmla="*/ 195 w 369"/>
                <a:gd name="T7" fmla="*/ 11 h 332"/>
                <a:gd name="T8" fmla="*/ 175 w 369"/>
                <a:gd name="T9" fmla="*/ 11 h 332"/>
                <a:gd name="T10" fmla="*/ 154 w 369"/>
                <a:gd name="T11" fmla="*/ 92 h 332"/>
                <a:gd name="T12" fmla="*/ 144 w 369"/>
                <a:gd name="T13" fmla="*/ 130 h 332"/>
                <a:gd name="T14" fmla="*/ 12 w 369"/>
                <a:gd name="T15" fmla="*/ 151 h 332"/>
                <a:gd name="T16" fmla="*/ 9 w 369"/>
                <a:gd name="T17" fmla="*/ 173 h 332"/>
                <a:gd name="T18" fmla="*/ 108 w 369"/>
                <a:gd name="T19" fmla="*/ 214 h 332"/>
                <a:gd name="T20" fmla="*/ 98 w 369"/>
                <a:gd name="T21" fmla="*/ 314 h 332"/>
                <a:gd name="T22" fmla="*/ 120 w 369"/>
                <a:gd name="T23" fmla="*/ 323 h 332"/>
                <a:gd name="T24" fmla="*/ 198 w 369"/>
                <a:gd name="T25" fmla="*/ 234 h 332"/>
                <a:gd name="T26" fmla="*/ 198 w 369"/>
                <a:gd name="T27" fmla="*/ 235 h 332"/>
                <a:gd name="T28" fmla="*/ 249 w 369"/>
                <a:gd name="T29" fmla="*/ 309 h 332"/>
                <a:gd name="T30" fmla="*/ 276 w 369"/>
                <a:gd name="T31" fmla="*/ 305 h 332"/>
                <a:gd name="T32" fmla="*/ 283 w 369"/>
                <a:gd name="T33" fmla="*/ 174 h 332"/>
                <a:gd name="T34" fmla="*/ 336 w 369"/>
                <a:gd name="T35" fmla="*/ 9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 h="332">
                  <a:moveTo>
                    <a:pt x="336" y="92"/>
                  </a:moveTo>
                  <a:cubicBezTo>
                    <a:pt x="319" y="81"/>
                    <a:pt x="289" y="95"/>
                    <a:pt x="272" y="101"/>
                  </a:cubicBezTo>
                  <a:cubicBezTo>
                    <a:pt x="259" y="106"/>
                    <a:pt x="245" y="112"/>
                    <a:pt x="232" y="118"/>
                  </a:cubicBezTo>
                  <a:cubicBezTo>
                    <a:pt x="218" y="83"/>
                    <a:pt x="206" y="48"/>
                    <a:pt x="195" y="11"/>
                  </a:cubicBezTo>
                  <a:cubicBezTo>
                    <a:pt x="192" y="1"/>
                    <a:pt x="177" y="0"/>
                    <a:pt x="175" y="11"/>
                  </a:cubicBezTo>
                  <a:cubicBezTo>
                    <a:pt x="169" y="38"/>
                    <a:pt x="160" y="65"/>
                    <a:pt x="154" y="92"/>
                  </a:cubicBezTo>
                  <a:cubicBezTo>
                    <a:pt x="150" y="104"/>
                    <a:pt x="146" y="117"/>
                    <a:pt x="144" y="130"/>
                  </a:cubicBezTo>
                  <a:cubicBezTo>
                    <a:pt x="103" y="123"/>
                    <a:pt x="50" y="140"/>
                    <a:pt x="12" y="151"/>
                  </a:cubicBezTo>
                  <a:cubicBezTo>
                    <a:pt x="2" y="154"/>
                    <a:pt x="0" y="167"/>
                    <a:pt x="9" y="173"/>
                  </a:cubicBezTo>
                  <a:cubicBezTo>
                    <a:pt x="35" y="190"/>
                    <a:pt x="72" y="209"/>
                    <a:pt x="108" y="214"/>
                  </a:cubicBezTo>
                  <a:cubicBezTo>
                    <a:pt x="96" y="245"/>
                    <a:pt x="97" y="285"/>
                    <a:pt x="98" y="314"/>
                  </a:cubicBezTo>
                  <a:cubicBezTo>
                    <a:pt x="98" y="325"/>
                    <a:pt x="112" y="332"/>
                    <a:pt x="120" y="323"/>
                  </a:cubicBezTo>
                  <a:cubicBezTo>
                    <a:pt x="146" y="296"/>
                    <a:pt x="180" y="268"/>
                    <a:pt x="198" y="234"/>
                  </a:cubicBezTo>
                  <a:cubicBezTo>
                    <a:pt x="198" y="234"/>
                    <a:pt x="198" y="235"/>
                    <a:pt x="198" y="235"/>
                  </a:cubicBezTo>
                  <a:cubicBezTo>
                    <a:pt x="217" y="257"/>
                    <a:pt x="233" y="284"/>
                    <a:pt x="249" y="309"/>
                  </a:cubicBezTo>
                  <a:cubicBezTo>
                    <a:pt x="256" y="319"/>
                    <a:pt x="273" y="318"/>
                    <a:pt x="276" y="305"/>
                  </a:cubicBezTo>
                  <a:cubicBezTo>
                    <a:pt x="284" y="269"/>
                    <a:pt x="298" y="212"/>
                    <a:pt x="283" y="174"/>
                  </a:cubicBezTo>
                  <a:cubicBezTo>
                    <a:pt x="321" y="151"/>
                    <a:pt x="369" y="114"/>
                    <a:pt x="336" y="92"/>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a:solidFill>
                  <a:schemeClr val="dk1"/>
                </a:solidFill>
                <a:latin typeface="微软雅黑" panose="020B0503020204020204" charset="-122"/>
                <a:ea typeface="微软雅黑" panose="020B0503020204020204" charset="-122"/>
              </a:endParaRPr>
            </a:p>
          </p:txBody>
        </p:sp>
        <p:sp>
          <p:nvSpPr>
            <p:cNvPr id="31" name="文本框 30"/>
            <p:cNvSpPr txBox="1"/>
            <p:nvPr>
              <p:custDataLst>
                <p:tags r:id="rId33"/>
              </p:custDataLst>
            </p:nvPr>
          </p:nvSpPr>
          <p:spPr>
            <a:xfrm>
              <a:off x="1573" y="4431"/>
              <a:ext cx="741" cy="677"/>
            </a:xfrm>
            <a:prstGeom prst="rect">
              <a:avLst/>
            </a:prstGeom>
            <a:noFill/>
          </p:spPr>
          <p:txBody>
            <a:bodyPr wrap="square" rtlCol="0" anchor="ctr" anchorCtr="0">
              <a:normAutofit fontScale="90000"/>
            </a:bodyPr>
            <a:lstStyle/>
            <a:p>
              <a:pPr algn="ctr"/>
              <a:r>
                <a:rPr lang="en-US" altLang="zh-CN" sz="3200" b="1" dirty="0">
                  <a:solidFill>
                    <a:schemeClr val="lt1"/>
                  </a:solidFill>
                  <a:latin typeface="微软雅黑" panose="020B0503020204020204" charset="-122"/>
                  <a:ea typeface="微软雅黑" panose="020B0503020204020204" charset="-122"/>
                  <a:cs typeface="Arial" panose="020B0604020202020204" pitchFamily="34" charset="0"/>
                </a:rPr>
                <a:t>01</a:t>
              </a:r>
              <a:endParaRPr lang="en-US" altLang="zh-CN" sz="3200" b="1" dirty="0">
                <a:solidFill>
                  <a:schemeClr val="lt1"/>
                </a:solidFill>
                <a:latin typeface="微软雅黑" panose="020B0503020204020204" charset="-122"/>
                <a:ea typeface="微软雅黑" panose="020B0503020204020204" charset="-122"/>
                <a:cs typeface="Arial" panose="020B0604020202020204" pitchFamily="34" charset="0"/>
              </a:endParaRPr>
            </a:p>
          </p:txBody>
        </p:sp>
        <p:sp>
          <p:nvSpPr>
            <p:cNvPr id="32" name="Freeform 685"/>
            <p:cNvSpPr/>
            <p:nvPr>
              <p:custDataLst>
                <p:tags r:id="rId34"/>
              </p:custDataLst>
            </p:nvPr>
          </p:nvSpPr>
          <p:spPr bwMode="auto">
            <a:xfrm rot="21120000">
              <a:off x="1220" y="4702"/>
              <a:ext cx="1360" cy="606"/>
            </a:xfrm>
            <a:custGeom>
              <a:avLst/>
              <a:gdLst>
                <a:gd name="T0" fmla="*/ 18 w 1169"/>
                <a:gd name="T1" fmla="*/ 30 h 526"/>
                <a:gd name="T2" fmla="*/ 104 w 1169"/>
                <a:gd name="T3" fmla="*/ 6 h 526"/>
                <a:gd name="T4" fmla="*/ 207 w 1169"/>
                <a:gd name="T5" fmla="*/ 27 h 526"/>
                <a:gd name="T6" fmla="*/ 272 w 1169"/>
                <a:gd name="T7" fmla="*/ 52 h 526"/>
                <a:gd name="T8" fmla="*/ 287 w 1169"/>
                <a:gd name="T9" fmla="*/ 66 h 526"/>
                <a:gd name="T10" fmla="*/ 277 w 1169"/>
                <a:gd name="T11" fmla="*/ 82 h 526"/>
                <a:gd name="T12" fmla="*/ 267 w 1169"/>
                <a:gd name="T13" fmla="*/ 81 h 526"/>
                <a:gd name="T14" fmla="*/ 151 w 1169"/>
                <a:gd name="T15" fmla="*/ 36 h 526"/>
                <a:gd name="T16" fmla="*/ 40 w 1169"/>
                <a:gd name="T17" fmla="*/ 28 h 526"/>
                <a:gd name="T18" fmla="*/ 55 w 1169"/>
                <a:gd name="T19" fmla="*/ 105 h 526"/>
                <a:gd name="T20" fmla="*/ 121 w 1169"/>
                <a:gd name="T21" fmla="*/ 146 h 526"/>
                <a:gd name="T22" fmla="*/ 983 w 1169"/>
                <a:gd name="T23" fmla="*/ 460 h 526"/>
                <a:gd name="T24" fmla="*/ 1125 w 1169"/>
                <a:gd name="T25" fmla="*/ 425 h 526"/>
                <a:gd name="T26" fmla="*/ 1108 w 1169"/>
                <a:gd name="T27" fmla="*/ 405 h 526"/>
                <a:gd name="T28" fmla="*/ 919 w 1169"/>
                <a:gd name="T29" fmla="*/ 277 h 526"/>
                <a:gd name="T30" fmla="*/ 901 w 1169"/>
                <a:gd name="T31" fmla="*/ 267 h 526"/>
                <a:gd name="T32" fmla="*/ 898 w 1169"/>
                <a:gd name="T33" fmla="*/ 243 h 526"/>
                <a:gd name="T34" fmla="*/ 1076 w 1169"/>
                <a:gd name="T35" fmla="*/ 341 h 526"/>
                <a:gd name="T36" fmla="*/ 1130 w 1169"/>
                <a:gd name="T37" fmla="*/ 474 h 526"/>
                <a:gd name="T38" fmla="*/ 968 w 1169"/>
                <a:gd name="T39" fmla="*/ 497 h 526"/>
                <a:gd name="T40" fmla="*/ 766 w 1169"/>
                <a:gd name="T41" fmla="*/ 443 h 526"/>
                <a:gd name="T42" fmla="*/ 370 w 1169"/>
                <a:gd name="T43" fmla="*/ 301 h 526"/>
                <a:gd name="T44" fmla="*/ 184 w 1169"/>
                <a:gd name="T45" fmla="*/ 214 h 526"/>
                <a:gd name="T46" fmla="*/ 94 w 1169"/>
                <a:gd name="T47" fmla="*/ 166 h 526"/>
                <a:gd name="T48" fmla="*/ 20 w 1169"/>
                <a:gd name="T49" fmla="*/ 108 h 526"/>
                <a:gd name="T50" fmla="*/ 18 w 1169"/>
                <a:gd name="T51" fmla="*/ 3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0" h="606">
                  <a:moveTo>
                    <a:pt x="78" y="0"/>
                  </a:moveTo>
                  <a:cubicBezTo>
                    <a:pt x="81" y="0"/>
                    <a:pt x="85" y="0"/>
                    <a:pt x="88" y="0"/>
                  </a:cubicBezTo>
                  <a:cubicBezTo>
                    <a:pt x="97" y="0"/>
                    <a:pt x="107" y="1"/>
                    <a:pt x="117" y="2"/>
                  </a:cubicBezTo>
                  <a:cubicBezTo>
                    <a:pt x="158" y="6"/>
                    <a:pt x="200" y="14"/>
                    <a:pt x="240" y="27"/>
                  </a:cubicBezTo>
                  <a:cubicBezTo>
                    <a:pt x="247" y="29"/>
                    <a:pt x="253" y="32"/>
                    <a:pt x="260" y="34"/>
                  </a:cubicBezTo>
                  <a:lnTo>
                    <a:pt x="275" y="39"/>
                  </a:lnTo>
                  <a:lnTo>
                    <a:pt x="283" y="54"/>
                  </a:lnTo>
                  <a:cubicBezTo>
                    <a:pt x="287" y="59"/>
                    <a:pt x="290" y="65"/>
                    <a:pt x="294" y="71"/>
                  </a:cubicBezTo>
                  <a:cubicBezTo>
                    <a:pt x="298" y="76"/>
                    <a:pt x="302" y="82"/>
                    <a:pt x="306" y="88"/>
                  </a:cubicBezTo>
                  <a:lnTo>
                    <a:pt x="308" y="91"/>
                  </a:lnTo>
                  <a:lnTo>
                    <a:pt x="276" y="79"/>
                  </a:lnTo>
                  <a:cubicBezTo>
                    <a:pt x="241" y="66"/>
                    <a:pt x="208" y="52"/>
                    <a:pt x="173" y="38"/>
                  </a:cubicBezTo>
                  <a:cubicBezTo>
                    <a:pt x="141" y="26"/>
                    <a:pt x="70" y="2"/>
                    <a:pt x="40" y="29"/>
                  </a:cubicBezTo>
                  <a:cubicBezTo>
                    <a:pt x="10" y="54"/>
                    <a:pt x="38" y="100"/>
                    <a:pt x="58" y="121"/>
                  </a:cubicBezTo>
                  <a:cubicBezTo>
                    <a:pt x="80" y="143"/>
                    <a:pt x="108" y="157"/>
                    <a:pt x="137" y="170"/>
                  </a:cubicBezTo>
                  <a:cubicBezTo>
                    <a:pt x="468" y="324"/>
                    <a:pt x="819" y="436"/>
                    <a:pt x="1168" y="546"/>
                  </a:cubicBezTo>
                  <a:cubicBezTo>
                    <a:pt x="1204" y="558"/>
                    <a:pt x="1379" y="597"/>
                    <a:pt x="1338" y="504"/>
                  </a:cubicBezTo>
                  <a:cubicBezTo>
                    <a:pt x="1333" y="494"/>
                    <a:pt x="1326" y="487"/>
                    <a:pt x="1317" y="480"/>
                  </a:cubicBezTo>
                  <a:cubicBezTo>
                    <a:pt x="1265" y="428"/>
                    <a:pt x="1204" y="383"/>
                    <a:pt x="1138" y="349"/>
                  </a:cubicBezTo>
                  <a:lnTo>
                    <a:pt x="1128" y="344"/>
                  </a:lnTo>
                  <a:lnTo>
                    <a:pt x="1140" y="337"/>
                  </a:lnTo>
                  <a:cubicBezTo>
                    <a:pt x="1145" y="335"/>
                    <a:pt x="1149" y="332"/>
                    <a:pt x="1153" y="330"/>
                  </a:cubicBezTo>
                  <a:lnTo>
                    <a:pt x="1155" y="328"/>
                  </a:lnTo>
                  <a:lnTo>
                    <a:pt x="1176" y="339"/>
                  </a:lnTo>
                  <a:cubicBezTo>
                    <a:pt x="1211" y="359"/>
                    <a:pt x="1245" y="380"/>
                    <a:pt x="1279" y="403"/>
                  </a:cubicBezTo>
                  <a:cubicBezTo>
                    <a:pt x="1328" y="438"/>
                    <a:pt x="1390" y="500"/>
                    <a:pt x="1344" y="563"/>
                  </a:cubicBezTo>
                  <a:cubicBezTo>
                    <a:pt x="1298" y="625"/>
                    <a:pt x="1214" y="606"/>
                    <a:pt x="1150" y="590"/>
                  </a:cubicBezTo>
                  <a:cubicBezTo>
                    <a:pt x="1070" y="570"/>
                    <a:pt x="988" y="550"/>
                    <a:pt x="908" y="526"/>
                  </a:cubicBezTo>
                  <a:cubicBezTo>
                    <a:pt x="748" y="478"/>
                    <a:pt x="589" y="421"/>
                    <a:pt x="435" y="355"/>
                  </a:cubicBezTo>
                  <a:cubicBezTo>
                    <a:pt x="359" y="323"/>
                    <a:pt x="285" y="290"/>
                    <a:pt x="212" y="251"/>
                  </a:cubicBezTo>
                  <a:cubicBezTo>
                    <a:pt x="175" y="233"/>
                    <a:pt x="139" y="214"/>
                    <a:pt x="105" y="194"/>
                  </a:cubicBezTo>
                  <a:cubicBezTo>
                    <a:pt x="71" y="176"/>
                    <a:pt x="36" y="157"/>
                    <a:pt x="16" y="124"/>
                  </a:cubicBezTo>
                  <a:cubicBezTo>
                    <a:pt x="-2" y="97"/>
                    <a:pt x="-8" y="58"/>
                    <a:pt x="14" y="31"/>
                  </a:cubicBezTo>
                  <a:cubicBezTo>
                    <a:pt x="31" y="7"/>
                    <a:pt x="53" y="1"/>
                    <a:pt x="7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noAutofit/>
            </a:bodyPr>
            <a:lstStyle/>
            <a:p>
              <a:pPr algn="ctr"/>
              <a:endParaRPr lang="zh-CN" altLang="en-US" dirty="0">
                <a:solidFill>
                  <a:schemeClr val="dk1"/>
                </a:solidFill>
                <a:latin typeface="微软雅黑" panose="020B0503020204020204" charset="-122"/>
                <a:ea typeface="微软雅黑" panose="020B0503020204020204" charset="-122"/>
              </a:endParaRPr>
            </a:p>
          </p:txBody>
        </p:sp>
      </p:grpSp>
    </p:spTree>
    <p:custDataLst>
      <p:tags r:id="rId35"/>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Окружение тестирования</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Операционная система: Версия используемой операционной системы.
Версия Hydra: Указание версии Hydra.
Целевая система: Информация о целевой системе, такая как IP-адрес, порты, тип сервиса и т.д.
1.Методология тестирования Выбор словаря: Описание источников и размеров словарей,</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Окружение тестирования</a:t>
            </a:r>
            <a:endParaRPr lang="zh-CN" dirty="0" err="1">
              <a:solidFill>
                <a:schemeClr val="dk1"/>
              </a:solidFill>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используемых для взлома. Настройка параметров: Как конфигурировались параметры командной строки Hydra, например, -L для списка пользователей, -P для списка паролей и т.д. Процесс выполнения: Шаги по запуску Hydra</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Анализ результатов</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Успешные и неудачные попытки: Запись о том, какие аккаунты были успешно взломаны, а какие нет.
Метрики производительности: Такие как количество попыток, затраченное время и т.д.
Рассмотрение безопасности: Анализ потенциального влияния данного теста на целевую систему и способы минимизации этого влияния.</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Рекомендации по безопасности</a:t>
            </a:r>
            <a:endParaRPr lang="zh-CN" dirty="0" err="1">
              <a:solidFill>
                <a:schemeClr val="dk1"/>
              </a:solidFill>
              <a:sym typeface="微软雅黑" panose="020B0503020204020204" charset="-122"/>
            </a:endParaRPr>
          </a:p>
        </p:txBody>
      </p:sp>
      <p:cxnSp>
        <p:nvCxnSpPr>
          <p:cNvPr id="26" name="直接连接符 25"/>
          <p:cNvCxnSpPr/>
          <p:nvPr>
            <p:custDataLst>
              <p:tags r:id="rId5"/>
            </p:custDataLst>
          </p:nvPr>
        </p:nvCxnSpPr>
        <p:spPr>
          <a:xfrm>
            <a:off x="4203305" y="3097625"/>
            <a:ext cx="3753255" cy="0"/>
          </a:xfrm>
          <a:prstGeom prst="line">
            <a:avLst/>
          </a:prstGeom>
          <a:ln w="6350">
            <a:gradFill flip="none" rotWithShape="1">
              <a:gsLst>
                <a:gs pos="0">
                  <a:srgbClr val="FFFFFF">
                    <a:alpha val="0"/>
                  </a:srgbClr>
                </a:gs>
                <a:gs pos="34000">
                  <a:srgbClr val="3257AA">
                    <a:lumMod val="75000"/>
                  </a:srgbClr>
                </a:gs>
                <a:gs pos="71000">
                  <a:srgbClr val="9AB0E2">
                    <a:lumMod val="60000"/>
                    <a:lumOff val="40000"/>
                  </a:srgbClr>
                </a:gs>
                <a:gs pos="100000">
                  <a:srgbClr val="FFFFFF">
                    <a:alpha val="0"/>
                  </a:srgb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6"/>
            </p:custDataLst>
          </p:nvPr>
        </p:nvSpPr>
        <p:spPr>
          <a:xfrm>
            <a:off x="4105277" y="1619354"/>
            <a:ext cx="3981447" cy="1378858"/>
          </a:xfrm>
          <a:prstGeom prst="rect">
            <a:avLst/>
          </a:prstGeom>
          <a:noFill/>
        </p:spPr>
        <p:txBody>
          <a:bodyPr wrap="square" rtlCol="0" anchor="ctr" anchorCtr="0">
            <a:normAutofit/>
          </a:bodyPr>
          <a:p>
            <a:pPr algn="l">
              <a:lnSpc>
                <a:spcPct val="130000"/>
              </a:lnSpc>
            </a:pPr>
            <a:r>
              <a:rPr lang="zh-CN" altLang="en-US" sz="13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Усиление механизмов аутентификации: Рекомендации по использованию более сложных стратегий паролей или двухфакторной аутентификации.</a:t>
            </a:r>
            <a:endParaRPr lang="zh-CN" altLang="en-US" sz="13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custDataLst>
              <p:tags r:id="rId7"/>
            </p:custDataLst>
          </p:nvPr>
        </p:nvSpPr>
        <p:spPr>
          <a:xfrm>
            <a:off x="4105277" y="3197039"/>
            <a:ext cx="3981447" cy="1378858"/>
          </a:xfrm>
          <a:prstGeom prst="rect">
            <a:avLst/>
          </a:prstGeom>
          <a:noFill/>
        </p:spPr>
        <p:txBody>
          <a:bodyPr wrap="square" rtlCol="0" anchor="ctr" anchorCtr="0">
            <a:normAutofit/>
          </a:bodyPr>
          <a:p>
            <a:pPr algn="l">
              <a:lnSpc>
                <a:spcPct val="130000"/>
              </a:lnSpc>
            </a:pPr>
            <a:r>
              <a:rPr lang="zh-CN" altLang="en-US" sz="13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Мониторинг и аудит: Создание эффективных механизмов мониторинга неудачных попыток входа и регулярный анализ журналов.</a:t>
            </a:r>
            <a:endParaRPr lang="zh-CN" altLang="en-US" sz="13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cxnSp>
        <p:nvCxnSpPr>
          <p:cNvPr id="5" name="直接连接符 4"/>
          <p:cNvCxnSpPr/>
          <p:nvPr>
            <p:custDataLst>
              <p:tags r:id="rId8"/>
            </p:custDataLst>
          </p:nvPr>
        </p:nvCxnSpPr>
        <p:spPr>
          <a:xfrm>
            <a:off x="4203305" y="4675310"/>
            <a:ext cx="3753255" cy="0"/>
          </a:xfrm>
          <a:prstGeom prst="line">
            <a:avLst/>
          </a:prstGeom>
          <a:ln w="6350">
            <a:gradFill flip="none" rotWithShape="1">
              <a:gsLst>
                <a:gs pos="0">
                  <a:srgbClr val="FFFFFF">
                    <a:alpha val="0"/>
                  </a:srgbClr>
                </a:gs>
                <a:gs pos="34000">
                  <a:srgbClr val="3257AA">
                    <a:lumMod val="75000"/>
                  </a:srgbClr>
                </a:gs>
                <a:gs pos="71000">
                  <a:srgbClr val="9AB0E2">
                    <a:lumMod val="60000"/>
                    <a:lumOff val="40000"/>
                  </a:srgbClr>
                </a:gs>
                <a:gs pos="100000">
                  <a:srgbClr val="FFFFFF">
                    <a:alpha val="0"/>
                  </a:srgb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9"/>
            </p:custDataLst>
          </p:nvPr>
        </p:nvSpPr>
        <p:spPr>
          <a:xfrm>
            <a:off x="4105277" y="4774724"/>
            <a:ext cx="3981447" cy="1378858"/>
          </a:xfrm>
          <a:prstGeom prst="rect">
            <a:avLst/>
          </a:prstGeom>
          <a:noFill/>
        </p:spPr>
        <p:txBody>
          <a:bodyPr wrap="square" rtlCol="0" anchor="ctr" anchorCtr="0">
            <a:normAutofit/>
          </a:bodyPr>
          <a:p>
            <a:pPr algn="l">
              <a:lnSpc>
                <a:spcPct val="130000"/>
              </a:lnSpc>
            </a:pPr>
            <a:r>
              <a:rPr lang="zh-CN" altLang="en-US" sz="13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Обучение пользователей: Повышение осведомлённости пользователей о безопасности и избегание использования слабых паролей.</a:t>
            </a:r>
            <a:endParaRPr lang="zh-CN" altLang="en-US" sz="1300" spc="15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Приложения</a:t>
            </a:r>
            <a:endParaRPr lang="zh-CN" dirty="0" err="1">
              <a:solidFill>
                <a:schemeClr val="dk1"/>
              </a:solidFill>
              <a:sym typeface="微软雅黑" panose="020B0503020204020204" charset="-122"/>
            </a:endParaRPr>
          </a:p>
        </p:txBody>
      </p:sp>
      <p:sp>
        <p:nvSpPr>
          <p:cNvPr id="11" name="Title 6"/>
          <p:cNvSpPr txBox="1"/>
          <p:nvPr>
            <p:custDataLst>
              <p:tags r:id="rId5"/>
            </p:custDataLst>
          </p:nvPr>
        </p:nvSpPr>
        <p:spPr>
          <a:xfrm>
            <a:off x="1584927" y="2335518"/>
            <a:ext cx="5955983" cy="31013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Примеры команд: Примеры реальных команд Hydra.
Связанные документы: Ссылки на дополнительную информацию и технические документы по Hydra.</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60ddadc3-79e5-11ef-8276-36d34c82fabd.jpg60ddadc3-79e5-11ef-8276-36d34c82fabd"/>
          <p:cNvPicPr>
            <a:picLocks noChangeAspect="1"/>
          </p:cNvPicPr>
          <p:nvPr>
            <p:custDataLst>
              <p:tags r:id="rId6"/>
            </p:custDataLst>
          </p:nvPr>
        </p:nvPicPr>
        <p:blipFill rotWithShape="1">
          <a:blip r:embed="rId7"/>
          <a:srcRect/>
          <a:stretch>
            <a:fillRect/>
          </a:stretch>
        </p:blipFill>
        <p:spPr>
          <a:xfrm>
            <a:off x="8104845" y="2335518"/>
            <a:ext cx="2502229" cy="1489583"/>
          </a:xfrm>
          <a:custGeom>
            <a:avLst/>
            <a:gdLst/>
            <a:ahLst/>
            <a:cxnLst>
              <a:cxn ang="3">
                <a:pos x="hc" y="t"/>
              </a:cxn>
              <a:cxn ang="cd2">
                <a:pos x="l" y="vc"/>
              </a:cxn>
              <a:cxn ang="cd4">
                <a:pos x="hc" y="b"/>
              </a:cxn>
              <a:cxn ang="0">
                <a:pos x="r" y="vc"/>
              </a:cxn>
            </a:cxnLst>
            <a:rect l="l" t="t" r="r" b="b"/>
            <a:pathLst>
              <a:path w="3600" h="2880">
                <a:moveTo>
                  <a:pt x="3600" y="0"/>
                </a:moveTo>
                <a:lnTo>
                  <a:pt x="3600" y="2880"/>
                </a:lnTo>
                <a:lnTo>
                  <a:pt x="0" y="2880"/>
                </a:lnTo>
                <a:lnTo>
                  <a:pt x="0" y="0"/>
                </a:lnTo>
                <a:lnTo>
                  <a:pt x="3600" y="0"/>
                </a:lnTo>
                <a:close/>
              </a:path>
            </a:pathLst>
          </a:custGeom>
        </p:spPr>
      </p:pic>
    </p:spTree>
    <p:custDataLst>
      <p:tags r:id="rId8"/>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Приложения</a:t>
            </a:r>
            <a:endParaRPr lang="zh-CN" dirty="0" err="1">
              <a:solidFill>
                <a:schemeClr val="dk1"/>
              </a:solidFill>
              <a:sym typeface="微软雅黑" panose="020B0503020204020204" charset="-122"/>
            </a:endParaRPr>
          </a:p>
        </p:txBody>
      </p:sp>
      <p:sp>
        <p:nvSpPr>
          <p:cNvPr id="4" name="任意多边形: 形状 8"/>
          <p:cNvSpPr/>
          <p:nvPr>
            <p:custDataLst>
              <p:tags r:id="rId5"/>
            </p:custDataLst>
          </p:nvPr>
        </p:nvSpPr>
        <p:spPr>
          <a:xfrm>
            <a:off x="1871594" y="1219200"/>
            <a:ext cx="8449398" cy="5334586"/>
          </a:xfrm>
          <a:custGeom>
            <a:avLst/>
            <a:gdLst>
              <a:gd name="connsiteX0" fmla="*/ 0 w 32666"/>
              <a:gd name="connsiteY0" fmla="*/ 0 h 37081"/>
              <a:gd name="connsiteX1" fmla="*/ 32667 w 32666"/>
              <a:gd name="connsiteY1" fmla="*/ 18541 h 37081"/>
              <a:gd name="connsiteX2" fmla="*/ 0 w 32666"/>
              <a:gd name="connsiteY2" fmla="*/ 37082 h 37081"/>
            </a:gdLst>
            <a:ahLst/>
            <a:cxnLst>
              <a:cxn ang="0">
                <a:pos x="connsiteX0" y="connsiteY0"/>
              </a:cxn>
              <a:cxn ang="0">
                <a:pos x="connsiteX1" y="connsiteY1"/>
              </a:cxn>
              <a:cxn ang="0">
                <a:pos x="connsiteX2" y="connsiteY2"/>
              </a:cxn>
            </a:cxnLst>
            <a:rect l="l" t="t" r="r" b="b"/>
            <a:pathLst>
              <a:path w="14453" h="9125">
                <a:moveTo>
                  <a:pt x="14402" y="334"/>
                </a:moveTo>
                <a:lnTo>
                  <a:pt x="14453" y="363"/>
                </a:lnTo>
                <a:lnTo>
                  <a:pt x="14402" y="392"/>
                </a:lnTo>
                <a:lnTo>
                  <a:pt x="14402" y="334"/>
                </a:lnTo>
                <a:close/>
                <a:moveTo>
                  <a:pt x="14402" y="1019"/>
                </a:moveTo>
                <a:lnTo>
                  <a:pt x="14453" y="1048"/>
                </a:lnTo>
                <a:lnTo>
                  <a:pt x="14402" y="1079"/>
                </a:lnTo>
                <a:lnTo>
                  <a:pt x="14402" y="1019"/>
                </a:lnTo>
                <a:close/>
                <a:moveTo>
                  <a:pt x="14402" y="1706"/>
                </a:moveTo>
                <a:lnTo>
                  <a:pt x="14453" y="1735"/>
                </a:lnTo>
                <a:lnTo>
                  <a:pt x="14402" y="1764"/>
                </a:lnTo>
                <a:lnTo>
                  <a:pt x="14402" y="1706"/>
                </a:lnTo>
                <a:close/>
                <a:moveTo>
                  <a:pt x="14402" y="2391"/>
                </a:moveTo>
                <a:lnTo>
                  <a:pt x="14453" y="2420"/>
                </a:lnTo>
                <a:lnTo>
                  <a:pt x="14402" y="2451"/>
                </a:lnTo>
                <a:lnTo>
                  <a:pt x="14402" y="2391"/>
                </a:lnTo>
                <a:close/>
                <a:moveTo>
                  <a:pt x="14402" y="3078"/>
                </a:moveTo>
                <a:lnTo>
                  <a:pt x="14453" y="3107"/>
                </a:lnTo>
                <a:lnTo>
                  <a:pt x="14402" y="3136"/>
                </a:lnTo>
                <a:lnTo>
                  <a:pt x="14402" y="3078"/>
                </a:lnTo>
                <a:close/>
                <a:moveTo>
                  <a:pt x="14402" y="3764"/>
                </a:moveTo>
                <a:lnTo>
                  <a:pt x="14453" y="3793"/>
                </a:lnTo>
                <a:lnTo>
                  <a:pt x="14402" y="3824"/>
                </a:lnTo>
                <a:lnTo>
                  <a:pt x="14402" y="3764"/>
                </a:lnTo>
                <a:close/>
                <a:moveTo>
                  <a:pt x="14402" y="4450"/>
                </a:moveTo>
                <a:lnTo>
                  <a:pt x="14453" y="4479"/>
                </a:lnTo>
                <a:lnTo>
                  <a:pt x="14402" y="4508"/>
                </a:lnTo>
                <a:lnTo>
                  <a:pt x="14402" y="4450"/>
                </a:lnTo>
                <a:close/>
                <a:moveTo>
                  <a:pt x="14402" y="5136"/>
                </a:moveTo>
                <a:lnTo>
                  <a:pt x="14453" y="5165"/>
                </a:lnTo>
                <a:lnTo>
                  <a:pt x="14402" y="5196"/>
                </a:lnTo>
                <a:lnTo>
                  <a:pt x="14402" y="5136"/>
                </a:lnTo>
                <a:close/>
                <a:moveTo>
                  <a:pt x="14402" y="5823"/>
                </a:moveTo>
                <a:lnTo>
                  <a:pt x="14453" y="5852"/>
                </a:lnTo>
                <a:lnTo>
                  <a:pt x="14402" y="5881"/>
                </a:lnTo>
                <a:lnTo>
                  <a:pt x="14402" y="5823"/>
                </a:lnTo>
                <a:close/>
                <a:moveTo>
                  <a:pt x="14402" y="6508"/>
                </a:moveTo>
                <a:lnTo>
                  <a:pt x="14453" y="6539"/>
                </a:lnTo>
                <a:lnTo>
                  <a:pt x="14402" y="6568"/>
                </a:lnTo>
                <a:lnTo>
                  <a:pt x="14402" y="6508"/>
                </a:lnTo>
                <a:close/>
                <a:moveTo>
                  <a:pt x="14402" y="7195"/>
                </a:moveTo>
                <a:lnTo>
                  <a:pt x="14453" y="7224"/>
                </a:lnTo>
                <a:lnTo>
                  <a:pt x="14402" y="7253"/>
                </a:lnTo>
                <a:lnTo>
                  <a:pt x="14402" y="7195"/>
                </a:lnTo>
                <a:close/>
                <a:moveTo>
                  <a:pt x="14402" y="7881"/>
                </a:moveTo>
                <a:lnTo>
                  <a:pt x="14453" y="7912"/>
                </a:lnTo>
                <a:lnTo>
                  <a:pt x="14402" y="7941"/>
                </a:lnTo>
                <a:lnTo>
                  <a:pt x="14402" y="7881"/>
                </a:lnTo>
                <a:close/>
                <a:moveTo>
                  <a:pt x="14402" y="8567"/>
                </a:moveTo>
                <a:lnTo>
                  <a:pt x="14453" y="8596"/>
                </a:lnTo>
                <a:lnTo>
                  <a:pt x="14402" y="8625"/>
                </a:lnTo>
                <a:lnTo>
                  <a:pt x="14402" y="8567"/>
                </a:lnTo>
                <a:close/>
                <a:moveTo>
                  <a:pt x="13687" y="642"/>
                </a:moveTo>
                <a:lnTo>
                  <a:pt x="13795" y="706"/>
                </a:lnTo>
                <a:lnTo>
                  <a:pt x="13687" y="769"/>
                </a:lnTo>
                <a:lnTo>
                  <a:pt x="13687" y="642"/>
                </a:lnTo>
                <a:close/>
                <a:moveTo>
                  <a:pt x="13687" y="1329"/>
                </a:moveTo>
                <a:lnTo>
                  <a:pt x="13795" y="1392"/>
                </a:lnTo>
                <a:lnTo>
                  <a:pt x="13687" y="1456"/>
                </a:lnTo>
                <a:lnTo>
                  <a:pt x="13687" y="1329"/>
                </a:lnTo>
                <a:close/>
                <a:moveTo>
                  <a:pt x="13687" y="2014"/>
                </a:moveTo>
                <a:lnTo>
                  <a:pt x="13795" y="2078"/>
                </a:lnTo>
                <a:lnTo>
                  <a:pt x="13687" y="2141"/>
                </a:lnTo>
                <a:lnTo>
                  <a:pt x="13687" y="2014"/>
                </a:lnTo>
                <a:close/>
                <a:moveTo>
                  <a:pt x="13687" y="2701"/>
                </a:moveTo>
                <a:lnTo>
                  <a:pt x="13795" y="2764"/>
                </a:lnTo>
                <a:lnTo>
                  <a:pt x="13687" y="2828"/>
                </a:lnTo>
                <a:lnTo>
                  <a:pt x="13687" y="2701"/>
                </a:lnTo>
                <a:close/>
                <a:moveTo>
                  <a:pt x="13687" y="3387"/>
                </a:moveTo>
                <a:lnTo>
                  <a:pt x="13795" y="3451"/>
                </a:lnTo>
                <a:lnTo>
                  <a:pt x="13687" y="3514"/>
                </a:lnTo>
                <a:lnTo>
                  <a:pt x="13687" y="3387"/>
                </a:lnTo>
                <a:close/>
                <a:moveTo>
                  <a:pt x="13687" y="4074"/>
                </a:moveTo>
                <a:lnTo>
                  <a:pt x="13795" y="4137"/>
                </a:lnTo>
                <a:lnTo>
                  <a:pt x="13687" y="4201"/>
                </a:lnTo>
                <a:lnTo>
                  <a:pt x="13687" y="4074"/>
                </a:lnTo>
                <a:close/>
                <a:moveTo>
                  <a:pt x="13687" y="4759"/>
                </a:moveTo>
                <a:lnTo>
                  <a:pt x="13795" y="4823"/>
                </a:lnTo>
                <a:lnTo>
                  <a:pt x="13687" y="4886"/>
                </a:lnTo>
                <a:lnTo>
                  <a:pt x="13687" y="4759"/>
                </a:lnTo>
                <a:close/>
                <a:moveTo>
                  <a:pt x="13687" y="5446"/>
                </a:moveTo>
                <a:lnTo>
                  <a:pt x="13795" y="5509"/>
                </a:lnTo>
                <a:lnTo>
                  <a:pt x="13687" y="5573"/>
                </a:lnTo>
                <a:lnTo>
                  <a:pt x="13687" y="5446"/>
                </a:lnTo>
                <a:close/>
                <a:moveTo>
                  <a:pt x="13687" y="6131"/>
                </a:moveTo>
                <a:lnTo>
                  <a:pt x="13795" y="6195"/>
                </a:lnTo>
                <a:lnTo>
                  <a:pt x="13687" y="6258"/>
                </a:lnTo>
                <a:lnTo>
                  <a:pt x="13687" y="6131"/>
                </a:lnTo>
                <a:close/>
                <a:moveTo>
                  <a:pt x="13687" y="6818"/>
                </a:moveTo>
                <a:lnTo>
                  <a:pt x="13795" y="6881"/>
                </a:lnTo>
                <a:lnTo>
                  <a:pt x="13687" y="6945"/>
                </a:lnTo>
                <a:lnTo>
                  <a:pt x="13687" y="6818"/>
                </a:lnTo>
                <a:close/>
                <a:moveTo>
                  <a:pt x="13687" y="7504"/>
                </a:moveTo>
                <a:lnTo>
                  <a:pt x="13795" y="7568"/>
                </a:lnTo>
                <a:lnTo>
                  <a:pt x="13687" y="7631"/>
                </a:lnTo>
                <a:lnTo>
                  <a:pt x="13687" y="7504"/>
                </a:lnTo>
                <a:close/>
                <a:moveTo>
                  <a:pt x="13687" y="8191"/>
                </a:moveTo>
                <a:lnTo>
                  <a:pt x="13795" y="8254"/>
                </a:lnTo>
                <a:lnTo>
                  <a:pt x="13687" y="8318"/>
                </a:lnTo>
                <a:lnTo>
                  <a:pt x="13687" y="8191"/>
                </a:lnTo>
                <a:close/>
                <a:moveTo>
                  <a:pt x="13687" y="8876"/>
                </a:moveTo>
                <a:lnTo>
                  <a:pt x="13795" y="8940"/>
                </a:lnTo>
                <a:lnTo>
                  <a:pt x="13687" y="9003"/>
                </a:lnTo>
                <a:lnTo>
                  <a:pt x="13687" y="8876"/>
                </a:lnTo>
                <a:close/>
                <a:moveTo>
                  <a:pt x="12971" y="265"/>
                </a:moveTo>
                <a:lnTo>
                  <a:pt x="13139" y="363"/>
                </a:lnTo>
                <a:lnTo>
                  <a:pt x="12971" y="460"/>
                </a:lnTo>
                <a:lnTo>
                  <a:pt x="12971" y="265"/>
                </a:lnTo>
                <a:close/>
                <a:moveTo>
                  <a:pt x="12971" y="952"/>
                </a:moveTo>
                <a:lnTo>
                  <a:pt x="13139" y="1048"/>
                </a:lnTo>
                <a:lnTo>
                  <a:pt x="12971" y="1145"/>
                </a:lnTo>
                <a:lnTo>
                  <a:pt x="12971" y="952"/>
                </a:lnTo>
                <a:close/>
                <a:moveTo>
                  <a:pt x="12971" y="1638"/>
                </a:moveTo>
                <a:lnTo>
                  <a:pt x="13139" y="1736"/>
                </a:lnTo>
                <a:lnTo>
                  <a:pt x="12971" y="1833"/>
                </a:lnTo>
                <a:lnTo>
                  <a:pt x="12971" y="1638"/>
                </a:lnTo>
                <a:close/>
                <a:moveTo>
                  <a:pt x="12971" y="2325"/>
                </a:moveTo>
                <a:lnTo>
                  <a:pt x="13139" y="2421"/>
                </a:lnTo>
                <a:lnTo>
                  <a:pt x="12971" y="2518"/>
                </a:lnTo>
                <a:lnTo>
                  <a:pt x="12971" y="2325"/>
                </a:lnTo>
                <a:close/>
                <a:moveTo>
                  <a:pt x="12971" y="3010"/>
                </a:moveTo>
                <a:lnTo>
                  <a:pt x="13139" y="3108"/>
                </a:lnTo>
                <a:lnTo>
                  <a:pt x="12971" y="3205"/>
                </a:lnTo>
                <a:lnTo>
                  <a:pt x="12971" y="3010"/>
                </a:lnTo>
                <a:close/>
                <a:moveTo>
                  <a:pt x="12971" y="3697"/>
                </a:moveTo>
                <a:lnTo>
                  <a:pt x="13139" y="3793"/>
                </a:lnTo>
                <a:lnTo>
                  <a:pt x="12971" y="3890"/>
                </a:lnTo>
                <a:lnTo>
                  <a:pt x="12971" y="3697"/>
                </a:lnTo>
                <a:close/>
                <a:moveTo>
                  <a:pt x="12971" y="4382"/>
                </a:moveTo>
                <a:lnTo>
                  <a:pt x="13139" y="4480"/>
                </a:lnTo>
                <a:lnTo>
                  <a:pt x="12971" y="4577"/>
                </a:lnTo>
                <a:lnTo>
                  <a:pt x="12971" y="4382"/>
                </a:lnTo>
                <a:close/>
                <a:moveTo>
                  <a:pt x="12971" y="5069"/>
                </a:moveTo>
                <a:lnTo>
                  <a:pt x="13139" y="5165"/>
                </a:lnTo>
                <a:lnTo>
                  <a:pt x="12971" y="5262"/>
                </a:lnTo>
                <a:lnTo>
                  <a:pt x="12971" y="5069"/>
                </a:lnTo>
                <a:close/>
                <a:moveTo>
                  <a:pt x="12971" y="5755"/>
                </a:moveTo>
                <a:lnTo>
                  <a:pt x="13139" y="5853"/>
                </a:lnTo>
                <a:lnTo>
                  <a:pt x="12971" y="5950"/>
                </a:lnTo>
                <a:lnTo>
                  <a:pt x="12971" y="5755"/>
                </a:lnTo>
                <a:close/>
                <a:moveTo>
                  <a:pt x="12971" y="6441"/>
                </a:moveTo>
                <a:lnTo>
                  <a:pt x="13139" y="6538"/>
                </a:lnTo>
                <a:lnTo>
                  <a:pt x="12971" y="6634"/>
                </a:lnTo>
                <a:lnTo>
                  <a:pt x="12971" y="6441"/>
                </a:lnTo>
                <a:close/>
                <a:moveTo>
                  <a:pt x="12971" y="7127"/>
                </a:moveTo>
                <a:lnTo>
                  <a:pt x="13139" y="7225"/>
                </a:lnTo>
                <a:lnTo>
                  <a:pt x="12971" y="7322"/>
                </a:lnTo>
                <a:lnTo>
                  <a:pt x="12971" y="7127"/>
                </a:lnTo>
                <a:close/>
                <a:moveTo>
                  <a:pt x="12971" y="7814"/>
                </a:moveTo>
                <a:lnTo>
                  <a:pt x="13139" y="7911"/>
                </a:lnTo>
                <a:lnTo>
                  <a:pt x="12971" y="8007"/>
                </a:lnTo>
                <a:lnTo>
                  <a:pt x="12971" y="7814"/>
                </a:lnTo>
                <a:close/>
                <a:moveTo>
                  <a:pt x="12971" y="8499"/>
                </a:moveTo>
                <a:lnTo>
                  <a:pt x="13139" y="8597"/>
                </a:lnTo>
                <a:lnTo>
                  <a:pt x="12971" y="8694"/>
                </a:lnTo>
                <a:lnTo>
                  <a:pt x="12971" y="8499"/>
                </a:lnTo>
                <a:close/>
                <a:moveTo>
                  <a:pt x="12257" y="575"/>
                </a:moveTo>
                <a:lnTo>
                  <a:pt x="12482" y="706"/>
                </a:lnTo>
                <a:lnTo>
                  <a:pt x="12257" y="835"/>
                </a:lnTo>
                <a:lnTo>
                  <a:pt x="12257" y="575"/>
                </a:lnTo>
                <a:close/>
                <a:moveTo>
                  <a:pt x="12257" y="1261"/>
                </a:moveTo>
                <a:lnTo>
                  <a:pt x="12482" y="1392"/>
                </a:lnTo>
                <a:lnTo>
                  <a:pt x="12257" y="1522"/>
                </a:lnTo>
                <a:lnTo>
                  <a:pt x="12257" y="1261"/>
                </a:lnTo>
                <a:close/>
                <a:moveTo>
                  <a:pt x="12257" y="1948"/>
                </a:moveTo>
                <a:lnTo>
                  <a:pt x="12482" y="2079"/>
                </a:lnTo>
                <a:lnTo>
                  <a:pt x="12257" y="2209"/>
                </a:lnTo>
                <a:lnTo>
                  <a:pt x="12257" y="1948"/>
                </a:lnTo>
                <a:close/>
                <a:moveTo>
                  <a:pt x="12257" y="2633"/>
                </a:moveTo>
                <a:lnTo>
                  <a:pt x="12482" y="2764"/>
                </a:lnTo>
                <a:lnTo>
                  <a:pt x="12257" y="2894"/>
                </a:lnTo>
                <a:lnTo>
                  <a:pt x="12257" y="2633"/>
                </a:lnTo>
                <a:close/>
                <a:moveTo>
                  <a:pt x="12257" y="3320"/>
                </a:moveTo>
                <a:lnTo>
                  <a:pt x="12482" y="3451"/>
                </a:lnTo>
                <a:lnTo>
                  <a:pt x="12257" y="3581"/>
                </a:lnTo>
                <a:lnTo>
                  <a:pt x="12257" y="3320"/>
                </a:lnTo>
                <a:close/>
                <a:moveTo>
                  <a:pt x="12257" y="4006"/>
                </a:moveTo>
                <a:lnTo>
                  <a:pt x="12482" y="4137"/>
                </a:lnTo>
                <a:lnTo>
                  <a:pt x="12257" y="4267"/>
                </a:lnTo>
                <a:lnTo>
                  <a:pt x="12257" y="4006"/>
                </a:lnTo>
                <a:close/>
                <a:moveTo>
                  <a:pt x="12257" y="4692"/>
                </a:moveTo>
                <a:lnTo>
                  <a:pt x="12482" y="4823"/>
                </a:lnTo>
                <a:lnTo>
                  <a:pt x="12257" y="4953"/>
                </a:lnTo>
                <a:lnTo>
                  <a:pt x="12257" y="4692"/>
                </a:lnTo>
                <a:close/>
                <a:moveTo>
                  <a:pt x="12257" y="5378"/>
                </a:moveTo>
                <a:lnTo>
                  <a:pt x="12482" y="5509"/>
                </a:lnTo>
                <a:lnTo>
                  <a:pt x="12257" y="5639"/>
                </a:lnTo>
                <a:lnTo>
                  <a:pt x="12257" y="5378"/>
                </a:lnTo>
                <a:close/>
                <a:moveTo>
                  <a:pt x="12257" y="6065"/>
                </a:moveTo>
                <a:lnTo>
                  <a:pt x="12482" y="6196"/>
                </a:lnTo>
                <a:lnTo>
                  <a:pt x="12257" y="6326"/>
                </a:lnTo>
                <a:lnTo>
                  <a:pt x="12257" y="6065"/>
                </a:lnTo>
                <a:close/>
                <a:moveTo>
                  <a:pt x="12257" y="6750"/>
                </a:moveTo>
                <a:lnTo>
                  <a:pt x="12482" y="6881"/>
                </a:lnTo>
                <a:lnTo>
                  <a:pt x="12257" y="7011"/>
                </a:lnTo>
                <a:lnTo>
                  <a:pt x="12257" y="6750"/>
                </a:lnTo>
                <a:close/>
                <a:moveTo>
                  <a:pt x="12257" y="7437"/>
                </a:moveTo>
                <a:lnTo>
                  <a:pt x="12482" y="7568"/>
                </a:lnTo>
                <a:lnTo>
                  <a:pt x="12257" y="7698"/>
                </a:lnTo>
                <a:lnTo>
                  <a:pt x="12257" y="7437"/>
                </a:lnTo>
                <a:close/>
                <a:moveTo>
                  <a:pt x="12257" y="8124"/>
                </a:moveTo>
                <a:lnTo>
                  <a:pt x="12482" y="8253"/>
                </a:lnTo>
                <a:lnTo>
                  <a:pt x="12257" y="8384"/>
                </a:lnTo>
                <a:lnTo>
                  <a:pt x="12257" y="8124"/>
                </a:lnTo>
                <a:close/>
                <a:moveTo>
                  <a:pt x="12257" y="8809"/>
                </a:moveTo>
                <a:lnTo>
                  <a:pt x="12482" y="8940"/>
                </a:lnTo>
                <a:lnTo>
                  <a:pt x="12257" y="9070"/>
                </a:lnTo>
                <a:lnTo>
                  <a:pt x="12257" y="8809"/>
                </a:lnTo>
                <a:close/>
                <a:moveTo>
                  <a:pt x="11542" y="200"/>
                </a:moveTo>
                <a:lnTo>
                  <a:pt x="11824" y="363"/>
                </a:lnTo>
                <a:lnTo>
                  <a:pt x="11542" y="525"/>
                </a:lnTo>
                <a:lnTo>
                  <a:pt x="11542" y="200"/>
                </a:lnTo>
                <a:close/>
                <a:moveTo>
                  <a:pt x="11542" y="886"/>
                </a:moveTo>
                <a:lnTo>
                  <a:pt x="11824" y="1049"/>
                </a:lnTo>
                <a:lnTo>
                  <a:pt x="11542" y="1213"/>
                </a:lnTo>
                <a:lnTo>
                  <a:pt x="11542" y="886"/>
                </a:lnTo>
                <a:close/>
                <a:moveTo>
                  <a:pt x="11542" y="1572"/>
                </a:moveTo>
                <a:lnTo>
                  <a:pt x="11824" y="1735"/>
                </a:lnTo>
                <a:lnTo>
                  <a:pt x="11542" y="1897"/>
                </a:lnTo>
                <a:lnTo>
                  <a:pt x="11542" y="1572"/>
                </a:lnTo>
                <a:close/>
                <a:moveTo>
                  <a:pt x="11542" y="2258"/>
                </a:moveTo>
                <a:lnTo>
                  <a:pt x="11824" y="2421"/>
                </a:lnTo>
                <a:lnTo>
                  <a:pt x="11542" y="2585"/>
                </a:lnTo>
                <a:lnTo>
                  <a:pt x="11542" y="2258"/>
                </a:lnTo>
                <a:close/>
                <a:moveTo>
                  <a:pt x="11542" y="2945"/>
                </a:moveTo>
                <a:lnTo>
                  <a:pt x="11824" y="3108"/>
                </a:lnTo>
                <a:lnTo>
                  <a:pt x="11542" y="3270"/>
                </a:lnTo>
                <a:lnTo>
                  <a:pt x="11542" y="2945"/>
                </a:lnTo>
                <a:close/>
                <a:moveTo>
                  <a:pt x="11542" y="3630"/>
                </a:moveTo>
                <a:lnTo>
                  <a:pt x="11824" y="3793"/>
                </a:lnTo>
                <a:lnTo>
                  <a:pt x="11542" y="3957"/>
                </a:lnTo>
                <a:lnTo>
                  <a:pt x="11542" y="3630"/>
                </a:lnTo>
                <a:close/>
                <a:moveTo>
                  <a:pt x="11542" y="4317"/>
                </a:moveTo>
                <a:lnTo>
                  <a:pt x="11824" y="4479"/>
                </a:lnTo>
                <a:lnTo>
                  <a:pt x="11542" y="4642"/>
                </a:lnTo>
                <a:lnTo>
                  <a:pt x="11542" y="4317"/>
                </a:lnTo>
                <a:close/>
                <a:moveTo>
                  <a:pt x="11542" y="5002"/>
                </a:moveTo>
                <a:lnTo>
                  <a:pt x="11824" y="5165"/>
                </a:lnTo>
                <a:lnTo>
                  <a:pt x="11542" y="5329"/>
                </a:lnTo>
                <a:lnTo>
                  <a:pt x="11542" y="5002"/>
                </a:lnTo>
                <a:close/>
                <a:moveTo>
                  <a:pt x="11542" y="5689"/>
                </a:moveTo>
                <a:lnTo>
                  <a:pt x="11824" y="5852"/>
                </a:lnTo>
                <a:lnTo>
                  <a:pt x="11542" y="6014"/>
                </a:lnTo>
                <a:lnTo>
                  <a:pt x="11542" y="5689"/>
                </a:lnTo>
                <a:close/>
                <a:moveTo>
                  <a:pt x="11542" y="6375"/>
                </a:moveTo>
                <a:lnTo>
                  <a:pt x="11824" y="6539"/>
                </a:lnTo>
                <a:lnTo>
                  <a:pt x="11542" y="6702"/>
                </a:lnTo>
                <a:lnTo>
                  <a:pt x="11542" y="6375"/>
                </a:lnTo>
                <a:close/>
                <a:moveTo>
                  <a:pt x="11542" y="7062"/>
                </a:moveTo>
                <a:lnTo>
                  <a:pt x="11824" y="7224"/>
                </a:lnTo>
                <a:lnTo>
                  <a:pt x="11542" y="7387"/>
                </a:lnTo>
                <a:lnTo>
                  <a:pt x="11542" y="7062"/>
                </a:lnTo>
                <a:close/>
                <a:moveTo>
                  <a:pt x="11542" y="7748"/>
                </a:moveTo>
                <a:lnTo>
                  <a:pt x="11824" y="7911"/>
                </a:lnTo>
                <a:lnTo>
                  <a:pt x="11542" y="8073"/>
                </a:lnTo>
                <a:lnTo>
                  <a:pt x="11542" y="7748"/>
                </a:lnTo>
                <a:close/>
                <a:moveTo>
                  <a:pt x="11542" y="8434"/>
                </a:moveTo>
                <a:lnTo>
                  <a:pt x="11824" y="8597"/>
                </a:lnTo>
                <a:lnTo>
                  <a:pt x="11542" y="8759"/>
                </a:lnTo>
                <a:lnTo>
                  <a:pt x="11542" y="8434"/>
                </a:lnTo>
                <a:close/>
                <a:moveTo>
                  <a:pt x="10827" y="509"/>
                </a:moveTo>
                <a:lnTo>
                  <a:pt x="11166" y="706"/>
                </a:lnTo>
                <a:lnTo>
                  <a:pt x="10827" y="902"/>
                </a:lnTo>
                <a:lnTo>
                  <a:pt x="10827" y="509"/>
                </a:lnTo>
                <a:close/>
                <a:moveTo>
                  <a:pt x="10827" y="1196"/>
                </a:moveTo>
                <a:lnTo>
                  <a:pt x="11166" y="1392"/>
                </a:lnTo>
                <a:lnTo>
                  <a:pt x="10827" y="1588"/>
                </a:lnTo>
                <a:lnTo>
                  <a:pt x="10827" y="1196"/>
                </a:lnTo>
                <a:close/>
                <a:moveTo>
                  <a:pt x="10827" y="1881"/>
                </a:moveTo>
                <a:lnTo>
                  <a:pt x="11166" y="2078"/>
                </a:lnTo>
                <a:lnTo>
                  <a:pt x="10827" y="2274"/>
                </a:lnTo>
                <a:lnTo>
                  <a:pt x="10827" y="1881"/>
                </a:lnTo>
                <a:close/>
                <a:moveTo>
                  <a:pt x="10827" y="2568"/>
                </a:moveTo>
                <a:lnTo>
                  <a:pt x="11166" y="2764"/>
                </a:lnTo>
                <a:lnTo>
                  <a:pt x="10827" y="2960"/>
                </a:lnTo>
                <a:lnTo>
                  <a:pt x="10827" y="2568"/>
                </a:lnTo>
                <a:close/>
                <a:moveTo>
                  <a:pt x="10827" y="3253"/>
                </a:moveTo>
                <a:lnTo>
                  <a:pt x="11166" y="3450"/>
                </a:lnTo>
                <a:lnTo>
                  <a:pt x="10827" y="3646"/>
                </a:lnTo>
                <a:lnTo>
                  <a:pt x="10827" y="3253"/>
                </a:lnTo>
                <a:close/>
                <a:moveTo>
                  <a:pt x="10827" y="3940"/>
                </a:moveTo>
                <a:lnTo>
                  <a:pt x="11166" y="4136"/>
                </a:lnTo>
                <a:lnTo>
                  <a:pt x="10827" y="4333"/>
                </a:lnTo>
                <a:lnTo>
                  <a:pt x="10827" y="3940"/>
                </a:lnTo>
                <a:close/>
                <a:moveTo>
                  <a:pt x="10827" y="4627"/>
                </a:moveTo>
                <a:lnTo>
                  <a:pt x="11166" y="4823"/>
                </a:lnTo>
                <a:lnTo>
                  <a:pt x="10827" y="5019"/>
                </a:lnTo>
                <a:lnTo>
                  <a:pt x="10827" y="4627"/>
                </a:lnTo>
                <a:close/>
                <a:moveTo>
                  <a:pt x="10827" y="5312"/>
                </a:moveTo>
                <a:lnTo>
                  <a:pt x="11166" y="5508"/>
                </a:lnTo>
                <a:lnTo>
                  <a:pt x="10827" y="5705"/>
                </a:lnTo>
                <a:lnTo>
                  <a:pt x="10827" y="5312"/>
                </a:lnTo>
                <a:close/>
                <a:moveTo>
                  <a:pt x="10827" y="5999"/>
                </a:moveTo>
                <a:lnTo>
                  <a:pt x="11166" y="6195"/>
                </a:lnTo>
                <a:lnTo>
                  <a:pt x="10827" y="6391"/>
                </a:lnTo>
                <a:lnTo>
                  <a:pt x="10827" y="5999"/>
                </a:lnTo>
                <a:close/>
                <a:moveTo>
                  <a:pt x="10827" y="6685"/>
                </a:moveTo>
                <a:lnTo>
                  <a:pt x="11166" y="6881"/>
                </a:lnTo>
                <a:lnTo>
                  <a:pt x="10827" y="7078"/>
                </a:lnTo>
                <a:lnTo>
                  <a:pt x="10827" y="6685"/>
                </a:lnTo>
                <a:close/>
                <a:moveTo>
                  <a:pt x="10827" y="7372"/>
                </a:moveTo>
                <a:lnTo>
                  <a:pt x="11166" y="7568"/>
                </a:lnTo>
                <a:lnTo>
                  <a:pt x="10827" y="7764"/>
                </a:lnTo>
                <a:lnTo>
                  <a:pt x="10827" y="7372"/>
                </a:lnTo>
                <a:close/>
                <a:moveTo>
                  <a:pt x="10827" y="8057"/>
                </a:moveTo>
                <a:lnTo>
                  <a:pt x="11166" y="8253"/>
                </a:lnTo>
                <a:lnTo>
                  <a:pt x="10827" y="8450"/>
                </a:lnTo>
                <a:lnTo>
                  <a:pt x="10827" y="8057"/>
                </a:lnTo>
                <a:close/>
                <a:moveTo>
                  <a:pt x="10827" y="8744"/>
                </a:moveTo>
                <a:lnTo>
                  <a:pt x="11166" y="8940"/>
                </a:lnTo>
                <a:lnTo>
                  <a:pt x="10846" y="9125"/>
                </a:lnTo>
                <a:lnTo>
                  <a:pt x="10827" y="9125"/>
                </a:lnTo>
                <a:lnTo>
                  <a:pt x="10827" y="8744"/>
                </a:lnTo>
                <a:close/>
                <a:moveTo>
                  <a:pt x="10111" y="132"/>
                </a:moveTo>
                <a:lnTo>
                  <a:pt x="10510" y="363"/>
                </a:lnTo>
                <a:lnTo>
                  <a:pt x="10111" y="592"/>
                </a:lnTo>
                <a:lnTo>
                  <a:pt x="10111" y="132"/>
                </a:lnTo>
                <a:close/>
                <a:moveTo>
                  <a:pt x="10111" y="819"/>
                </a:moveTo>
                <a:lnTo>
                  <a:pt x="10510" y="1048"/>
                </a:lnTo>
                <a:lnTo>
                  <a:pt x="10111" y="1279"/>
                </a:lnTo>
                <a:lnTo>
                  <a:pt x="10111" y="819"/>
                </a:lnTo>
                <a:close/>
                <a:moveTo>
                  <a:pt x="10111" y="1504"/>
                </a:moveTo>
                <a:lnTo>
                  <a:pt x="10510" y="1735"/>
                </a:lnTo>
                <a:lnTo>
                  <a:pt x="10111" y="1964"/>
                </a:lnTo>
                <a:lnTo>
                  <a:pt x="10111" y="1504"/>
                </a:lnTo>
                <a:close/>
                <a:moveTo>
                  <a:pt x="10111" y="2191"/>
                </a:moveTo>
                <a:lnTo>
                  <a:pt x="10510" y="2420"/>
                </a:lnTo>
                <a:lnTo>
                  <a:pt x="10111" y="2651"/>
                </a:lnTo>
                <a:lnTo>
                  <a:pt x="10111" y="2191"/>
                </a:lnTo>
                <a:close/>
                <a:moveTo>
                  <a:pt x="10111" y="2878"/>
                </a:moveTo>
                <a:lnTo>
                  <a:pt x="10510" y="3108"/>
                </a:lnTo>
                <a:lnTo>
                  <a:pt x="10111" y="3337"/>
                </a:lnTo>
                <a:lnTo>
                  <a:pt x="10111" y="2878"/>
                </a:lnTo>
                <a:close/>
                <a:moveTo>
                  <a:pt x="10111" y="3563"/>
                </a:moveTo>
                <a:lnTo>
                  <a:pt x="10510" y="3792"/>
                </a:lnTo>
                <a:lnTo>
                  <a:pt x="10111" y="4023"/>
                </a:lnTo>
                <a:lnTo>
                  <a:pt x="10111" y="3563"/>
                </a:lnTo>
                <a:close/>
                <a:moveTo>
                  <a:pt x="10111" y="4250"/>
                </a:moveTo>
                <a:lnTo>
                  <a:pt x="10510" y="4479"/>
                </a:lnTo>
                <a:lnTo>
                  <a:pt x="10111" y="4710"/>
                </a:lnTo>
                <a:lnTo>
                  <a:pt x="10111" y="4250"/>
                </a:lnTo>
                <a:close/>
                <a:moveTo>
                  <a:pt x="10111" y="4936"/>
                </a:moveTo>
                <a:lnTo>
                  <a:pt x="10510" y="5165"/>
                </a:lnTo>
                <a:lnTo>
                  <a:pt x="10111" y="5396"/>
                </a:lnTo>
                <a:lnTo>
                  <a:pt x="10111" y="4936"/>
                </a:lnTo>
                <a:close/>
                <a:moveTo>
                  <a:pt x="10111" y="5623"/>
                </a:moveTo>
                <a:lnTo>
                  <a:pt x="10510" y="5852"/>
                </a:lnTo>
                <a:lnTo>
                  <a:pt x="10111" y="6083"/>
                </a:lnTo>
                <a:lnTo>
                  <a:pt x="10111" y="5623"/>
                </a:lnTo>
                <a:close/>
                <a:moveTo>
                  <a:pt x="10111" y="6308"/>
                </a:moveTo>
                <a:lnTo>
                  <a:pt x="10510" y="6539"/>
                </a:lnTo>
                <a:lnTo>
                  <a:pt x="10111" y="6768"/>
                </a:lnTo>
                <a:lnTo>
                  <a:pt x="10111" y="6308"/>
                </a:lnTo>
                <a:close/>
                <a:moveTo>
                  <a:pt x="10111" y="6995"/>
                </a:moveTo>
                <a:lnTo>
                  <a:pt x="10510" y="7224"/>
                </a:lnTo>
                <a:lnTo>
                  <a:pt x="10111" y="7455"/>
                </a:lnTo>
                <a:lnTo>
                  <a:pt x="10111" y="6995"/>
                </a:lnTo>
                <a:close/>
                <a:moveTo>
                  <a:pt x="10111" y="7680"/>
                </a:moveTo>
                <a:lnTo>
                  <a:pt x="10510" y="7911"/>
                </a:lnTo>
                <a:lnTo>
                  <a:pt x="10111" y="8140"/>
                </a:lnTo>
                <a:lnTo>
                  <a:pt x="10111" y="7680"/>
                </a:lnTo>
                <a:close/>
                <a:moveTo>
                  <a:pt x="10111" y="8367"/>
                </a:moveTo>
                <a:lnTo>
                  <a:pt x="10510" y="8596"/>
                </a:lnTo>
                <a:lnTo>
                  <a:pt x="10111" y="8827"/>
                </a:lnTo>
                <a:lnTo>
                  <a:pt x="10111" y="8367"/>
                </a:lnTo>
                <a:close/>
                <a:moveTo>
                  <a:pt x="9397" y="442"/>
                </a:moveTo>
                <a:lnTo>
                  <a:pt x="9853" y="706"/>
                </a:lnTo>
                <a:lnTo>
                  <a:pt x="9397" y="969"/>
                </a:lnTo>
                <a:lnTo>
                  <a:pt x="9397" y="442"/>
                </a:lnTo>
                <a:close/>
                <a:moveTo>
                  <a:pt x="9397" y="1127"/>
                </a:moveTo>
                <a:lnTo>
                  <a:pt x="9853" y="1391"/>
                </a:lnTo>
                <a:lnTo>
                  <a:pt x="9397" y="1655"/>
                </a:lnTo>
                <a:lnTo>
                  <a:pt x="9397" y="1127"/>
                </a:lnTo>
                <a:close/>
                <a:moveTo>
                  <a:pt x="9397" y="1814"/>
                </a:moveTo>
                <a:lnTo>
                  <a:pt x="9853" y="2078"/>
                </a:lnTo>
                <a:lnTo>
                  <a:pt x="9397" y="2341"/>
                </a:lnTo>
                <a:lnTo>
                  <a:pt x="9397" y="1814"/>
                </a:lnTo>
                <a:close/>
                <a:moveTo>
                  <a:pt x="9397" y="2501"/>
                </a:moveTo>
                <a:lnTo>
                  <a:pt x="9853" y="2764"/>
                </a:lnTo>
                <a:lnTo>
                  <a:pt x="9397" y="3028"/>
                </a:lnTo>
                <a:lnTo>
                  <a:pt x="9397" y="2501"/>
                </a:lnTo>
                <a:close/>
                <a:moveTo>
                  <a:pt x="9397" y="3187"/>
                </a:moveTo>
                <a:lnTo>
                  <a:pt x="9853" y="3451"/>
                </a:lnTo>
                <a:lnTo>
                  <a:pt x="9397" y="3714"/>
                </a:lnTo>
                <a:lnTo>
                  <a:pt x="9397" y="3187"/>
                </a:lnTo>
                <a:close/>
                <a:moveTo>
                  <a:pt x="9397" y="3873"/>
                </a:moveTo>
                <a:lnTo>
                  <a:pt x="9853" y="4136"/>
                </a:lnTo>
                <a:lnTo>
                  <a:pt x="9397" y="4400"/>
                </a:lnTo>
                <a:lnTo>
                  <a:pt x="9397" y="3873"/>
                </a:lnTo>
                <a:close/>
                <a:moveTo>
                  <a:pt x="9397" y="4559"/>
                </a:moveTo>
                <a:lnTo>
                  <a:pt x="9853" y="4823"/>
                </a:lnTo>
                <a:lnTo>
                  <a:pt x="9397" y="5086"/>
                </a:lnTo>
                <a:lnTo>
                  <a:pt x="9397" y="4559"/>
                </a:lnTo>
                <a:close/>
                <a:moveTo>
                  <a:pt x="9397" y="5246"/>
                </a:moveTo>
                <a:lnTo>
                  <a:pt x="9853" y="5509"/>
                </a:lnTo>
                <a:lnTo>
                  <a:pt x="9397" y="5773"/>
                </a:lnTo>
                <a:lnTo>
                  <a:pt x="9397" y="5246"/>
                </a:lnTo>
                <a:close/>
                <a:moveTo>
                  <a:pt x="9397" y="5931"/>
                </a:moveTo>
                <a:lnTo>
                  <a:pt x="9853" y="6195"/>
                </a:lnTo>
                <a:lnTo>
                  <a:pt x="9397" y="6458"/>
                </a:lnTo>
                <a:lnTo>
                  <a:pt x="9397" y="5931"/>
                </a:lnTo>
                <a:close/>
                <a:moveTo>
                  <a:pt x="9397" y="6618"/>
                </a:moveTo>
                <a:lnTo>
                  <a:pt x="9853" y="6881"/>
                </a:lnTo>
                <a:lnTo>
                  <a:pt x="9397" y="7145"/>
                </a:lnTo>
                <a:lnTo>
                  <a:pt x="9397" y="6618"/>
                </a:lnTo>
                <a:close/>
                <a:moveTo>
                  <a:pt x="9397" y="7304"/>
                </a:moveTo>
                <a:lnTo>
                  <a:pt x="9853" y="7568"/>
                </a:lnTo>
                <a:lnTo>
                  <a:pt x="9397" y="7831"/>
                </a:lnTo>
                <a:lnTo>
                  <a:pt x="9397" y="7304"/>
                </a:lnTo>
                <a:close/>
                <a:moveTo>
                  <a:pt x="9397" y="7990"/>
                </a:moveTo>
                <a:lnTo>
                  <a:pt x="9853" y="8253"/>
                </a:lnTo>
                <a:lnTo>
                  <a:pt x="9397" y="8517"/>
                </a:lnTo>
                <a:lnTo>
                  <a:pt x="9397" y="7990"/>
                </a:lnTo>
                <a:close/>
                <a:moveTo>
                  <a:pt x="9397" y="8676"/>
                </a:moveTo>
                <a:lnTo>
                  <a:pt x="9853" y="8940"/>
                </a:lnTo>
                <a:lnTo>
                  <a:pt x="9532" y="9125"/>
                </a:lnTo>
                <a:lnTo>
                  <a:pt x="9397" y="9125"/>
                </a:lnTo>
                <a:lnTo>
                  <a:pt x="9397" y="8676"/>
                </a:lnTo>
                <a:close/>
                <a:moveTo>
                  <a:pt x="8681" y="65"/>
                </a:moveTo>
                <a:lnTo>
                  <a:pt x="9197" y="363"/>
                </a:lnTo>
                <a:lnTo>
                  <a:pt x="8681" y="660"/>
                </a:lnTo>
                <a:lnTo>
                  <a:pt x="8681" y="65"/>
                </a:lnTo>
                <a:close/>
                <a:moveTo>
                  <a:pt x="8681" y="751"/>
                </a:moveTo>
                <a:lnTo>
                  <a:pt x="9197" y="1049"/>
                </a:lnTo>
                <a:lnTo>
                  <a:pt x="8681" y="1346"/>
                </a:lnTo>
                <a:lnTo>
                  <a:pt x="8681" y="751"/>
                </a:lnTo>
                <a:close/>
                <a:moveTo>
                  <a:pt x="8681" y="1437"/>
                </a:moveTo>
                <a:lnTo>
                  <a:pt x="9197" y="1735"/>
                </a:lnTo>
                <a:lnTo>
                  <a:pt x="8681" y="2032"/>
                </a:lnTo>
                <a:lnTo>
                  <a:pt x="8681" y="1437"/>
                </a:lnTo>
                <a:close/>
                <a:moveTo>
                  <a:pt x="8681" y="2124"/>
                </a:moveTo>
                <a:lnTo>
                  <a:pt x="9197" y="2420"/>
                </a:lnTo>
                <a:lnTo>
                  <a:pt x="8681" y="2718"/>
                </a:lnTo>
                <a:lnTo>
                  <a:pt x="8681" y="2124"/>
                </a:lnTo>
                <a:close/>
                <a:moveTo>
                  <a:pt x="8681" y="2810"/>
                </a:moveTo>
                <a:lnTo>
                  <a:pt x="9197" y="3108"/>
                </a:lnTo>
                <a:lnTo>
                  <a:pt x="8681" y="3405"/>
                </a:lnTo>
                <a:lnTo>
                  <a:pt x="8681" y="2810"/>
                </a:lnTo>
                <a:close/>
                <a:moveTo>
                  <a:pt x="8681" y="3497"/>
                </a:moveTo>
                <a:lnTo>
                  <a:pt x="9197" y="3793"/>
                </a:lnTo>
                <a:lnTo>
                  <a:pt x="8681" y="4091"/>
                </a:lnTo>
                <a:lnTo>
                  <a:pt x="8681" y="3497"/>
                </a:lnTo>
                <a:close/>
                <a:moveTo>
                  <a:pt x="8681" y="4182"/>
                </a:moveTo>
                <a:lnTo>
                  <a:pt x="9197" y="4480"/>
                </a:lnTo>
                <a:lnTo>
                  <a:pt x="8681" y="4777"/>
                </a:lnTo>
                <a:lnTo>
                  <a:pt x="8681" y="4182"/>
                </a:lnTo>
                <a:close/>
                <a:moveTo>
                  <a:pt x="8681" y="4869"/>
                </a:moveTo>
                <a:lnTo>
                  <a:pt x="9197" y="5165"/>
                </a:lnTo>
                <a:lnTo>
                  <a:pt x="8681" y="5463"/>
                </a:lnTo>
                <a:lnTo>
                  <a:pt x="8681" y="4869"/>
                </a:lnTo>
                <a:close/>
                <a:moveTo>
                  <a:pt x="8681" y="5554"/>
                </a:moveTo>
                <a:lnTo>
                  <a:pt x="9197" y="5852"/>
                </a:lnTo>
                <a:lnTo>
                  <a:pt x="8681" y="6149"/>
                </a:lnTo>
                <a:lnTo>
                  <a:pt x="8681" y="5554"/>
                </a:lnTo>
                <a:close/>
                <a:moveTo>
                  <a:pt x="8681" y="6241"/>
                </a:moveTo>
                <a:lnTo>
                  <a:pt x="9197" y="6539"/>
                </a:lnTo>
                <a:lnTo>
                  <a:pt x="8681" y="6835"/>
                </a:lnTo>
                <a:lnTo>
                  <a:pt x="8681" y="6241"/>
                </a:lnTo>
                <a:close/>
                <a:moveTo>
                  <a:pt x="8681" y="6927"/>
                </a:moveTo>
                <a:lnTo>
                  <a:pt x="9197" y="7225"/>
                </a:lnTo>
                <a:lnTo>
                  <a:pt x="8681" y="7522"/>
                </a:lnTo>
                <a:lnTo>
                  <a:pt x="8681" y="6927"/>
                </a:lnTo>
                <a:close/>
                <a:moveTo>
                  <a:pt x="8681" y="7614"/>
                </a:moveTo>
                <a:lnTo>
                  <a:pt x="9197" y="7912"/>
                </a:lnTo>
                <a:lnTo>
                  <a:pt x="8681" y="8208"/>
                </a:lnTo>
                <a:lnTo>
                  <a:pt x="8681" y="7614"/>
                </a:lnTo>
                <a:close/>
                <a:moveTo>
                  <a:pt x="8681" y="8299"/>
                </a:moveTo>
                <a:lnTo>
                  <a:pt x="9197" y="8597"/>
                </a:lnTo>
                <a:lnTo>
                  <a:pt x="8681" y="8894"/>
                </a:lnTo>
                <a:lnTo>
                  <a:pt x="8681" y="8299"/>
                </a:lnTo>
                <a:close/>
                <a:moveTo>
                  <a:pt x="8681" y="8986"/>
                </a:moveTo>
                <a:lnTo>
                  <a:pt x="8923" y="9125"/>
                </a:lnTo>
                <a:lnTo>
                  <a:pt x="8681" y="9125"/>
                </a:lnTo>
                <a:lnTo>
                  <a:pt x="8681" y="8986"/>
                </a:lnTo>
                <a:close/>
                <a:moveTo>
                  <a:pt x="7992" y="406"/>
                </a:moveTo>
                <a:lnTo>
                  <a:pt x="8512" y="706"/>
                </a:lnTo>
                <a:lnTo>
                  <a:pt x="7992" y="1005"/>
                </a:lnTo>
                <a:lnTo>
                  <a:pt x="7992" y="406"/>
                </a:lnTo>
                <a:close/>
                <a:moveTo>
                  <a:pt x="7992" y="1091"/>
                </a:moveTo>
                <a:lnTo>
                  <a:pt x="8512" y="1392"/>
                </a:lnTo>
                <a:lnTo>
                  <a:pt x="7992" y="1692"/>
                </a:lnTo>
                <a:lnTo>
                  <a:pt x="7992" y="1091"/>
                </a:lnTo>
                <a:close/>
                <a:moveTo>
                  <a:pt x="7992" y="1778"/>
                </a:moveTo>
                <a:lnTo>
                  <a:pt x="8512" y="2078"/>
                </a:lnTo>
                <a:lnTo>
                  <a:pt x="7992" y="2377"/>
                </a:lnTo>
                <a:lnTo>
                  <a:pt x="7992" y="1778"/>
                </a:lnTo>
                <a:close/>
                <a:moveTo>
                  <a:pt x="7992" y="2464"/>
                </a:moveTo>
                <a:lnTo>
                  <a:pt x="8512" y="2765"/>
                </a:lnTo>
                <a:lnTo>
                  <a:pt x="7992" y="3065"/>
                </a:lnTo>
                <a:lnTo>
                  <a:pt x="7992" y="2464"/>
                </a:lnTo>
                <a:close/>
                <a:moveTo>
                  <a:pt x="7992" y="3150"/>
                </a:moveTo>
                <a:lnTo>
                  <a:pt x="8512" y="3451"/>
                </a:lnTo>
                <a:lnTo>
                  <a:pt x="7992" y="3751"/>
                </a:lnTo>
                <a:lnTo>
                  <a:pt x="7992" y="3150"/>
                </a:lnTo>
                <a:close/>
                <a:moveTo>
                  <a:pt x="7992" y="3836"/>
                </a:moveTo>
                <a:lnTo>
                  <a:pt x="8512" y="4137"/>
                </a:lnTo>
                <a:lnTo>
                  <a:pt x="7992" y="4437"/>
                </a:lnTo>
                <a:lnTo>
                  <a:pt x="7992" y="3836"/>
                </a:lnTo>
                <a:close/>
                <a:moveTo>
                  <a:pt x="7992" y="4523"/>
                </a:moveTo>
                <a:lnTo>
                  <a:pt x="8512" y="4824"/>
                </a:lnTo>
                <a:lnTo>
                  <a:pt x="7992" y="5124"/>
                </a:lnTo>
                <a:lnTo>
                  <a:pt x="7992" y="4523"/>
                </a:lnTo>
                <a:close/>
                <a:moveTo>
                  <a:pt x="7992" y="5208"/>
                </a:moveTo>
                <a:lnTo>
                  <a:pt x="8512" y="5509"/>
                </a:lnTo>
                <a:lnTo>
                  <a:pt x="7992" y="5809"/>
                </a:lnTo>
                <a:lnTo>
                  <a:pt x="7992" y="5208"/>
                </a:lnTo>
                <a:close/>
                <a:moveTo>
                  <a:pt x="7992" y="5895"/>
                </a:moveTo>
                <a:lnTo>
                  <a:pt x="8512" y="6196"/>
                </a:lnTo>
                <a:lnTo>
                  <a:pt x="7992" y="6496"/>
                </a:lnTo>
                <a:lnTo>
                  <a:pt x="7992" y="5895"/>
                </a:lnTo>
                <a:close/>
                <a:moveTo>
                  <a:pt x="7992" y="6582"/>
                </a:moveTo>
                <a:lnTo>
                  <a:pt x="8512" y="6881"/>
                </a:lnTo>
                <a:lnTo>
                  <a:pt x="7992" y="7181"/>
                </a:lnTo>
                <a:lnTo>
                  <a:pt x="7992" y="6582"/>
                </a:lnTo>
                <a:close/>
                <a:moveTo>
                  <a:pt x="7992" y="7267"/>
                </a:moveTo>
                <a:lnTo>
                  <a:pt x="8512" y="7568"/>
                </a:lnTo>
                <a:lnTo>
                  <a:pt x="7992" y="7868"/>
                </a:lnTo>
                <a:lnTo>
                  <a:pt x="7992" y="7267"/>
                </a:lnTo>
                <a:close/>
                <a:moveTo>
                  <a:pt x="7992" y="7954"/>
                </a:moveTo>
                <a:lnTo>
                  <a:pt x="8512" y="8253"/>
                </a:lnTo>
                <a:lnTo>
                  <a:pt x="7992" y="8553"/>
                </a:lnTo>
                <a:lnTo>
                  <a:pt x="7992" y="7954"/>
                </a:lnTo>
                <a:close/>
                <a:moveTo>
                  <a:pt x="7992" y="8640"/>
                </a:moveTo>
                <a:lnTo>
                  <a:pt x="8512" y="8940"/>
                </a:lnTo>
                <a:lnTo>
                  <a:pt x="8191" y="9125"/>
                </a:lnTo>
                <a:lnTo>
                  <a:pt x="7992" y="9125"/>
                </a:lnTo>
                <a:lnTo>
                  <a:pt x="7992" y="8640"/>
                </a:lnTo>
                <a:close/>
                <a:moveTo>
                  <a:pt x="7306" y="62"/>
                </a:moveTo>
                <a:lnTo>
                  <a:pt x="7826" y="363"/>
                </a:lnTo>
                <a:lnTo>
                  <a:pt x="7306" y="663"/>
                </a:lnTo>
                <a:lnTo>
                  <a:pt x="7306" y="62"/>
                </a:lnTo>
                <a:close/>
                <a:moveTo>
                  <a:pt x="7306" y="749"/>
                </a:moveTo>
                <a:lnTo>
                  <a:pt x="7826" y="1048"/>
                </a:lnTo>
                <a:lnTo>
                  <a:pt x="7306" y="1348"/>
                </a:lnTo>
                <a:lnTo>
                  <a:pt x="7306" y="749"/>
                </a:lnTo>
                <a:close/>
                <a:moveTo>
                  <a:pt x="7306" y="1435"/>
                </a:moveTo>
                <a:lnTo>
                  <a:pt x="7826" y="1736"/>
                </a:lnTo>
                <a:lnTo>
                  <a:pt x="7306" y="2036"/>
                </a:lnTo>
                <a:lnTo>
                  <a:pt x="7306" y="1435"/>
                </a:lnTo>
                <a:close/>
                <a:moveTo>
                  <a:pt x="7306" y="2122"/>
                </a:moveTo>
                <a:lnTo>
                  <a:pt x="7826" y="2421"/>
                </a:lnTo>
                <a:lnTo>
                  <a:pt x="7306" y="2721"/>
                </a:lnTo>
                <a:lnTo>
                  <a:pt x="7306" y="2122"/>
                </a:lnTo>
                <a:close/>
                <a:moveTo>
                  <a:pt x="7306" y="2807"/>
                </a:moveTo>
                <a:lnTo>
                  <a:pt x="7826" y="3108"/>
                </a:lnTo>
                <a:lnTo>
                  <a:pt x="7306" y="3408"/>
                </a:lnTo>
                <a:lnTo>
                  <a:pt x="7306" y="2807"/>
                </a:lnTo>
                <a:close/>
                <a:moveTo>
                  <a:pt x="7306" y="3494"/>
                </a:moveTo>
                <a:lnTo>
                  <a:pt x="7826" y="3793"/>
                </a:lnTo>
                <a:lnTo>
                  <a:pt x="7306" y="4093"/>
                </a:lnTo>
                <a:lnTo>
                  <a:pt x="7306" y="3494"/>
                </a:lnTo>
                <a:close/>
                <a:moveTo>
                  <a:pt x="7306" y="4179"/>
                </a:moveTo>
                <a:lnTo>
                  <a:pt x="7826" y="4480"/>
                </a:lnTo>
                <a:lnTo>
                  <a:pt x="7306" y="4780"/>
                </a:lnTo>
                <a:lnTo>
                  <a:pt x="7306" y="4179"/>
                </a:lnTo>
                <a:close/>
                <a:moveTo>
                  <a:pt x="7306" y="4866"/>
                </a:moveTo>
                <a:lnTo>
                  <a:pt x="7826" y="5165"/>
                </a:lnTo>
                <a:lnTo>
                  <a:pt x="7306" y="5465"/>
                </a:lnTo>
                <a:lnTo>
                  <a:pt x="7306" y="4866"/>
                </a:lnTo>
                <a:close/>
                <a:moveTo>
                  <a:pt x="7306" y="5552"/>
                </a:moveTo>
                <a:lnTo>
                  <a:pt x="7826" y="5853"/>
                </a:lnTo>
                <a:lnTo>
                  <a:pt x="7306" y="6153"/>
                </a:lnTo>
                <a:lnTo>
                  <a:pt x="7306" y="5552"/>
                </a:lnTo>
                <a:close/>
                <a:moveTo>
                  <a:pt x="7306" y="6238"/>
                </a:moveTo>
                <a:lnTo>
                  <a:pt x="7826" y="6538"/>
                </a:lnTo>
                <a:lnTo>
                  <a:pt x="7306" y="6837"/>
                </a:lnTo>
                <a:lnTo>
                  <a:pt x="7306" y="6238"/>
                </a:lnTo>
                <a:close/>
                <a:moveTo>
                  <a:pt x="7306" y="6924"/>
                </a:moveTo>
                <a:lnTo>
                  <a:pt x="7826" y="7225"/>
                </a:lnTo>
                <a:lnTo>
                  <a:pt x="7306" y="7525"/>
                </a:lnTo>
                <a:lnTo>
                  <a:pt x="7306" y="6924"/>
                </a:lnTo>
                <a:close/>
                <a:moveTo>
                  <a:pt x="7306" y="7611"/>
                </a:moveTo>
                <a:lnTo>
                  <a:pt x="7826" y="7911"/>
                </a:lnTo>
                <a:lnTo>
                  <a:pt x="7306" y="8210"/>
                </a:lnTo>
                <a:lnTo>
                  <a:pt x="7306" y="7611"/>
                </a:lnTo>
                <a:close/>
                <a:moveTo>
                  <a:pt x="7306" y="8296"/>
                </a:moveTo>
                <a:lnTo>
                  <a:pt x="7826" y="8597"/>
                </a:lnTo>
                <a:lnTo>
                  <a:pt x="7306" y="8897"/>
                </a:lnTo>
                <a:lnTo>
                  <a:pt x="7306" y="8296"/>
                </a:lnTo>
                <a:close/>
                <a:moveTo>
                  <a:pt x="7306" y="8983"/>
                </a:moveTo>
                <a:lnTo>
                  <a:pt x="7552" y="9125"/>
                </a:lnTo>
                <a:lnTo>
                  <a:pt x="7306" y="9125"/>
                </a:lnTo>
                <a:lnTo>
                  <a:pt x="7306" y="8983"/>
                </a:lnTo>
                <a:close/>
                <a:moveTo>
                  <a:pt x="6620" y="406"/>
                </a:moveTo>
                <a:lnTo>
                  <a:pt x="7140" y="706"/>
                </a:lnTo>
                <a:lnTo>
                  <a:pt x="6620" y="1005"/>
                </a:lnTo>
                <a:lnTo>
                  <a:pt x="6620" y="406"/>
                </a:lnTo>
                <a:close/>
                <a:moveTo>
                  <a:pt x="6620" y="1091"/>
                </a:moveTo>
                <a:lnTo>
                  <a:pt x="7140" y="1392"/>
                </a:lnTo>
                <a:lnTo>
                  <a:pt x="6620" y="1692"/>
                </a:lnTo>
                <a:lnTo>
                  <a:pt x="6620" y="1091"/>
                </a:lnTo>
                <a:close/>
                <a:moveTo>
                  <a:pt x="6620" y="1778"/>
                </a:moveTo>
                <a:lnTo>
                  <a:pt x="7140" y="2078"/>
                </a:lnTo>
                <a:lnTo>
                  <a:pt x="6620" y="2377"/>
                </a:lnTo>
                <a:lnTo>
                  <a:pt x="6620" y="1778"/>
                </a:lnTo>
                <a:close/>
                <a:moveTo>
                  <a:pt x="6620" y="2464"/>
                </a:moveTo>
                <a:lnTo>
                  <a:pt x="7140" y="2765"/>
                </a:lnTo>
                <a:lnTo>
                  <a:pt x="6620" y="3065"/>
                </a:lnTo>
                <a:lnTo>
                  <a:pt x="6620" y="2464"/>
                </a:lnTo>
                <a:close/>
                <a:moveTo>
                  <a:pt x="6620" y="3150"/>
                </a:moveTo>
                <a:lnTo>
                  <a:pt x="7140" y="3451"/>
                </a:lnTo>
                <a:lnTo>
                  <a:pt x="6620" y="3751"/>
                </a:lnTo>
                <a:lnTo>
                  <a:pt x="6620" y="3150"/>
                </a:lnTo>
                <a:close/>
                <a:moveTo>
                  <a:pt x="6620" y="3836"/>
                </a:moveTo>
                <a:lnTo>
                  <a:pt x="7140" y="4137"/>
                </a:lnTo>
                <a:lnTo>
                  <a:pt x="6620" y="4437"/>
                </a:lnTo>
                <a:lnTo>
                  <a:pt x="6620" y="3836"/>
                </a:lnTo>
                <a:close/>
                <a:moveTo>
                  <a:pt x="6620" y="4523"/>
                </a:moveTo>
                <a:lnTo>
                  <a:pt x="7140" y="4824"/>
                </a:lnTo>
                <a:lnTo>
                  <a:pt x="6620" y="5124"/>
                </a:lnTo>
                <a:lnTo>
                  <a:pt x="6620" y="4523"/>
                </a:lnTo>
                <a:close/>
                <a:moveTo>
                  <a:pt x="6620" y="5208"/>
                </a:moveTo>
                <a:lnTo>
                  <a:pt x="7140" y="5509"/>
                </a:lnTo>
                <a:lnTo>
                  <a:pt x="6620" y="5809"/>
                </a:lnTo>
                <a:lnTo>
                  <a:pt x="6620" y="5208"/>
                </a:lnTo>
                <a:close/>
                <a:moveTo>
                  <a:pt x="6620" y="5895"/>
                </a:moveTo>
                <a:lnTo>
                  <a:pt x="7140" y="6196"/>
                </a:lnTo>
                <a:lnTo>
                  <a:pt x="6620" y="6496"/>
                </a:lnTo>
                <a:lnTo>
                  <a:pt x="6620" y="5895"/>
                </a:lnTo>
                <a:close/>
                <a:moveTo>
                  <a:pt x="6620" y="6582"/>
                </a:moveTo>
                <a:lnTo>
                  <a:pt x="7140" y="6881"/>
                </a:lnTo>
                <a:lnTo>
                  <a:pt x="6620" y="7181"/>
                </a:lnTo>
                <a:lnTo>
                  <a:pt x="6620" y="6582"/>
                </a:lnTo>
                <a:close/>
                <a:moveTo>
                  <a:pt x="6620" y="7267"/>
                </a:moveTo>
                <a:lnTo>
                  <a:pt x="7140" y="7568"/>
                </a:lnTo>
                <a:lnTo>
                  <a:pt x="6620" y="7868"/>
                </a:lnTo>
                <a:lnTo>
                  <a:pt x="6620" y="7267"/>
                </a:lnTo>
                <a:close/>
                <a:moveTo>
                  <a:pt x="6620" y="7954"/>
                </a:moveTo>
                <a:lnTo>
                  <a:pt x="7140" y="8253"/>
                </a:lnTo>
                <a:lnTo>
                  <a:pt x="6620" y="8553"/>
                </a:lnTo>
                <a:lnTo>
                  <a:pt x="6620" y="7954"/>
                </a:lnTo>
                <a:close/>
                <a:moveTo>
                  <a:pt x="6620" y="8640"/>
                </a:moveTo>
                <a:lnTo>
                  <a:pt x="7140" y="8940"/>
                </a:lnTo>
                <a:lnTo>
                  <a:pt x="6819" y="9125"/>
                </a:lnTo>
                <a:lnTo>
                  <a:pt x="6620" y="9125"/>
                </a:lnTo>
                <a:lnTo>
                  <a:pt x="6620" y="8640"/>
                </a:lnTo>
                <a:close/>
                <a:moveTo>
                  <a:pt x="5935" y="64"/>
                </a:moveTo>
                <a:lnTo>
                  <a:pt x="6452" y="363"/>
                </a:lnTo>
                <a:lnTo>
                  <a:pt x="5935" y="662"/>
                </a:lnTo>
                <a:lnTo>
                  <a:pt x="5935" y="64"/>
                </a:lnTo>
                <a:close/>
                <a:moveTo>
                  <a:pt x="5935" y="751"/>
                </a:moveTo>
                <a:lnTo>
                  <a:pt x="6452" y="1048"/>
                </a:lnTo>
                <a:lnTo>
                  <a:pt x="5935" y="1347"/>
                </a:lnTo>
                <a:lnTo>
                  <a:pt x="5935" y="751"/>
                </a:lnTo>
                <a:close/>
                <a:moveTo>
                  <a:pt x="5935" y="1436"/>
                </a:moveTo>
                <a:lnTo>
                  <a:pt x="6452" y="1735"/>
                </a:lnTo>
                <a:lnTo>
                  <a:pt x="5935" y="2034"/>
                </a:lnTo>
                <a:lnTo>
                  <a:pt x="5935" y="1436"/>
                </a:lnTo>
                <a:close/>
                <a:moveTo>
                  <a:pt x="5935" y="2123"/>
                </a:moveTo>
                <a:lnTo>
                  <a:pt x="6452" y="2420"/>
                </a:lnTo>
                <a:lnTo>
                  <a:pt x="5935" y="2719"/>
                </a:lnTo>
                <a:lnTo>
                  <a:pt x="5935" y="2123"/>
                </a:lnTo>
                <a:close/>
                <a:moveTo>
                  <a:pt x="5935" y="2808"/>
                </a:moveTo>
                <a:lnTo>
                  <a:pt x="6452" y="3107"/>
                </a:lnTo>
                <a:lnTo>
                  <a:pt x="5935" y="3406"/>
                </a:lnTo>
                <a:lnTo>
                  <a:pt x="5935" y="2808"/>
                </a:lnTo>
                <a:close/>
                <a:moveTo>
                  <a:pt x="5935" y="3495"/>
                </a:moveTo>
                <a:lnTo>
                  <a:pt x="6452" y="3792"/>
                </a:lnTo>
                <a:lnTo>
                  <a:pt x="5935" y="4091"/>
                </a:lnTo>
                <a:lnTo>
                  <a:pt x="5935" y="3495"/>
                </a:lnTo>
                <a:close/>
                <a:moveTo>
                  <a:pt x="5935" y="4181"/>
                </a:moveTo>
                <a:lnTo>
                  <a:pt x="6452" y="4480"/>
                </a:lnTo>
                <a:lnTo>
                  <a:pt x="5935" y="4779"/>
                </a:lnTo>
                <a:lnTo>
                  <a:pt x="5935" y="4181"/>
                </a:lnTo>
                <a:close/>
                <a:moveTo>
                  <a:pt x="5935" y="4868"/>
                </a:moveTo>
                <a:lnTo>
                  <a:pt x="6452" y="5165"/>
                </a:lnTo>
                <a:lnTo>
                  <a:pt x="5935" y="5464"/>
                </a:lnTo>
                <a:lnTo>
                  <a:pt x="5935" y="4868"/>
                </a:lnTo>
                <a:close/>
                <a:moveTo>
                  <a:pt x="5935" y="5553"/>
                </a:moveTo>
                <a:lnTo>
                  <a:pt x="6452" y="5852"/>
                </a:lnTo>
                <a:lnTo>
                  <a:pt x="5935" y="6151"/>
                </a:lnTo>
                <a:lnTo>
                  <a:pt x="5935" y="5553"/>
                </a:lnTo>
                <a:close/>
                <a:moveTo>
                  <a:pt x="5935" y="6240"/>
                </a:moveTo>
                <a:lnTo>
                  <a:pt x="6452" y="6539"/>
                </a:lnTo>
                <a:lnTo>
                  <a:pt x="5935" y="6836"/>
                </a:lnTo>
                <a:lnTo>
                  <a:pt x="5935" y="6240"/>
                </a:lnTo>
                <a:close/>
                <a:moveTo>
                  <a:pt x="5935" y="6925"/>
                </a:moveTo>
                <a:lnTo>
                  <a:pt x="6452" y="7224"/>
                </a:lnTo>
                <a:lnTo>
                  <a:pt x="5935" y="7523"/>
                </a:lnTo>
                <a:lnTo>
                  <a:pt x="5935" y="6925"/>
                </a:lnTo>
                <a:close/>
                <a:moveTo>
                  <a:pt x="5935" y="7612"/>
                </a:moveTo>
                <a:lnTo>
                  <a:pt x="6452" y="7911"/>
                </a:lnTo>
                <a:lnTo>
                  <a:pt x="5935" y="8208"/>
                </a:lnTo>
                <a:lnTo>
                  <a:pt x="5935" y="7612"/>
                </a:lnTo>
                <a:close/>
                <a:moveTo>
                  <a:pt x="5935" y="8298"/>
                </a:moveTo>
                <a:lnTo>
                  <a:pt x="6452" y="8597"/>
                </a:lnTo>
                <a:lnTo>
                  <a:pt x="5935" y="8896"/>
                </a:lnTo>
                <a:lnTo>
                  <a:pt x="5935" y="8298"/>
                </a:lnTo>
                <a:close/>
                <a:moveTo>
                  <a:pt x="5935" y="8984"/>
                </a:moveTo>
                <a:lnTo>
                  <a:pt x="6178" y="9124"/>
                </a:lnTo>
                <a:lnTo>
                  <a:pt x="5935" y="9124"/>
                </a:lnTo>
                <a:lnTo>
                  <a:pt x="5935" y="8984"/>
                </a:lnTo>
                <a:close/>
                <a:moveTo>
                  <a:pt x="5276" y="438"/>
                </a:moveTo>
                <a:lnTo>
                  <a:pt x="5739" y="706"/>
                </a:lnTo>
                <a:lnTo>
                  <a:pt x="5276" y="973"/>
                </a:lnTo>
                <a:lnTo>
                  <a:pt x="5276" y="438"/>
                </a:lnTo>
                <a:close/>
                <a:moveTo>
                  <a:pt x="5276" y="1125"/>
                </a:moveTo>
                <a:lnTo>
                  <a:pt x="5739" y="1392"/>
                </a:lnTo>
                <a:lnTo>
                  <a:pt x="5276" y="1660"/>
                </a:lnTo>
                <a:lnTo>
                  <a:pt x="5276" y="1125"/>
                </a:lnTo>
                <a:close/>
                <a:moveTo>
                  <a:pt x="5276" y="1810"/>
                </a:moveTo>
                <a:lnTo>
                  <a:pt x="5739" y="2078"/>
                </a:lnTo>
                <a:lnTo>
                  <a:pt x="5276" y="2345"/>
                </a:lnTo>
                <a:lnTo>
                  <a:pt x="5276" y="1810"/>
                </a:lnTo>
                <a:close/>
                <a:moveTo>
                  <a:pt x="5276" y="2497"/>
                </a:moveTo>
                <a:lnTo>
                  <a:pt x="5739" y="2764"/>
                </a:lnTo>
                <a:lnTo>
                  <a:pt x="5276" y="3032"/>
                </a:lnTo>
                <a:lnTo>
                  <a:pt x="5276" y="2497"/>
                </a:lnTo>
                <a:close/>
                <a:moveTo>
                  <a:pt x="5276" y="3182"/>
                </a:moveTo>
                <a:lnTo>
                  <a:pt x="5739" y="3450"/>
                </a:lnTo>
                <a:lnTo>
                  <a:pt x="5276" y="3717"/>
                </a:lnTo>
                <a:lnTo>
                  <a:pt x="5276" y="3182"/>
                </a:lnTo>
                <a:close/>
                <a:moveTo>
                  <a:pt x="5276" y="3869"/>
                </a:moveTo>
                <a:lnTo>
                  <a:pt x="5739" y="4136"/>
                </a:lnTo>
                <a:lnTo>
                  <a:pt x="5276" y="4404"/>
                </a:lnTo>
                <a:lnTo>
                  <a:pt x="5276" y="3869"/>
                </a:lnTo>
                <a:close/>
                <a:moveTo>
                  <a:pt x="5276" y="4555"/>
                </a:moveTo>
                <a:lnTo>
                  <a:pt x="5739" y="4823"/>
                </a:lnTo>
                <a:lnTo>
                  <a:pt x="5276" y="5090"/>
                </a:lnTo>
                <a:lnTo>
                  <a:pt x="5276" y="4555"/>
                </a:lnTo>
                <a:close/>
                <a:moveTo>
                  <a:pt x="5276" y="5242"/>
                </a:moveTo>
                <a:lnTo>
                  <a:pt x="5739" y="5509"/>
                </a:lnTo>
                <a:lnTo>
                  <a:pt x="5276" y="5777"/>
                </a:lnTo>
                <a:lnTo>
                  <a:pt x="5276" y="5242"/>
                </a:lnTo>
                <a:close/>
                <a:moveTo>
                  <a:pt x="5276" y="5927"/>
                </a:moveTo>
                <a:lnTo>
                  <a:pt x="5739" y="6195"/>
                </a:lnTo>
                <a:lnTo>
                  <a:pt x="5276" y="6462"/>
                </a:lnTo>
                <a:lnTo>
                  <a:pt x="5276" y="5927"/>
                </a:lnTo>
                <a:close/>
                <a:moveTo>
                  <a:pt x="5276" y="6614"/>
                </a:moveTo>
                <a:lnTo>
                  <a:pt x="5739" y="6881"/>
                </a:lnTo>
                <a:lnTo>
                  <a:pt x="5276" y="7149"/>
                </a:lnTo>
                <a:lnTo>
                  <a:pt x="5276" y="6614"/>
                </a:lnTo>
                <a:close/>
                <a:moveTo>
                  <a:pt x="5276" y="7299"/>
                </a:moveTo>
                <a:lnTo>
                  <a:pt x="5739" y="7567"/>
                </a:lnTo>
                <a:lnTo>
                  <a:pt x="5276" y="7834"/>
                </a:lnTo>
                <a:lnTo>
                  <a:pt x="5276" y="7299"/>
                </a:lnTo>
                <a:close/>
                <a:moveTo>
                  <a:pt x="5276" y="7986"/>
                </a:moveTo>
                <a:lnTo>
                  <a:pt x="5739" y="8253"/>
                </a:lnTo>
                <a:lnTo>
                  <a:pt x="5276" y="8521"/>
                </a:lnTo>
                <a:lnTo>
                  <a:pt x="5276" y="7986"/>
                </a:lnTo>
                <a:close/>
                <a:moveTo>
                  <a:pt x="5276" y="8672"/>
                </a:moveTo>
                <a:lnTo>
                  <a:pt x="5739" y="8940"/>
                </a:lnTo>
                <a:lnTo>
                  <a:pt x="5419" y="9125"/>
                </a:lnTo>
                <a:lnTo>
                  <a:pt x="5276" y="9125"/>
                </a:lnTo>
                <a:lnTo>
                  <a:pt x="5276" y="8672"/>
                </a:lnTo>
                <a:close/>
                <a:moveTo>
                  <a:pt x="4617" y="126"/>
                </a:moveTo>
                <a:lnTo>
                  <a:pt x="5027" y="363"/>
                </a:lnTo>
                <a:lnTo>
                  <a:pt x="4617" y="599"/>
                </a:lnTo>
                <a:lnTo>
                  <a:pt x="4617" y="126"/>
                </a:lnTo>
                <a:close/>
                <a:moveTo>
                  <a:pt x="4617" y="812"/>
                </a:moveTo>
                <a:lnTo>
                  <a:pt x="5027" y="1048"/>
                </a:lnTo>
                <a:lnTo>
                  <a:pt x="4617" y="1286"/>
                </a:lnTo>
                <a:lnTo>
                  <a:pt x="4617" y="812"/>
                </a:lnTo>
                <a:close/>
                <a:moveTo>
                  <a:pt x="4617" y="1499"/>
                </a:moveTo>
                <a:lnTo>
                  <a:pt x="5027" y="1736"/>
                </a:lnTo>
                <a:lnTo>
                  <a:pt x="4617" y="1972"/>
                </a:lnTo>
                <a:lnTo>
                  <a:pt x="4617" y="1499"/>
                </a:lnTo>
                <a:close/>
                <a:moveTo>
                  <a:pt x="4617" y="2184"/>
                </a:moveTo>
                <a:lnTo>
                  <a:pt x="5027" y="2420"/>
                </a:lnTo>
                <a:lnTo>
                  <a:pt x="4617" y="2658"/>
                </a:lnTo>
                <a:lnTo>
                  <a:pt x="4617" y="2184"/>
                </a:lnTo>
                <a:close/>
                <a:moveTo>
                  <a:pt x="4617" y="2871"/>
                </a:moveTo>
                <a:lnTo>
                  <a:pt x="5027" y="3108"/>
                </a:lnTo>
                <a:lnTo>
                  <a:pt x="4617" y="3344"/>
                </a:lnTo>
                <a:lnTo>
                  <a:pt x="4617" y="2871"/>
                </a:lnTo>
                <a:close/>
                <a:moveTo>
                  <a:pt x="4617" y="3556"/>
                </a:moveTo>
                <a:lnTo>
                  <a:pt x="5027" y="3792"/>
                </a:lnTo>
                <a:lnTo>
                  <a:pt x="4617" y="4030"/>
                </a:lnTo>
                <a:lnTo>
                  <a:pt x="4617" y="3556"/>
                </a:lnTo>
                <a:close/>
                <a:moveTo>
                  <a:pt x="4617" y="4243"/>
                </a:moveTo>
                <a:lnTo>
                  <a:pt x="5027" y="4480"/>
                </a:lnTo>
                <a:lnTo>
                  <a:pt x="4617" y="4716"/>
                </a:lnTo>
                <a:lnTo>
                  <a:pt x="4617" y="4243"/>
                </a:lnTo>
                <a:close/>
                <a:moveTo>
                  <a:pt x="4617" y="4929"/>
                </a:moveTo>
                <a:lnTo>
                  <a:pt x="5027" y="5165"/>
                </a:lnTo>
                <a:lnTo>
                  <a:pt x="4617" y="5403"/>
                </a:lnTo>
                <a:lnTo>
                  <a:pt x="4617" y="4929"/>
                </a:lnTo>
                <a:close/>
                <a:moveTo>
                  <a:pt x="4617" y="5616"/>
                </a:moveTo>
                <a:lnTo>
                  <a:pt x="5027" y="5853"/>
                </a:lnTo>
                <a:lnTo>
                  <a:pt x="4617" y="6089"/>
                </a:lnTo>
                <a:lnTo>
                  <a:pt x="4617" y="5616"/>
                </a:lnTo>
                <a:close/>
                <a:moveTo>
                  <a:pt x="4617" y="6301"/>
                </a:moveTo>
                <a:lnTo>
                  <a:pt x="5027" y="6539"/>
                </a:lnTo>
                <a:lnTo>
                  <a:pt x="4617" y="6775"/>
                </a:lnTo>
                <a:lnTo>
                  <a:pt x="4617" y="6301"/>
                </a:lnTo>
                <a:close/>
                <a:moveTo>
                  <a:pt x="4617" y="6988"/>
                </a:moveTo>
                <a:lnTo>
                  <a:pt x="5027" y="7225"/>
                </a:lnTo>
                <a:lnTo>
                  <a:pt x="4617" y="7461"/>
                </a:lnTo>
                <a:lnTo>
                  <a:pt x="4617" y="6988"/>
                </a:lnTo>
                <a:close/>
                <a:moveTo>
                  <a:pt x="4617" y="7673"/>
                </a:moveTo>
                <a:lnTo>
                  <a:pt x="5027" y="7911"/>
                </a:lnTo>
                <a:lnTo>
                  <a:pt x="4617" y="8147"/>
                </a:lnTo>
                <a:lnTo>
                  <a:pt x="4617" y="7673"/>
                </a:lnTo>
                <a:close/>
                <a:moveTo>
                  <a:pt x="4617" y="8360"/>
                </a:moveTo>
                <a:lnTo>
                  <a:pt x="5027" y="8597"/>
                </a:lnTo>
                <a:lnTo>
                  <a:pt x="4617" y="8833"/>
                </a:lnTo>
                <a:lnTo>
                  <a:pt x="4617" y="8360"/>
                </a:lnTo>
                <a:close/>
                <a:moveTo>
                  <a:pt x="3958" y="500"/>
                </a:moveTo>
                <a:lnTo>
                  <a:pt x="4313" y="706"/>
                </a:lnTo>
                <a:lnTo>
                  <a:pt x="3958" y="910"/>
                </a:lnTo>
                <a:lnTo>
                  <a:pt x="3958" y="500"/>
                </a:lnTo>
                <a:close/>
                <a:moveTo>
                  <a:pt x="3958" y="1187"/>
                </a:moveTo>
                <a:lnTo>
                  <a:pt x="4313" y="1392"/>
                </a:lnTo>
                <a:lnTo>
                  <a:pt x="3958" y="1596"/>
                </a:lnTo>
                <a:lnTo>
                  <a:pt x="3958" y="1187"/>
                </a:lnTo>
                <a:close/>
                <a:moveTo>
                  <a:pt x="3958" y="1874"/>
                </a:moveTo>
                <a:lnTo>
                  <a:pt x="4313" y="2079"/>
                </a:lnTo>
                <a:lnTo>
                  <a:pt x="3958" y="2283"/>
                </a:lnTo>
                <a:lnTo>
                  <a:pt x="3958" y="1874"/>
                </a:lnTo>
                <a:close/>
                <a:moveTo>
                  <a:pt x="3958" y="2560"/>
                </a:moveTo>
                <a:lnTo>
                  <a:pt x="4313" y="2765"/>
                </a:lnTo>
                <a:lnTo>
                  <a:pt x="3958" y="2969"/>
                </a:lnTo>
                <a:lnTo>
                  <a:pt x="3958" y="2560"/>
                </a:lnTo>
                <a:close/>
                <a:moveTo>
                  <a:pt x="3958" y="3246"/>
                </a:moveTo>
                <a:lnTo>
                  <a:pt x="4313" y="3451"/>
                </a:lnTo>
                <a:lnTo>
                  <a:pt x="3958" y="3655"/>
                </a:lnTo>
                <a:lnTo>
                  <a:pt x="3958" y="3246"/>
                </a:lnTo>
                <a:close/>
                <a:moveTo>
                  <a:pt x="3958" y="3932"/>
                </a:moveTo>
                <a:lnTo>
                  <a:pt x="4313" y="4137"/>
                </a:lnTo>
                <a:lnTo>
                  <a:pt x="3958" y="4341"/>
                </a:lnTo>
                <a:lnTo>
                  <a:pt x="3958" y="3932"/>
                </a:lnTo>
                <a:close/>
                <a:moveTo>
                  <a:pt x="3958" y="4619"/>
                </a:moveTo>
                <a:lnTo>
                  <a:pt x="4313" y="4824"/>
                </a:lnTo>
                <a:lnTo>
                  <a:pt x="3958" y="5028"/>
                </a:lnTo>
                <a:lnTo>
                  <a:pt x="3958" y="4619"/>
                </a:lnTo>
                <a:close/>
                <a:moveTo>
                  <a:pt x="3958" y="5304"/>
                </a:moveTo>
                <a:lnTo>
                  <a:pt x="4313" y="5509"/>
                </a:lnTo>
                <a:lnTo>
                  <a:pt x="3958" y="5713"/>
                </a:lnTo>
                <a:lnTo>
                  <a:pt x="3958" y="5304"/>
                </a:lnTo>
                <a:close/>
                <a:moveTo>
                  <a:pt x="3958" y="5991"/>
                </a:moveTo>
                <a:lnTo>
                  <a:pt x="4313" y="6196"/>
                </a:lnTo>
                <a:lnTo>
                  <a:pt x="3958" y="6400"/>
                </a:lnTo>
                <a:lnTo>
                  <a:pt x="3958" y="5991"/>
                </a:lnTo>
                <a:close/>
                <a:moveTo>
                  <a:pt x="3958" y="6676"/>
                </a:moveTo>
                <a:lnTo>
                  <a:pt x="4313" y="6881"/>
                </a:lnTo>
                <a:lnTo>
                  <a:pt x="3958" y="7085"/>
                </a:lnTo>
                <a:lnTo>
                  <a:pt x="3958" y="6676"/>
                </a:lnTo>
                <a:close/>
                <a:moveTo>
                  <a:pt x="3958" y="7363"/>
                </a:moveTo>
                <a:lnTo>
                  <a:pt x="4313" y="7568"/>
                </a:lnTo>
                <a:lnTo>
                  <a:pt x="3958" y="7772"/>
                </a:lnTo>
                <a:lnTo>
                  <a:pt x="3958" y="7363"/>
                </a:lnTo>
                <a:close/>
                <a:moveTo>
                  <a:pt x="3958" y="8049"/>
                </a:moveTo>
                <a:lnTo>
                  <a:pt x="4313" y="8254"/>
                </a:lnTo>
                <a:lnTo>
                  <a:pt x="3958" y="8458"/>
                </a:lnTo>
                <a:lnTo>
                  <a:pt x="3958" y="8049"/>
                </a:lnTo>
                <a:close/>
                <a:moveTo>
                  <a:pt x="3958" y="8736"/>
                </a:moveTo>
                <a:lnTo>
                  <a:pt x="4313" y="8940"/>
                </a:lnTo>
                <a:lnTo>
                  <a:pt x="3991" y="9125"/>
                </a:lnTo>
                <a:lnTo>
                  <a:pt x="3958" y="9125"/>
                </a:lnTo>
                <a:lnTo>
                  <a:pt x="3958" y="8736"/>
                </a:lnTo>
                <a:close/>
                <a:moveTo>
                  <a:pt x="3298" y="189"/>
                </a:moveTo>
                <a:lnTo>
                  <a:pt x="3598" y="363"/>
                </a:lnTo>
                <a:lnTo>
                  <a:pt x="3298" y="537"/>
                </a:lnTo>
                <a:lnTo>
                  <a:pt x="3298" y="189"/>
                </a:lnTo>
                <a:close/>
                <a:moveTo>
                  <a:pt x="3298" y="876"/>
                </a:moveTo>
                <a:lnTo>
                  <a:pt x="3598" y="1048"/>
                </a:lnTo>
                <a:lnTo>
                  <a:pt x="3298" y="1222"/>
                </a:lnTo>
                <a:lnTo>
                  <a:pt x="3298" y="876"/>
                </a:lnTo>
                <a:close/>
                <a:moveTo>
                  <a:pt x="3298" y="1561"/>
                </a:moveTo>
                <a:lnTo>
                  <a:pt x="3598" y="1735"/>
                </a:lnTo>
                <a:lnTo>
                  <a:pt x="3298" y="1909"/>
                </a:lnTo>
                <a:lnTo>
                  <a:pt x="3298" y="1561"/>
                </a:lnTo>
                <a:close/>
                <a:moveTo>
                  <a:pt x="3298" y="2248"/>
                </a:moveTo>
                <a:lnTo>
                  <a:pt x="3598" y="2420"/>
                </a:lnTo>
                <a:lnTo>
                  <a:pt x="3298" y="2594"/>
                </a:lnTo>
                <a:lnTo>
                  <a:pt x="3298" y="2248"/>
                </a:lnTo>
                <a:close/>
                <a:moveTo>
                  <a:pt x="3298" y="2934"/>
                </a:moveTo>
                <a:lnTo>
                  <a:pt x="3598" y="3108"/>
                </a:lnTo>
                <a:lnTo>
                  <a:pt x="3298" y="3282"/>
                </a:lnTo>
                <a:lnTo>
                  <a:pt x="3298" y="2934"/>
                </a:lnTo>
                <a:close/>
                <a:moveTo>
                  <a:pt x="3298" y="3620"/>
                </a:moveTo>
                <a:lnTo>
                  <a:pt x="3598" y="3792"/>
                </a:lnTo>
                <a:lnTo>
                  <a:pt x="3298" y="3966"/>
                </a:lnTo>
                <a:lnTo>
                  <a:pt x="3298" y="3620"/>
                </a:lnTo>
                <a:close/>
                <a:moveTo>
                  <a:pt x="3298" y="4306"/>
                </a:moveTo>
                <a:lnTo>
                  <a:pt x="3598" y="4480"/>
                </a:lnTo>
                <a:lnTo>
                  <a:pt x="3298" y="4654"/>
                </a:lnTo>
                <a:lnTo>
                  <a:pt x="3298" y="4306"/>
                </a:lnTo>
                <a:close/>
                <a:moveTo>
                  <a:pt x="3298" y="4993"/>
                </a:moveTo>
                <a:lnTo>
                  <a:pt x="3598" y="5165"/>
                </a:lnTo>
                <a:lnTo>
                  <a:pt x="3298" y="5339"/>
                </a:lnTo>
                <a:lnTo>
                  <a:pt x="3298" y="4993"/>
                </a:lnTo>
                <a:close/>
                <a:moveTo>
                  <a:pt x="3298" y="5678"/>
                </a:moveTo>
                <a:lnTo>
                  <a:pt x="3598" y="5852"/>
                </a:lnTo>
                <a:lnTo>
                  <a:pt x="3298" y="6026"/>
                </a:lnTo>
                <a:lnTo>
                  <a:pt x="3298" y="5678"/>
                </a:lnTo>
                <a:close/>
                <a:moveTo>
                  <a:pt x="3298" y="6365"/>
                </a:moveTo>
                <a:lnTo>
                  <a:pt x="3598" y="6539"/>
                </a:lnTo>
                <a:lnTo>
                  <a:pt x="3298" y="6711"/>
                </a:lnTo>
                <a:lnTo>
                  <a:pt x="3298" y="6365"/>
                </a:lnTo>
                <a:close/>
                <a:moveTo>
                  <a:pt x="3298" y="7050"/>
                </a:moveTo>
                <a:lnTo>
                  <a:pt x="3598" y="7224"/>
                </a:lnTo>
                <a:lnTo>
                  <a:pt x="3298" y="7398"/>
                </a:lnTo>
                <a:lnTo>
                  <a:pt x="3298" y="7050"/>
                </a:lnTo>
                <a:close/>
                <a:moveTo>
                  <a:pt x="3298" y="7737"/>
                </a:moveTo>
                <a:lnTo>
                  <a:pt x="3598" y="7911"/>
                </a:lnTo>
                <a:lnTo>
                  <a:pt x="3298" y="8085"/>
                </a:lnTo>
                <a:lnTo>
                  <a:pt x="3298" y="7737"/>
                </a:lnTo>
                <a:close/>
                <a:moveTo>
                  <a:pt x="3298" y="8423"/>
                </a:moveTo>
                <a:lnTo>
                  <a:pt x="3598" y="8597"/>
                </a:lnTo>
                <a:lnTo>
                  <a:pt x="3298" y="8771"/>
                </a:lnTo>
                <a:lnTo>
                  <a:pt x="3298" y="8423"/>
                </a:lnTo>
                <a:close/>
                <a:moveTo>
                  <a:pt x="2639" y="563"/>
                </a:moveTo>
                <a:lnTo>
                  <a:pt x="2885" y="706"/>
                </a:lnTo>
                <a:lnTo>
                  <a:pt x="2639" y="848"/>
                </a:lnTo>
                <a:lnTo>
                  <a:pt x="2639" y="563"/>
                </a:lnTo>
                <a:close/>
                <a:moveTo>
                  <a:pt x="2639" y="1250"/>
                </a:moveTo>
                <a:lnTo>
                  <a:pt x="2885" y="1392"/>
                </a:lnTo>
                <a:lnTo>
                  <a:pt x="2639" y="1535"/>
                </a:lnTo>
                <a:lnTo>
                  <a:pt x="2639" y="1250"/>
                </a:lnTo>
                <a:close/>
                <a:moveTo>
                  <a:pt x="2639" y="1935"/>
                </a:moveTo>
                <a:lnTo>
                  <a:pt x="2885" y="2078"/>
                </a:lnTo>
                <a:lnTo>
                  <a:pt x="2639" y="2220"/>
                </a:lnTo>
                <a:lnTo>
                  <a:pt x="2639" y="1935"/>
                </a:lnTo>
                <a:close/>
                <a:moveTo>
                  <a:pt x="2639" y="2622"/>
                </a:moveTo>
                <a:lnTo>
                  <a:pt x="2885" y="2764"/>
                </a:lnTo>
                <a:lnTo>
                  <a:pt x="2639" y="2907"/>
                </a:lnTo>
                <a:lnTo>
                  <a:pt x="2639" y="2622"/>
                </a:lnTo>
                <a:close/>
                <a:moveTo>
                  <a:pt x="2639" y="3308"/>
                </a:moveTo>
                <a:lnTo>
                  <a:pt x="2885" y="3451"/>
                </a:lnTo>
                <a:lnTo>
                  <a:pt x="2639" y="3593"/>
                </a:lnTo>
                <a:lnTo>
                  <a:pt x="2639" y="3308"/>
                </a:lnTo>
                <a:close/>
                <a:moveTo>
                  <a:pt x="2639" y="3994"/>
                </a:moveTo>
                <a:lnTo>
                  <a:pt x="2885" y="4136"/>
                </a:lnTo>
                <a:lnTo>
                  <a:pt x="2639" y="4279"/>
                </a:lnTo>
                <a:lnTo>
                  <a:pt x="2639" y="3994"/>
                </a:lnTo>
                <a:close/>
                <a:moveTo>
                  <a:pt x="2639" y="4680"/>
                </a:moveTo>
                <a:lnTo>
                  <a:pt x="2885" y="4823"/>
                </a:lnTo>
                <a:lnTo>
                  <a:pt x="2639" y="4965"/>
                </a:lnTo>
                <a:lnTo>
                  <a:pt x="2639" y="4680"/>
                </a:lnTo>
                <a:close/>
                <a:moveTo>
                  <a:pt x="2639" y="5367"/>
                </a:moveTo>
                <a:lnTo>
                  <a:pt x="2885" y="5509"/>
                </a:lnTo>
                <a:lnTo>
                  <a:pt x="2639" y="5652"/>
                </a:lnTo>
                <a:lnTo>
                  <a:pt x="2639" y="5367"/>
                </a:lnTo>
                <a:close/>
                <a:moveTo>
                  <a:pt x="2639" y="6052"/>
                </a:moveTo>
                <a:lnTo>
                  <a:pt x="2885" y="6195"/>
                </a:lnTo>
                <a:lnTo>
                  <a:pt x="2639" y="6337"/>
                </a:lnTo>
                <a:lnTo>
                  <a:pt x="2639" y="6052"/>
                </a:lnTo>
                <a:close/>
                <a:moveTo>
                  <a:pt x="2639" y="6739"/>
                </a:moveTo>
                <a:lnTo>
                  <a:pt x="2885" y="6881"/>
                </a:lnTo>
                <a:lnTo>
                  <a:pt x="2639" y="7024"/>
                </a:lnTo>
                <a:lnTo>
                  <a:pt x="2639" y="6739"/>
                </a:lnTo>
                <a:close/>
                <a:moveTo>
                  <a:pt x="2639" y="7424"/>
                </a:moveTo>
                <a:lnTo>
                  <a:pt x="2885" y="7567"/>
                </a:lnTo>
                <a:lnTo>
                  <a:pt x="2639" y="7709"/>
                </a:lnTo>
                <a:lnTo>
                  <a:pt x="2639" y="7424"/>
                </a:lnTo>
                <a:close/>
                <a:moveTo>
                  <a:pt x="2639" y="8111"/>
                </a:moveTo>
                <a:lnTo>
                  <a:pt x="2885" y="8253"/>
                </a:lnTo>
                <a:lnTo>
                  <a:pt x="2639" y="8396"/>
                </a:lnTo>
                <a:lnTo>
                  <a:pt x="2639" y="8111"/>
                </a:lnTo>
                <a:close/>
                <a:moveTo>
                  <a:pt x="2639" y="8797"/>
                </a:moveTo>
                <a:lnTo>
                  <a:pt x="2885" y="8940"/>
                </a:lnTo>
                <a:lnTo>
                  <a:pt x="2639" y="9082"/>
                </a:lnTo>
                <a:lnTo>
                  <a:pt x="2639" y="8797"/>
                </a:lnTo>
                <a:close/>
                <a:moveTo>
                  <a:pt x="1979" y="250"/>
                </a:moveTo>
                <a:lnTo>
                  <a:pt x="2174" y="363"/>
                </a:lnTo>
                <a:lnTo>
                  <a:pt x="1979" y="475"/>
                </a:lnTo>
                <a:lnTo>
                  <a:pt x="1979" y="250"/>
                </a:lnTo>
                <a:close/>
                <a:moveTo>
                  <a:pt x="1979" y="936"/>
                </a:moveTo>
                <a:lnTo>
                  <a:pt x="2174" y="1049"/>
                </a:lnTo>
                <a:lnTo>
                  <a:pt x="1979" y="1163"/>
                </a:lnTo>
                <a:lnTo>
                  <a:pt x="1979" y="936"/>
                </a:lnTo>
                <a:close/>
                <a:moveTo>
                  <a:pt x="1979" y="1622"/>
                </a:moveTo>
                <a:lnTo>
                  <a:pt x="2174" y="1735"/>
                </a:lnTo>
                <a:lnTo>
                  <a:pt x="1979" y="1847"/>
                </a:lnTo>
                <a:lnTo>
                  <a:pt x="1979" y="1622"/>
                </a:lnTo>
                <a:close/>
                <a:moveTo>
                  <a:pt x="1979" y="2308"/>
                </a:moveTo>
                <a:lnTo>
                  <a:pt x="2174" y="2421"/>
                </a:lnTo>
                <a:lnTo>
                  <a:pt x="1979" y="2535"/>
                </a:lnTo>
                <a:lnTo>
                  <a:pt x="1979" y="2308"/>
                </a:lnTo>
                <a:close/>
                <a:moveTo>
                  <a:pt x="1979" y="2995"/>
                </a:moveTo>
                <a:lnTo>
                  <a:pt x="2174" y="3108"/>
                </a:lnTo>
                <a:lnTo>
                  <a:pt x="1979" y="3220"/>
                </a:lnTo>
                <a:lnTo>
                  <a:pt x="1979" y="2995"/>
                </a:lnTo>
                <a:close/>
                <a:moveTo>
                  <a:pt x="1979" y="3680"/>
                </a:moveTo>
                <a:lnTo>
                  <a:pt x="2174" y="3793"/>
                </a:lnTo>
                <a:lnTo>
                  <a:pt x="1979" y="3907"/>
                </a:lnTo>
                <a:lnTo>
                  <a:pt x="1979" y="3680"/>
                </a:lnTo>
                <a:close/>
                <a:moveTo>
                  <a:pt x="1979" y="4367"/>
                </a:moveTo>
                <a:lnTo>
                  <a:pt x="2174" y="4480"/>
                </a:lnTo>
                <a:lnTo>
                  <a:pt x="1979" y="4592"/>
                </a:lnTo>
                <a:lnTo>
                  <a:pt x="1979" y="4367"/>
                </a:lnTo>
                <a:close/>
                <a:moveTo>
                  <a:pt x="1979" y="5052"/>
                </a:moveTo>
                <a:lnTo>
                  <a:pt x="2174" y="5165"/>
                </a:lnTo>
                <a:lnTo>
                  <a:pt x="1979" y="5279"/>
                </a:lnTo>
                <a:lnTo>
                  <a:pt x="1979" y="5052"/>
                </a:lnTo>
                <a:close/>
                <a:moveTo>
                  <a:pt x="1979" y="5739"/>
                </a:moveTo>
                <a:lnTo>
                  <a:pt x="2174" y="5852"/>
                </a:lnTo>
                <a:lnTo>
                  <a:pt x="1979" y="5964"/>
                </a:lnTo>
                <a:lnTo>
                  <a:pt x="1979" y="5739"/>
                </a:lnTo>
                <a:close/>
                <a:moveTo>
                  <a:pt x="1979" y="6425"/>
                </a:moveTo>
                <a:lnTo>
                  <a:pt x="2174" y="6539"/>
                </a:lnTo>
                <a:lnTo>
                  <a:pt x="1979" y="6652"/>
                </a:lnTo>
                <a:lnTo>
                  <a:pt x="1979" y="6425"/>
                </a:lnTo>
                <a:close/>
                <a:moveTo>
                  <a:pt x="1979" y="7112"/>
                </a:moveTo>
                <a:lnTo>
                  <a:pt x="2174" y="7225"/>
                </a:lnTo>
                <a:lnTo>
                  <a:pt x="1979" y="7337"/>
                </a:lnTo>
                <a:lnTo>
                  <a:pt x="1979" y="7112"/>
                </a:lnTo>
                <a:close/>
                <a:moveTo>
                  <a:pt x="1979" y="7797"/>
                </a:moveTo>
                <a:lnTo>
                  <a:pt x="2174" y="7911"/>
                </a:lnTo>
                <a:lnTo>
                  <a:pt x="1979" y="8024"/>
                </a:lnTo>
                <a:lnTo>
                  <a:pt x="1979" y="7797"/>
                </a:lnTo>
                <a:close/>
                <a:moveTo>
                  <a:pt x="1979" y="8484"/>
                </a:moveTo>
                <a:lnTo>
                  <a:pt x="2174" y="8597"/>
                </a:lnTo>
                <a:lnTo>
                  <a:pt x="1979" y="8709"/>
                </a:lnTo>
                <a:lnTo>
                  <a:pt x="1979" y="8484"/>
                </a:lnTo>
                <a:close/>
                <a:moveTo>
                  <a:pt x="1319" y="624"/>
                </a:moveTo>
                <a:lnTo>
                  <a:pt x="1462" y="706"/>
                </a:lnTo>
                <a:lnTo>
                  <a:pt x="1319" y="788"/>
                </a:lnTo>
                <a:lnTo>
                  <a:pt x="1319" y="624"/>
                </a:lnTo>
                <a:close/>
                <a:moveTo>
                  <a:pt x="1319" y="1310"/>
                </a:moveTo>
                <a:lnTo>
                  <a:pt x="1462" y="1392"/>
                </a:lnTo>
                <a:lnTo>
                  <a:pt x="1319" y="1474"/>
                </a:lnTo>
                <a:lnTo>
                  <a:pt x="1319" y="1310"/>
                </a:lnTo>
                <a:close/>
                <a:moveTo>
                  <a:pt x="1319" y="1996"/>
                </a:moveTo>
                <a:lnTo>
                  <a:pt x="1462" y="2078"/>
                </a:lnTo>
                <a:lnTo>
                  <a:pt x="1319" y="2160"/>
                </a:lnTo>
                <a:lnTo>
                  <a:pt x="1319" y="1996"/>
                </a:lnTo>
                <a:close/>
                <a:moveTo>
                  <a:pt x="1319" y="2682"/>
                </a:moveTo>
                <a:lnTo>
                  <a:pt x="1462" y="2764"/>
                </a:lnTo>
                <a:lnTo>
                  <a:pt x="1319" y="2846"/>
                </a:lnTo>
                <a:lnTo>
                  <a:pt x="1319" y="2682"/>
                </a:lnTo>
                <a:close/>
                <a:moveTo>
                  <a:pt x="1319" y="3369"/>
                </a:moveTo>
                <a:lnTo>
                  <a:pt x="1462" y="3451"/>
                </a:lnTo>
                <a:lnTo>
                  <a:pt x="1319" y="3533"/>
                </a:lnTo>
                <a:lnTo>
                  <a:pt x="1319" y="3369"/>
                </a:lnTo>
                <a:close/>
                <a:moveTo>
                  <a:pt x="1319" y="4054"/>
                </a:moveTo>
                <a:lnTo>
                  <a:pt x="1462" y="4136"/>
                </a:lnTo>
                <a:lnTo>
                  <a:pt x="1319" y="4218"/>
                </a:lnTo>
                <a:lnTo>
                  <a:pt x="1319" y="4054"/>
                </a:lnTo>
                <a:close/>
                <a:moveTo>
                  <a:pt x="1319" y="4741"/>
                </a:moveTo>
                <a:lnTo>
                  <a:pt x="1462" y="4823"/>
                </a:lnTo>
                <a:lnTo>
                  <a:pt x="1319" y="4905"/>
                </a:lnTo>
                <a:lnTo>
                  <a:pt x="1319" y="4741"/>
                </a:lnTo>
                <a:close/>
                <a:moveTo>
                  <a:pt x="1319" y="5427"/>
                </a:moveTo>
                <a:lnTo>
                  <a:pt x="1462" y="5509"/>
                </a:lnTo>
                <a:lnTo>
                  <a:pt x="1319" y="5591"/>
                </a:lnTo>
                <a:lnTo>
                  <a:pt x="1319" y="5427"/>
                </a:lnTo>
                <a:close/>
                <a:moveTo>
                  <a:pt x="1319" y="6113"/>
                </a:moveTo>
                <a:lnTo>
                  <a:pt x="1462" y="6195"/>
                </a:lnTo>
                <a:lnTo>
                  <a:pt x="1319" y="6277"/>
                </a:lnTo>
                <a:lnTo>
                  <a:pt x="1319" y="6113"/>
                </a:lnTo>
                <a:close/>
                <a:moveTo>
                  <a:pt x="1319" y="6799"/>
                </a:moveTo>
                <a:lnTo>
                  <a:pt x="1462" y="6881"/>
                </a:lnTo>
                <a:lnTo>
                  <a:pt x="1319" y="6963"/>
                </a:lnTo>
                <a:lnTo>
                  <a:pt x="1319" y="6799"/>
                </a:lnTo>
                <a:close/>
                <a:moveTo>
                  <a:pt x="1319" y="7486"/>
                </a:moveTo>
                <a:lnTo>
                  <a:pt x="1462" y="7568"/>
                </a:lnTo>
                <a:lnTo>
                  <a:pt x="1319" y="7650"/>
                </a:lnTo>
                <a:lnTo>
                  <a:pt x="1319" y="7486"/>
                </a:lnTo>
                <a:close/>
                <a:moveTo>
                  <a:pt x="1319" y="8171"/>
                </a:moveTo>
                <a:lnTo>
                  <a:pt x="1462" y="8253"/>
                </a:lnTo>
                <a:lnTo>
                  <a:pt x="1319" y="8335"/>
                </a:lnTo>
                <a:lnTo>
                  <a:pt x="1319" y="8171"/>
                </a:lnTo>
                <a:close/>
                <a:moveTo>
                  <a:pt x="1319" y="8858"/>
                </a:moveTo>
                <a:lnTo>
                  <a:pt x="1462" y="8940"/>
                </a:lnTo>
                <a:lnTo>
                  <a:pt x="1319" y="9022"/>
                </a:lnTo>
                <a:lnTo>
                  <a:pt x="1319" y="8858"/>
                </a:lnTo>
                <a:close/>
                <a:moveTo>
                  <a:pt x="660" y="311"/>
                </a:moveTo>
                <a:lnTo>
                  <a:pt x="749" y="363"/>
                </a:lnTo>
                <a:lnTo>
                  <a:pt x="660" y="414"/>
                </a:lnTo>
                <a:lnTo>
                  <a:pt x="660" y="311"/>
                </a:lnTo>
                <a:close/>
                <a:moveTo>
                  <a:pt x="660" y="998"/>
                </a:moveTo>
                <a:lnTo>
                  <a:pt x="749" y="1048"/>
                </a:lnTo>
                <a:lnTo>
                  <a:pt x="660" y="1099"/>
                </a:lnTo>
                <a:lnTo>
                  <a:pt x="660" y="998"/>
                </a:lnTo>
                <a:close/>
                <a:moveTo>
                  <a:pt x="660" y="1684"/>
                </a:moveTo>
                <a:lnTo>
                  <a:pt x="749" y="1736"/>
                </a:lnTo>
                <a:lnTo>
                  <a:pt x="660" y="1787"/>
                </a:lnTo>
                <a:lnTo>
                  <a:pt x="660" y="1684"/>
                </a:lnTo>
                <a:close/>
                <a:moveTo>
                  <a:pt x="660" y="2370"/>
                </a:moveTo>
                <a:lnTo>
                  <a:pt x="749" y="2420"/>
                </a:lnTo>
                <a:lnTo>
                  <a:pt x="660" y="2471"/>
                </a:lnTo>
                <a:lnTo>
                  <a:pt x="660" y="2370"/>
                </a:lnTo>
                <a:close/>
                <a:moveTo>
                  <a:pt x="660" y="3056"/>
                </a:moveTo>
                <a:lnTo>
                  <a:pt x="749" y="3108"/>
                </a:lnTo>
                <a:lnTo>
                  <a:pt x="660" y="3159"/>
                </a:lnTo>
                <a:lnTo>
                  <a:pt x="660" y="3056"/>
                </a:lnTo>
                <a:close/>
                <a:moveTo>
                  <a:pt x="660" y="3743"/>
                </a:moveTo>
                <a:lnTo>
                  <a:pt x="749" y="3793"/>
                </a:lnTo>
                <a:lnTo>
                  <a:pt x="660" y="3844"/>
                </a:lnTo>
                <a:lnTo>
                  <a:pt x="660" y="3743"/>
                </a:lnTo>
                <a:close/>
                <a:moveTo>
                  <a:pt x="660" y="4428"/>
                </a:moveTo>
                <a:lnTo>
                  <a:pt x="749" y="4480"/>
                </a:lnTo>
                <a:lnTo>
                  <a:pt x="660" y="4531"/>
                </a:lnTo>
                <a:lnTo>
                  <a:pt x="660" y="4428"/>
                </a:lnTo>
                <a:close/>
                <a:moveTo>
                  <a:pt x="660" y="5115"/>
                </a:moveTo>
                <a:lnTo>
                  <a:pt x="749" y="5165"/>
                </a:lnTo>
                <a:lnTo>
                  <a:pt x="660" y="5216"/>
                </a:lnTo>
                <a:lnTo>
                  <a:pt x="660" y="5115"/>
                </a:lnTo>
                <a:close/>
                <a:moveTo>
                  <a:pt x="660" y="5801"/>
                </a:moveTo>
                <a:lnTo>
                  <a:pt x="749" y="5853"/>
                </a:lnTo>
                <a:lnTo>
                  <a:pt x="660" y="5904"/>
                </a:lnTo>
                <a:lnTo>
                  <a:pt x="660" y="5801"/>
                </a:lnTo>
                <a:close/>
                <a:moveTo>
                  <a:pt x="660" y="6487"/>
                </a:moveTo>
                <a:lnTo>
                  <a:pt x="749" y="6538"/>
                </a:lnTo>
                <a:lnTo>
                  <a:pt x="660" y="6588"/>
                </a:lnTo>
                <a:lnTo>
                  <a:pt x="660" y="6487"/>
                </a:lnTo>
                <a:close/>
                <a:moveTo>
                  <a:pt x="660" y="7173"/>
                </a:moveTo>
                <a:lnTo>
                  <a:pt x="749" y="7225"/>
                </a:lnTo>
                <a:lnTo>
                  <a:pt x="660" y="7276"/>
                </a:lnTo>
                <a:lnTo>
                  <a:pt x="660" y="7173"/>
                </a:lnTo>
                <a:close/>
                <a:moveTo>
                  <a:pt x="660" y="7860"/>
                </a:moveTo>
                <a:lnTo>
                  <a:pt x="749" y="7911"/>
                </a:lnTo>
                <a:lnTo>
                  <a:pt x="660" y="7961"/>
                </a:lnTo>
                <a:lnTo>
                  <a:pt x="660" y="7860"/>
                </a:lnTo>
                <a:close/>
                <a:moveTo>
                  <a:pt x="660" y="8545"/>
                </a:moveTo>
                <a:lnTo>
                  <a:pt x="749" y="8597"/>
                </a:lnTo>
                <a:lnTo>
                  <a:pt x="660" y="8648"/>
                </a:lnTo>
                <a:lnTo>
                  <a:pt x="660" y="8545"/>
                </a:lnTo>
                <a:close/>
                <a:moveTo>
                  <a:pt x="0" y="0"/>
                </a:moveTo>
                <a:lnTo>
                  <a:pt x="35" y="19"/>
                </a:lnTo>
                <a:lnTo>
                  <a:pt x="0" y="40"/>
                </a:lnTo>
                <a:lnTo>
                  <a:pt x="0" y="0"/>
                </a:lnTo>
                <a:close/>
                <a:moveTo>
                  <a:pt x="0" y="685"/>
                </a:moveTo>
                <a:lnTo>
                  <a:pt x="35" y="706"/>
                </a:lnTo>
                <a:lnTo>
                  <a:pt x="0" y="725"/>
                </a:lnTo>
                <a:lnTo>
                  <a:pt x="0" y="685"/>
                </a:lnTo>
                <a:close/>
                <a:moveTo>
                  <a:pt x="0" y="1372"/>
                </a:moveTo>
                <a:lnTo>
                  <a:pt x="35" y="1391"/>
                </a:lnTo>
                <a:lnTo>
                  <a:pt x="0" y="1412"/>
                </a:lnTo>
                <a:lnTo>
                  <a:pt x="0" y="1372"/>
                </a:lnTo>
                <a:close/>
                <a:moveTo>
                  <a:pt x="0" y="2058"/>
                </a:moveTo>
                <a:lnTo>
                  <a:pt x="35" y="2079"/>
                </a:lnTo>
                <a:lnTo>
                  <a:pt x="0" y="2098"/>
                </a:lnTo>
                <a:lnTo>
                  <a:pt x="0" y="2058"/>
                </a:lnTo>
                <a:close/>
                <a:moveTo>
                  <a:pt x="0" y="2744"/>
                </a:moveTo>
                <a:lnTo>
                  <a:pt x="35" y="2763"/>
                </a:lnTo>
                <a:lnTo>
                  <a:pt x="0" y="2784"/>
                </a:lnTo>
                <a:lnTo>
                  <a:pt x="0" y="2744"/>
                </a:lnTo>
                <a:close/>
                <a:moveTo>
                  <a:pt x="0" y="3430"/>
                </a:moveTo>
                <a:lnTo>
                  <a:pt x="35" y="3451"/>
                </a:lnTo>
                <a:lnTo>
                  <a:pt x="0" y="3470"/>
                </a:lnTo>
                <a:lnTo>
                  <a:pt x="0" y="3430"/>
                </a:lnTo>
                <a:close/>
                <a:moveTo>
                  <a:pt x="0" y="4117"/>
                </a:moveTo>
                <a:lnTo>
                  <a:pt x="35" y="4136"/>
                </a:lnTo>
                <a:lnTo>
                  <a:pt x="0" y="4157"/>
                </a:lnTo>
                <a:lnTo>
                  <a:pt x="0" y="4117"/>
                </a:lnTo>
                <a:close/>
                <a:moveTo>
                  <a:pt x="0" y="4802"/>
                </a:moveTo>
                <a:lnTo>
                  <a:pt x="35" y="4823"/>
                </a:lnTo>
                <a:lnTo>
                  <a:pt x="0" y="4842"/>
                </a:lnTo>
                <a:lnTo>
                  <a:pt x="0" y="4802"/>
                </a:lnTo>
                <a:close/>
                <a:moveTo>
                  <a:pt x="0" y="5489"/>
                </a:moveTo>
                <a:lnTo>
                  <a:pt x="35" y="5508"/>
                </a:lnTo>
                <a:lnTo>
                  <a:pt x="0" y="5529"/>
                </a:lnTo>
                <a:lnTo>
                  <a:pt x="0" y="5489"/>
                </a:lnTo>
                <a:close/>
                <a:moveTo>
                  <a:pt x="0" y="6175"/>
                </a:moveTo>
                <a:lnTo>
                  <a:pt x="35" y="6196"/>
                </a:lnTo>
                <a:lnTo>
                  <a:pt x="0" y="6215"/>
                </a:lnTo>
                <a:lnTo>
                  <a:pt x="0" y="6175"/>
                </a:lnTo>
                <a:close/>
                <a:moveTo>
                  <a:pt x="0" y="6861"/>
                </a:moveTo>
                <a:lnTo>
                  <a:pt x="35" y="6880"/>
                </a:lnTo>
                <a:lnTo>
                  <a:pt x="0" y="6901"/>
                </a:lnTo>
                <a:lnTo>
                  <a:pt x="0" y="6861"/>
                </a:lnTo>
                <a:close/>
                <a:moveTo>
                  <a:pt x="0" y="7547"/>
                </a:moveTo>
                <a:lnTo>
                  <a:pt x="35" y="7568"/>
                </a:lnTo>
                <a:lnTo>
                  <a:pt x="0" y="7587"/>
                </a:lnTo>
                <a:lnTo>
                  <a:pt x="0" y="7547"/>
                </a:lnTo>
                <a:close/>
                <a:moveTo>
                  <a:pt x="0" y="8234"/>
                </a:moveTo>
                <a:lnTo>
                  <a:pt x="35" y="8253"/>
                </a:lnTo>
                <a:lnTo>
                  <a:pt x="0" y="8274"/>
                </a:lnTo>
                <a:lnTo>
                  <a:pt x="0" y="8234"/>
                </a:lnTo>
                <a:close/>
                <a:moveTo>
                  <a:pt x="0" y="8919"/>
                </a:moveTo>
                <a:lnTo>
                  <a:pt x="35" y="8940"/>
                </a:lnTo>
                <a:lnTo>
                  <a:pt x="0" y="8959"/>
                </a:lnTo>
                <a:lnTo>
                  <a:pt x="0" y="8919"/>
                </a:lnTo>
                <a:close/>
              </a:path>
            </a:pathLst>
          </a:custGeom>
          <a:gradFill>
            <a:gsLst>
              <a:gs pos="0">
                <a:srgbClr val="FFFFFF">
                  <a:alpha val="0"/>
                </a:srgbClr>
              </a:gs>
              <a:gs pos="51000">
                <a:srgbClr val="266CBA">
                  <a:alpha val="20000"/>
                </a:srgbClr>
              </a:gs>
              <a:gs pos="100000">
                <a:srgbClr val="FFFFFF">
                  <a:alpha val="0"/>
                </a:srgbClr>
              </a:gs>
            </a:gsLst>
            <a:lin ang="5400000" scaled="0"/>
          </a:gradFill>
          <a:ln w="8829" cap="flat">
            <a:noFill/>
            <a:prstDash val="solid"/>
            <a:miter/>
          </a:ln>
        </p:spPr>
        <p:txBody>
          <a:bodyPr wrap="square" rtlCol="0" anchor="ctr">
            <a:noAutofit/>
          </a:bodyPr>
          <a:p>
            <a:endParaRPr lang="zh-CN" altLang="en-US">
              <a:solidFill>
                <a:schemeClr val="dk1"/>
              </a:solidFill>
              <a:latin typeface="微软雅黑" panose="020B0503020204020204" charset="-122"/>
              <a:ea typeface="微软雅黑" panose="020B0503020204020204" charset="-122"/>
            </a:endParaRPr>
          </a:p>
        </p:txBody>
      </p:sp>
      <p:pic>
        <p:nvPicPr>
          <p:cNvPr id="2" name="图片 1" descr="/data/temp/60d7db9a-79e5-11ef-865a-7260509c944e.jpg60d7db9a-79e5-11ef-865a-7260509c944e"/>
          <p:cNvPicPr>
            <a:picLocks noChangeAspect="1"/>
          </p:cNvPicPr>
          <p:nvPr>
            <p:custDataLst>
              <p:tags r:id="rId6"/>
            </p:custDataLst>
          </p:nvPr>
        </p:nvPicPr>
        <p:blipFill rotWithShape="1">
          <a:blip r:embed="rId7"/>
          <a:srcRect/>
          <a:stretch>
            <a:fillRect/>
          </a:stretch>
        </p:blipFill>
        <p:spPr>
          <a:xfrm>
            <a:off x="3925335" y="1841924"/>
            <a:ext cx="4342498" cy="4068677"/>
          </a:xfrm>
          <a:custGeom>
            <a:avLst/>
            <a:gdLst/>
            <a:ahLst/>
            <a:cxnLst>
              <a:cxn ang="3">
                <a:pos x="hc" y="t"/>
              </a:cxn>
              <a:cxn ang="cd2">
                <a:pos x="l" y="vc"/>
              </a:cxn>
              <a:cxn ang="cd4">
                <a:pos x="hc" y="b"/>
              </a:cxn>
              <a:cxn ang="0">
                <a:pos x="r" y="vc"/>
              </a:cxn>
            </a:cxnLst>
            <a:rect l="l" t="t" r="r" b="b"/>
            <a:pathLst>
              <a:path w="4800" h="5280">
                <a:moveTo>
                  <a:pt x="0" y="0"/>
                </a:moveTo>
                <a:lnTo>
                  <a:pt x="4800" y="0"/>
                </a:lnTo>
                <a:lnTo>
                  <a:pt x="4800" y="5280"/>
                </a:lnTo>
                <a:lnTo>
                  <a:pt x="0" y="5280"/>
                </a:lnTo>
                <a:lnTo>
                  <a:pt x="0" y="0"/>
                </a:lnTo>
                <a:close/>
              </a:path>
            </a:pathLst>
          </a:custGeom>
        </p:spPr>
      </p:pic>
    </p:spTree>
    <p:custDataLst>
      <p:tags r:id="rId8"/>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ru-RU" sz="9555">
                <a:solidFill>
                  <a:schemeClr val="accent1"/>
                </a:solidFill>
              </a:rPr>
              <a:t>спасибо</a:t>
            </a:r>
            <a:endParaRPr lang="ru-RU" sz="9555">
              <a:solidFill>
                <a:schemeClr val="accent1"/>
              </a:solidFill>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3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NOCLEAR" val="0"/>
  <p:tag name="KSO_WM_UNIT_HIGHLIGHT" val="0"/>
  <p:tag name="KSO_WM_UNIT_COMPATIBLE" val="0"/>
  <p:tag name="KSO_WM_UNIT_DIAGRAM_ISNUMVISUAL" val="0"/>
  <p:tag name="KSO_WM_UNIT_DIAGRAM_ISREFERUNIT" val="0"/>
  <p:tag name="KSO_WM_DIAGRAM_GROUP_CODE" val="l1l2-1"/>
  <p:tag name="KSO_WM_UNIT_TYPE" val="l_h_f"/>
  <p:tag name="KSO_WM_UNIT_INDEX" val="1_1_1"/>
  <p:tag name="KSO_WM_UNIT_ID" val="diagram20219431_2*l_h_f*1_1_1"/>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ASSEMBLE_CHIP_INDEX" val="16e0612379f445cfb8f17acd01841641"/>
  <p:tag name="KSO_WM_UNIT_VALUE" val="130"/>
  <p:tag name="KSO_WM_UNIT_TEXT_FILL_FORE_SCHEMECOLOR_INDEX_BRIGHTNESS" val="0.25"/>
  <p:tag name="KSO_WM_UNIT_TEXT_FILL_FORE_SCHEMECOLOR_INDEX" val="13"/>
  <p:tag name="KSO_WM_UNIT_TEXT_FILL_TYPE"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1_1_1"/>
  <p:tag name="KSO_WM_UNIT_ID" val="diagram20219431_2*l_h_i*1_1_1"/>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ASSEMBLE_CHIP_INDEX" val="16e0612379f445cfb8f17acd0184164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3"/>
  <p:tag name="KSO_WM_UNIT_ID" val="diagram20219431_2*l_h_i*2_1_3"/>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4"/>
  <p:tag name="KSO_WM_UNIT_ID" val="diagram20219431_2*l_h_i*2_1_4"/>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5"/>
  <p:tag name="KSO_WM_UNIT_ID" val="diagram20219431_2*l_h_i*2_1_5"/>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6"/>
  <p:tag name="KSO_WM_UNIT_ID" val="diagram20219431_2*l_h_i*2_1_6"/>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7"/>
  <p:tag name="KSO_WM_UNIT_ID" val="diagram20219431_2*l_h_i*2_1_7"/>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8"/>
  <p:tag name="KSO_WM_UNIT_ID" val="diagram20219431_2*l_h_i*2_1_8"/>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SUBTYPE" val="d"/>
  <p:tag name="KSO_WM_UNIT_TYPE" val="l_h_i"/>
  <p:tag name="KSO_WM_UNIT_INDEX" val="2_1_2"/>
  <p:tag name="KSO_WM_UNIT_ID" val="diagram20219431_2*l_h_i*2_1_2"/>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1"/>
  <p:tag name="KSO_WM_UNIT_TEXT_FILL_FORE_SCHEMECOLOR_INDEX_BRIGHTNESS" val="0"/>
  <p:tag name="KSO_WM_UNIT_TEXT_FILL_FORE_SCHEMECOLOR_INDEX" val="14"/>
  <p:tag name="KSO_WM_UNIT_TEXT_FILL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9"/>
  <p:tag name="KSO_WM_UNIT_ID" val="diagram20219431_2*l_h_i*2_1_9"/>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NOCLEAR" val="0"/>
  <p:tag name="KSO_WM_UNIT_HIGHLIGHT" val="0"/>
  <p:tag name="KSO_WM_UNIT_COMPATIBLE" val="0"/>
  <p:tag name="KSO_WM_UNIT_DIAGRAM_ISNUMVISUAL" val="0"/>
  <p:tag name="KSO_WM_UNIT_DIAGRAM_ISREFERUNIT" val="0"/>
  <p:tag name="KSO_WM_DIAGRAM_GROUP_CODE" val="l1l2-1"/>
  <p:tag name="KSO_WM_UNIT_TYPE" val="l_h_f"/>
  <p:tag name="KSO_WM_UNIT_INDEX" val="1_2_1"/>
  <p:tag name="KSO_WM_UNIT_ID" val="diagram20219431_2*l_h_f*1_2_1"/>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ASSEMBLE_CHIP_INDEX" val="16e0612379f445cfb8f17acd01841641"/>
  <p:tag name="KSO_WM_UNIT_VALUE" val="130"/>
  <p:tag name="KSO_WM_UNIT_TEXT_FILL_FORE_SCHEMECOLOR_INDEX_BRIGHTNESS" val="0.25"/>
  <p:tag name="KSO_WM_UNIT_TEXT_FILL_FORE_SCHEMECOLOR_INDEX" val="13"/>
  <p:tag name="KSO_WM_UNIT_TEXT_FILL_TYPE"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1_2_1"/>
  <p:tag name="KSO_WM_UNIT_ID" val="diagram20219431_2*l_h_i*1_2_1"/>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ASSEMBLE_CHIP_INDEX" val="16e0612379f445cfb8f17acd0184164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3"/>
  <p:tag name="KSO_WM_UNIT_ID" val="diagram20219431_2*l_h_i*2_1_3"/>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4"/>
  <p:tag name="KSO_WM_UNIT_ID" val="diagram20219431_2*l_h_i*2_1_4"/>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5"/>
  <p:tag name="KSO_WM_UNIT_ID" val="diagram20219431_2*l_h_i*2_1_5"/>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6"/>
  <p:tag name="KSO_WM_UNIT_ID" val="diagram20219431_2*l_h_i*2_1_6"/>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7"/>
  <p:tag name="KSO_WM_UNIT_ID" val="diagram20219431_2*l_h_i*2_1_7"/>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8"/>
  <p:tag name="KSO_WM_UNIT_ID" val="diagram20219431_2*l_h_i*2_1_8"/>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SUBTYPE" val="d"/>
  <p:tag name="KSO_WM_UNIT_TYPE" val="l_h_i"/>
  <p:tag name="KSO_WM_UNIT_INDEX" val="2_1_2"/>
  <p:tag name="KSO_WM_UNIT_ID" val="diagram20219431_2*l_h_i*2_1_2"/>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1"/>
  <p:tag name="KSO_WM_UNIT_TEXT_FILL_FORE_SCHEMECOLOR_INDEX_BRIGHTNESS" val="0"/>
  <p:tag name="KSO_WM_UNIT_TEXT_FILL_FORE_SCHEMECOLOR_INDEX" val="14"/>
  <p:tag name="KSO_WM_UNIT_TEXT_FILL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9"/>
  <p:tag name="KSO_WM_UNIT_ID" val="diagram20219431_2*l_h_i*2_1_9"/>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就是您思想的提炼。"/>
  <p:tag name="KSO_WM_UNIT_NOCLEAR" val="0"/>
  <p:tag name="KSO_WM_UNIT_HIGHLIGHT" val="0"/>
  <p:tag name="KSO_WM_UNIT_COMPATIBLE" val="0"/>
  <p:tag name="KSO_WM_UNIT_DIAGRAM_ISNUMVISUAL" val="0"/>
  <p:tag name="KSO_WM_UNIT_DIAGRAM_ISREFERUNIT" val="0"/>
  <p:tag name="KSO_WM_DIAGRAM_GROUP_CODE" val="l1l2-1"/>
  <p:tag name="KSO_WM_UNIT_TYPE" val="l_h_f"/>
  <p:tag name="KSO_WM_UNIT_INDEX" val="1_3_1"/>
  <p:tag name="KSO_WM_UNIT_ID" val="diagram20219431_2*l_h_f*1_3_1"/>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ASSEMBLE_CHIP_INDEX" val="16e0612379f445cfb8f17acd01841641"/>
  <p:tag name="KSO_WM_UNIT_VALUE" val="130"/>
  <p:tag name="KSO_WM_UNIT_TEXT_FILL_FORE_SCHEMECOLOR_INDEX_BRIGHTNESS" val="0.25"/>
  <p:tag name="KSO_WM_UNIT_TEXT_FILL_FORE_SCHEMECOLOR_INDEX" val="13"/>
  <p:tag name="KSO_WM_UNIT_TEXT_FILL_TYPE"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1_3_1"/>
  <p:tag name="KSO_WM_UNIT_ID" val="diagram20219431_2*l_h_i*1_3_1"/>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ASSEMBLE_CHIP_INDEX" val="16e0612379f445cfb8f17acd0184164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3"/>
  <p:tag name="KSO_WM_UNIT_ID" val="diagram20219431_2*l_h_i*2_1_3"/>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4"/>
  <p:tag name="KSO_WM_UNIT_ID" val="diagram20219431_2*l_h_i*2_1_4"/>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5"/>
  <p:tag name="KSO_WM_UNIT_ID" val="diagram20219431_2*l_h_i*2_1_5"/>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6"/>
  <p:tag name="KSO_WM_UNIT_ID" val="diagram20219431_2*l_h_i*2_1_6"/>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7"/>
  <p:tag name="KSO_WM_UNIT_ID" val="diagram20219431_2*l_h_i*2_1_7"/>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8"/>
  <p:tag name="KSO_WM_UNIT_ID" val="diagram20219431_2*l_h_i*2_1_8"/>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SUBTYPE" val="d"/>
  <p:tag name="KSO_WM_UNIT_TYPE" val="l_h_i"/>
  <p:tag name="KSO_WM_UNIT_INDEX" val="2_1_2"/>
  <p:tag name="KSO_WM_UNIT_ID" val="diagram20219431_2*l_h_i*2_1_2"/>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1"/>
  <p:tag name="KSO_WM_UNIT_TEXT_FILL_FORE_SCHEMECOLOR_INDEX_BRIGHTNESS" val="0"/>
  <p:tag name="KSO_WM_UNIT_TEXT_FILL_FORE_SCHEMECOLOR_INDEX" val="14"/>
  <p:tag name="KSO_WM_UNIT_TEXT_FILL_TYPE"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l2-1"/>
  <p:tag name="KSO_WM_UNIT_TYPE" val="l_h_i"/>
  <p:tag name="KSO_WM_UNIT_INDEX" val="2_1_9"/>
  <p:tag name="KSO_WM_UNIT_ID" val="diagram20219431_2*l_h_i*2_1_9"/>
  <p:tag name="KSO_WM_TEMPLATE_CATEGORY" val="diagram"/>
  <p:tag name="KSO_WM_TEMPLATE_INDEX" val="20219431"/>
  <p:tag name="KSO_WM_UNIT_LAYERLEVEL" val="1_1_1"/>
  <p:tag name="KSO_WM_TAG_VERSION" val="1.0"/>
  <p:tag name="KSO_WM_BEAUTIFY_FLAG" val="#wm#"/>
  <p:tag name="KSO_WM_CHIP_GROUPID" val="60bed2654737e0f4c1ebe88f"/>
  <p:tag name="KSO_WM_CHIP_XID" val="60bed2654737e0f4c1ebe890"/>
  <p:tag name="KSO_WM_UNIT_VALUE"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24T03:52:35&quot;,&quot;maxSize&quot;:{&quot;size1&quot;:20},&quot;minSize&quot;:{&quot;size1&quot;:11.2},&quot;normalSize&quot;:{&quot;size1&quot;:11.2},&quot;subLayout&quot;:[{&quot;id&quot;:&quot;2024-09-24T03:52:35&quot;,&quot;margin&quot;:{&quot;bottom&quot;:0.025999998673796654,&quot;left&quot;:1.2699999809265137,&quot;right&quot;:1.2699999809265137,&quot;top&quot;:0.4230000376701355},&quot;type&quot;:0},{&quot;id&quot;:&quot;2024-09-24T03:52:3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7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24T03:52:35&quot;,&quot;maxSize&quot;:{&quot;size1&quot;:20},&quot;minSize&quot;:{&quot;size1&quot;:11.2},&quot;normalSize&quot;:{&quot;size1&quot;:11.2},&quot;subLayout&quot;:[{&quot;id&quot;:&quot;2024-09-24T03:52:35&quot;,&quot;margin&quot;:{&quot;bottom&quot;:0.025999998673796654,&quot;left&quot;:1.2699999809265137,&quot;right&quot;:1.2699999809265137,&quot;top&quot;:0.4230000376701355},&quot;type&quot;:0},{&quot;id&quot;:&quot;2024-09-24T03:52:3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7.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78.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79.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81.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8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8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24T03:52:35&quot;,&quot;maxSize&quot;:{&quot;size1&quot;:20},&quot;minSize&quot;:{&quot;size1&quot;:11.2},&quot;normalSize&quot;:{&quot;size1&quot;:11.2},&quot;subLayout&quot;:[{&quot;id&quot;:&quot;2024-09-24T03:52:35&quot;,&quot;margin&quot;:{&quot;bottom&quot;:0.025999998673796654,&quot;left&quot;:1.2699999809265137,&quot;right&quot;:1.2699999809265137,&quot;top&quot;:0.4230000376701355},&quot;type&quot;:0},{&quot;id&quot;:&quot;2024-09-24T03:52:3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8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24T03:52:35&quot;,&quot;maxSize&quot;:{&quot;size1&quot;:20},&quot;minSize&quot;:{&quot;size1&quot;:11.2},&quot;normalSize&quot;:{&quot;size1&quot;:11.2},&quot;subLayout&quot;:[{&quot;id&quot;:&quot;2024-09-24T03:52:35&quot;,&quot;margin&quot;:{&quot;bottom&quot;:0.025999998673796654,&quot;left&quot;:1.2699999809265137,&quot;right&quot;:1.2699999809265137,&quot;top&quot;:0.4230000376701355},&quot;type&quot;:0},{&quot;id&quot;:&quot;2024-09-24T03:52:3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9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5576_2*l_i*1_1"/>
  <p:tag name="KSO_WM_TEMPLATE_CATEGORY" val="diagram"/>
  <p:tag name="KSO_WM_TEMPLATE_INDEX" val="20205576"/>
  <p:tag name="KSO_WM_UNIT_LAYERLEVEL" val="1_1"/>
  <p:tag name="KSO_WM_TAG_VERSION" val="1.0"/>
  <p:tag name="KSO_WM_BEAUTIFY_FLAG" val="#wm#"/>
  <p:tag name="KSO_WM_UNIT_LINE_FORE_SCHEMECOLOR_INDEX_1_BRIGHTNESS" val="0"/>
  <p:tag name="KSO_WM_UNIT_LINE_FORE_SCHEMECOLOR_INDEX_1" val="14"/>
  <p:tag name="KSO_WM_UNIT_LINE_FORE_SCHEMECOLOR_INDEX_1_POS" val="0"/>
  <p:tag name="KSO_WM_UNIT_LINE_FORE_SCHEMECOLOR_INDEX_1_TRANS" val="1"/>
  <p:tag name="KSO_WM_UNIT_LINE_FORE_SCHEMECOLOR_INDEX_2_BRIGHTNESS" val="-0.25"/>
  <p:tag name="KSO_WM_UNIT_LINE_FORE_SCHEMECOLOR_INDEX_2" val="5"/>
  <p:tag name="KSO_WM_UNIT_LINE_FORE_SCHEMECOLOR_INDEX_2_POS" val="0.34"/>
  <p:tag name="KSO_WM_UNIT_LINE_FORE_SCHEMECOLOR_INDEX_2_TRANS" val="0"/>
  <p:tag name="KSO_WM_UNIT_LINE_FORE_SCHEMECOLOR_INDEX_3_BRIGHTNESS" val="0.4"/>
  <p:tag name="KSO_WM_UNIT_LINE_FORE_SCHEMECOLOR_INDEX_3" val="5"/>
  <p:tag name="KSO_WM_UNIT_LINE_FORE_SCHEMECOLOR_INDEX_3_POS" val="0.71"/>
  <p:tag name="KSO_WM_UNIT_LINE_FORE_SCHEMECOLOR_INDEX_3_TRANS" val="0"/>
  <p:tag name="KSO_WM_UNIT_LINE_FORE_SCHEMECOLOR_INDEX_4_BRIGHTNESS" val="0"/>
  <p:tag name="KSO_WM_UNIT_LINE_FORE_SCHEMECOLOR_INDEX_4" val="14"/>
  <p:tag name="KSO_WM_UNIT_LINE_FORE_SCHEMECOLOR_INDEX_4_POS" val="1"/>
  <p:tag name="KSO_WM_UNIT_LINE_FORE_SCHEMECOLOR_INDEX_4_TRANS" val="1"/>
  <p:tag name="KSO_WM_UNIT_LINE_GRADIENT_TYPE" val="0"/>
  <p:tag name="KSO_WM_UNIT_LINE_GRADIENT_ANGLE" val="0"/>
  <p:tag name="KSO_WM_UNIT_LINE_GRADIENT_Direction" val="3"/>
  <p:tag name="KSO_WM_UNIT_LINE_FILL_TYPE" val="5"/>
</p:tagLst>
</file>

<file path=ppt/tags/tag195.xml><?xml version="1.0" encoding="utf-8"?>
<p:tagLst xmlns:p="http://schemas.openxmlformats.org/presentationml/2006/main">
  <p:tag name="KSO_WM_UNIT_SUBTYPE" val="a"/>
  <p:tag name="KSO_WM_UNIT_NOCLEAR" val="0"/>
  <p:tag name="KSO_WM_UNIT_VALUE" val="17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76_2*l_h_f*1_1_1"/>
  <p:tag name="KSO_WM_TEMPLATE_CATEGORY" val="diagram"/>
  <p:tag name="KSO_WM_TEMPLATE_INDEX" val="20205576"/>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Lst>
</file>

<file path=ppt/tags/tag196.xml><?xml version="1.0" encoding="utf-8"?>
<p:tagLst xmlns:p="http://schemas.openxmlformats.org/presentationml/2006/main">
  <p:tag name="KSO_WM_UNIT_SUBTYPE" val="a"/>
  <p:tag name="KSO_WM_UNIT_NOCLEAR" val="0"/>
  <p:tag name="KSO_WM_UNIT_VALUE" val="17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76_2*l_h_f*1_2_1"/>
  <p:tag name="KSO_WM_TEMPLATE_CATEGORY" val="diagram"/>
  <p:tag name="KSO_WM_TEMPLATE_INDEX" val="20205576"/>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5576_2*l_i*1_2"/>
  <p:tag name="KSO_WM_TEMPLATE_CATEGORY" val="diagram"/>
  <p:tag name="KSO_WM_TEMPLATE_INDEX" val="20205576"/>
  <p:tag name="KSO_WM_UNIT_LAYERLEVEL" val="1_1"/>
  <p:tag name="KSO_WM_TAG_VERSION" val="1.0"/>
  <p:tag name="KSO_WM_BEAUTIFY_FLAG" val="#wm#"/>
  <p:tag name="KSO_WM_UNIT_LINE_FORE_SCHEMECOLOR_INDEX_1_BRIGHTNESS" val="0"/>
  <p:tag name="KSO_WM_UNIT_LINE_FORE_SCHEMECOLOR_INDEX_1" val="14"/>
  <p:tag name="KSO_WM_UNIT_LINE_FORE_SCHEMECOLOR_INDEX_1_POS" val="0"/>
  <p:tag name="KSO_WM_UNIT_LINE_FORE_SCHEMECOLOR_INDEX_1_TRANS" val="1"/>
  <p:tag name="KSO_WM_UNIT_LINE_FORE_SCHEMECOLOR_INDEX_2_BRIGHTNESS" val="-0.25"/>
  <p:tag name="KSO_WM_UNIT_LINE_FORE_SCHEMECOLOR_INDEX_2" val="5"/>
  <p:tag name="KSO_WM_UNIT_LINE_FORE_SCHEMECOLOR_INDEX_2_POS" val="0.34"/>
  <p:tag name="KSO_WM_UNIT_LINE_FORE_SCHEMECOLOR_INDEX_2_TRANS" val="0"/>
  <p:tag name="KSO_WM_UNIT_LINE_FORE_SCHEMECOLOR_INDEX_3_BRIGHTNESS" val="0.4"/>
  <p:tag name="KSO_WM_UNIT_LINE_FORE_SCHEMECOLOR_INDEX_3" val="5"/>
  <p:tag name="KSO_WM_UNIT_LINE_FORE_SCHEMECOLOR_INDEX_3_POS" val="0.71"/>
  <p:tag name="KSO_WM_UNIT_LINE_FORE_SCHEMECOLOR_INDEX_3_TRANS" val="0"/>
  <p:tag name="KSO_WM_UNIT_LINE_FORE_SCHEMECOLOR_INDEX_4_BRIGHTNESS" val="0"/>
  <p:tag name="KSO_WM_UNIT_LINE_FORE_SCHEMECOLOR_INDEX_4" val="14"/>
  <p:tag name="KSO_WM_UNIT_LINE_FORE_SCHEMECOLOR_INDEX_4_POS" val="1"/>
  <p:tag name="KSO_WM_UNIT_LINE_FORE_SCHEMECOLOR_INDEX_4_TRANS" val="1"/>
  <p:tag name="KSO_WM_UNIT_LINE_GRADIENT_TYPE" val="0"/>
  <p:tag name="KSO_WM_UNIT_LINE_GRADIENT_ANGLE" val="0"/>
  <p:tag name="KSO_WM_UNIT_LINE_GRADIENT_Direction" val="3"/>
  <p:tag name="KSO_WM_UNIT_LINE_FILL_TYPE" val="5"/>
</p:tagLst>
</file>

<file path=ppt/tags/tag198.xml><?xml version="1.0" encoding="utf-8"?>
<p:tagLst xmlns:p="http://schemas.openxmlformats.org/presentationml/2006/main">
  <p:tag name="KSO_WM_UNIT_SUBTYPE" val="a"/>
  <p:tag name="KSO_WM_UNIT_NOCLEAR" val="0"/>
  <p:tag name="KSO_WM_UNIT_VALUE" val="17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576_2*l_h_f*1_3_1"/>
  <p:tag name="KSO_WM_TEMPLATE_CATEGORY" val="diagram"/>
  <p:tag name="KSO_WM_TEMPLATE_INDEX" val="20205576"/>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Lst>
</file>

<file path=ppt/tags/tag19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24T03:52:35&quot;,&quot;maxSize&quot;:{&quot;size1&quot;:20},&quot;minSize&quot;:{&quot;size1&quot;:11.2},&quot;normalSize&quot;:{&quot;size1&quot;:11.2},&quot;subLayout&quot;:[{&quot;id&quot;:&quot;2024-09-24T03:52:35&quot;,&quot;margin&quot;:{&quot;bottom&quot;:0.025999998673796654,&quot;left&quot;:1.2699999809265137,&quot;right&quot;:1.2699999809265137,&quot;top&quot;:0.4230000376701355},&quot;type&quot;:0},{&quot;id&quot;:&quot;2024-09-24T03:52:3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83_1*f*1"/>
  <p:tag name="KSO_WM_TEMPLATE_CATEGORY" val="diagram"/>
  <p:tag name="KSO_WM_TEMPLATE_INDEX" val="20211083"/>
  <p:tag name="KSO_WM_UNIT_LAYERLEVEL" val="1"/>
  <p:tag name="KSO_WM_TAG_VERSION" val="1.0"/>
  <p:tag name="KSO_WM_BEAUTIFY_FLAG" val="#wm#"/>
  <p:tag name="KSO_WM_UNIT_DEFAULT_FONT" val="14;20;2"/>
  <p:tag name="KSO_WM_UNIT_BLOCK" val="0"/>
  <p:tag name="KSO_WM_UNIT_VALUE" val="300"/>
  <p:tag name="KSO_WM_UNIT_SHOW_EDIT_AREA_INDICATION" val="1"/>
  <p:tag name="KSO_WM_CHIP_GROUPID" val="5e6b05596848fb12bee65ac8"/>
  <p:tag name="KSO_WM_CHIP_XID" val="5e6b05596848fb12bee65aca"/>
  <p:tag name="KSO_WM_UNIT_DEC_AREA_ID" val="70c8755b6f37472d840b2f40d7c25c1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t&quot;,&quot;fill_mode&quot;:&quot;full&quot;,&quot;sacle_strategy&quot;:&quot;smart&quot;}"/>
  <p:tag name="KSO_WM_ASSEMBLE_CHIP_INDEX" val="078f4d704024496f9c40d775791a1fb9"/>
  <p:tag name="KSO_WM_UNIT_TEXT_FILL_FORE_SCHEMECOLOR_INDEX_BRIGHTNESS" val="0.25"/>
  <p:tag name="KSO_WM_UNIT_TEXT_FILL_FORE_SCHEMECOLOR_INDEX" val="13"/>
  <p:tag name="KSO_WM_UNIT_TEXT_FILL_TYPE" val="1"/>
  <p:tag name="KSO_WM_TEMPLATE_ASSEMBLE_XID" val="6130c4e08b5cc6c91112a57b"/>
  <p:tag name="KSO_WM_TEMPLATE_ASSEMBLE_GROUPID" val="6130c4e08b5cc6c91112a57b"/>
  <p:tag name="WM_BEAUTIFY_ZORDER_FLAG_TAG" val="4"/>
</p:tagLst>
</file>

<file path=ppt/tags/tag205.xml><?xml version="1.0" encoding="utf-8"?>
<p:tagLst xmlns:p="http://schemas.openxmlformats.org/presentationml/2006/main">
  <p:tag name="KSO_WM_UNIT_VALUE" val="508*635"/>
  <p:tag name="KSO_WM_UNIT_HIGHLIGHT" val="0"/>
  <p:tag name="KSO_WM_UNIT_COMPATIBLE" val="1"/>
  <p:tag name="KSO_WM_UNIT_DIAGRAM_ISNUMVISUAL" val="0"/>
  <p:tag name="KSO_WM_UNIT_DIAGRAM_ISREFERUNIT" val="0"/>
  <p:tag name="KSO_WM_UNIT_TYPE" val="d"/>
  <p:tag name="KSO_WM_UNIT_INDEX" val="1"/>
  <p:tag name="KSO_WM_UNIT_ID" val="diagram20211083_1*d*1"/>
  <p:tag name="KSO_WM_TEMPLATE_CATEGORY" val="diagram"/>
  <p:tag name="KSO_WM_TEMPLATE_INDEX" val="20211083"/>
  <p:tag name="KSO_WM_UNIT_LAYERLEVEL" val="1"/>
  <p:tag name="KSO_WM_TAG_VERSION" val="1.0"/>
  <p:tag name="KSO_WM_BEAUTIFY_FLAG" val="#wm#"/>
  <p:tag name="KSO_WM_CHIP_GROUPID" val="5e7310da9a230a26b9e88a19"/>
  <p:tag name="KSO_WM_CHIP_XID" val="5e7310da9a230a26b9e88a1a"/>
  <p:tag name="KSO_WM_UNIT_DEC_AREA_ID" val="e7f42cde7938431285b9c7a82f7bb6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ecba67177d7944619af1f1e77c11ebbe"/>
  <p:tag name="KSO_WM_UNIT_PLACING_PICTURE" val="ecba67177d7944619af1f1e77c11ebbe"/>
  <p:tag name="KSO_WM_TEMPLATE_ASSEMBLE_XID" val="6130c4e08b5cc6c91112a57b"/>
  <p:tag name="KSO_WM_TEMPLATE_ASSEMBLE_GROUPID" val="6130c4e08b5cc6c91112a57b"/>
  <p:tag name="WM_BEAUTIFY_ZORDER_FLAG_TAG" val="5"/>
</p:tagLst>
</file>

<file path=ppt/tags/tag20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24T03:52:35&quot;,&quot;maxSize&quot;:{&quot;size1&quot;:20},&quot;minSize&quot;:{&quot;size1&quot;:11.2},&quot;normalSize&quot;:{&quot;size1&quot;:11.2},&quot;subLayout&quot;:[{&quot;id&quot;:&quot;2024-09-24T03:52:35&quot;,&quot;margin&quot;:{&quot;bottom&quot;:0.025999998673796654,&quot;left&quot;:1.2699999809265137,&quot;right&quot;:1.2699999809265137,&quot;top&quot;:0.4230000376701355},&quot;type&quot;:0},{&quot;id&quot;:&quot;2024-09-24T03:52:3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11.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ID" val="diagram20207606_1*i*1"/>
  <p:tag name="KSO_WM_TEMPLATE_CATEGORY" val="diagram"/>
  <p:tag name="KSO_WM_TEMPLATE_INDEX" val="20207606"/>
  <p:tag name="KSO_WM_UNIT_LAYERLEVEL" val="1"/>
  <p:tag name="KSO_WM_TAG_VERSION" val="1.0"/>
  <p:tag name="KSO_WM_BEAUTIFY_FLAG" val="#wm#"/>
  <p:tag name="KSO_WM_UNIT_TYPE" val="i"/>
  <p:tag name="KSO_WM_UNIT_INDEX" val="1"/>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622e9ed271a34e3e8cb031e6c1985221"/>
  <p:tag name="KSO_WM_CHIP_GROUPID" val="5e7316d69a230a26b9e88a53"/>
  <p:tag name="KSO_WM_CHIP_XID" val="5e7316d69a230a26b9e88a54"/>
  <p:tag name="KSO_WM_UNIT_FILL_FORE_SCHEMECOLOR_INDEX_1_BRIGHTNESS" val="0"/>
  <p:tag name="KSO_WM_UNIT_FILL_FORE_SCHEMECOLOR_INDEX_1" val="14"/>
  <p:tag name="KSO_WM_UNIT_FILL_FORE_SCHEMECOLOR_INDEX_1_POS" val="0"/>
  <p:tag name="KSO_WM_UNIT_FILL_FORE_SCHEMECOLOR_INDEX_1_TRANS" val="1"/>
  <p:tag name="KSO_WM_UNIT_FILL_FORE_SCHEMECOLOR_INDEX_2_BRIGHTNESS" val="0"/>
  <p:tag name="KSO_WM_UNIT_FILL_FORE_SCHEMECOLOR_INDEX_2" val="5"/>
  <p:tag name="KSO_WM_UNIT_FILL_FORE_SCHEMECOLOR_INDEX_2_POS" val="0.51"/>
  <p:tag name="KSO_WM_UNIT_FILL_FORE_SCHEMECOLOR_INDEX_2_TRANS" val="0.8"/>
  <p:tag name="KSO_WM_UNIT_FILL_FORE_SCHEMECOLOR_INDEX_3_BRIGHTNESS" val="0"/>
  <p:tag name="KSO_WM_UNIT_FILL_FORE_SCHEMECOLOR_INDEX_3" val="14"/>
  <p:tag name="KSO_WM_UNIT_FILL_FORE_SCHEMECOLOR_INDEX_3_POS" val="1"/>
  <p:tag name="KSO_WM_UNIT_FILL_FORE_SCHEMECOLOR_INDEX_3_TRANS" val="1"/>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13"/>
  <p:tag name="KSO_WM_UNIT_TEXT_FILL_TYPE" val="1"/>
  <p:tag name="KSO_WM_UNIT_VALUE" val="840"/>
  <p:tag name="KSO_WM_TEMPLATE_ASSEMBLE_XID" val="60656e6e4054ed1e2fb7f893"/>
  <p:tag name="KSO_WM_TEMPLATE_ASSEMBLE_GROUPID" val="60656e6e4054ed1e2fb7f893"/>
  <p:tag name="WM_BEAUTIFY_ZORDER_FLAG_TAG" val="3"/>
</p:tagLst>
</file>

<file path=ppt/tags/tag212.xml><?xml version="1.0" encoding="utf-8"?>
<p:tagLst xmlns:p="http://schemas.openxmlformats.org/presentationml/2006/main">
  <p:tag name="KSO_WM_UNIT_VALUE" val="931*846"/>
  <p:tag name="KSO_WM_UNIT_HIGHLIGHT" val="0"/>
  <p:tag name="KSO_WM_UNIT_COMPATIBLE" val="0"/>
  <p:tag name="KSO_WM_UNIT_DIAGRAM_ISNUMVISUAL" val="0"/>
  <p:tag name="KSO_WM_UNIT_DIAGRAM_ISREFERUNIT" val="0"/>
  <p:tag name="KSO_WM_UNIT_TYPE" val="d"/>
  <p:tag name="KSO_WM_UNIT_INDEX" val="1"/>
  <p:tag name="KSO_WM_UNIT_ID" val="diagram20207606_1*d*1"/>
  <p:tag name="KSO_WM_TEMPLATE_CATEGORY" val="diagram"/>
  <p:tag name="KSO_WM_TEMPLATE_INDEX" val="20207606"/>
  <p:tag name="KSO_WM_UNIT_LAYERLEVEL" val="1"/>
  <p:tag name="KSO_WM_TAG_VERSION" val="1.0"/>
  <p:tag name="KSO_WM_BEAUTIFY_FLAG" val="#wm#"/>
  <p:tag name="KSO_WM_CHIP_GROUPID" val="5e7310da9a230a26b9e88a19"/>
  <p:tag name="KSO_WM_CHIP_XID" val="5e7310da9a230a26b9e88a1a"/>
  <p:tag name="KSO_WM_UNIT_DEC_AREA_ID" val="426ccde228714f90b6c31557a1e7494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1d6ebf07b3948c9b472e5fcd0b0ec62"/>
  <p:tag name="KSO_WM_UNIT_PLACING_PICTURE" val="31d6ebf07b3948c9b472e5fcd0b0ec62"/>
  <p:tag name="KSO_WM_UNIT_SUPPORT_UNIT_TYPE" val="[&quot;d&quot;,&quot;θ&quot;]"/>
  <p:tag name="KSO_WM_TEMPLATE_ASSEMBLE_XID" val="60656e6e4054ed1e2fb7f893"/>
  <p:tag name="KSO_WM_TEMPLATE_ASSEMBLE_GROUPID" val="60656e6e4054ed1e2fb7f893"/>
  <p:tag name="WM_BEAUTIFY_ZORDER_FLAG_TAG" val="4"/>
</p:tagLst>
</file>

<file path=ppt/tags/tag21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9-24T03:52:35&quot;,&quot;maxSize&quot;:{&quot;size1&quot;:20},&quot;minSize&quot;:{&quot;size1&quot;:11.2},&quot;normalSize&quot;:{&quot;size1&quot;:11.2},&quot;subLayout&quot;:[{&quot;id&quot;:&quot;2024-09-24T03:52:35&quot;,&quot;margin&quot;:{&quot;bottom&quot;:0.025999998673796654,&quot;left&quot;:1.2699999809265137,&quot;right&quot;:1.2699999809265137,&quot;top&quot;:0.4230000376701355},&quot;type&quot;:0},{&quot;id&quot;:&quot;2024-09-24T03:52:3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215.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216.xml><?xml version="1.0" encoding="utf-8"?>
<p:tagLst xmlns:p="http://schemas.openxmlformats.org/presentationml/2006/main">
  <p:tag name="commondata" val="eyJoZGlkIjoiMzEwNTM5NzYwMDRjMzkwZTVkZjY2ODkwMGIxNGU0OTUifQ=="/>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1734</Words>
  <Application>WPS 演示</Application>
  <PresentationFormat>宽屏</PresentationFormat>
  <Paragraphs>46</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Arial</vt:lpstr>
      <vt:lpstr>宋体</vt:lpstr>
      <vt:lpstr>Wingdings</vt:lpstr>
      <vt:lpstr>微软雅黑</vt:lpstr>
      <vt:lpstr>Segoe UI</vt:lpstr>
      <vt:lpstr>Arial Unicode MS</vt:lpstr>
      <vt:lpstr>Arial Black</vt:lpstr>
      <vt:lpstr>Calibri</vt:lpstr>
      <vt:lpstr>Office 主题​​</vt:lpstr>
      <vt:lpstr>1_Office 主题​​</vt:lpstr>
      <vt:lpstr>Этап 3. Использование Hydra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WPS_1602122171</cp:lastModifiedBy>
  <cp:revision>3</cp:revision>
  <dcterms:created xsi:type="dcterms:W3CDTF">2024-09-23T19:52:00Z</dcterms:created>
  <dcterms:modified xsi:type="dcterms:W3CDTF">2024-09-23T19:53:28Z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
  </property>
</Properties>
</file>