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7"/>
  </p:handoutMasterIdLst>
  <p:sldIdLst>
    <p:sldId id="257" r:id="rId4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236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231.xml"/><Relationship Id="rId7" Type="http://schemas.openxmlformats.org/officeDocument/2006/relationships/image" Target="../media/image1.png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233.xml"/><Relationship Id="rId11" Type="http://schemas.openxmlformats.org/officeDocument/2006/relationships/image" Target="../media/image3.png"/><Relationship Id="rId10" Type="http://schemas.openxmlformats.org/officeDocument/2006/relationships/tags" Target="../tags/tag232.xml"/><Relationship Id="rId1" Type="http://schemas.openxmlformats.org/officeDocument/2006/relationships/tags" Target="../tags/tag2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tags" Target="../tags/tag13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tags" Target="../tags/tag15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tags" Target="../tags/tag17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tags" Target="../tags/tag18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6" Type="http://schemas.openxmlformats.org/officeDocument/2006/relationships/slideLayout" Target="../slideLayouts/slideLayout17.xml"/><Relationship Id="rId25" Type="http://schemas.openxmlformats.org/officeDocument/2006/relationships/tags" Target="../tags/tag218.xml"/><Relationship Id="rId24" Type="http://schemas.openxmlformats.org/officeDocument/2006/relationships/tags" Target="../tags/tag217.xml"/><Relationship Id="rId23" Type="http://schemas.openxmlformats.org/officeDocument/2006/relationships/tags" Target="../tags/tag216.xml"/><Relationship Id="rId22" Type="http://schemas.openxmlformats.org/officeDocument/2006/relationships/tags" Target="../tags/tag215.xml"/><Relationship Id="rId21" Type="http://schemas.openxmlformats.org/officeDocument/2006/relationships/tags" Target="../tags/tag214.xml"/><Relationship Id="rId20" Type="http://schemas.openxmlformats.org/officeDocument/2006/relationships/tags" Target="../tags/tag213.xml"/><Relationship Id="rId2" Type="http://schemas.openxmlformats.org/officeDocument/2006/relationships/tags" Target="../tags/tag195.xml"/><Relationship Id="rId19" Type="http://schemas.openxmlformats.org/officeDocument/2006/relationships/tags" Target="../tags/tag212.xml"/><Relationship Id="rId18" Type="http://schemas.openxmlformats.org/officeDocument/2006/relationships/tags" Target="../tags/tag211.xml"/><Relationship Id="rId17" Type="http://schemas.openxmlformats.org/officeDocument/2006/relationships/tags" Target="../tags/tag210.xml"/><Relationship Id="rId16" Type="http://schemas.openxmlformats.org/officeDocument/2006/relationships/tags" Target="../tags/tag209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tags" Target="../tags/tag1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80000"/>
          </a:bodyPr>
          <a:lstStyle/>
          <a:p>
            <a:r>
              <a:rPr lang="zh-CN" altLang="en-US" sz="6625" dirty="0">
                <a:solidFill>
                  <a:schemeClr val="accent1"/>
                </a:solidFill>
                <a:sym typeface="Arial" panose="020B0604020202020204" pitchFamily="34" charset="0"/>
              </a:rPr>
              <a:t>Этап 4. Использование Nikto</a:t>
            </a:r>
            <a:endParaRPr lang="zh-CN" altLang="en-US" sz="6625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ван яо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Пример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878623" y="1837436"/>
            <a:ext cx="8434752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Предположим, вы хотите выполнить базовое сканирование example.com и сохранить результаты в файле. Вы можете использовать следующую команду:
nikto -h example.com -o /tmp/nikto_results.txt
Это сохранит результаты сканирования в файл /tmp/nikto_results.txt.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Пример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4" name="任意多边形: 形状 8"/>
          <p:cNvSpPr/>
          <p:nvPr>
            <p:custDataLst>
              <p:tags r:id="rId5"/>
            </p:custDataLst>
          </p:nvPr>
        </p:nvSpPr>
        <p:spPr>
          <a:xfrm>
            <a:off x="1871594" y="1219200"/>
            <a:ext cx="8449398" cy="5334586"/>
          </a:xfrm>
          <a:custGeom>
            <a:avLst/>
            <a:gdLst>
              <a:gd name="connsiteX0" fmla="*/ 0 w 32666"/>
              <a:gd name="connsiteY0" fmla="*/ 0 h 37081"/>
              <a:gd name="connsiteX1" fmla="*/ 32667 w 32666"/>
              <a:gd name="connsiteY1" fmla="*/ 18541 h 37081"/>
              <a:gd name="connsiteX2" fmla="*/ 0 w 32666"/>
              <a:gd name="connsiteY2" fmla="*/ 37082 h 3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53" h="9125">
                <a:moveTo>
                  <a:pt x="14402" y="334"/>
                </a:moveTo>
                <a:lnTo>
                  <a:pt x="14453" y="363"/>
                </a:lnTo>
                <a:lnTo>
                  <a:pt x="14402" y="392"/>
                </a:lnTo>
                <a:lnTo>
                  <a:pt x="14402" y="334"/>
                </a:lnTo>
                <a:close/>
                <a:moveTo>
                  <a:pt x="14402" y="1019"/>
                </a:moveTo>
                <a:lnTo>
                  <a:pt x="14453" y="1048"/>
                </a:lnTo>
                <a:lnTo>
                  <a:pt x="14402" y="1079"/>
                </a:lnTo>
                <a:lnTo>
                  <a:pt x="14402" y="1019"/>
                </a:lnTo>
                <a:close/>
                <a:moveTo>
                  <a:pt x="14402" y="1706"/>
                </a:moveTo>
                <a:lnTo>
                  <a:pt x="14453" y="1735"/>
                </a:lnTo>
                <a:lnTo>
                  <a:pt x="14402" y="1764"/>
                </a:lnTo>
                <a:lnTo>
                  <a:pt x="14402" y="1706"/>
                </a:lnTo>
                <a:close/>
                <a:moveTo>
                  <a:pt x="14402" y="2391"/>
                </a:moveTo>
                <a:lnTo>
                  <a:pt x="14453" y="2420"/>
                </a:lnTo>
                <a:lnTo>
                  <a:pt x="14402" y="2451"/>
                </a:lnTo>
                <a:lnTo>
                  <a:pt x="14402" y="2391"/>
                </a:lnTo>
                <a:close/>
                <a:moveTo>
                  <a:pt x="14402" y="3078"/>
                </a:moveTo>
                <a:lnTo>
                  <a:pt x="14453" y="3107"/>
                </a:lnTo>
                <a:lnTo>
                  <a:pt x="14402" y="3136"/>
                </a:lnTo>
                <a:lnTo>
                  <a:pt x="14402" y="3078"/>
                </a:lnTo>
                <a:close/>
                <a:moveTo>
                  <a:pt x="14402" y="3764"/>
                </a:moveTo>
                <a:lnTo>
                  <a:pt x="14453" y="3793"/>
                </a:lnTo>
                <a:lnTo>
                  <a:pt x="14402" y="3824"/>
                </a:lnTo>
                <a:lnTo>
                  <a:pt x="14402" y="3764"/>
                </a:lnTo>
                <a:close/>
                <a:moveTo>
                  <a:pt x="14402" y="4450"/>
                </a:moveTo>
                <a:lnTo>
                  <a:pt x="14453" y="4479"/>
                </a:lnTo>
                <a:lnTo>
                  <a:pt x="14402" y="4508"/>
                </a:lnTo>
                <a:lnTo>
                  <a:pt x="14402" y="4450"/>
                </a:lnTo>
                <a:close/>
                <a:moveTo>
                  <a:pt x="14402" y="5136"/>
                </a:moveTo>
                <a:lnTo>
                  <a:pt x="14453" y="5165"/>
                </a:lnTo>
                <a:lnTo>
                  <a:pt x="14402" y="5196"/>
                </a:lnTo>
                <a:lnTo>
                  <a:pt x="14402" y="5136"/>
                </a:lnTo>
                <a:close/>
                <a:moveTo>
                  <a:pt x="14402" y="5823"/>
                </a:moveTo>
                <a:lnTo>
                  <a:pt x="14453" y="5852"/>
                </a:lnTo>
                <a:lnTo>
                  <a:pt x="14402" y="5881"/>
                </a:lnTo>
                <a:lnTo>
                  <a:pt x="14402" y="5823"/>
                </a:lnTo>
                <a:close/>
                <a:moveTo>
                  <a:pt x="14402" y="6508"/>
                </a:moveTo>
                <a:lnTo>
                  <a:pt x="14453" y="6539"/>
                </a:lnTo>
                <a:lnTo>
                  <a:pt x="14402" y="6568"/>
                </a:lnTo>
                <a:lnTo>
                  <a:pt x="14402" y="6508"/>
                </a:lnTo>
                <a:close/>
                <a:moveTo>
                  <a:pt x="14402" y="7195"/>
                </a:moveTo>
                <a:lnTo>
                  <a:pt x="14453" y="7224"/>
                </a:lnTo>
                <a:lnTo>
                  <a:pt x="14402" y="7253"/>
                </a:lnTo>
                <a:lnTo>
                  <a:pt x="14402" y="7195"/>
                </a:lnTo>
                <a:close/>
                <a:moveTo>
                  <a:pt x="14402" y="7881"/>
                </a:moveTo>
                <a:lnTo>
                  <a:pt x="14453" y="7912"/>
                </a:lnTo>
                <a:lnTo>
                  <a:pt x="14402" y="7941"/>
                </a:lnTo>
                <a:lnTo>
                  <a:pt x="14402" y="7881"/>
                </a:lnTo>
                <a:close/>
                <a:moveTo>
                  <a:pt x="14402" y="8567"/>
                </a:moveTo>
                <a:lnTo>
                  <a:pt x="14453" y="8596"/>
                </a:lnTo>
                <a:lnTo>
                  <a:pt x="14402" y="8625"/>
                </a:lnTo>
                <a:lnTo>
                  <a:pt x="14402" y="8567"/>
                </a:lnTo>
                <a:close/>
                <a:moveTo>
                  <a:pt x="13687" y="642"/>
                </a:moveTo>
                <a:lnTo>
                  <a:pt x="13795" y="706"/>
                </a:lnTo>
                <a:lnTo>
                  <a:pt x="13687" y="769"/>
                </a:lnTo>
                <a:lnTo>
                  <a:pt x="13687" y="642"/>
                </a:lnTo>
                <a:close/>
                <a:moveTo>
                  <a:pt x="13687" y="1329"/>
                </a:moveTo>
                <a:lnTo>
                  <a:pt x="13795" y="1392"/>
                </a:lnTo>
                <a:lnTo>
                  <a:pt x="13687" y="1456"/>
                </a:lnTo>
                <a:lnTo>
                  <a:pt x="13687" y="1329"/>
                </a:lnTo>
                <a:close/>
                <a:moveTo>
                  <a:pt x="13687" y="2014"/>
                </a:moveTo>
                <a:lnTo>
                  <a:pt x="13795" y="2078"/>
                </a:lnTo>
                <a:lnTo>
                  <a:pt x="13687" y="2141"/>
                </a:lnTo>
                <a:lnTo>
                  <a:pt x="13687" y="2014"/>
                </a:lnTo>
                <a:close/>
                <a:moveTo>
                  <a:pt x="13687" y="2701"/>
                </a:moveTo>
                <a:lnTo>
                  <a:pt x="13795" y="2764"/>
                </a:lnTo>
                <a:lnTo>
                  <a:pt x="13687" y="2828"/>
                </a:lnTo>
                <a:lnTo>
                  <a:pt x="13687" y="2701"/>
                </a:lnTo>
                <a:close/>
                <a:moveTo>
                  <a:pt x="13687" y="3387"/>
                </a:moveTo>
                <a:lnTo>
                  <a:pt x="13795" y="3451"/>
                </a:lnTo>
                <a:lnTo>
                  <a:pt x="13687" y="3514"/>
                </a:lnTo>
                <a:lnTo>
                  <a:pt x="13687" y="3387"/>
                </a:lnTo>
                <a:close/>
                <a:moveTo>
                  <a:pt x="13687" y="4074"/>
                </a:moveTo>
                <a:lnTo>
                  <a:pt x="13795" y="4137"/>
                </a:lnTo>
                <a:lnTo>
                  <a:pt x="13687" y="4201"/>
                </a:lnTo>
                <a:lnTo>
                  <a:pt x="13687" y="4074"/>
                </a:lnTo>
                <a:close/>
                <a:moveTo>
                  <a:pt x="13687" y="4759"/>
                </a:moveTo>
                <a:lnTo>
                  <a:pt x="13795" y="4823"/>
                </a:lnTo>
                <a:lnTo>
                  <a:pt x="13687" y="4886"/>
                </a:lnTo>
                <a:lnTo>
                  <a:pt x="13687" y="4759"/>
                </a:lnTo>
                <a:close/>
                <a:moveTo>
                  <a:pt x="13687" y="5446"/>
                </a:moveTo>
                <a:lnTo>
                  <a:pt x="13795" y="5509"/>
                </a:lnTo>
                <a:lnTo>
                  <a:pt x="13687" y="5573"/>
                </a:lnTo>
                <a:lnTo>
                  <a:pt x="13687" y="5446"/>
                </a:lnTo>
                <a:close/>
                <a:moveTo>
                  <a:pt x="13687" y="6131"/>
                </a:moveTo>
                <a:lnTo>
                  <a:pt x="13795" y="6195"/>
                </a:lnTo>
                <a:lnTo>
                  <a:pt x="13687" y="6258"/>
                </a:lnTo>
                <a:lnTo>
                  <a:pt x="13687" y="6131"/>
                </a:lnTo>
                <a:close/>
                <a:moveTo>
                  <a:pt x="13687" y="6818"/>
                </a:moveTo>
                <a:lnTo>
                  <a:pt x="13795" y="6881"/>
                </a:lnTo>
                <a:lnTo>
                  <a:pt x="13687" y="6945"/>
                </a:lnTo>
                <a:lnTo>
                  <a:pt x="13687" y="6818"/>
                </a:lnTo>
                <a:close/>
                <a:moveTo>
                  <a:pt x="13687" y="7504"/>
                </a:moveTo>
                <a:lnTo>
                  <a:pt x="13795" y="7568"/>
                </a:lnTo>
                <a:lnTo>
                  <a:pt x="13687" y="7631"/>
                </a:lnTo>
                <a:lnTo>
                  <a:pt x="13687" y="7504"/>
                </a:lnTo>
                <a:close/>
                <a:moveTo>
                  <a:pt x="13687" y="8191"/>
                </a:moveTo>
                <a:lnTo>
                  <a:pt x="13795" y="8254"/>
                </a:lnTo>
                <a:lnTo>
                  <a:pt x="13687" y="8318"/>
                </a:lnTo>
                <a:lnTo>
                  <a:pt x="13687" y="8191"/>
                </a:lnTo>
                <a:close/>
                <a:moveTo>
                  <a:pt x="13687" y="8876"/>
                </a:moveTo>
                <a:lnTo>
                  <a:pt x="13795" y="8940"/>
                </a:lnTo>
                <a:lnTo>
                  <a:pt x="13687" y="9003"/>
                </a:lnTo>
                <a:lnTo>
                  <a:pt x="13687" y="8876"/>
                </a:lnTo>
                <a:close/>
                <a:moveTo>
                  <a:pt x="12971" y="265"/>
                </a:moveTo>
                <a:lnTo>
                  <a:pt x="13139" y="363"/>
                </a:lnTo>
                <a:lnTo>
                  <a:pt x="12971" y="460"/>
                </a:lnTo>
                <a:lnTo>
                  <a:pt x="12971" y="265"/>
                </a:lnTo>
                <a:close/>
                <a:moveTo>
                  <a:pt x="12971" y="952"/>
                </a:moveTo>
                <a:lnTo>
                  <a:pt x="13139" y="1048"/>
                </a:lnTo>
                <a:lnTo>
                  <a:pt x="12971" y="1145"/>
                </a:lnTo>
                <a:lnTo>
                  <a:pt x="12971" y="952"/>
                </a:lnTo>
                <a:close/>
                <a:moveTo>
                  <a:pt x="12971" y="1638"/>
                </a:moveTo>
                <a:lnTo>
                  <a:pt x="13139" y="1736"/>
                </a:lnTo>
                <a:lnTo>
                  <a:pt x="12971" y="1833"/>
                </a:lnTo>
                <a:lnTo>
                  <a:pt x="12971" y="1638"/>
                </a:lnTo>
                <a:close/>
                <a:moveTo>
                  <a:pt x="12971" y="2325"/>
                </a:moveTo>
                <a:lnTo>
                  <a:pt x="13139" y="2421"/>
                </a:lnTo>
                <a:lnTo>
                  <a:pt x="12971" y="2518"/>
                </a:lnTo>
                <a:lnTo>
                  <a:pt x="12971" y="2325"/>
                </a:lnTo>
                <a:close/>
                <a:moveTo>
                  <a:pt x="12971" y="3010"/>
                </a:moveTo>
                <a:lnTo>
                  <a:pt x="13139" y="3108"/>
                </a:lnTo>
                <a:lnTo>
                  <a:pt x="12971" y="3205"/>
                </a:lnTo>
                <a:lnTo>
                  <a:pt x="12971" y="3010"/>
                </a:lnTo>
                <a:close/>
                <a:moveTo>
                  <a:pt x="12971" y="3697"/>
                </a:moveTo>
                <a:lnTo>
                  <a:pt x="13139" y="3793"/>
                </a:lnTo>
                <a:lnTo>
                  <a:pt x="12971" y="3890"/>
                </a:lnTo>
                <a:lnTo>
                  <a:pt x="12971" y="3697"/>
                </a:lnTo>
                <a:close/>
                <a:moveTo>
                  <a:pt x="12971" y="4382"/>
                </a:moveTo>
                <a:lnTo>
                  <a:pt x="13139" y="4480"/>
                </a:lnTo>
                <a:lnTo>
                  <a:pt x="12971" y="4577"/>
                </a:lnTo>
                <a:lnTo>
                  <a:pt x="12971" y="4382"/>
                </a:lnTo>
                <a:close/>
                <a:moveTo>
                  <a:pt x="12971" y="5069"/>
                </a:moveTo>
                <a:lnTo>
                  <a:pt x="13139" y="5165"/>
                </a:lnTo>
                <a:lnTo>
                  <a:pt x="12971" y="5262"/>
                </a:lnTo>
                <a:lnTo>
                  <a:pt x="12971" y="5069"/>
                </a:lnTo>
                <a:close/>
                <a:moveTo>
                  <a:pt x="12971" y="5755"/>
                </a:moveTo>
                <a:lnTo>
                  <a:pt x="13139" y="5853"/>
                </a:lnTo>
                <a:lnTo>
                  <a:pt x="12971" y="5950"/>
                </a:lnTo>
                <a:lnTo>
                  <a:pt x="12971" y="5755"/>
                </a:lnTo>
                <a:close/>
                <a:moveTo>
                  <a:pt x="12971" y="6441"/>
                </a:moveTo>
                <a:lnTo>
                  <a:pt x="13139" y="6538"/>
                </a:lnTo>
                <a:lnTo>
                  <a:pt x="12971" y="6634"/>
                </a:lnTo>
                <a:lnTo>
                  <a:pt x="12971" y="6441"/>
                </a:lnTo>
                <a:close/>
                <a:moveTo>
                  <a:pt x="12971" y="7127"/>
                </a:moveTo>
                <a:lnTo>
                  <a:pt x="13139" y="7225"/>
                </a:lnTo>
                <a:lnTo>
                  <a:pt x="12971" y="7322"/>
                </a:lnTo>
                <a:lnTo>
                  <a:pt x="12971" y="7127"/>
                </a:lnTo>
                <a:close/>
                <a:moveTo>
                  <a:pt x="12971" y="7814"/>
                </a:moveTo>
                <a:lnTo>
                  <a:pt x="13139" y="7911"/>
                </a:lnTo>
                <a:lnTo>
                  <a:pt x="12971" y="8007"/>
                </a:lnTo>
                <a:lnTo>
                  <a:pt x="12971" y="7814"/>
                </a:lnTo>
                <a:close/>
                <a:moveTo>
                  <a:pt x="12971" y="8499"/>
                </a:moveTo>
                <a:lnTo>
                  <a:pt x="13139" y="8597"/>
                </a:lnTo>
                <a:lnTo>
                  <a:pt x="12971" y="8694"/>
                </a:lnTo>
                <a:lnTo>
                  <a:pt x="12971" y="8499"/>
                </a:lnTo>
                <a:close/>
                <a:moveTo>
                  <a:pt x="12257" y="575"/>
                </a:moveTo>
                <a:lnTo>
                  <a:pt x="12482" y="706"/>
                </a:lnTo>
                <a:lnTo>
                  <a:pt x="12257" y="835"/>
                </a:lnTo>
                <a:lnTo>
                  <a:pt x="12257" y="575"/>
                </a:lnTo>
                <a:close/>
                <a:moveTo>
                  <a:pt x="12257" y="1261"/>
                </a:moveTo>
                <a:lnTo>
                  <a:pt x="12482" y="1392"/>
                </a:lnTo>
                <a:lnTo>
                  <a:pt x="12257" y="1522"/>
                </a:lnTo>
                <a:lnTo>
                  <a:pt x="12257" y="1261"/>
                </a:lnTo>
                <a:close/>
                <a:moveTo>
                  <a:pt x="12257" y="1948"/>
                </a:moveTo>
                <a:lnTo>
                  <a:pt x="12482" y="2079"/>
                </a:lnTo>
                <a:lnTo>
                  <a:pt x="12257" y="2209"/>
                </a:lnTo>
                <a:lnTo>
                  <a:pt x="12257" y="1948"/>
                </a:lnTo>
                <a:close/>
                <a:moveTo>
                  <a:pt x="12257" y="2633"/>
                </a:moveTo>
                <a:lnTo>
                  <a:pt x="12482" y="2764"/>
                </a:lnTo>
                <a:lnTo>
                  <a:pt x="12257" y="2894"/>
                </a:lnTo>
                <a:lnTo>
                  <a:pt x="12257" y="2633"/>
                </a:lnTo>
                <a:close/>
                <a:moveTo>
                  <a:pt x="12257" y="3320"/>
                </a:moveTo>
                <a:lnTo>
                  <a:pt x="12482" y="3451"/>
                </a:lnTo>
                <a:lnTo>
                  <a:pt x="12257" y="3581"/>
                </a:lnTo>
                <a:lnTo>
                  <a:pt x="12257" y="3320"/>
                </a:lnTo>
                <a:close/>
                <a:moveTo>
                  <a:pt x="12257" y="4006"/>
                </a:moveTo>
                <a:lnTo>
                  <a:pt x="12482" y="4137"/>
                </a:lnTo>
                <a:lnTo>
                  <a:pt x="12257" y="4267"/>
                </a:lnTo>
                <a:lnTo>
                  <a:pt x="12257" y="4006"/>
                </a:lnTo>
                <a:close/>
                <a:moveTo>
                  <a:pt x="12257" y="4692"/>
                </a:moveTo>
                <a:lnTo>
                  <a:pt x="12482" y="4823"/>
                </a:lnTo>
                <a:lnTo>
                  <a:pt x="12257" y="4953"/>
                </a:lnTo>
                <a:lnTo>
                  <a:pt x="12257" y="4692"/>
                </a:lnTo>
                <a:close/>
                <a:moveTo>
                  <a:pt x="12257" y="5378"/>
                </a:moveTo>
                <a:lnTo>
                  <a:pt x="12482" y="5509"/>
                </a:lnTo>
                <a:lnTo>
                  <a:pt x="12257" y="5639"/>
                </a:lnTo>
                <a:lnTo>
                  <a:pt x="12257" y="5378"/>
                </a:lnTo>
                <a:close/>
                <a:moveTo>
                  <a:pt x="12257" y="6065"/>
                </a:moveTo>
                <a:lnTo>
                  <a:pt x="12482" y="6196"/>
                </a:lnTo>
                <a:lnTo>
                  <a:pt x="12257" y="6326"/>
                </a:lnTo>
                <a:lnTo>
                  <a:pt x="12257" y="6065"/>
                </a:lnTo>
                <a:close/>
                <a:moveTo>
                  <a:pt x="12257" y="6750"/>
                </a:moveTo>
                <a:lnTo>
                  <a:pt x="12482" y="6881"/>
                </a:lnTo>
                <a:lnTo>
                  <a:pt x="12257" y="7011"/>
                </a:lnTo>
                <a:lnTo>
                  <a:pt x="12257" y="6750"/>
                </a:lnTo>
                <a:close/>
                <a:moveTo>
                  <a:pt x="12257" y="7437"/>
                </a:moveTo>
                <a:lnTo>
                  <a:pt x="12482" y="7568"/>
                </a:lnTo>
                <a:lnTo>
                  <a:pt x="12257" y="7698"/>
                </a:lnTo>
                <a:lnTo>
                  <a:pt x="12257" y="7437"/>
                </a:lnTo>
                <a:close/>
                <a:moveTo>
                  <a:pt x="12257" y="8124"/>
                </a:moveTo>
                <a:lnTo>
                  <a:pt x="12482" y="8253"/>
                </a:lnTo>
                <a:lnTo>
                  <a:pt x="12257" y="8384"/>
                </a:lnTo>
                <a:lnTo>
                  <a:pt x="12257" y="8124"/>
                </a:lnTo>
                <a:close/>
                <a:moveTo>
                  <a:pt x="12257" y="8809"/>
                </a:moveTo>
                <a:lnTo>
                  <a:pt x="12482" y="8940"/>
                </a:lnTo>
                <a:lnTo>
                  <a:pt x="12257" y="9070"/>
                </a:lnTo>
                <a:lnTo>
                  <a:pt x="12257" y="8809"/>
                </a:lnTo>
                <a:close/>
                <a:moveTo>
                  <a:pt x="11542" y="200"/>
                </a:moveTo>
                <a:lnTo>
                  <a:pt x="11824" y="363"/>
                </a:lnTo>
                <a:lnTo>
                  <a:pt x="11542" y="525"/>
                </a:lnTo>
                <a:lnTo>
                  <a:pt x="11542" y="200"/>
                </a:lnTo>
                <a:close/>
                <a:moveTo>
                  <a:pt x="11542" y="886"/>
                </a:moveTo>
                <a:lnTo>
                  <a:pt x="11824" y="1049"/>
                </a:lnTo>
                <a:lnTo>
                  <a:pt x="11542" y="1213"/>
                </a:lnTo>
                <a:lnTo>
                  <a:pt x="11542" y="886"/>
                </a:lnTo>
                <a:close/>
                <a:moveTo>
                  <a:pt x="11542" y="1572"/>
                </a:moveTo>
                <a:lnTo>
                  <a:pt x="11824" y="1735"/>
                </a:lnTo>
                <a:lnTo>
                  <a:pt x="11542" y="1897"/>
                </a:lnTo>
                <a:lnTo>
                  <a:pt x="11542" y="1572"/>
                </a:lnTo>
                <a:close/>
                <a:moveTo>
                  <a:pt x="11542" y="2258"/>
                </a:moveTo>
                <a:lnTo>
                  <a:pt x="11824" y="2421"/>
                </a:lnTo>
                <a:lnTo>
                  <a:pt x="11542" y="2585"/>
                </a:lnTo>
                <a:lnTo>
                  <a:pt x="11542" y="2258"/>
                </a:lnTo>
                <a:close/>
                <a:moveTo>
                  <a:pt x="11542" y="2945"/>
                </a:moveTo>
                <a:lnTo>
                  <a:pt x="11824" y="3108"/>
                </a:lnTo>
                <a:lnTo>
                  <a:pt x="11542" y="3270"/>
                </a:lnTo>
                <a:lnTo>
                  <a:pt x="11542" y="2945"/>
                </a:lnTo>
                <a:close/>
                <a:moveTo>
                  <a:pt x="11542" y="3630"/>
                </a:moveTo>
                <a:lnTo>
                  <a:pt x="11824" y="3793"/>
                </a:lnTo>
                <a:lnTo>
                  <a:pt x="11542" y="3957"/>
                </a:lnTo>
                <a:lnTo>
                  <a:pt x="11542" y="3630"/>
                </a:lnTo>
                <a:close/>
                <a:moveTo>
                  <a:pt x="11542" y="4317"/>
                </a:moveTo>
                <a:lnTo>
                  <a:pt x="11824" y="4479"/>
                </a:lnTo>
                <a:lnTo>
                  <a:pt x="11542" y="4642"/>
                </a:lnTo>
                <a:lnTo>
                  <a:pt x="11542" y="4317"/>
                </a:lnTo>
                <a:close/>
                <a:moveTo>
                  <a:pt x="11542" y="5002"/>
                </a:moveTo>
                <a:lnTo>
                  <a:pt x="11824" y="5165"/>
                </a:lnTo>
                <a:lnTo>
                  <a:pt x="11542" y="5329"/>
                </a:lnTo>
                <a:lnTo>
                  <a:pt x="11542" y="5002"/>
                </a:lnTo>
                <a:close/>
                <a:moveTo>
                  <a:pt x="11542" y="5689"/>
                </a:moveTo>
                <a:lnTo>
                  <a:pt x="11824" y="5852"/>
                </a:lnTo>
                <a:lnTo>
                  <a:pt x="11542" y="6014"/>
                </a:lnTo>
                <a:lnTo>
                  <a:pt x="11542" y="5689"/>
                </a:lnTo>
                <a:close/>
                <a:moveTo>
                  <a:pt x="11542" y="6375"/>
                </a:moveTo>
                <a:lnTo>
                  <a:pt x="11824" y="6539"/>
                </a:lnTo>
                <a:lnTo>
                  <a:pt x="11542" y="6702"/>
                </a:lnTo>
                <a:lnTo>
                  <a:pt x="11542" y="6375"/>
                </a:lnTo>
                <a:close/>
                <a:moveTo>
                  <a:pt x="11542" y="7062"/>
                </a:moveTo>
                <a:lnTo>
                  <a:pt x="11824" y="7224"/>
                </a:lnTo>
                <a:lnTo>
                  <a:pt x="11542" y="7387"/>
                </a:lnTo>
                <a:lnTo>
                  <a:pt x="11542" y="7062"/>
                </a:lnTo>
                <a:close/>
                <a:moveTo>
                  <a:pt x="11542" y="7748"/>
                </a:moveTo>
                <a:lnTo>
                  <a:pt x="11824" y="7911"/>
                </a:lnTo>
                <a:lnTo>
                  <a:pt x="11542" y="8073"/>
                </a:lnTo>
                <a:lnTo>
                  <a:pt x="11542" y="7748"/>
                </a:lnTo>
                <a:close/>
                <a:moveTo>
                  <a:pt x="11542" y="8434"/>
                </a:moveTo>
                <a:lnTo>
                  <a:pt x="11824" y="8597"/>
                </a:lnTo>
                <a:lnTo>
                  <a:pt x="11542" y="8759"/>
                </a:lnTo>
                <a:lnTo>
                  <a:pt x="11542" y="8434"/>
                </a:lnTo>
                <a:close/>
                <a:moveTo>
                  <a:pt x="10827" y="509"/>
                </a:moveTo>
                <a:lnTo>
                  <a:pt x="11166" y="706"/>
                </a:lnTo>
                <a:lnTo>
                  <a:pt x="10827" y="902"/>
                </a:lnTo>
                <a:lnTo>
                  <a:pt x="10827" y="509"/>
                </a:lnTo>
                <a:close/>
                <a:moveTo>
                  <a:pt x="10827" y="1196"/>
                </a:moveTo>
                <a:lnTo>
                  <a:pt x="11166" y="1392"/>
                </a:lnTo>
                <a:lnTo>
                  <a:pt x="10827" y="1588"/>
                </a:lnTo>
                <a:lnTo>
                  <a:pt x="10827" y="1196"/>
                </a:lnTo>
                <a:close/>
                <a:moveTo>
                  <a:pt x="10827" y="1881"/>
                </a:moveTo>
                <a:lnTo>
                  <a:pt x="11166" y="2078"/>
                </a:lnTo>
                <a:lnTo>
                  <a:pt x="10827" y="2274"/>
                </a:lnTo>
                <a:lnTo>
                  <a:pt x="10827" y="1881"/>
                </a:lnTo>
                <a:close/>
                <a:moveTo>
                  <a:pt x="10827" y="2568"/>
                </a:moveTo>
                <a:lnTo>
                  <a:pt x="11166" y="2764"/>
                </a:lnTo>
                <a:lnTo>
                  <a:pt x="10827" y="2960"/>
                </a:lnTo>
                <a:lnTo>
                  <a:pt x="10827" y="2568"/>
                </a:lnTo>
                <a:close/>
                <a:moveTo>
                  <a:pt x="10827" y="3253"/>
                </a:moveTo>
                <a:lnTo>
                  <a:pt x="11166" y="3450"/>
                </a:lnTo>
                <a:lnTo>
                  <a:pt x="10827" y="3646"/>
                </a:lnTo>
                <a:lnTo>
                  <a:pt x="10827" y="3253"/>
                </a:lnTo>
                <a:close/>
                <a:moveTo>
                  <a:pt x="10827" y="3940"/>
                </a:moveTo>
                <a:lnTo>
                  <a:pt x="11166" y="4136"/>
                </a:lnTo>
                <a:lnTo>
                  <a:pt x="10827" y="4333"/>
                </a:lnTo>
                <a:lnTo>
                  <a:pt x="10827" y="3940"/>
                </a:lnTo>
                <a:close/>
                <a:moveTo>
                  <a:pt x="10827" y="4627"/>
                </a:moveTo>
                <a:lnTo>
                  <a:pt x="11166" y="4823"/>
                </a:lnTo>
                <a:lnTo>
                  <a:pt x="10827" y="5019"/>
                </a:lnTo>
                <a:lnTo>
                  <a:pt x="10827" y="4627"/>
                </a:lnTo>
                <a:close/>
                <a:moveTo>
                  <a:pt x="10827" y="5312"/>
                </a:moveTo>
                <a:lnTo>
                  <a:pt x="11166" y="5508"/>
                </a:lnTo>
                <a:lnTo>
                  <a:pt x="10827" y="5705"/>
                </a:lnTo>
                <a:lnTo>
                  <a:pt x="10827" y="5312"/>
                </a:lnTo>
                <a:close/>
                <a:moveTo>
                  <a:pt x="10827" y="5999"/>
                </a:moveTo>
                <a:lnTo>
                  <a:pt x="11166" y="6195"/>
                </a:lnTo>
                <a:lnTo>
                  <a:pt x="10827" y="6391"/>
                </a:lnTo>
                <a:lnTo>
                  <a:pt x="10827" y="5999"/>
                </a:lnTo>
                <a:close/>
                <a:moveTo>
                  <a:pt x="10827" y="6685"/>
                </a:moveTo>
                <a:lnTo>
                  <a:pt x="11166" y="6881"/>
                </a:lnTo>
                <a:lnTo>
                  <a:pt x="10827" y="7078"/>
                </a:lnTo>
                <a:lnTo>
                  <a:pt x="10827" y="6685"/>
                </a:lnTo>
                <a:close/>
                <a:moveTo>
                  <a:pt x="10827" y="7372"/>
                </a:moveTo>
                <a:lnTo>
                  <a:pt x="11166" y="7568"/>
                </a:lnTo>
                <a:lnTo>
                  <a:pt x="10827" y="7764"/>
                </a:lnTo>
                <a:lnTo>
                  <a:pt x="10827" y="7372"/>
                </a:lnTo>
                <a:close/>
                <a:moveTo>
                  <a:pt x="10827" y="8057"/>
                </a:moveTo>
                <a:lnTo>
                  <a:pt x="11166" y="8253"/>
                </a:lnTo>
                <a:lnTo>
                  <a:pt x="10827" y="8450"/>
                </a:lnTo>
                <a:lnTo>
                  <a:pt x="10827" y="8057"/>
                </a:lnTo>
                <a:close/>
                <a:moveTo>
                  <a:pt x="10827" y="8744"/>
                </a:moveTo>
                <a:lnTo>
                  <a:pt x="11166" y="8940"/>
                </a:lnTo>
                <a:lnTo>
                  <a:pt x="10846" y="9125"/>
                </a:lnTo>
                <a:lnTo>
                  <a:pt x="10827" y="9125"/>
                </a:lnTo>
                <a:lnTo>
                  <a:pt x="10827" y="8744"/>
                </a:lnTo>
                <a:close/>
                <a:moveTo>
                  <a:pt x="10111" y="132"/>
                </a:moveTo>
                <a:lnTo>
                  <a:pt x="10510" y="363"/>
                </a:lnTo>
                <a:lnTo>
                  <a:pt x="10111" y="592"/>
                </a:lnTo>
                <a:lnTo>
                  <a:pt x="10111" y="132"/>
                </a:lnTo>
                <a:close/>
                <a:moveTo>
                  <a:pt x="10111" y="819"/>
                </a:moveTo>
                <a:lnTo>
                  <a:pt x="10510" y="1048"/>
                </a:lnTo>
                <a:lnTo>
                  <a:pt x="10111" y="1279"/>
                </a:lnTo>
                <a:lnTo>
                  <a:pt x="10111" y="819"/>
                </a:lnTo>
                <a:close/>
                <a:moveTo>
                  <a:pt x="10111" y="1504"/>
                </a:moveTo>
                <a:lnTo>
                  <a:pt x="10510" y="1735"/>
                </a:lnTo>
                <a:lnTo>
                  <a:pt x="10111" y="1964"/>
                </a:lnTo>
                <a:lnTo>
                  <a:pt x="10111" y="1504"/>
                </a:lnTo>
                <a:close/>
                <a:moveTo>
                  <a:pt x="10111" y="2191"/>
                </a:moveTo>
                <a:lnTo>
                  <a:pt x="10510" y="2420"/>
                </a:lnTo>
                <a:lnTo>
                  <a:pt x="10111" y="2651"/>
                </a:lnTo>
                <a:lnTo>
                  <a:pt x="10111" y="2191"/>
                </a:lnTo>
                <a:close/>
                <a:moveTo>
                  <a:pt x="10111" y="2878"/>
                </a:moveTo>
                <a:lnTo>
                  <a:pt x="10510" y="3108"/>
                </a:lnTo>
                <a:lnTo>
                  <a:pt x="10111" y="3337"/>
                </a:lnTo>
                <a:lnTo>
                  <a:pt x="10111" y="2878"/>
                </a:lnTo>
                <a:close/>
                <a:moveTo>
                  <a:pt x="10111" y="3563"/>
                </a:moveTo>
                <a:lnTo>
                  <a:pt x="10510" y="3792"/>
                </a:lnTo>
                <a:lnTo>
                  <a:pt x="10111" y="4023"/>
                </a:lnTo>
                <a:lnTo>
                  <a:pt x="10111" y="3563"/>
                </a:lnTo>
                <a:close/>
                <a:moveTo>
                  <a:pt x="10111" y="4250"/>
                </a:moveTo>
                <a:lnTo>
                  <a:pt x="10510" y="4479"/>
                </a:lnTo>
                <a:lnTo>
                  <a:pt x="10111" y="4710"/>
                </a:lnTo>
                <a:lnTo>
                  <a:pt x="10111" y="4250"/>
                </a:lnTo>
                <a:close/>
                <a:moveTo>
                  <a:pt x="10111" y="4936"/>
                </a:moveTo>
                <a:lnTo>
                  <a:pt x="10510" y="5165"/>
                </a:lnTo>
                <a:lnTo>
                  <a:pt x="10111" y="5396"/>
                </a:lnTo>
                <a:lnTo>
                  <a:pt x="10111" y="4936"/>
                </a:lnTo>
                <a:close/>
                <a:moveTo>
                  <a:pt x="10111" y="5623"/>
                </a:moveTo>
                <a:lnTo>
                  <a:pt x="10510" y="5852"/>
                </a:lnTo>
                <a:lnTo>
                  <a:pt x="10111" y="6083"/>
                </a:lnTo>
                <a:lnTo>
                  <a:pt x="10111" y="5623"/>
                </a:lnTo>
                <a:close/>
                <a:moveTo>
                  <a:pt x="10111" y="6308"/>
                </a:moveTo>
                <a:lnTo>
                  <a:pt x="10510" y="6539"/>
                </a:lnTo>
                <a:lnTo>
                  <a:pt x="10111" y="6768"/>
                </a:lnTo>
                <a:lnTo>
                  <a:pt x="10111" y="6308"/>
                </a:lnTo>
                <a:close/>
                <a:moveTo>
                  <a:pt x="10111" y="6995"/>
                </a:moveTo>
                <a:lnTo>
                  <a:pt x="10510" y="7224"/>
                </a:lnTo>
                <a:lnTo>
                  <a:pt x="10111" y="7455"/>
                </a:lnTo>
                <a:lnTo>
                  <a:pt x="10111" y="6995"/>
                </a:lnTo>
                <a:close/>
                <a:moveTo>
                  <a:pt x="10111" y="7680"/>
                </a:moveTo>
                <a:lnTo>
                  <a:pt x="10510" y="7911"/>
                </a:lnTo>
                <a:lnTo>
                  <a:pt x="10111" y="8140"/>
                </a:lnTo>
                <a:lnTo>
                  <a:pt x="10111" y="7680"/>
                </a:lnTo>
                <a:close/>
                <a:moveTo>
                  <a:pt x="10111" y="8367"/>
                </a:moveTo>
                <a:lnTo>
                  <a:pt x="10510" y="8596"/>
                </a:lnTo>
                <a:lnTo>
                  <a:pt x="10111" y="8827"/>
                </a:lnTo>
                <a:lnTo>
                  <a:pt x="10111" y="8367"/>
                </a:lnTo>
                <a:close/>
                <a:moveTo>
                  <a:pt x="9397" y="442"/>
                </a:moveTo>
                <a:lnTo>
                  <a:pt x="9853" y="706"/>
                </a:lnTo>
                <a:lnTo>
                  <a:pt x="9397" y="969"/>
                </a:lnTo>
                <a:lnTo>
                  <a:pt x="9397" y="442"/>
                </a:lnTo>
                <a:close/>
                <a:moveTo>
                  <a:pt x="9397" y="1127"/>
                </a:moveTo>
                <a:lnTo>
                  <a:pt x="9853" y="1391"/>
                </a:lnTo>
                <a:lnTo>
                  <a:pt x="9397" y="1655"/>
                </a:lnTo>
                <a:lnTo>
                  <a:pt x="9397" y="1127"/>
                </a:lnTo>
                <a:close/>
                <a:moveTo>
                  <a:pt x="9397" y="1814"/>
                </a:moveTo>
                <a:lnTo>
                  <a:pt x="9853" y="2078"/>
                </a:lnTo>
                <a:lnTo>
                  <a:pt x="9397" y="2341"/>
                </a:lnTo>
                <a:lnTo>
                  <a:pt x="9397" y="1814"/>
                </a:lnTo>
                <a:close/>
                <a:moveTo>
                  <a:pt x="9397" y="2501"/>
                </a:moveTo>
                <a:lnTo>
                  <a:pt x="9853" y="2764"/>
                </a:lnTo>
                <a:lnTo>
                  <a:pt x="9397" y="3028"/>
                </a:lnTo>
                <a:lnTo>
                  <a:pt x="9397" y="2501"/>
                </a:lnTo>
                <a:close/>
                <a:moveTo>
                  <a:pt x="9397" y="3187"/>
                </a:moveTo>
                <a:lnTo>
                  <a:pt x="9853" y="3451"/>
                </a:lnTo>
                <a:lnTo>
                  <a:pt x="9397" y="3714"/>
                </a:lnTo>
                <a:lnTo>
                  <a:pt x="9397" y="3187"/>
                </a:lnTo>
                <a:close/>
                <a:moveTo>
                  <a:pt x="9397" y="3873"/>
                </a:moveTo>
                <a:lnTo>
                  <a:pt x="9853" y="4136"/>
                </a:lnTo>
                <a:lnTo>
                  <a:pt x="9397" y="4400"/>
                </a:lnTo>
                <a:lnTo>
                  <a:pt x="9397" y="3873"/>
                </a:lnTo>
                <a:close/>
                <a:moveTo>
                  <a:pt x="9397" y="4559"/>
                </a:moveTo>
                <a:lnTo>
                  <a:pt x="9853" y="4823"/>
                </a:lnTo>
                <a:lnTo>
                  <a:pt x="9397" y="5086"/>
                </a:lnTo>
                <a:lnTo>
                  <a:pt x="9397" y="4559"/>
                </a:lnTo>
                <a:close/>
                <a:moveTo>
                  <a:pt x="9397" y="5246"/>
                </a:moveTo>
                <a:lnTo>
                  <a:pt x="9853" y="5509"/>
                </a:lnTo>
                <a:lnTo>
                  <a:pt x="9397" y="5773"/>
                </a:lnTo>
                <a:lnTo>
                  <a:pt x="9397" y="5246"/>
                </a:lnTo>
                <a:close/>
                <a:moveTo>
                  <a:pt x="9397" y="5931"/>
                </a:moveTo>
                <a:lnTo>
                  <a:pt x="9853" y="6195"/>
                </a:lnTo>
                <a:lnTo>
                  <a:pt x="9397" y="6458"/>
                </a:lnTo>
                <a:lnTo>
                  <a:pt x="9397" y="5931"/>
                </a:lnTo>
                <a:close/>
                <a:moveTo>
                  <a:pt x="9397" y="6618"/>
                </a:moveTo>
                <a:lnTo>
                  <a:pt x="9853" y="6881"/>
                </a:lnTo>
                <a:lnTo>
                  <a:pt x="9397" y="7145"/>
                </a:lnTo>
                <a:lnTo>
                  <a:pt x="9397" y="6618"/>
                </a:lnTo>
                <a:close/>
                <a:moveTo>
                  <a:pt x="9397" y="7304"/>
                </a:moveTo>
                <a:lnTo>
                  <a:pt x="9853" y="7568"/>
                </a:lnTo>
                <a:lnTo>
                  <a:pt x="9397" y="7831"/>
                </a:lnTo>
                <a:lnTo>
                  <a:pt x="9397" y="7304"/>
                </a:lnTo>
                <a:close/>
                <a:moveTo>
                  <a:pt x="9397" y="7990"/>
                </a:moveTo>
                <a:lnTo>
                  <a:pt x="9853" y="8253"/>
                </a:lnTo>
                <a:lnTo>
                  <a:pt x="9397" y="8517"/>
                </a:lnTo>
                <a:lnTo>
                  <a:pt x="9397" y="7990"/>
                </a:lnTo>
                <a:close/>
                <a:moveTo>
                  <a:pt x="9397" y="8676"/>
                </a:moveTo>
                <a:lnTo>
                  <a:pt x="9853" y="8940"/>
                </a:lnTo>
                <a:lnTo>
                  <a:pt x="9532" y="9125"/>
                </a:lnTo>
                <a:lnTo>
                  <a:pt x="9397" y="9125"/>
                </a:lnTo>
                <a:lnTo>
                  <a:pt x="9397" y="8676"/>
                </a:lnTo>
                <a:close/>
                <a:moveTo>
                  <a:pt x="8681" y="65"/>
                </a:moveTo>
                <a:lnTo>
                  <a:pt x="9197" y="363"/>
                </a:lnTo>
                <a:lnTo>
                  <a:pt x="8681" y="660"/>
                </a:lnTo>
                <a:lnTo>
                  <a:pt x="8681" y="65"/>
                </a:lnTo>
                <a:close/>
                <a:moveTo>
                  <a:pt x="8681" y="751"/>
                </a:moveTo>
                <a:lnTo>
                  <a:pt x="9197" y="1049"/>
                </a:lnTo>
                <a:lnTo>
                  <a:pt x="8681" y="1346"/>
                </a:lnTo>
                <a:lnTo>
                  <a:pt x="8681" y="751"/>
                </a:lnTo>
                <a:close/>
                <a:moveTo>
                  <a:pt x="8681" y="1437"/>
                </a:moveTo>
                <a:lnTo>
                  <a:pt x="9197" y="1735"/>
                </a:lnTo>
                <a:lnTo>
                  <a:pt x="8681" y="2032"/>
                </a:lnTo>
                <a:lnTo>
                  <a:pt x="8681" y="1437"/>
                </a:lnTo>
                <a:close/>
                <a:moveTo>
                  <a:pt x="8681" y="2124"/>
                </a:moveTo>
                <a:lnTo>
                  <a:pt x="9197" y="2420"/>
                </a:lnTo>
                <a:lnTo>
                  <a:pt x="8681" y="2718"/>
                </a:lnTo>
                <a:lnTo>
                  <a:pt x="8681" y="2124"/>
                </a:lnTo>
                <a:close/>
                <a:moveTo>
                  <a:pt x="8681" y="2810"/>
                </a:moveTo>
                <a:lnTo>
                  <a:pt x="9197" y="3108"/>
                </a:lnTo>
                <a:lnTo>
                  <a:pt x="8681" y="3405"/>
                </a:lnTo>
                <a:lnTo>
                  <a:pt x="8681" y="2810"/>
                </a:lnTo>
                <a:close/>
                <a:moveTo>
                  <a:pt x="8681" y="3497"/>
                </a:moveTo>
                <a:lnTo>
                  <a:pt x="9197" y="3793"/>
                </a:lnTo>
                <a:lnTo>
                  <a:pt x="8681" y="4091"/>
                </a:lnTo>
                <a:lnTo>
                  <a:pt x="8681" y="3497"/>
                </a:lnTo>
                <a:close/>
                <a:moveTo>
                  <a:pt x="8681" y="4182"/>
                </a:moveTo>
                <a:lnTo>
                  <a:pt x="9197" y="4480"/>
                </a:lnTo>
                <a:lnTo>
                  <a:pt x="8681" y="4777"/>
                </a:lnTo>
                <a:lnTo>
                  <a:pt x="8681" y="4182"/>
                </a:lnTo>
                <a:close/>
                <a:moveTo>
                  <a:pt x="8681" y="4869"/>
                </a:moveTo>
                <a:lnTo>
                  <a:pt x="9197" y="5165"/>
                </a:lnTo>
                <a:lnTo>
                  <a:pt x="8681" y="5463"/>
                </a:lnTo>
                <a:lnTo>
                  <a:pt x="8681" y="4869"/>
                </a:lnTo>
                <a:close/>
                <a:moveTo>
                  <a:pt x="8681" y="5554"/>
                </a:moveTo>
                <a:lnTo>
                  <a:pt x="9197" y="5852"/>
                </a:lnTo>
                <a:lnTo>
                  <a:pt x="8681" y="6149"/>
                </a:lnTo>
                <a:lnTo>
                  <a:pt x="8681" y="5554"/>
                </a:lnTo>
                <a:close/>
                <a:moveTo>
                  <a:pt x="8681" y="6241"/>
                </a:moveTo>
                <a:lnTo>
                  <a:pt x="9197" y="6539"/>
                </a:lnTo>
                <a:lnTo>
                  <a:pt x="8681" y="6835"/>
                </a:lnTo>
                <a:lnTo>
                  <a:pt x="8681" y="6241"/>
                </a:lnTo>
                <a:close/>
                <a:moveTo>
                  <a:pt x="8681" y="6927"/>
                </a:moveTo>
                <a:lnTo>
                  <a:pt x="9197" y="7225"/>
                </a:lnTo>
                <a:lnTo>
                  <a:pt x="8681" y="7522"/>
                </a:lnTo>
                <a:lnTo>
                  <a:pt x="8681" y="6927"/>
                </a:lnTo>
                <a:close/>
                <a:moveTo>
                  <a:pt x="8681" y="7614"/>
                </a:moveTo>
                <a:lnTo>
                  <a:pt x="9197" y="7912"/>
                </a:lnTo>
                <a:lnTo>
                  <a:pt x="8681" y="8208"/>
                </a:lnTo>
                <a:lnTo>
                  <a:pt x="8681" y="7614"/>
                </a:lnTo>
                <a:close/>
                <a:moveTo>
                  <a:pt x="8681" y="8299"/>
                </a:moveTo>
                <a:lnTo>
                  <a:pt x="9197" y="8597"/>
                </a:lnTo>
                <a:lnTo>
                  <a:pt x="8681" y="8894"/>
                </a:lnTo>
                <a:lnTo>
                  <a:pt x="8681" y="8299"/>
                </a:lnTo>
                <a:close/>
                <a:moveTo>
                  <a:pt x="8681" y="8986"/>
                </a:moveTo>
                <a:lnTo>
                  <a:pt x="8923" y="9125"/>
                </a:lnTo>
                <a:lnTo>
                  <a:pt x="8681" y="9125"/>
                </a:lnTo>
                <a:lnTo>
                  <a:pt x="8681" y="8986"/>
                </a:lnTo>
                <a:close/>
                <a:moveTo>
                  <a:pt x="7992" y="406"/>
                </a:moveTo>
                <a:lnTo>
                  <a:pt x="8512" y="706"/>
                </a:lnTo>
                <a:lnTo>
                  <a:pt x="7992" y="1005"/>
                </a:lnTo>
                <a:lnTo>
                  <a:pt x="7992" y="406"/>
                </a:lnTo>
                <a:close/>
                <a:moveTo>
                  <a:pt x="7992" y="1091"/>
                </a:moveTo>
                <a:lnTo>
                  <a:pt x="8512" y="1392"/>
                </a:lnTo>
                <a:lnTo>
                  <a:pt x="7992" y="1692"/>
                </a:lnTo>
                <a:lnTo>
                  <a:pt x="7992" y="1091"/>
                </a:lnTo>
                <a:close/>
                <a:moveTo>
                  <a:pt x="7992" y="1778"/>
                </a:moveTo>
                <a:lnTo>
                  <a:pt x="8512" y="2078"/>
                </a:lnTo>
                <a:lnTo>
                  <a:pt x="7992" y="2377"/>
                </a:lnTo>
                <a:lnTo>
                  <a:pt x="7992" y="1778"/>
                </a:lnTo>
                <a:close/>
                <a:moveTo>
                  <a:pt x="7992" y="2464"/>
                </a:moveTo>
                <a:lnTo>
                  <a:pt x="8512" y="2765"/>
                </a:lnTo>
                <a:lnTo>
                  <a:pt x="7992" y="3065"/>
                </a:lnTo>
                <a:lnTo>
                  <a:pt x="7992" y="2464"/>
                </a:lnTo>
                <a:close/>
                <a:moveTo>
                  <a:pt x="7992" y="3150"/>
                </a:moveTo>
                <a:lnTo>
                  <a:pt x="8512" y="3451"/>
                </a:lnTo>
                <a:lnTo>
                  <a:pt x="7992" y="3751"/>
                </a:lnTo>
                <a:lnTo>
                  <a:pt x="7992" y="3150"/>
                </a:lnTo>
                <a:close/>
                <a:moveTo>
                  <a:pt x="7992" y="3836"/>
                </a:moveTo>
                <a:lnTo>
                  <a:pt x="8512" y="4137"/>
                </a:lnTo>
                <a:lnTo>
                  <a:pt x="7992" y="4437"/>
                </a:lnTo>
                <a:lnTo>
                  <a:pt x="7992" y="3836"/>
                </a:lnTo>
                <a:close/>
                <a:moveTo>
                  <a:pt x="7992" y="4523"/>
                </a:moveTo>
                <a:lnTo>
                  <a:pt x="8512" y="4824"/>
                </a:lnTo>
                <a:lnTo>
                  <a:pt x="7992" y="5124"/>
                </a:lnTo>
                <a:lnTo>
                  <a:pt x="7992" y="4523"/>
                </a:lnTo>
                <a:close/>
                <a:moveTo>
                  <a:pt x="7992" y="5208"/>
                </a:moveTo>
                <a:lnTo>
                  <a:pt x="8512" y="5509"/>
                </a:lnTo>
                <a:lnTo>
                  <a:pt x="7992" y="5809"/>
                </a:lnTo>
                <a:lnTo>
                  <a:pt x="7992" y="5208"/>
                </a:lnTo>
                <a:close/>
                <a:moveTo>
                  <a:pt x="7992" y="5895"/>
                </a:moveTo>
                <a:lnTo>
                  <a:pt x="8512" y="6196"/>
                </a:lnTo>
                <a:lnTo>
                  <a:pt x="7992" y="6496"/>
                </a:lnTo>
                <a:lnTo>
                  <a:pt x="7992" y="5895"/>
                </a:lnTo>
                <a:close/>
                <a:moveTo>
                  <a:pt x="7992" y="6582"/>
                </a:moveTo>
                <a:lnTo>
                  <a:pt x="8512" y="6881"/>
                </a:lnTo>
                <a:lnTo>
                  <a:pt x="7992" y="7181"/>
                </a:lnTo>
                <a:lnTo>
                  <a:pt x="7992" y="6582"/>
                </a:lnTo>
                <a:close/>
                <a:moveTo>
                  <a:pt x="7992" y="7267"/>
                </a:moveTo>
                <a:lnTo>
                  <a:pt x="8512" y="7568"/>
                </a:lnTo>
                <a:lnTo>
                  <a:pt x="7992" y="7868"/>
                </a:lnTo>
                <a:lnTo>
                  <a:pt x="7992" y="7267"/>
                </a:lnTo>
                <a:close/>
                <a:moveTo>
                  <a:pt x="7992" y="7954"/>
                </a:moveTo>
                <a:lnTo>
                  <a:pt x="8512" y="8253"/>
                </a:lnTo>
                <a:lnTo>
                  <a:pt x="7992" y="8553"/>
                </a:lnTo>
                <a:lnTo>
                  <a:pt x="7992" y="7954"/>
                </a:lnTo>
                <a:close/>
                <a:moveTo>
                  <a:pt x="7992" y="8640"/>
                </a:moveTo>
                <a:lnTo>
                  <a:pt x="8512" y="8940"/>
                </a:lnTo>
                <a:lnTo>
                  <a:pt x="8191" y="9125"/>
                </a:lnTo>
                <a:lnTo>
                  <a:pt x="7992" y="9125"/>
                </a:lnTo>
                <a:lnTo>
                  <a:pt x="7992" y="8640"/>
                </a:lnTo>
                <a:close/>
                <a:moveTo>
                  <a:pt x="7306" y="62"/>
                </a:moveTo>
                <a:lnTo>
                  <a:pt x="7826" y="363"/>
                </a:lnTo>
                <a:lnTo>
                  <a:pt x="7306" y="663"/>
                </a:lnTo>
                <a:lnTo>
                  <a:pt x="7306" y="62"/>
                </a:lnTo>
                <a:close/>
                <a:moveTo>
                  <a:pt x="7306" y="749"/>
                </a:moveTo>
                <a:lnTo>
                  <a:pt x="7826" y="1048"/>
                </a:lnTo>
                <a:lnTo>
                  <a:pt x="7306" y="1348"/>
                </a:lnTo>
                <a:lnTo>
                  <a:pt x="7306" y="749"/>
                </a:lnTo>
                <a:close/>
                <a:moveTo>
                  <a:pt x="7306" y="1435"/>
                </a:moveTo>
                <a:lnTo>
                  <a:pt x="7826" y="1736"/>
                </a:lnTo>
                <a:lnTo>
                  <a:pt x="7306" y="2036"/>
                </a:lnTo>
                <a:lnTo>
                  <a:pt x="7306" y="1435"/>
                </a:lnTo>
                <a:close/>
                <a:moveTo>
                  <a:pt x="7306" y="2122"/>
                </a:moveTo>
                <a:lnTo>
                  <a:pt x="7826" y="2421"/>
                </a:lnTo>
                <a:lnTo>
                  <a:pt x="7306" y="2721"/>
                </a:lnTo>
                <a:lnTo>
                  <a:pt x="7306" y="2122"/>
                </a:lnTo>
                <a:close/>
                <a:moveTo>
                  <a:pt x="7306" y="2807"/>
                </a:moveTo>
                <a:lnTo>
                  <a:pt x="7826" y="3108"/>
                </a:lnTo>
                <a:lnTo>
                  <a:pt x="7306" y="3408"/>
                </a:lnTo>
                <a:lnTo>
                  <a:pt x="7306" y="2807"/>
                </a:lnTo>
                <a:close/>
                <a:moveTo>
                  <a:pt x="7306" y="3494"/>
                </a:moveTo>
                <a:lnTo>
                  <a:pt x="7826" y="3793"/>
                </a:lnTo>
                <a:lnTo>
                  <a:pt x="7306" y="4093"/>
                </a:lnTo>
                <a:lnTo>
                  <a:pt x="7306" y="3494"/>
                </a:lnTo>
                <a:close/>
                <a:moveTo>
                  <a:pt x="7306" y="4179"/>
                </a:moveTo>
                <a:lnTo>
                  <a:pt x="7826" y="4480"/>
                </a:lnTo>
                <a:lnTo>
                  <a:pt x="7306" y="4780"/>
                </a:lnTo>
                <a:lnTo>
                  <a:pt x="7306" y="4179"/>
                </a:lnTo>
                <a:close/>
                <a:moveTo>
                  <a:pt x="7306" y="4866"/>
                </a:moveTo>
                <a:lnTo>
                  <a:pt x="7826" y="5165"/>
                </a:lnTo>
                <a:lnTo>
                  <a:pt x="7306" y="5465"/>
                </a:lnTo>
                <a:lnTo>
                  <a:pt x="7306" y="4866"/>
                </a:lnTo>
                <a:close/>
                <a:moveTo>
                  <a:pt x="7306" y="5552"/>
                </a:moveTo>
                <a:lnTo>
                  <a:pt x="7826" y="5853"/>
                </a:lnTo>
                <a:lnTo>
                  <a:pt x="7306" y="6153"/>
                </a:lnTo>
                <a:lnTo>
                  <a:pt x="7306" y="5552"/>
                </a:lnTo>
                <a:close/>
                <a:moveTo>
                  <a:pt x="7306" y="6238"/>
                </a:moveTo>
                <a:lnTo>
                  <a:pt x="7826" y="6538"/>
                </a:lnTo>
                <a:lnTo>
                  <a:pt x="7306" y="6837"/>
                </a:lnTo>
                <a:lnTo>
                  <a:pt x="7306" y="6238"/>
                </a:lnTo>
                <a:close/>
                <a:moveTo>
                  <a:pt x="7306" y="6924"/>
                </a:moveTo>
                <a:lnTo>
                  <a:pt x="7826" y="7225"/>
                </a:lnTo>
                <a:lnTo>
                  <a:pt x="7306" y="7525"/>
                </a:lnTo>
                <a:lnTo>
                  <a:pt x="7306" y="6924"/>
                </a:lnTo>
                <a:close/>
                <a:moveTo>
                  <a:pt x="7306" y="7611"/>
                </a:moveTo>
                <a:lnTo>
                  <a:pt x="7826" y="7911"/>
                </a:lnTo>
                <a:lnTo>
                  <a:pt x="7306" y="8210"/>
                </a:lnTo>
                <a:lnTo>
                  <a:pt x="7306" y="7611"/>
                </a:lnTo>
                <a:close/>
                <a:moveTo>
                  <a:pt x="7306" y="8296"/>
                </a:moveTo>
                <a:lnTo>
                  <a:pt x="7826" y="8597"/>
                </a:lnTo>
                <a:lnTo>
                  <a:pt x="7306" y="8897"/>
                </a:lnTo>
                <a:lnTo>
                  <a:pt x="7306" y="8296"/>
                </a:lnTo>
                <a:close/>
                <a:moveTo>
                  <a:pt x="7306" y="8983"/>
                </a:moveTo>
                <a:lnTo>
                  <a:pt x="7552" y="9125"/>
                </a:lnTo>
                <a:lnTo>
                  <a:pt x="7306" y="9125"/>
                </a:lnTo>
                <a:lnTo>
                  <a:pt x="7306" y="8983"/>
                </a:lnTo>
                <a:close/>
                <a:moveTo>
                  <a:pt x="6620" y="406"/>
                </a:moveTo>
                <a:lnTo>
                  <a:pt x="7140" y="706"/>
                </a:lnTo>
                <a:lnTo>
                  <a:pt x="6620" y="1005"/>
                </a:lnTo>
                <a:lnTo>
                  <a:pt x="6620" y="406"/>
                </a:lnTo>
                <a:close/>
                <a:moveTo>
                  <a:pt x="6620" y="1091"/>
                </a:moveTo>
                <a:lnTo>
                  <a:pt x="7140" y="1392"/>
                </a:lnTo>
                <a:lnTo>
                  <a:pt x="6620" y="1692"/>
                </a:lnTo>
                <a:lnTo>
                  <a:pt x="6620" y="1091"/>
                </a:lnTo>
                <a:close/>
                <a:moveTo>
                  <a:pt x="6620" y="1778"/>
                </a:moveTo>
                <a:lnTo>
                  <a:pt x="7140" y="2078"/>
                </a:lnTo>
                <a:lnTo>
                  <a:pt x="6620" y="2377"/>
                </a:lnTo>
                <a:lnTo>
                  <a:pt x="6620" y="1778"/>
                </a:lnTo>
                <a:close/>
                <a:moveTo>
                  <a:pt x="6620" y="2464"/>
                </a:moveTo>
                <a:lnTo>
                  <a:pt x="7140" y="2765"/>
                </a:lnTo>
                <a:lnTo>
                  <a:pt x="6620" y="3065"/>
                </a:lnTo>
                <a:lnTo>
                  <a:pt x="6620" y="2464"/>
                </a:lnTo>
                <a:close/>
                <a:moveTo>
                  <a:pt x="6620" y="3150"/>
                </a:moveTo>
                <a:lnTo>
                  <a:pt x="7140" y="3451"/>
                </a:lnTo>
                <a:lnTo>
                  <a:pt x="6620" y="3751"/>
                </a:lnTo>
                <a:lnTo>
                  <a:pt x="6620" y="3150"/>
                </a:lnTo>
                <a:close/>
                <a:moveTo>
                  <a:pt x="6620" y="3836"/>
                </a:moveTo>
                <a:lnTo>
                  <a:pt x="7140" y="4137"/>
                </a:lnTo>
                <a:lnTo>
                  <a:pt x="6620" y="4437"/>
                </a:lnTo>
                <a:lnTo>
                  <a:pt x="6620" y="3836"/>
                </a:lnTo>
                <a:close/>
                <a:moveTo>
                  <a:pt x="6620" y="4523"/>
                </a:moveTo>
                <a:lnTo>
                  <a:pt x="7140" y="4824"/>
                </a:lnTo>
                <a:lnTo>
                  <a:pt x="6620" y="5124"/>
                </a:lnTo>
                <a:lnTo>
                  <a:pt x="6620" y="4523"/>
                </a:lnTo>
                <a:close/>
                <a:moveTo>
                  <a:pt x="6620" y="5208"/>
                </a:moveTo>
                <a:lnTo>
                  <a:pt x="7140" y="5509"/>
                </a:lnTo>
                <a:lnTo>
                  <a:pt x="6620" y="5809"/>
                </a:lnTo>
                <a:lnTo>
                  <a:pt x="6620" y="5208"/>
                </a:lnTo>
                <a:close/>
                <a:moveTo>
                  <a:pt x="6620" y="5895"/>
                </a:moveTo>
                <a:lnTo>
                  <a:pt x="7140" y="6196"/>
                </a:lnTo>
                <a:lnTo>
                  <a:pt x="6620" y="6496"/>
                </a:lnTo>
                <a:lnTo>
                  <a:pt x="6620" y="5895"/>
                </a:lnTo>
                <a:close/>
                <a:moveTo>
                  <a:pt x="6620" y="6582"/>
                </a:moveTo>
                <a:lnTo>
                  <a:pt x="7140" y="6881"/>
                </a:lnTo>
                <a:lnTo>
                  <a:pt x="6620" y="7181"/>
                </a:lnTo>
                <a:lnTo>
                  <a:pt x="6620" y="6582"/>
                </a:lnTo>
                <a:close/>
                <a:moveTo>
                  <a:pt x="6620" y="7267"/>
                </a:moveTo>
                <a:lnTo>
                  <a:pt x="7140" y="7568"/>
                </a:lnTo>
                <a:lnTo>
                  <a:pt x="6620" y="7868"/>
                </a:lnTo>
                <a:lnTo>
                  <a:pt x="6620" y="7267"/>
                </a:lnTo>
                <a:close/>
                <a:moveTo>
                  <a:pt x="6620" y="7954"/>
                </a:moveTo>
                <a:lnTo>
                  <a:pt x="7140" y="8253"/>
                </a:lnTo>
                <a:lnTo>
                  <a:pt x="6620" y="8553"/>
                </a:lnTo>
                <a:lnTo>
                  <a:pt x="6620" y="7954"/>
                </a:lnTo>
                <a:close/>
                <a:moveTo>
                  <a:pt x="6620" y="8640"/>
                </a:moveTo>
                <a:lnTo>
                  <a:pt x="7140" y="8940"/>
                </a:lnTo>
                <a:lnTo>
                  <a:pt x="6819" y="9125"/>
                </a:lnTo>
                <a:lnTo>
                  <a:pt x="6620" y="9125"/>
                </a:lnTo>
                <a:lnTo>
                  <a:pt x="6620" y="8640"/>
                </a:lnTo>
                <a:close/>
                <a:moveTo>
                  <a:pt x="5935" y="64"/>
                </a:moveTo>
                <a:lnTo>
                  <a:pt x="6452" y="363"/>
                </a:lnTo>
                <a:lnTo>
                  <a:pt x="5935" y="662"/>
                </a:lnTo>
                <a:lnTo>
                  <a:pt x="5935" y="64"/>
                </a:lnTo>
                <a:close/>
                <a:moveTo>
                  <a:pt x="5935" y="751"/>
                </a:moveTo>
                <a:lnTo>
                  <a:pt x="6452" y="1048"/>
                </a:lnTo>
                <a:lnTo>
                  <a:pt x="5935" y="1347"/>
                </a:lnTo>
                <a:lnTo>
                  <a:pt x="5935" y="751"/>
                </a:lnTo>
                <a:close/>
                <a:moveTo>
                  <a:pt x="5935" y="1436"/>
                </a:moveTo>
                <a:lnTo>
                  <a:pt x="6452" y="1735"/>
                </a:lnTo>
                <a:lnTo>
                  <a:pt x="5935" y="2034"/>
                </a:lnTo>
                <a:lnTo>
                  <a:pt x="5935" y="1436"/>
                </a:lnTo>
                <a:close/>
                <a:moveTo>
                  <a:pt x="5935" y="2123"/>
                </a:moveTo>
                <a:lnTo>
                  <a:pt x="6452" y="2420"/>
                </a:lnTo>
                <a:lnTo>
                  <a:pt x="5935" y="2719"/>
                </a:lnTo>
                <a:lnTo>
                  <a:pt x="5935" y="2123"/>
                </a:lnTo>
                <a:close/>
                <a:moveTo>
                  <a:pt x="5935" y="2808"/>
                </a:moveTo>
                <a:lnTo>
                  <a:pt x="6452" y="3107"/>
                </a:lnTo>
                <a:lnTo>
                  <a:pt x="5935" y="3406"/>
                </a:lnTo>
                <a:lnTo>
                  <a:pt x="5935" y="2808"/>
                </a:lnTo>
                <a:close/>
                <a:moveTo>
                  <a:pt x="5935" y="3495"/>
                </a:moveTo>
                <a:lnTo>
                  <a:pt x="6452" y="3792"/>
                </a:lnTo>
                <a:lnTo>
                  <a:pt x="5935" y="4091"/>
                </a:lnTo>
                <a:lnTo>
                  <a:pt x="5935" y="3495"/>
                </a:lnTo>
                <a:close/>
                <a:moveTo>
                  <a:pt x="5935" y="4181"/>
                </a:moveTo>
                <a:lnTo>
                  <a:pt x="6452" y="4480"/>
                </a:lnTo>
                <a:lnTo>
                  <a:pt x="5935" y="4779"/>
                </a:lnTo>
                <a:lnTo>
                  <a:pt x="5935" y="4181"/>
                </a:lnTo>
                <a:close/>
                <a:moveTo>
                  <a:pt x="5935" y="4868"/>
                </a:moveTo>
                <a:lnTo>
                  <a:pt x="6452" y="5165"/>
                </a:lnTo>
                <a:lnTo>
                  <a:pt x="5935" y="5464"/>
                </a:lnTo>
                <a:lnTo>
                  <a:pt x="5935" y="4868"/>
                </a:lnTo>
                <a:close/>
                <a:moveTo>
                  <a:pt x="5935" y="5553"/>
                </a:moveTo>
                <a:lnTo>
                  <a:pt x="6452" y="5852"/>
                </a:lnTo>
                <a:lnTo>
                  <a:pt x="5935" y="6151"/>
                </a:lnTo>
                <a:lnTo>
                  <a:pt x="5935" y="5553"/>
                </a:lnTo>
                <a:close/>
                <a:moveTo>
                  <a:pt x="5935" y="6240"/>
                </a:moveTo>
                <a:lnTo>
                  <a:pt x="6452" y="6539"/>
                </a:lnTo>
                <a:lnTo>
                  <a:pt x="5935" y="6836"/>
                </a:lnTo>
                <a:lnTo>
                  <a:pt x="5935" y="6240"/>
                </a:lnTo>
                <a:close/>
                <a:moveTo>
                  <a:pt x="5935" y="6925"/>
                </a:moveTo>
                <a:lnTo>
                  <a:pt x="6452" y="7224"/>
                </a:lnTo>
                <a:lnTo>
                  <a:pt x="5935" y="7523"/>
                </a:lnTo>
                <a:lnTo>
                  <a:pt x="5935" y="6925"/>
                </a:lnTo>
                <a:close/>
                <a:moveTo>
                  <a:pt x="5935" y="7612"/>
                </a:moveTo>
                <a:lnTo>
                  <a:pt x="6452" y="7911"/>
                </a:lnTo>
                <a:lnTo>
                  <a:pt x="5935" y="8208"/>
                </a:lnTo>
                <a:lnTo>
                  <a:pt x="5935" y="7612"/>
                </a:lnTo>
                <a:close/>
                <a:moveTo>
                  <a:pt x="5935" y="8298"/>
                </a:moveTo>
                <a:lnTo>
                  <a:pt x="6452" y="8597"/>
                </a:lnTo>
                <a:lnTo>
                  <a:pt x="5935" y="8896"/>
                </a:lnTo>
                <a:lnTo>
                  <a:pt x="5935" y="8298"/>
                </a:lnTo>
                <a:close/>
                <a:moveTo>
                  <a:pt x="5935" y="8984"/>
                </a:moveTo>
                <a:lnTo>
                  <a:pt x="6178" y="9124"/>
                </a:lnTo>
                <a:lnTo>
                  <a:pt x="5935" y="9124"/>
                </a:lnTo>
                <a:lnTo>
                  <a:pt x="5935" y="8984"/>
                </a:lnTo>
                <a:close/>
                <a:moveTo>
                  <a:pt x="5276" y="438"/>
                </a:moveTo>
                <a:lnTo>
                  <a:pt x="5739" y="706"/>
                </a:lnTo>
                <a:lnTo>
                  <a:pt x="5276" y="973"/>
                </a:lnTo>
                <a:lnTo>
                  <a:pt x="5276" y="438"/>
                </a:lnTo>
                <a:close/>
                <a:moveTo>
                  <a:pt x="5276" y="1125"/>
                </a:moveTo>
                <a:lnTo>
                  <a:pt x="5739" y="1392"/>
                </a:lnTo>
                <a:lnTo>
                  <a:pt x="5276" y="1660"/>
                </a:lnTo>
                <a:lnTo>
                  <a:pt x="5276" y="1125"/>
                </a:lnTo>
                <a:close/>
                <a:moveTo>
                  <a:pt x="5276" y="1810"/>
                </a:moveTo>
                <a:lnTo>
                  <a:pt x="5739" y="2078"/>
                </a:lnTo>
                <a:lnTo>
                  <a:pt x="5276" y="2345"/>
                </a:lnTo>
                <a:lnTo>
                  <a:pt x="5276" y="1810"/>
                </a:lnTo>
                <a:close/>
                <a:moveTo>
                  <a:pt x="5276" y="2497"/>
                </a:moveTo>
                <a:lnTo>
                  <a:pt x="5739" y="2764"/>
                </a:lnTo>
                <a:lnTo>
                  <a:pt x="5276" y="3032"/>
                </a:lnTo>
                <a:lnTo>
                  <a:pt x="5276" y="2497"/>
                </a:lnTo>
                <a:close/>
                <a:moveTo>
                  <a:pt x="5276" y="3182"/>
                </a:moveTo>
                <a:lnTo>
                  <a:pt x="5739" y="3450"/>
                </a:lnTo>
                <a:lnTo>
                  <a:pt x="5276" y="3717"/>
                </a:lnTo>
                <a:lnTo>
                  <a:pt x="5276" y="3182"/>
                </a:lnTo>
                <a:close/>
                <a:moveTo>
                  <a:pt x="5276" y="3869"/>
                </a:moveTo>
                <a:lnTo>
                  <a:pt x="5739" y="4136"/>
                </a:lnTo>
                <a:lnTo>
                  <a:pt x="5276" y="4404"/>
                </a:lnTo>
                <a:lnTo>
                  <a:pt x="5276" y="3869"/>
                </a:lnTo>
                <a:close/>
                <a:moveTo>
                  <a:pt x="5276" y="4555"/>
                </a:moveTo>
                <a:lnTo>
                  <a:pt x="5739" y="4823"/>
                </a:lnTo>
                <a:lnTo>
                  <a:pt x="5276" y="5090"/>
                </a:lnTo>
                <a:lnTo>
                  <a:pt x="5276" y="4555"/>
                </a:lnTo>
                <a:close/>
                <a:moveTo>
                  <a:pt x="5276" y="5242"/>
                </a:moveTo>
                <a:lnTo>
                  <a:pt x="5739" y="5509"/>
                </a:lnTo>
                <a:lnTo>
                  <a:pt x="5276" y="5777"/>
                </a:lnTo>
                <a:lnTo>
                  <a:pt x="5276" y="5242"/>
                </a:lnTo>
                <a:close/>
                <a:moveTo>
                  <a:pt x="5276" y="5927"/>
                </a:moveTo>
                <a:lnTo>
                  <a:pt x="5739" y="6195"/>
                </a:lnTo>
                <a:lnTo>
                  <a:pt x="5276" y="6462"/>
                </a:lnTo>
                <a:lnTo>
                  <a:pt x="5276" y="5927"/>
                </a:lnTo>
                <a:close/>
                <a:moveTo>
                  <a:pt x="5276" y="6614"/>
                </a:moveTo>
                <a:lnTo>
                  <a:pt x="5739" y="6881"/>
                </a:lnTo>
                <a:lnTo>
                  <a:pt x="5276" y="7149"/>
                </a:lnTo>
                <a:lnTo>
                  <a:pt x="5276" y="6614"/>
                </a:lnTo>
                <a:close/>
                <a:moveTo>
                  <a:pt x="5276" y="7299"/>
                </a:moveTo>
                <a:lnTo>
                  <a:pt x="5739" y="7567"/>
                </a:lnTo>
                <a:lnTo>
                  <a:pt x="5276" y="7834"/>
                </a:lnTo>
                <a:lnTo>
                  <a:pt x="5276" y="7299"/>
                </a:lnTo>
                <a:close/>
                <a:moveTo>
                  <a:pt x="5276" y="7986"/>
                </a:moveTo>
                <a:lnTo>
                  <a:pt x="5739" y="8253"/>
                </a:lnTo>
                <a:lnTo>
                  <a:pt x="5276" y="8521"/>
                </a:lnTo>
                <a:lnTo>
                  <a:pt x="5276" y="7986"/>
                </a:lnTo>
                <a:close/>
                <a:moveTo>
                  <a:pt x="5276" y="8672"/>
                </a:moveTo>
                <a:lnTo>
                  <a:pt x="5739" y="8940"/>
                </a:lnTo>
                <a:lnTo>
                  <a:pt x="5419" y="9125"/>
                </a:lnTo>
                <a:lnTo>
                  <a:pt x="5276" y="9125"/>
                </a:lnTo>
                <a:lnTo>
                  <a:pt x="5276" y="8672"/>
                </a:lnTo>
                <a:close/>
                <a:moveTo>
                  <a:pt x="4617" y="126"/>
                </a:moveTo>
                <a:lnTo>
                  <a:pt x="5027" y="363"/>
                </a:lnTo>
                <a:lnTo>
                  <a:pt x="4617" y="599"/>
                </a:lnTo>
                <a:lnTo>
                  <a:pt x="4617" y="126"/>
                </a:lnTo>
                <a:close/>
                <a:moveTo>
                  <a:pt x="4617" y="812"/>
                </a:moveTo>
                <a:lnTo>
                  <a:pt x="5027" y="1048"/>
                </a:lnTo>
                <a:lnTo>
                  <a:pt x="4617" y="1286"/>
                </a:lnTo>
                <a:lnTo>
                  <a:pt x="4617" y="812"/>
                </a:lnTo>
                <a:close/>
                <a:moveTo>
                  <a:pt x="4617" y="1499"/>
                </a:moveTo>
                <a:lnTo>
                  <a:pt x="5027" y="1736"/>
                </a:lnTo>
                <a:lnTo>
                  <a:pt x="4617" y="1972"/>
                </a:lnTo>
                <a:lnTo>
                  <a:pt x="4617" y="1499"/>
                </a:lnTo>
                <a:close/>
                <a:moveTo>
                  <a:pt x="4617" y="2184"/>
                </a:moveTo>
                <a:lnTo>
                  <a:pt x="5027" y="2420"/>
                </a:lnTo>
                <a:lnTo>
                  <a:pt x="4617" y="2658"/>
                </a:lnTo>
                <a:lnTo>
                  <a:pt x="4617" y="2184"/>
                </a:lnTo>
                <a:close/>
                <a:moveTo>
                  <a:pt x="4617" y="2871"/>
                </a:moveTo>
                <a:lnTo>
                  <a:pt x="5027" y="3108"/>
                </a:lnTo>
                <a:lnTo>
                  <a:pt x="4617" y="3344"/>
                </a:lnTo>
                <a:lnTo>
                  <a:pt x="4617" y="2871"/>
                </a:lnTo>
                <a:close/>
                <a:moveTo>
                  <a:pt x="4617" y="3556"/>
                </a:moveTo>
                <a:lnTo>
                  <a:pt x="5027" y="3792"/>
                </a:lnTo>
                <a:lnTo>
                  <a:pt x="4617" y="4030"/>
                </a:lnTo>
                <a:lnTo>
                  <a:pt x="4617" y="3556"/>
                </a:lnTo>
                <a:close/>
                <a:moveTo>
                  <a:pt x="4617" y="4243"/>
                </a:moveTo>
                <a:lnTo>
                  <a:pt x="5027" y="4480"/>
                </a:lnTo>
                <a:lnTo>
                  <a:pt x="4617" y="4716"/>
                </a:lnTo>
                <a:lnTo>
                  <a:pt x="4617" y="4243"/>
                </a:lnTo>
                <a:close/>
                <a:moveTo>
                  <a:pt x="4617" y="4929"/>
                </a:moveTo>
                <a:lnTo>
                  <a:pt x="5027" y="5165"/>
                </a:lnTo>
                <a:lnTo>
                  <a:pt x="4617" y="5403"/>
                </a:lnTo>
                <a:lnTo>
                  <a:pt x="4617" y="4929"/>
                </a:lnTo>
                <a:close/>
                <a:moveTo>
                  <a:pt x="4617" y="5616"/>
                </a:moveTo>
                <a:lnTo>
                  <a:pt x="5027" y="5853"/>
                </a:lnTo>
                <a:lnTo>
                  <a:pt x="4617" y="6089"/>
                </a:lnTo>
                <a:lnTo>
                  <a:pt x="4617" y="5616"/>
                </a:lnTo>
                <a:close/>
                <a:moveTo>
                  <a:pt x="4617" y="6301"/>
                </a:moveTo>
                <a:lnTo>
                  <a:pt x="5027" y="6539"/>
                </a:lnTo>
                <a:lnTo>
                  <a:pt x="4617" y="6775"/>
                </a:lnTo>
                <a:lnTo>
                  <a:pt x="4617" y="6301"/>
                </a:lnTo>
                <a:close/>
                <a:moveTo>
                  <a:pt x="4617" y="6988"/>
                </a:moveTo>
                <a:lnTo>
                  <a:pt x="5027" y="7225"/>
                </a:lnTo>
                <a:lnTo>
                  <a:pt x="4617" y="7461"/>
                </a:lnTo>
                <a:lnTo>
                  <a:pt x="4617" y="6988"/>
                </a:lnTo>
                <a:close/>
                <a:moveTo>
                  <a:pt x="4617" y="7673"/>
                </a:moveTo>
                <a:lnTo>
                  <a:pt x="5027" y="7911"/>
                </a:lnTo>
                <a:lnTo>
                  <a:pt x="4617" y="8147"/>
                </a:lnTo>
                <a:lnTo>
                  <a:pt x="4617" y="7673"/>
                </a:lnTo>
                <a:close/>
                <a:moveTo>
                  <a:pt x="4617" y="8360"/>
                </a:moveTo>
                <a:lnTo>
                  <a:pt x="5027" y="8597"/>
                </a:lnTo>
                <a:lnTo>
                  <a:pt x="4617" y="8833"/>
                </a:lnTo>
                <a:lnTo>
                  <a:pt x="4617" y="8360"/>
                </a:lnTo>
                <a:close/>
                <a:moveTo>
                  <a:pt x="3958" y="500"/>
                </a:moveTo>
                <a:lnTo>
                  <a:pt x="4313" y="706"/>
                </a:lnTo>
                <a:lnTo>
                  <a:pt x="3958" y="910"/>
                </a:lnTo>
                <a:lnTo>
                  <a:pt x="3958" y="500"/>
                </a:lnTo>
                <a:close/>
                <a:moveTo>
                  <a:pt x="3958" y="1187"/>
                </a:moveTo>
                <a:lnTo>
                  <a:pt x="4313" y="1392"/>
                </a:lnTo>
                <a:lnTo>
                  <a:pt x="3958" y="1596"/>
                </a:lnTo>
                <a:lnTo>
                  <a:pt x="3958" y="1187"/>
                </a:lnTo>
                <a:close/>
                <a:moveTo>
                  <a:pt x="3958" y="1874"/>
                </a:moveTo>
                <a:lnTo>
                  <a:pt x="4313" y="2079"/>
                </a:lnTo>
                <a:lnTo>
                  <a:pt x="3958" y="2283"/>
                </a:lnTo>
                <a:lnTo>
                  <a:pt x="3958" y="1874"/>
                </a:lnTo>
                <a:close/>
                <a:moveTo>
                  <a:pt x="3958" y="2560"/>
                </a:moveTo>
                <a:lnTo>
                  <a:pt x="4313" y="2765"/>
                </a:lnTo>
                <a:lnTo>
                  <a:pt x="3958" y="2969"/>
                </a:lnTo>
                <a:lnTo>
                  <a:pt x="3958" y="2560"/>
                </a:lnTo>
                <a:close/>
                <a:moveTo>
                  <a:pt x="3958" y="3246"/>
                </a:moveTo>
                <a:lnTo>
                  <a:pt x="4313" y="3451"/>
                </a:lnTo>
                <a:lnTo>
                  <a:pt x="3958" y="3655"/>
                </a:lnTo>
                <a:lnTo>
                  <a:pt x="3958" y="3246"/>
                </a:lnTo>
                <a:close/>
                <a:moveTo>
                  <a:pt x="3958" y="3932"/>
                </a:moveTo>
                <a:lnTo>
                  <a:pt x="4313" y="4137"/>
                </a:lnTo>
                <a:lnTo>
                  <a:pt x="3958" y="4341"/>
                </a:lnTo>
                <a:lnTo>
                  <a:pt x="3958" y="3932"/>
                </a:lnTo>
                <a:close/>
                <a:moveTo>
                  <a:pt x="3958" y="4619"/>
                </a:moveTo>
                <a:lnTo>
                  <a:pt x="4313" y="4824"/>
                </a:lnTo>
                <a:lnTo>
                  <a:pt x="3958" y="5028"/>
                </a:lnTo>
                <a:lnTo>
                  <a:pt x="3958" y="4619"/>
                </a:lnTo>
                <a:close/>
                <a:moveTo>
                  <a:pt x="3958" y="5304"/>
                </a:moveTo>
                <a:lnTo>
                  <a:pt x="4313" y="5509"/>
                </a:lnTo>
                <a:lnTo>
                  <a:pt x="3958" y="5713"/>
                </a:lnTo>
                <a:lnTo>
                  <a:pt x="3958" y="5304"/>
                </a:lnTo>
                <a:close/>
                <a:moveTo>
                  <a:pt x="3958" y="5991"/>
                </a:moveTo>
                <a:lnTo>
                  <a:pt x="4313" y="6196"/>
                </a:lnTo>
                <a:lnTo>
                  <a:pt x="3958" y="6400"/>
                </a:lnTo>
                <a:lnTo>
                  <a:pt x="3958" y="5991"/>
                </a:lnTo>
                <a:close/>
                <a:moveTo>
                  <a:pt x="3958" y="6676"/>
                </a:moveTo>
                <a:lnTo>
                  <a:pt x="4313" y="6881"/>
                </a:lnTo>
                <a:lnTo>
                  <a:pt x="3958" y="7085"/>
                </a:lnTo>
                <a:lnTo>
                  <a:pt x="3958" y="6676"/>
                </a:lnTo>
                <a:close/>
                <a:moveTo>
                  <a:pt x="3958" y="7363"/>
                </a:moveTo>
                <a:lnTo>
                  <a:pt x="4313" y="7568"/>
                </a:lnTo>
                <a:lnTo>
                  <a:pt x="3958" y="7772"/>
                </a:lnTo>
                <a:lnTo>
                  <a:pt x="3958" y="7363"/>
                </a:lnTo>
                <a:close/>
                <a:moveTo>
                  <a:pt x="3958" y="8049"/>
                </a:moveTo>
                <a:lnTo>
                  <a:pt x="4313" y="8254"/>
                </a:lnTo>
                <a:lnTo>
                  <a:pt x="3958" y="8458"/>
                </a:lnTo>
                <a:lnTo>
                  <a:pt x="3958" y="8049"/>
                </a:lnTo>
                <a:close/>
                <a:moveTo>
                  <a:pt x="3958" y="8736"/>
                </a:moveTo>
                <a:lnTo>
                  <a:pt x="4313" y="8940"/>
                </a:lnTo>
                <a:lnTo>
                  <a:pt x="3991" y="9125"/>
                </a:lnTo>
                <a:lnTo>
                  <a:pt x="3958" y="9125"/>
                </a:lnTo>
                <a:lnTo>
                  <a:pt x="3958" y="8736"/>
                </a:lnTo>
                <a:close/>
                <a:moveTo>
                  <a:pt x="3298" y="189"/>
                </a:moveTo>
                <a:lnTo>
                  <a:pt x="3598" y="363"/>
                </a:lnTo>
                <a:lnTo>
                  <a:pt x="3298" y="537"/>
                </a:lnTo>
                <a:lnTo>
                  <a:pt x="3298" y="189"/>
                </a:lnTo>
                <a:close/>
                <a:moveTo>
                  <a:pt x="3298" y="876"/>
                </a:moveTo>
                <a:lnTo>
                  <a:pt x="3598" y="1048"/>
                </a:lnTo>
                <a:lnTo>
                  <a:pt x="3298" y="1222"/>
                </a:lnTo>
                <a:lnTo>
                  <a:pt x="3298" y="876"/>
                </a:lnTo>
                <a:close/>
                <a:moveTo>
                  <a:pt x="3298" y="1561"/>
                </a:moveTo>
                <a:lnTo>
                  <a:pt x="3598" y="1735"/>
                </a:lnTo>
                <a:lnTo>
                  <a:pt x="3298" y="1909"/>
                </a:lnTo>
                <a:lnTo>
                  <a:pt x="3298" y="1561"/>
                </a:lnTo>
                <a:close/>
                <a:moveTo>
                  <a:pt x="3298" y="2248"/>
                </a:moveTo>
                <a:lnTo>
                  <a:pt x="3598" y="2420"/>
                </a:lnTo>
                <a:lnTo>
                  <a:pt x="3298" y="2594"/>
                </a:lnTo>
                <a:lnTo>
                  <a:pt x="3298" y="2248"/>
                </a:lnTo>
                <a:close/>
                <a:moveTo>
                  <a:pt x="3298" y="2934"/>
                </a:moveTo>
                <a:lnTo>
                  <a:pt x="3598" y="3108"/>
                </a:lnTo>
                <a:lnTo>
                  <a:pt x="3298" y="3282"/>
                </a:lnTo>
                <a:lnTo>
                  <a:pt x="3298" y="2934"/>
                </a:lnTo>
                <a:close/>
                <a:moveTo>
                  <a:pt x="3298" y="3620"/>
                </a:moveTo>
                <a:lnTo>
                  <a:pt x="3598" y="3792"/>
                </a:lnTo>
                <a:lnTo>
                  <a:pt x="3298" y="3966"/>
                </a:lnTo>
                <a:lnTo>
                  <a:pt x="3298" y="3620"/>
                </a:lnTo>
                <a:close/>
                <a:moveTo>
                  <a:pt x="3298" y="4306"/>
                </a:moveTo>
                <a:lnTo>
                  <a:pt x="3598" y="4480"/>
                </a:lnTo>
                <a:lnTo>
                  <a:pt x="3298" y="4654"/>
                </a:lnTo>
                <a:lnTo>
                  <a:pt x="3298" y="4306"/>
                </a:lnTo>
                <a:close/>
                <a:moveTo>
                  <a:pt x="3298" y="4993"/>
                </a:moveTo>
                <a:lnTo>
                  <a:pt x="3598" y="5165"/>
                </a:lnTo>
                <a:lnTo>
                  <a:pt x="3298" y="5339"/>
                </a:lnTo>
                <a:lnTo>
                  <a:pt x="3298" y="4993"/>
                </a:lnTo>
                <a:close/>
                <a:moveTo>
                  <a:pt x="3298" y="5678"/>
                </a:moveTo>
                <a:lnTo>
                  <a:pt x="3598" y="5852"/>
                </a:lnTo>
                <a:lnTo>
                  <a:pt x="3298" y="6026"/>
                </a:lnTo>
                <a:lnTo>
                  <a:pt x="3298" y="5678"/>
                </a:lnTo>
                <a:close/>
                <a:moveTo>
                  <a:pt x="3298" y="6365"/>
                </a:moveTo>
                <a:lnTo>
                  <a:pt x="3598" y="6539"/>
                </a:lnTo>
                <a:lnTo>
                  <a:pt x="3298" y="6711"/>
                </a:lnTo>
                <a:lnTo>
                  <a:pt x="3298" y="6365"/>
                </a:lnTo>
                <a:close/>
                <a:moveTo>
                  <a:pt x="3298" y="7050"/>
                </a:moveTo>
                <a:lnTo>
                  <a:pt x="3598" y="7224"/>
                </a:lnTo>
                <a:lnTo>
                  <a:pt x="3298" y="7398"/>
                </a:lnTo>
                <a:lnTo>
                  <a:pt x="3298" y="7050"/>
                </a:lnTo>
                <a:close/>
                <a:moveTo>
                  <a:pt x="3298" y="7737"/>
                </a:moveTo>
                <a:lnTo>
                  <a:pt x="3598" y="7911"/>
                </a:lnTo>
                <a:lnTo>
                  <a:pt x="3298" y="8085"/>
                </a:lnTo>
                <a:lnTo>
                  <a:pt x="3298" y="7737"/>
                </a:lnTo>
                <a:close/>
                <a:moveTo>
                  <a:pt x="3298" y="8423"/>
                </a:moveTo>
                <a:lnTo>
                  <a:pt x="3598" y="8597"/>
                </a:lnTo>
                <a:lnTo>
                  <a:pt x="3298" y="8771"/>
                </a:lnTo>
                <a:lnTo>
                  <a:pt x="3298" y="8423"/>
                </a:lnTo>
                <a:close/>
                <a:moveTo>
                  <a:pt x="2639" y="563"/>
                </a:moveTo>
                <a:lnTo>
                  <a:pt x="2885" y="706"/>
                </a:lnTo>
                <a:lnTo>
                  <a:pt x="2639" y="848"/>
                </a:lnTo>
                <a:lnTo>
                  <a:pt x="2639" y="563"/>
                </a:lnTo>
                <a:close/>
                <a:moveTo>
                  <a:pt x="2639" y="1250"/>
                </a:moveTo>
                <a:lnTo>
                  <a:pt x="2885" y="1392"/>
                </a:lnTo>
                <a:lnTo>
                  <a:pt x="2639" y="1535"/>
                </a:lnTo>
                <a:lnTo>
                  <a:pt x="2639" y="1250"/>
                </a:lnTo>
                <a:close/>
                <a:moveTo>
                  <a:pt x="2639" y="1935"/>
                </a:moveTo>
                <a:lnTo>
                  <a:pt x="2885" y="2078"/>
                </a:lnTo>
                <a:lnTo>
                  <a:pt x="2639" y="2220"/>
                </a:lnTo>
                <a:lnTo>
                  <a:pt x="2639" y="1935"/>
                </a:lnTo>
                <a:close/>
                <a:moveTo>
                  <a:pt x="2639" y="2622"/>
                </a:moveTo>
                <a:lnTo>
                  <a:pt x="2885" y="2764"/>
                </a:lnTo>
                <a:lnTo>
                  <a:pt x="2639" y="2907"/>
                </a:lnTo>
                <a:lnTo>
                  <a:pt x="2639" y="2622"/>
                </a:lnTo>
                <a:close/>
                <a:moveTo>
                  <a:pt x="2639" y="3308"/>
                </a:moveTo>
                <a:lnTo>
                  <a:pt x="2885" y="3451"/>
                </a:lnTo>
                <a:lnTo>
                  <a:pt x="2639" y="3593"/>
                </a:lnTo>
                <a:lnTo>
                  <a:pt x="2639" y="3308"/>
                </a:lnTo>
                <a:close/>
                <a:moveTo>
                  <a:pt x="2639" y="3994"/>
                </a:moveTo>
                <a:lnTo>
                  <a:pt x="2885" y="4136"/>
                </a:lnTo>
                <a:lnTo>
                  <a:pt x="2639" y="4279"/>
                </a:lnTo>
                <a:lnTo>
                  <a:pt x="2639" y="3994"/>
                </a:lnTo>
                <a:close/>
                <a:moveTo>
                  <a:pt x="2639" y="4680"/>
                </a:moveTo>
                <a:lnTo>
                  <a:pt x="2885" y="4823"/>
                </a:lnTo>
                <a:lnTo>
                  <a:pt x="2639" y="4965"/>
                </a:lnTo>
                <a:lnTo>
                  <a:pt x="2639" y="4680"/>
                </a:lnTo>
                <a:close/>
                <a:moveTo>
                  <a:pt x="2639" y="5367"/>
                </a:moveTo>
                <a:lnTo>
                  <a:pt x="2885" y="5509"/>
                </a:lnTo>
                <a:lnTo>
                  <a:pt x="2639" y="5652"/>
                </a:lnTo>
                <a:lnTo>
                  <a:pt x="2639" y="5367"/>
                </a:lnTo>
                <a:close/>
                <a:moveTo>
                  <a:pt x="2639" y="6052"/>
                </a:moveTo>
                <a:lnTo>
                  <a:pt x="2885" y="6195"/>
                </a:lnTo>
                <a:lnTo>
                  <a:pt x="2639" y="6337"/>
                </a:lnTo>
                <a:lnTo>
                  <a:pt x="2639" y="6052"/>
                </a:lnTo>
                <a:close/>
                <a:moveTo>
                  <a:pt x="2639" y="6739"/>
                </a:moveTo>
                <a:lnTo>
                  <a:pt x="2885" y="6881"/>
                </a:lnTo>
                <a:lnTo>
                  <a:pt x="2639" y="7024"/>
                </a:lnTo>
                <a:lnTo>
                  <a:pt x="2639" y="6739"/>
                </a:lnTo>
                <a:close/>
                <a:moveTo>
                  <a:pt x="2639" y="7424"/>
                </a:moveTo>
                <a:lnTo>
                  <a:pt x="2885" y="7567"/>
                </a:lnTo>
                <a:lnTo>
                  <a:pt x="2639" y="7709"/>
                </a:lnTo>
                <a:lnTo>
                  <a:pt x="2639" y="7424"/>
                </a:lnTo>
                <a:close/>
                <a:moveTo>
                  <a:pt x="2639" y="8111"/>
                </a:moveTo>
                <a:lnTo>
                  <a:pt x="2885" y="8253"/>
                </a:lnTo>
                <a:lnTo>
                  <a:pt x="2639" y="8396"/>
                </a:lnTo>
                <a:lnTo>
                  <a:pt x="2639" y="8111"/>
                </a:lnTo>
                <a:close/>
                <a:moveTo>
                  <a:pt x="2639" y="8797"/>
                </a:moveTo>
                <a:lnTo>
                  <a:pt x="2885" y="8940"/>
                </a:lnTo>
                <a:lnTo>
                  <a:pt x="2639" y="9082"/>
                </a:lnTo>
                <a:lnTo>
                  <a:pt x="2639" y="8797"/>
                </a:lnTo>
                <a:close/>
                <a:moveTo>
                  <a:pt x="1979" y="250"/>
                </a:moveTo>
                <a:lnTo>
                  <a:pt x="2174" y="363"/>
                </a:lnTo>
                <a:lnTo>
                  <a:pt x="1979" y="475"/>
                </a:lnTo>
                <a:lnTo>
                  <a:pt x="1979" y="250"/>
                </a:lnTo>
                <a:close/>
                <a:moveTo>
                  <a:pt x="1979" y="936"/>
                </a:moveTo>
                <a:lnTo>
                  <a:pt x="2174" y="1049"/>
                </a:lnTo>
                <a:lnTo>
                  <a:pt x="1979" y="1163"/>
                </a:lnTo>
                <a:lnTo>
                  <a:pt x="1979" y="936"/>
                </a:lnTo>
                <a:close/>
                <a:moveTo>
                  <a:pt x="1979" y="1622"/>
                </a:moveTo>
                <a:lnTo>
                  <a:pt x="2174" y="1735"/>
                </a:lnTo>
                <a:lnTo>
                  <a:pt x="1979" y="1847"/>
                </a:lnTo>
                <a:lnTo>
                  <a:pt x="1979" y="1622"/>
                </a:lnTo>
                <a:close/>
                <a:moveTo>
                  <a:pt x="1979" y="2308"/>
                </a:moveTo>
                <a:lnTo>
                  <a:pt x="2174" y="2421"/>
                </a:lnTo>
                <a:lnTo>
                  <a:pt x="1979" y="2535"/>
                </a:lnTo>
                <a:lnTo>
                  <a:pt x="1979" y="2308"/>
                </a:lnTo>
                <a:close/>
                <a:moveTo>
                  <a:pt x="1979" y="2995"/>
                </a:moveTo>
                <a:lnTo>
                  <a:pt x="2174" y="3108"/>
                </a:lnTo>
                <a:lnTo>
                  <a:pt x="1979" y="3220"/>
                </a:lnTo>
                <a:lnTo>
                  <a:pt x="1979" y="2995"/>
                </a:lnTo>
                <a:close/>
                <a:moveTo>
                  <a:pt x="1979" y="3680"/>
                </a:moveTo>
                <a:lnTo>
                  <a:pt x="2174" y="3793"/>
                </a:lnTo>
                <a:lnTo>
                  <a:pt x="1979" y="3907"/>
                </a:lnTo>
                <a:lnTo>
                  <a:pt x="1979" y="3680"/>
                </a:lnTo>
                <a:close/>
                <a:moveTo>
                  <a:pt x="1979" y="4367"/>
                </a:moveTo>
                <a:lnTo>
                  <a:pt x="2174" y="4480"/>
                </a:lnTo>
                <a:lnTo>
                  <a:pt x="1979" y="4592"/>
                </a:lnTo>
                <a:lnTo>
                  <a:pt x="1979" y="4367"/>
                </a:lnTo>
                <a:close/>
                <a:moveTo>
                  <a:pt x="1979" y="5052"/>
                </a:moveTo>
                <a:lnTo>
                  <a:pt x="2174" y="5165"/>
                </a:lnTo>
                <a:lnTo>
                  <a:pt x="1979" y="5279"/>
                </a:lnTo>
                <a:lnTo>
                  <a:pt x="1979" y="5052"/>
                </a:lnTo>
                <a:close/>
                <a:moveTo>
                  <a:pt x="1979" y="5739"/>
                </a:moveTo>
                <a:lnTo>
                  <a:pt x="2174" y="5852"/>
                </a:lnTo>
                <a:lnTo>
                  <a:pt x="1979" y="5964"/>
                </a:lnTo>
                <a:lnTo>
                  <a:pt x="1979" y="5739"/>
                </a:lnTo>
                <a:close/>
                <a:moveTo>
                  <a:pt x="1979" y="6425"/>
                </a:moveTo>
                <a:lnTo>
                  <a:pt x="2174" y="6539"/>
                </a:lnTo>
                <a:lnTo>
                  <a:pt x="1979" y="6652"/>
                </a:lnTo>
                <a:lnTo>
                  <a:pt x="1979" y="6425"/>
                </a:lnTo>
                <a:close/>
                <a:moveTo>
                  <a:pt x="1979" y="7112"/>
                </a:moveTo>
                <a:lnTo>
                  <a:pt x="2174" y="7225"/>
                </a:lnTo>
                <a:lnTo>
                  <a:pt x="1979" y="7337"/>
                </a:lnTo>
                <a:lnTo>
                  <a:pt x="1979" y="7112"/>
                </a:lnTo>
                <a:close/>
                <a:moveTo>
                  <a:pt x="1979" y="7797"/>
                </a:moveTo>
                <a:lnTo>
                  <a:pt x="2174" y="7911"/>
                </a:lnTo>
                <a:lnTo>
                  <a:pt x="1979" y="8024"/>
                </a:lnTo>
                <a:lnTo>
                  <a:pt x="1979" y="7797"/>
                </a:lnTo>
                <a:close/>
                <a:moveTo>
                  <a:pt x="1979" y="8484"/>
                </a:moveTo>
                <a:lnTo>
                  <a:pt x="2174" y="8597"/>
                </a:lnTo>
                <a:lnTo>
                  <a:pt x="1979" y="8709"/>
                </a:lnTo>
                <a:lnTo>
                  <a:pt x="1979" y="8484"/>
                </a:lnTo>
                <a:close/>
                <a:moveTo>
                  <a:pt x="1319" y="624"/>
                </a:moveTo>
                <a:lnTo>
                  <a:pt x="1462" y="706"/>
                </a:lnTo>
                <a:lnTo>
                  <a:pt x="1319" y="788"/>
                </a:lnTo>
                <a:lnTo>
                  <a:pt x="1319" y="624"/>
                </a:lnTo>
                <a:close/>
                <a:moveTo>
                  <a:pt x="1319" y="1310"/>
                </a:moveTo>
                <a:lnTo>
                  <a:pt x="1462" y="1392"/>
                </a:lnTo>
                <a:lnTo>
                  <a:pt x="1319" y="1474"/>
                </a:lnTo>
                <a:lnTo>
                  <a:pt x="1319" y="1310"/>
                </a:lnTo>
                <a:close/>
                <a:moveTo>
                  <a:pt x="1319" y="1996"/>
                </a:moveTo>
                <a:lnTo>
                  <a:pt x="1462" y="2078"/>
                </a:lnTo>
                <a:lnTo>
                  <a:pt x="1319" y="2160"/>
                </a:lnTo>
                <a:lnTo>
                  <a:pt x="1319" y="1996"/>
                </a:lnTo>
                <a:close/>
                <a:moveTo>
                  <a:pt x="1319" y="2682"/>
                </a:moveTo>
                <a:lnTo>
                  <a:pt x="1462" y="2764"/>
                </a:lnTo>
                <a:lnTo>
                  <a:pt x="1319" y="2846"/>
                </a:lnTo>
                <a:lnTo>
                  <a:pt x="1319" y="2682"/>
                </a:lnTo>
                <a:close/>
                <a:moveTo>
                  <a:pt x="1319" y="3369"/>
                </a:moveTo>
                <a:lnTo>
                  <a:pt x="1462" y="3451"/>
                </a:lnTo>
                <a:lnTo>
                  <a:pt x="1319" y="3533"/>
                </a:lnTo>
                <a:lnTo>
                  <a:pt x="1319" y="3369"/>
                </a:lnTo>
                <a:close/>
                <a:moveTo>
                  <a:pt x="1319" y="4054"/>
                </a:moveTo>
                <a:lnTo>
                  <a:pt x="1462" y="4136"/>
                </a:lnTo>
                <a:lnTo>
                  <a:pt x="1319" y="4218"/>
                </a:lnTo>
                <a:lnTo>
                  <a:pt x="1319" y="4054"/>
                </a:lnTo>
                <a:close/>
                <a:moveTo>
                  <a:pt x="1319" y="4741"/>
                </a:moveTo>
                <a:lnTo>
                  <a:pt x="1462" y="4823"/>
                </a:lnTo>
                <a:lnTo>
                  <a:pt x="1319" y="4905"/>
                </a:lnTo>
                <a:lnTo>
                  <a:pt x="1319" y="4741"/>
                </a:lnTo>
                <a:close/>
                <a:moveTo>
                  <a:pt x="1319" y="5427"/>
                </a:moveTo>
                <a:lnTo>
                  <a:pt x="1462" y="5509"/>
                </a:lnTo>
                <a:lnTo>
                  <a:pt x="1319" y="5591"/>
                </a:lnTo>
                <a:lnTo>
                  <a:pt x="1319" y="5427"/>
                </a:lnTo>
                <a:close/>
                <a:moveTo>
                  <a:pt x="1319" y="6113"/>
                </a:moveTo>
                <a:lnTo>
                  <a:pt x="1462" y="6195"/>
                </a:lnTo>
                <a:lnTo>
                  <a:pt x="1319" y="6277"/>
                </a:lnTo>
                <a:lnTo>
                  <a:pt x="1319" y="6113"/>
                </a:lnTo>
                <a:close/>
                <a:moveTo>
                  <a:pt x="1319" y="6799"/>
                </a:moveTo>
                <a:lnTo>
                  <a:pt x="1462" y="6881"/>
                </a:lnTo>
                <a:lnTo>
                  <a:pt x="1319" y="6963"/>
                </a:lnTo>
                <a:lnTo>
                  <a:pt x="1319" y="6799"/>
                </a:lnTo>
                <a:close/>
                <a:moveTo>
                  <a:pt x="1319" y="7486"/>
                </a:moveTo>
                <a:lnTo>
                  <a:pt x="1462" y="7568"/>
                </a:lnTo>
                <a:lnTo>
                  <a:pt x="1319" y="7650"/>
                </a:lnTo>
                <a:lnTo>
                  <a:pt x="1319" y="7486"/>
                </a:lnTo>
                <a:close/>
                <a:moveTo>
                  <a:pt x="1319" y="8171"/>
                </a:moveTo>
                <a:lnTo>
                  <a:pt x="1462" y="8253"/>
                </a:lnTo>
                <a:lnTo>
                  <a:pt x="1319" y="8335"/>
                </a:lnTo>
                <a:lnTo>
                  <a:pt x="1319" y="8171"/>
                </a:lnTo>
                <a:close/>
                <a:moveTo>
                  <a:pt x="1319" y="8858"/>
                </a:moveTo>
                <a:lnTo>
                  <a:pt x="1462" y="8940"/>
                </a:lnTo>
                <a:lnTo>
                  <a:pt x="1319" y="9022"/>
                </a:lnTo>
                <a:lnTo>
                  <a:pt x="1319" y="8858"/>
                </a:lnTo>
                <a:close/>
                <a:moveTo>
                  <a:pt x="660" y="311"/>
                </a:moveTo>
                <a:lnTo>
                  <a:pt x="749" y="363"/>
                </a:lnTo>
                <a:lnTo>
                  <a:pt x="660" y="414"/>
                </a:lnTo>
                <a:lnTo>
                  <a:pt x="660" y="311"/>
                </a:lnTo>
                <a:close/>
                <a:moveTo>
                  <a:pt x="660" y="998"/>
                </a:moveTo>
                <a:lnTo>
                  <a:pt x="749" y="1048"/>
                </a:lnTo>
                <a:lnTo>
                  <a:pt x="660" y="1099"/>
                </a:lnTo>
                <a:lnTo>
                  <a:pt x="660" y="998"/>
                </a:lnTo>
                <a:close/>
                <a:moveTo>
                  <a:pt x="660" y="1684"/>
                </a:moveTo>
                <a:lnTo>
                  <a:pt x="749" y="1736"/>
                </a:lnTo>
                <a:lnTo>
                  <a:pt x="660" y="1787"/>
                </a:lnTo>
                <a:lnTo>
                  <a:pt x="660" y="1684"/>
                </a:lnTo>
                <a:close/>
                <a:moveTo>
                  <a:pt x="660" y="2370"/>
                </a:moveTo>
                <a:lnTo>
                  <a:pt x="749" y="2420"/>
                </a:lnTo>
                <a:lnTo>
                  <a:pt x="660" y="2471"/>
                </a:lnTo>
                <a:lnTo>
                  <a:pt x="660" y="2370"/>
                </a:lnTo>
                <a:close/>
                <a:moveTo>
                  <a:pt x="660" y="3056"/>
                </a:moveTo>
                <a:lnTo>
                  <a:pt x="749" y="3108"/>
                </a:lnTo>
                <a:lnTo>
                  <a:pt x="660" y="3159"/>
                </a:lnTo>
                <a:lnTo>
                  <a:pt x="660" y="3056"/>
                </a:lnTo>
                <a:close/>
                <a:moveTo>
                  <a:pt x="660" y="3743"/>
                </a:moveTo>
                <a:lnTo>
                  <a:pt x="749" y="3793"/>
                </a:lnTo>
                <a:lnTo>
                  <a:pt x="660" y="3844"/>
                </a:lnTo>
                <a:lnTo>
                  <a:pt x="660" y="3743"/>
                </a:lnTo>
                <a:close/>
                <a:moveTo>
                  <a:pt x="660" y="4428"/>
                </a:moveTo>
                <a:lnTo>
                  <a:pt x="749" y="4480"/>
                </a:lnTo>
                <a:lnTo>
                  <a:pt x="660" y="4531"/>
                </a:lnTo>
                <a:lnTo>
                  <a:pt x="660" y="4428"/>
                </a:lnTo>
                <a:close/>
                <a:moveTo>
                  <a:pt x="660" y="5115"/>
                </a:moveTo>
                <a:lnTo>
                  <a:pt x="749" y="5165"/>
                </a:lnTo>
                <a:lnTo>
                  <a:pt x="660" y="5216"/>
                </a:lnTo>
                <a:lnTo>
                  <a:pt x="660" y="5115"/>
                </a:lnTo>
                <a:close/>
                <a:moveTo>
                  <a:pt x="660" y="5801"/>
                </a:moveTo>
                <a:lnTo>
                  <a:pt x="749" y="5853"/>
                </a:lnTo>
                <a:lnTo>
                  <a:pt x="660" y="5904"/>
                </a:lnTo>
                <a:lnTo>
                  <a:pt x="660" y="5801"/>
                </a:lnTo>
                <a:close/>
                <a:moveTo>
                  <a:pt x="660" y="6487"/>
                </a:moveTo>
                <a:lnTo>
                  <a:pt x="749" y="6538"/>
                </a:lnTo>
                <a:lnTo>
                  <a:pt x="660" y="6588"/>
                </a:lnTo>
                <a:lnTo>
                  <a:pt x="660" y="6487"/>
                </a:lnTo>
                <a:close/>
                <a:moveTo>
                  <a:pt x="660" y="7173"/>
                </a:moveTo>
                <a:lnTo>
                  <a:pt x="749" y="7225"/>
                </a:lnTo>
                <a:lnTo>
                  <a:pt x="660" y="7276"/>
                </a:lnTo>
                <a:lnTo>
                  <a:pt x="660" y="7173"/>
                </a:lnTo>
                <a:close/>
                <a:moveTo>
                  <a:pt x="660" y="7860"/>
                </a:moveTo>
                <a:lnTo>
                  <a:pt x="749" y="7911"/>
                </a:lnTo>
                <a:lnTo>
                  <a:pt x="660" y="7961"/>
                </a:lnTo>
                <a:lnTo>
                  <a:pt x="660" y="7860"/>
                </a:lnTo>
                <a:close/>
                <a:moveTo>
                  <a:pt x="660" y="8545"/>
                </a:moveTo>
                <a:lnTo>
                  <a:pt x="749" y="8597"/>
                </a:lnTo>
                <a:lnTo>
                  <a:pt x="660" y="8648"/>
                </a:lnTo>
                <a:lnTo>
                  <a:pt x="660" y="8545"/>
                </a:lnTo>
                <a:close/>
                <a:moveTo>
                  <a:pt x="0" y="0"/>
                </a:moveTo>
                <a:lnTo>
                  <a:pt x="35" y="19"/>
                </a:lnTo>
                <a:lnTo>
                  <a:pt x="0" y="40"/>
                </a:lnTo>
                <a:lnTo>
                  <a:pt x="0" y="0"/>
                </a:lnTo>
                <a:close/>
                <a:moveTo>
                  <a:pt x="0" y="685"/>
                </a:moveTo>
                <a:lnTo>
                  <a:pt x="35" y="706"/>
                </a:lnTo>
                <a:lnTo>
                  <a:pt x="0" y="725"/>
                </a:lnTo>
                <a:lnTo>
                  <a:pt x="0" y="685"/>
                </a:lnTo>
                <a:close/>
                <a:moveTo>
                  <a:pt x="0" y="1372"/>
                </a:moveTo>
                <a:lnTo>
                  <a:pt x="35" y="1391"/>
                </a:lnTo>
                <a:lnTo>
                  <a:pt x="0" y="1412"/>
                </a:lnTo>
                <a:lnTo>
                  <a:pt x="0" y="1372"/>
                </a:lnTo>
                <a:close/>
                <a:moveTo>
                  <a:pt x="0" y="2058"/>
                </a:moveTo>
                <a:lnTo>
                  <a:pt x="35" y="2079"/>
                </a:lnTo>
                <a:lnTo>
                  <a:pt x="0" y="2098"/>
                </a:lnTo>
                <a:lnTo>
                  <a:pt x="0" y="2058"/>
                </a:lnTo>
                <a:close/>
                <a:moveTo>
                  <a:pt x="0" y="2744"/>
                </a:moveTo>
                <a:lnTo>
                  <a:pt x="35" y="2763"/>
                </a:lnTo>
                <a:lnTo>
                  <a:pt x="0" y="2784"/>
                </a:lnTo>
                <a:lnTo>
                  <a:pt x="0" y="2744"/>
                </a:lnTo>
                <a:close/>
                <a:moveTo>
                  <a:pt x="0" y="3430"/>
                </a:moveTo>
                <a:lnTo>
                  <a:pt x="35" y="3451"/>
                </a:lnTo>
                <a:lnTo>
                  <a:pt x="0" y="3470"/>
                </a:lnTo>
                <a:lnTo>
                  <a:pt x="0" y="3430"/>
                </a:lnTo>
                <a:close/>
                <a:moveTo>
                  <a:pt x="0" y="4117"/>
                </a:moveTo>
                <a:lnTo>
                  <a:pt x="35" y="4136"/>
                </a:lnTo>
                <a:lnTo>
                  <a:pt x="0" y="4157"/>
                </a:lnTo>
                <a:lnTo>
                  <a:pt x="0" y="4117"/>
                </a:lnTo>
                <a:close/>
                <a:moveTo>
                  <a:pt x="0" y="4802"/>
                </a:moveTo>
                <a:lnTo>
                  <a:pt x="35" y="4823"/>
                </a:lnTo>
                <a:lnTo>
                  <a:pt x="0" y="4842"/>
                </a:lnTo>
                <a:lnTo>
                  <a:pt x="0" y="4802"/>
                </a:lnTo>
                <a:close/>
                <a:moveTo>
                  <a:pt x="0" y="5489"/>
                </a:moveTo>
                <a:lnTo>
                  <a:pt x="35" y="5508"/>
                </a:lnTo>
                <a:lnTo>
                  <a:pt x="0" y="5529"/>
                </a:lnTo>
                <a:lnTo>
                  <a:pt x="0" y="5489"/>
                </a:lnTo>
                <a:close/>
                <a:moveTo>
                  <a:pt x="0" y="6175"/>
                </a:moveTo>
                <a:lnTo>
                  <a:pt x="35" y="6196"/>
                </a:lnTo>
                <a:lnTo>
                  <a:pt x="0" y="6215"/>
                </a:lnTo>
                <a:lnTo>
                  <a:pt x="0" y="6175"/>
                </a:lnTo>
                <a:close/>
                <a:moveTo>
                  <a:pt x="0" y="6861"/>
                </a:moveTo>
                <a:lnTo>
                  <a:pt x="35" y="6880"/>
                </a:lnTo>
                <a:lnTo>
                  <a:pt x="0" y="6901"/>
                </a:lnTo>
                <a:lnTo>
                  <a:pt x="0" y="6861"/>
                </a:lnTo>
                <a:close/>
                <a:moveTo>
                  <a:pt x="0" y="7547"/>
                </a:moveTo>
                <a:lnTo>
                  <a:pt x="35" y="7568"/>
                </a:lnTo>
                <a:lnTo>
                  <a:pt x="0" y="7587"/>
                </a:lnTo>
                <a:lnTo>
                  <a:pt x="0" y="7547"/>
                </a:lnTo>
                <a:close/>
                <a:moveTo>
                  <a:pt x="0" y="8234"/>
                </a:moveTo>
                <a:lnTo>
                  <a:pt x="35" y="8253"/>
                </a:lnTo>
                <a:lnTo>
                  <a:pt x="0" y="8274"/>
                </a:lnTo>
                <a:lnTo>
                  <a:pt x="0" y="8234"/>
                </a:lnTo>
                <a:close/>
                <a:moveTo>
                  <a:pt x="0" y="8919"/>
                </a:moveTo>
                <a:lnTo>
                  <a:pt x="35" y="8940"/>
                </a:lnTo>
                <a:lnTo>
                  <a:pt x="0" y="8959"/>
                </a:lnTo>
                <a:lnTo>
                  <a:pt x="0" y="8919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51000">
                <a:srgbClr val="266CBA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 w="8829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/data/temp/7a8b55ba-7ef5-11ef-b9c4-ee84a0bf658a.jpg7a8b55ba-7ef5-11ef-b9c4-ee84a0bf658a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3439517" y="3179487"/>
            <a:ext cx="5314135" cy="2493714"/>
          </a:xfrm>
          <a:prstGeom prst="rect">
            <a:avLst/>
          </a:prstGeom>
        </p:spPr>
      </p:pic>
      <p:pic>
        <p:nvPicPr>
          <p:cNvPr id="5" name="图片 4" descr="/data/temp/7a8b56cf-7ef5-11ef-b9c4-ee84a0bf658a.jpg7a8b56cf-7ef5-11ef-b9c4-ee84a0bf658a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6289729" y="2056920"/>
            <a:ext cx="2463923" cy="1034875"/>
          </a:xfrm>
          <a:prstGeom prst="rect">
            <a:avLst/>
          </a:prstGeom>
        </p:spPr>
      </p:pic>
      <p:pic>
        <p:nvPicPr>
          <p:cNvPr id="2" name="图片 1" descr="/data/temp/7a8b5860-7ef5-11ef-b9c4-ee84a0bf658a.jpg7a8b5860-7ef5-11ef-b9c4-ee84a0bf658a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3439517" y="2056920"/>
            <a:ext cx="2762520" cy="103487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ru-RU" sz="9555">
                <a:solidFill>
                  <a:schemeClr val="accent1"/>
                </a:solidFill>
              </a:rPr>
              <a:t>спасибо</a:t>
            </a:r>
            <a:endParaRPr lang="ru-RU" sz="9555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Введение в Nikto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55" y="1771634"/>
            <a:ext cx="11277678" cy="42291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Nikto — очень популярный инструмент сканирования веб-серверов с открытым исходным кодом, который в основном используется для выявления уязвимостей безопасности на веб-серверах. Он может обнаруживать различные проблемы, включая, помимо прочего:
Опасные или устаревшие файлы, которые можно использовать для получения несанкционированного доступа к серверу.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Введение в Nikto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Неправильно настроенные параметры сервера, например настройки, разрешающие просмотр списков каталогов.
Отсутствуют обновления или исправления безопасности.
Раскрытие информации о сервере, такой как номера версий или другие метаданные.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Слабые пароли.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55" y="1771634"/>
            <a:ext cx="11277678" cy="42291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Известные уязвимости сценариев CGI и другие угрозы безопасности на уровне веб-приложений.
Nikto написан на Perl и работает на различных операционных системах, включая Kali Linux, операционную систему, широко используемую для тестирования на проникновение и аудита безопасности.
Как использовать Обычно Nikto можно использовать через командную строку. Основной формат команды следующий: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Слабые пароли.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977452"/>
            <a:ext cx="8382634" cy="381698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nikto -h &lt;target_host&gt;
Где &lt;target_host&gt; — это адрес целевого веб-сервера, который вы хотите сканировать.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использованиe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55" y="1771634"/>
            <a:ext cx="11277678" cy="42291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Шаг 1: Убедитесь, что Nikto установлен
Сначала откройте терминал и проверьте, установлен ли Nikto. Вы можете это сделать с помощью следующей команды:
nikto -h
Если Nikto уже установлен, вы увидите справочную информацию. Если нет, вы можете установить его с помощью следующих команд:
sudo apt update sudo apt install nikto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использованиe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Шаг 2: Базовый скан
Далее, используйте Nikto для базового сканирования целевого веб-сервера. Предположим, что IP-адрес или доменное имя целевого сервера — example.com. Вы можете запустить следующую команду:
nikto -h example.com
Эта команда выполнит сканирование целевого сервера и выведет все обнаруженные проблемы.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использованиe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Шаг 3: Настройка опций сканирования
Nikto предлагает множество опций для настройки сканирования. Вот некоторые из них:
Указание порта:
 nikto -h example.com -p 8080
Вывод результатов в файл:
nikto -h example.com -o /path/to/output.txt
Установка User-Agent: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использованиe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cxnSp>
        <p:nvCxnSpPr>
          <p:cNvPr id="31747" name="直接连接符 7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7337034" y="3130210"/>
            <a:ext cx="532217" cy="0"/>
          </a:xfrm>
          <a:prstGeom prst="line">
            <a:avLst/>
          </a:prstGeom>
          <a:noFill/>
          <a:ln w="3175" cmpd="sng">
            <a:solidFill>
              <a:schemeClr val="lt1">
                <a:lumMod val="7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8" name="椭圆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941826" y="2979012"/>
            <a:ext cx="300885" cy="30088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49" name="文本框 2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63460" y="2608576"/>
            <a:ext cx="2425218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buClr>
                <a:srgbClr val="DABE8B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7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nikto -h example.com -useragent "Mozilla/5.0"</a:t>
            </a:r>
            <a:endParaRPr lang="zh-CN" altLang="en-US" sz="17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52" name="任意多边形 27"/>
          <p:cNvSpPr/>
          <p:nvPr>
            <p:custDataLst>
              <p:tags r:id="rId8"/>
            </p:custDataLst>
          </p:nvPr>
        </p:nvSpPr>
        <p:spPr bwMode="auto">
          <a:xfrm rot="3240000">
            <a:off x="6588604" y="3072755"/>
            <a:ext cx="967668" cy="381019"/>
          </a:xfrm>
          <a:custGeom>
            <a:avLst/>
            <a:gdLst>
              <a:gd name="T0" fmla="*/ 1213505 w 1391850"/>
              <a:gd name="T1" fmla="*/ 0 h 696292"/>
              <a:gd name="T2" fmla="*/ 1391850 w 1391850"/>
              <a:gd name="T3" fmla="*/ 680523 h 696292"/>
              <a:gd name="T4" fmla="*/ 664395 w 1391850"/>
              <a:gd name="T5" fmla="*/ 679784 h 696292"/>
              <a:gd name="T6" fmla="*/ 810270 w 1391850"/>
              <a:gd name="T7" fmla="*/ 476062 h 696292"/>
              <a:gd name="T8" fmla="*/ 0 w 1391850"/>
              <a:gd name="T9" fmla="*/ 696292 h 696292"/>
              <a:gd name="T10" fmla="*/ 1084978 w 1391850"/>
              <a:gd name="T11" fmla="*/ 149640 h 696292"/>
              <a:gd name="T12" fmla="*/ 1213505 w 1391850"/>
              <a:gd name="T13" fmla="*/ 0 h 696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lnTo>
                  <a:pt x="12135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53" name="任意多边形 28"/>
          <p:cNvSpPr/>
          <p:nvPr>
            <p:custDataLst>
              <p:tags r:id="rId9"/>
            </p:custDataLst>
          </p:nvPr>
        </p:nvSpPr>
        <p:spPr bwMode="auto">
          <a:xfrm rot="7560000">
            <a:off x="6588604" y="4309555"/>
            <a:ext cx="967668" cy="381019"/>
          </a:xfrm>
          <a:custGeom>
            <a:avLst/>
            <a:gdLst>
              <a:gd name="T0" fmla="*/ 1213505 w 1391850"/>
              <a:gd name="T1" fmla="*/ 0 h 696292"/>
              <a:gd name="T2" fmla="*/ 1391850 w 1391850"/>
              <a:gd name="T3" fmla="*/ 680523 h 696292"/>
              <a:gd name="T4" fmla="*/ 664395 w 1391850"/>
              <a:gd name="T5" fmla="*/ 679784 h 696292"/>
              <a:gd name="T6" fmla="*/ 810270 w 1391850"/>
              <a:gd name="T7" fmla="*/ 476062 h 696292"/>
              <a:gd name="T8" fmla="*/ 0 w 1391850"/>
              <a:gd name="T9" fmla="*/ 696292 h 696292"/>
              <a:gd name="T10" fmla="*/ 1084978 w 1391850"/>
              <a:gd name="T11" fmla="*/ 149640 h 696292"/>
              <a:gd name="T12" fmla="*/ 1213505 w 1391850"/>
              <a:gd name="T13" fmla="*/ 0 h 696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lnTo>
                  <a:pt x="1213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755" name="直接连接符 31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>
            <a:off x="7337034" y="4602880"/>
            <a:ext cx="532217" cy="0"/>
          </a:xfrm>
          <a:prstGeom prst="line">
            <a:avLst/>
          </a:prstGeom>
          <a:noFill/>
          <a:ln w="3175" cmpd="sng">
            <a:solidFill>
              <a:schemeClr val="lt1">
                <a:lumMod val="7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6" name="椭圆 3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941826" y="4451681"/>
            <a:ext cx="300885" cy="300884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57" name="文本框 2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463460" y="4081246"/>
            <a:ext cx="2425218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buClr>
                <a:srgbClr val="DABE8B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7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Установка максимального времени сканирования:</a:t>
            </a:r>
            <a:endParaRPr lang="zh-CN" altLang="en-US" sz="17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51" name="任意多边形 21"/>
          <p:cNvSpPr/>
          <p:nvPr>
            <p:custDataLst>
              <p:tags r:id="rId13"/>
            </p:custDataLst>
          </p:nvPr>
        </p:nvSpPr>
        <p:spPr bwMode="auto">
          <a:xfrm rot="20520000">
            <a:off x="5412283" y="2690223"/>
            <a:ext cx="967668" cy="381019"/>
          </a:xfrm>
          <a:custGeom>
            <a:avLst/>
            <a:gdLst>
              <a:gd name="T0" fmla="*/ 1213505 w 1391850"/>
              <a:gd name="T1" fmla="*/ 0 h 696292"/>
              <a:gd name="T2" fmla="*/ 1391850 w 1391850"/>
              <a:gd name="T3" fmla="*/ 680523 h 696292"/>
              <a:gd name="T4" fmla="*/ 664395 w 1391850"/>
              <a:gd name="T5" fmla="*/ 679784 h 696292"/>
              <a:gd name="T6" fmla="*/ 810270 w 1391850"/>
              <a:gd name="T7" fmla="*/ 476062 h 696292"/>
              <a:gd name="T8" fmla="*/ 0 w 1391850"/>
              <a:gd name="T9" fmla="*/ 696292 h 696292"/>
              <a:gd name="T10" fmla="*/ 1084978 w 1391850"/>
              <a:gd name="T11" fmla="*/ 149640 h 696292"/>
              <a:gd name="T12" fmla="*/ 1213505 w 1391850"/>
              <a:gd name="T13" fmla="*/ 0 h 696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lnTo>
                  <a:pt x="12135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758" name="直接连接符 37"/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 flipH="1">
            <a:off x="5131054" y="2608576"/>
            <a:ext cx="532217" cy="0"/>
          </a:xfrm>
          <a:prstGeom prst="line">
            <a:avLst/>
          </a:prstGeom>
          <a:noFill/>
          <a:ln w="3175" cmpd="sng">
            <a:solidFill>
              <a:schemeClr val="lt1">
                <a:lumMod val="7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椭圆 3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>
            <a:off x="4757594" y="2457378"/>
            <a:ext cx="300885" cy="3008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60" name="文本框 2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2111627" y="2086943"/>
            <a:ext cx="2425218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buClr>
                <a:srgbClr val="DABE8B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7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nikto -h example.com -C "session=12345"</a:t>
            </a:r>
            <a:endParaRPr lang="zh-CN" altLang="en-US" sz="17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50" name="任意多边形 23"/>
          <p:cNvSpPr/>
          <p:nvPr>
            <p:custDataLst>
              <p:tags r:id="rId17"/>
            </p:custDataLst>
          </p:nvPr>
        </p:nvSpPr>
        <p:spPr bwMode="auto">
          <a:xfrm rot="16200000">
            <a:off x="4685019" y="3691154"/>
            <a:ext cx="967668" cy="381019"/>
          </a:xfrm>
          <a:custGeom>
            <a:avLst/>
            <a:gdLst>
              <a:gd name="T0" fmla="*/ 1213505 w 1391850"/>
              <a:gd name="T1" fmla="*/ 0 h 696292"/>
              <a:gd name="T2" fmla="*/ 1391850 w 1391850"/>
              <a:gd name="T3" fmla="*/ 680523 h 696292"/>
              <a:gd name="T4" fmla="*/ 664395 w 1391850"/>
              <a:gd name="T5" fmla="*/ 679784 h 696292"/>
              <a:gd name="T6" fmla="*/ 810270 w 1391850"/>
              <a:gd name="T7" fmla="*/ 476062 h 696292"/>
              <a:gd name="T8" fmla="*/ 0 w 1391850"/>
              <a:gd name="T9" fmla="*/ 696292 h 696292"/>
              <a:gd name="T10" fmla="*/ 1084978 w 1391850"/>
              <a:gd name="T11" fmla="*/ 149640 h 696292"/>
              <a:gd name="T12" fmla="*/ 1213505 w 1391850"/>
              <a:gd name="T13" fmla="*/ 0 h 696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lnTo>
                  <a:pt x="1213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761" name="直接连接符 41"/>
          <p:cNvCxnSpPr>
            <a:cxnSpLocks noChangeShapeType="1"/>
          </p:cNvCxnSpPr>
          <p:nvPr>
            <p:custDataLst>
              <p:tags r:id="rId18"/>
            </p:custDataLst>
          </p:nvPr>
        </p:nvCxnSpPr>
        <p:spPr bwMode="auto">
          <a:xfrm flipH="1">
            <a:off x="4322144" y="3899808"/>
            <a:ext cx="532217" cy="0"/>
          </a:xfrm>
          <a:prstGeom prst="line">
            <a:avLst/>
          </a:prstGeom>
          <a:noFill/>
          <a:ln w="3175" cmpd="sng">
            <a:solidFill>
              <a:schemeClr val="lt1">
                <a:lumMod val="7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椭圆 4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3948685" y="3748610"/>
            <a:ext cx="300884" cy="30088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63" name="文本框 29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 flipH="1">
            <a:off x="1302718" y="3378175"/>
            <a:ext cx="2425218" cy="102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buClr>
                <a:srgbClr val="DABE8B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7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Использование Cookie:</a:t>
            </a:r>
            <a:endParaRPr lang="zh-CN" altLang="en-US" sz="17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54" name="任意多边形 29"/>
          <p:cNvSpPr/>
          <p:nvPr>
            <p:custDataLst>
              <p:tags r:id="rId21"/>
            </p:custDataLst>
          </p:nvPr>
        </p:nvSpPr>
        <p:spPr bwMode="auto">
          <a:xfrm rot="11880000">
            <a:off x="5412283" y="4692086"/>
            <a:ext cx="967668" cy="381019"/>
          </a:xfrm>
          <a:custGeom>
            <a:avLst/>
            <a:gdLst>
              <a:gd name="T0" fmla="*/ 1213505 w 1391850"/>
              <a:gd name="T1" fmla="*/ 0 h 696292"/>
              <a:gd name="T2" fmla="*/ 1391850 w 1391850"/>
              <a:gd name="T3" fmla="*/ 680523 h 696292"/>
              <a:gd name="T4" fmla="*/ 664395 w 1391850"/>
              <a:gd name="T5" fmla="*/ 679784 h 696292"/>
              <a:gd name="T6" fmla="*/ 810270 w 1391850"/>
              <a:gd name="T7" fmla="*/ 476062 h 696292"/>
              <a:gd name="T8" fmla="*/ 0 w 1391850"/>
              <a:gd name="T9" fmla="*/ 696292 h 696292"/>
              <a:gd name="T10" fmla="*/ 1084978 w 1391850"/>
              <a:gd name="T11" fmla="*/ 149640 h 696292"/>
              <a:gd name="T12" fmla="*/ 1213505 w 1391850"/>
              <a:gd name="T13" fmla="*/ 0 h 696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lnTo>
                  <a:pt x="12135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764" name="直接连接符 45"/>
          <p:cNvCxnSpPr>
            <a:cxnSpLocks noChangeShapeType="1"/>
          </p:cNvCxnSpPr>
          <p:nvPr>
            <p:custDataLst>
              <p:tags r:id="rId22"/>
            </p:custDataLst>
          </p:nvPr>
        </p:nvCxnSpPr>
        <p:spPr bwMode="auto">
          <a:xfrm flipH="1">
            <a:off x="5158270" y="5181968"/>
            <a:ext cx="532217" cy="0"/>
          </a:xfrm>
          <a:prstGeom prst="line">
            <a:avLst/>
          </a:prstGeom>
          <a:noFill/>
          <a:ln w="3175" cmpd="sng">
            <a:solidFill>
              <a:schemeClr val="lt1">
                <a:lumMod val="7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5" name="椭圆 4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flipH="1">
            <a:off x="4784810" y="5030770"/>
            <a:ext cx="300885" cy="30088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66" name="文本框 29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 flipH="1">
            <a:off x="2138843" y="4660335"/>
            <a:ext cx="2425218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buClr>
                <a:srgbClr val="DABE8B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7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nikto -h example.com -maxtime 60</a:t>
            </a:r>
            <a:endParaRPr lang="zh-CN" altLang="en-US" sz="17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3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13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30T14:30:25&quot;,&quot;maxSize&quot;:{&quot;size1&quot;:20},&quot;minSize&quot;:{&quot;size1&quot;:11.2},&quot;normalSize&quot;:{&quot;size1&quot;:11.2},&quot;subLayout&quot;:[{&quot;id&quot;:&quot;2024-09-30T14:30:25&quot;,&quot;margin&quot;:{&quot;bottom&quot;:0.025999998673796654,&quot;left&quot;:1.2699999809265137,&quot;right&quot;:1.2699999809265137,&quot;top&quot;:0.4230000376701355},&quot;type&quot;:0},{&quot;id&quot;:&quot;2024-09-30T14:30:2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4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14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30T14:30:25&quot;,&quot;maxSize&quot;:{&quot;size1&quot;:20},&quot;minSize&quot;:{&quot;size1&quot;:11.2},&quot;normalSize&quot;:{&quot;size1&quot;:11.2},&quot;subLayout&quot;:[{&quot;id&quot;:&quot;2024-09-30T14:30:25&quot;,&quot;margin&quot;:{&quot;bottom&quot;:0.025999998673796654,&quot;left&quot;:1.2699999809265137,&quot;right&quot;:1.2699999809265137,&quot;top&quot;:0.4230000376701355},&quot;type&quot;:0},{&quot;id&quot;:&quot;2024-09-30T14:30:2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5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15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30T14:30:25&quot;,&quot;maxSize&quot;:{&quot;size1&quot;:20},&quot;minSize&quot;:{&quot;size1&quot;:11.2},&quot;normalSize&quot;:{&quot;size1&quot;:11.2},&quot;subLayout&quot;:[{&quot;id&quot;:&quot;2024-09-30T14:30:25&quot;,&quot;margin&quot;:{&quot;bottom&quot;:0.025999998673796654,&quot;left&quot;:1.2699999809265137,&quot;right&quot;:1.2699999809265137,&quot;top&quot;:0.4230000376701355},&quot;type&quot;:0},{&quot;id&quot;:&quot;2024-09-30T14:30:2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6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16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30T14:30:25&quot;,&quot;maxSize&quot;:{&quot;size1&quot;:20},&quot;minSize&quot;:{&quot;size1&quot;:11.2},&quot;normalSize&quot;:{&quot;size1&quot;:11.2},&quot;subLayout&quot;:[{&quot;id&quot;:&quot;2024-09-30T14:30:25&quot;,&quot;margin&quot;:{&quot;bottom&quot;:0.025999998673796654,&quot;left&quot;:1.2699999809265137,&quot;right&quot;:1.2699999809265137,&quot;top&quot;:0.4230000376701355},&quot;type&quot;:0},{&quot;id&quot;:&quot;2024-09-30T14:30:2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17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30T14:30:25&quot;,&quot;maxSize&quot;:{&quot;size1&quot;:20},&quot;minSize&quot;:{&quot;size1&quot;:11.2},&quot;normalSize&quot;:{&quot;size1&quot;:11.2},&quot;subLayout&quot;:[{&quot;id&quot;:&quot;2024-09-30T14:30:25&quot;,&quot;margin&quot;:{&quot;bottom&quot;:0.025999998673796654,&quot;left&quot;:1.2699999809265137,&quot;right&quot;:1.2699999809265137,&quot;top&quot;:0.4230000376701355},&quot;type&quot;:0},{&quot;id&quot;:&quot;2024-09-30T14:30:2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8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18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30T14:30:25&quot;,&quot;maxSize&quot;:{&quot;size1&quot;:20},&quot;minSize&quot;:{&quot;size1&quot;:11.2},&quot;normalSize&quot;:{&quot;size1&quot;:11.2},&quot;subLayout&quot;:[{&quot;id&quot;:&quot;2024-09-30T14:30:25&quot;,&quot;margin&quot;:{&quot;bottom&quot;:0.025999998673796654,&quot;left&quot;:1.2699999809265137,&quot;right&quot;:1.2699999809265137,&quot;top&quot;:0.4230000376701355},&quot;type&quot;:0},{&quot;id&quot;:&quot;2024-09-30T14:30:2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9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19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30T14:30:25&quot;,&quot;maxSize&quot;:{&quot;size1&quot;:20},&quot;minSize&quot;:{&quot;size1&quot;:11.2},&quot;normalSize&quot;:{&quot;size1&quot;:11.2},&quot;subLayout&quot;:[{&quot;id&quot;:&quot;2024-09-30T14:30:25&quot;,&quot;margin&quot;:{&quot;bottom&quot;:0.025999998673796654,&quot;left&quot;:1.2699999809265137,&quot;right&quot;:1.2699999809265137,&quot;top&quot;:0.4230000376701355},&quot;type&quot;:0},{&quot;id&quot;:&quot;2024-09-30T14:30:2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10802_4*q_h_i*1_1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2"/>
  <p:tag name="KSO_WM_UNIT_ID" val="diagram20210802_4*q_h_i*1_1_2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10802_4*q_h_f*1_1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3"/>
  <p:tag name="KSO_WM_UNIT_ID" val="diagram20210802_4*q_h_i*1_1_3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210802_4*q_h_i*1_2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2"/>
  <p:tag name="KSO_WM_UNIT_ID" val="diagram20210802_4*q_h_i*1_2_2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3"/>
  <p:tag name="KSO_WM_UNIT_ID" val="diagram20210802_4*q_h_i*1_2_3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05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210802_4*q_h_f*1_2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1"/>
  <p:tag name="KSO_WM_UNIT_ID" val="diagram20210802_4*q_h_i*1_5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2"/>
  <p:tag name="KSO_WM_UNIT_ID" val="diagram20210802_4*q_h_i*1_5_2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3"/>
  <p:tag name="KSO_WM_UNIT_ID" val="diagram20210802_4*q_h_i*1_5_3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09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5_1"/>
  <p:tag name="KSO_WM_UNIT_ID" val="diagram20210802_4*q_h_f*1_5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diagram20210802_4*q_h_i*1_4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2"/>
  <p:tag name="KSO_WM_UNIT_ID" val="diagram20210802_4*q_h_i*1_4_2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3"/>
  <p:tag name="KSO_WM_UNIT_ID" val="diagram20210802_4*q_h_i*1_4_3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13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diagram20210802_4*q_h_f*1_4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210802_4*q_h_i*1_3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2"/>
  <p:tag name="KSO_WM_UNIT_ID" val="diagram20210802_4*q_h_i*1_3_2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3"/>
  <p:tag name="KSO_WM_UNIT_ID" val="diagram20210802_4*q_h_i*1_3_3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17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210802_4*q_h_f*1_3_1"/>
  <p:tag name="KSO_WM_TEMPLATE_CATEGORY" val="diagram"/>
  <p:tag name="KSO_WM_TEMPLATE_INDEX" val="2021080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30T14:30:26&quot;,&quot;maxSize&quot;:{&quot;size1&quot;:20},&quot;minSize&quot;:{&quot;size1&quot;:11.2},&quot;normalSize&quot;:{&quot;size1&quot;:11.2},&quot;subLayout&quot;:[{&quot;id&quot;:&quot;2024-09-30T14:30:26&quot;,&quot;margin&quot;:{&quot;bottom&quot;:0.025999998673796654,&quot;left&quot;:1.2699999809265137,&quot;right&quot;:1.2699999809265137,&quot;top&quot;:0.4230000376701355},&quot;type&quot;:0},{&quot;id&quot;:&quot;2024-09-30T14:30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2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2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30T14:30:26&quot;,&quot;maxSize&quot;:{&quot;size1&quot;:20},&quot;minSize&quot;:{&quot;size1&quot;:11.2},&quot;normalSize&quot;:{&quot;size1&quot;:11.2},&quot;subLayout&quot;:[{&quot;id&quot;:&quot;2024-09-30T14:30:26&quot;,&quot;margin&quot;:{&quot;bottom&quot;:0.025999998673796654,&quot;left&quot;:1.2699999809265137,&quot;right&quot;:1.2699999809265137,&quot;top&quot;:0.4230000376701355},&quot;type&quot;:0},{&quot;id&quot;:&quot;2024-09-30T14:30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29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ID" val="diagram20207606_1*i*1"/>
  <p:tag name="KSO_WM_TEMPLATE_CATEGORY" val="diagram"/>
  <p:tag name="KSO_WM_TEMPLATE_INDEX" val="2020760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622e9ed271a34e3e8cb031e6c1985221"/>
  <p:tag name="KSO_WM_CHIP_GROUPID" val="5e7316d69a230a26b9e88a53"/>
  <p:tag name="KSO_WM_CHIP_XID" val="5e7316d69a230a26b9e88a54"/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0.51"/>
  <p:tag name="KSO_WM_UNIT_FILL_FORE_SCHEMECOLOR_INDEX_2_TRANS" val="0.8"/>
  <p:tag name="KSO_WM_UNIT_FILL_FORE_SCHEMECOLOR_INDEX_3_BRIGHTNESS" val="0"/>
  <p:tag name="KSO_WM_UNIT_FILL_FORE_SCHEMECOLOR_INDEX_3" val="14"/>
  <p:tag name="KSO_WM_UNIT_FILL_FORE_SCHEMECOLOR_INDEX_3_POS" val="1"/>
  <p:tag name="KSO_WM_UNIT_FILL_FORE_SCHEMECOLOR_INDEX_3_TRANS" val="1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13"/>
  <p:tag name="KSO_WM_UNIT_TEXT_FILL_TYPE" val="1"/>
  <p:tag name="KSO_WM_UNIT_VALUE" val="840"/>
  <p:tag name="KSO_WM_TEMPLATE_ASSEMBLE_XID" val="60656e6e4054ed1e2fb7f893"/>
  <p:tag name="KSO_WM_TEMPLATE_ASSEMBLE_GROUPID" val="60656e6e4054ed1e2fb7f893"/>
  <p:tag name="WM_BEAUTIFY_ZORDER_FLAG_TAG" val="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VALUE" val="931*8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606_1*d*1"/>
  <p:tag name="KSO_WM_TEMPLATE_CATEGORY" val="diagram"/>
  <p:tag name="KSO_WM_TEMPLATE_INDEX" val="2020760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26ccde228714f90b6c31557a1e7494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1d6ebf07b3948c9b472e5fcd0b0ec62"/>
  <p:tag name="KSO_WM_UNIT_PLACING_PICTURE" val="31d6ebf07b3948c9b472e5fcd0b0ec62"/>
  <p:tag name="KSO_WM_UNIT_SUPPORT_UNIT_TYPE" val="[&quot;d&quot;,&quot;θ&quot;]"/>
  <p:tag name="KSO_WM_TEMPLATE_ASSEMBLE_XID" val="60656e6e4054ed1e2fb7f893"/>
  <p:tag name="KSO_WM_TEMPLATE_ASSEMBLE_GROUPID" val="60656e6e4054ed1e2fb7f893"/>
  <p:tag name="KSO_WM_UNIT_PLACING_PICTURE_INFO" val="{&quot;code&quot;:&quot;bA&quot;,&quot;full_picture&quot;:true,&quot;last_full_picture&quot;:&quot;bA&quot;,&quot;margin&quot;:{&quot;bottom&quot;:20.304059152234487,&quot;top&quot;:18.387952263686287},&quot;scheme&quot;:&quot;3-0&quot;,&quot;spacing&quot;:5}"/>
  <p:tag name="KSO_WM_UNIT_PLACING_PICTURE_USER_VIEWPORT_SMARTMENU" val="{&quot;height&quot;:4265.587780104654,&quot;width&quot;:9090.020751953125}"/>
  <p:tag name="KSO_WM_UNIT_PLACING_PICTURE_USER_RELATIVERECTANGLE_SMARTMENU" val="{&quot;bottom&quot;:0,&quot;left&quot;:0,&quot;right&quot;:0,&quot;top&quot;:0}"/>
  <p:tag name="WM_BEAUTIFY_ZORDER_FLAG_TAG" val="4"/>
</p:tagLst>
</file>

<file path=ppt/tags/tag231.xml><?xml version="1.0" encoding="utf-8"?>
<p:tagLst xmlns:p="http://schemas.openxmlformats.org/presentationml/2006/main">
  <p:tag name="KSO_WM_UNIT_VALUE" val="931*8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606_1*d*1"/>
  <p:tag name="KSO_WM_TEMPLATE_CATEGORY" val="diagram"/>
  <p:tag name="KSO_WM_TEMPLATE_INDEX" val="2020760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26ccde228714f90b6c31557a1e7494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1d6ebf07b3948c9b472e5fcd0b0ec62"/>
  <p:tag name="KSO_WM_UNIT_PLACING_PICTURE" val="31d6ebf07b3948c9b472e5fcd0b0ec62"/>
  <p:tag name="KSO_WM_UNIT_SUPPORT_UNIT_TYPE" val="[&quot;d&quot;,&quot;θ&quot;]"/>
  <p:tag name="KSO_WM_TEMPLATE_ASSEMBLE_XID" val="60656e6e4054ed1e2fb7f893"/>
  <p:tag name="KSO_WM_TEMPLATE_ASSEMBLE_GROUPID" val="60656e6e4054ed1e2fb7f893"/>
  <p:tag name="KSO_WM_UNIT_PLACING_PICTURE_INFO" val="{&quot;code&quot;:&quot;bA&quot;,&quot;full_picture&quot;:true,&quot;last_full_picture&quot;:&quot;bA&quot;,&quot;margin&quot;:{&quot;bottom&quot;:20.304059152234487,&quot;top&quot;:18.387952263686287},&quot;scheme&quot;:&quot;3-0&quot;,&quot;spacing&quot;:5}"/>
  <p:tag name="KSO_WM_UNIT_PLACING_PICTURE_USER_VIEWPORT_SMARTMENU" val="{&quot;height&quot;:1770.1911322019312,&quot;width&quot;:4214.629848478249}"/>
  <p:tag name="KSO_WM_UNIT_PLACING_PICTURE_USER_RELATIVERECTANGLE_SMARTMENU" val="{&quot;bottom&quot;:0,&quot;left&quot;:0,&quot;right&quot;:0,&quot;top&quot;:0}"/>
  <p:tag name="WM_BEAUTIFY_ZORDER_FLAG_TAG" val="5"/>
</p:tagLst>
</file>

<file path=ppt/tags/tag232.xml><?xml version="1.0" encoding="utf-8"?>
<p:tagLst xmlns:p="http://schemas.openxmlformats.org/presentationml/2006/main">
  <p:tag name="KSO_WM_UNIT_VALUE" val="931*8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606_1*d*1"/>
  <p:tag name="KSO_WM_TEMPLATE_CATEGORY" val="diagram"/>
  <p:tag name="KSO_WM_TEMPLATE_INDEX" val="2020760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26ccde228714f90b6c31557a1e7494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1d6ebf07b3948c9b472e5fcd0b0ec62"/>
  <p:tag name="KSO_WM_UNIT_PLACING_PICTURE" val="31d6ebf07b3948c9b472e5fcd0b0ec62"/>
  <p:tag name="KSO_WM_UNIT_SUPPORT_UNIT_TYPE" val="[&quot;d&quot;,&quot;θ&quot;]"/>
  <p:tag name="KSO_WM_TEMPLATE_ASSEMBLE_XID" val="60656e6e4054ed1e2fb7f893"/>
  <p:tag name="KSO_WM_TEMPLATE_ASSEMBLE_GROUPID" val="60656e6e4054ed1e2fb7f893"/>
  <p:tag name="KSO_WM_UNIT_PLACING_PICTURE_INFO" val="{&quot;code&quot;:&quot;bA&quot;,&quot;full_picture&quot;:true,&quot;last_full_picture&quot;:&quot;bA&quot;,&quot;margin&quot;:{&quot;bottom&quot;:20.304059152234487,&quot;top&quot;:18.387952263686287},&quot;scheme&quot;:&quot;3-0&quot;,&quot;spacing&quot;:5}"/>
  <p:tag name="KSO_WM_UNIT_PLACING_PICTURE_USER_VIEWPORT_SMARTMENU" val="{&quot;height&quot;:1770.1911322019312,&quot;width&quot;:4725.390903474876}"/>
  <p:tag name="KSO_WM_UNIT_PLACING_PICTURE_USER_RELATIVERECTANGLE_SMARTMENU" val="{&quot;bottom&quot;:0,&quot;left&quot;:0,&quot;right&quot;:0,&quot;top&quot;:0}"/>
  <p:tag name="WM_BEAUTIFY_ZORDER_FLAG_TAG" val="6"/>
</p:tagLst>
</file>

<file path=ppt/tags/tag23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30T14:30:26&quot;,&quot;maxSize&quot;:{&quot;size1&quot;:20},&quot;minSize&quot;:{&quot;size1&quot;:11.2},&quot;normalSize&quot;:{&quot;size1&quot;:11.2},&quot;subLayout&quot;:[{&quot;id&quot;:&quot;2024-09-30T14:30:26&quot;,&quot;margin&quot;:{&quot;bottom&quot;:0.025999998673796654,&quot;left&quot;:1.2699999809265137,&quot;right&quot;:1.2699999809265137,&quot;top&quot;:0.4230000376701355},&quot;type&quot;:0},{&quot;id&quot;:&quot;2024-09-30T14:30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235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236.xml><?xml version="1.0" encoding="utf-8"?>
<p:tagLst xmlns:p="http://schemas.openxmlformats.org/presentationml/2006/main">
  <p:tag name="commondata" val="eyJoZGlkIjoiMzEwNTM5NzYwMDRjMzkwZTVkZjY2ODkwMGIxNGU0OTUifQ==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2582</Words>
  <Application>WPS 演示</Application>
  <PresentationFormat>宽屏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Segoe UI</vt:lpstr>
      <vt:lpstr>幼圆</vt:lpstr>
      <vt:lpstr>黑体</vt:lpstr>
      <vt:lpstr>Arial Unicode MS</vt:lpstr>
      <vt:lpstr>Arial Black</vt:lpstr>
      <vt:lpstr>Calibri</vt:lpstr>
      <vt:lpstr>Office 主题​​</vt:lpstr>
      <vt:lpstr>1_Office 主题​​</vt:lpstr>
      <vt:lpstr>Этап 4. Использование Nikto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WPS_1602122171</cp:lastModifiedBy>
  <cp:revision>3</cp:revision>
  <dcterms:created xsi:type="dcterms:W3CDTF">2024-09-30T06:30:00Z</dcterms:created>
  <dcterms:modified xsi:type="dcterms:W3CDTF">2024-09-30T06:31:39Z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/>
  </property>
</Properties>
</file>