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6"/>
  </p:handoutMasterIdLst>
  <p:sldIdLst>
    <p:sldId id="257" r:id="rId4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</p:sldIdLst>
  <p:sldSz cx="12192000" cy="6858000"/>
  <p:notesSz cx="7103745" cy="10234295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203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200.xml"/><Relationship Id="rId10" Type="http://schemas.openxmlformats.org/officeDocument/2006/relationships/tags" Target="../tags/tag199.xml"/><Relationship Id="rId1" Type="http://schemas.openxmlformats.org/officeDocument/2006/relationships/tags" Target="../tags/tag19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image" Target="../media/image1.png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image" Target="../media/image2.png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158.xml"/><Relationship Id="rId7" Type="http://schemas.openxmlformats.org/officeDocument/2006/relationships/image" Target="../media/image3.png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165.xml"/><Relationship Id="rId7" Type="http://schemas.openxmlformats.org/officeDocument/2006/relationships/image" Target="../media/image4.png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166.xml"/><Relationship Id="rId1" Type="http://schemas.openxmlformats.org/officeDocument/2006/relationships/tags" Target="../tags/tag15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174.xml"/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175.xml"/><Relationship Id="rId1" Type="http://schemas.openxmlformats.org/officeDocument/2006/relationships/tags" Target="../tags/tag16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182.xml"/><Relationship Id="rId7" Type="http://schemas.openxmlformats.org/officeDocument/2006/relationships/image" Target="../media/image7.png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image" Target="../media/image8.png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Лабораторная работа №3 Дискреционное разграничение прав в Linux. Два пользователя
</a:t>
            </a:r>
            <a:endParaRPr lang="zh-CN" altLang="en-US" sz="3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027789" y="4410988"/>
            <a:ext cx="3365430" cy="579657"/>
          </a:xfrm>
        </p:spPr>
        <p:txBody>
          <a:bodyPr>
            <a:no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  <a:sym typeface="Arial" panose="020B0604020202020204" pitchFamily="34" charset="0"/>
              </a:rPr>
              <a:t>фио:ван яо</a:t>
            </a:r>
            <a:endParaRPr lang="zh-CN" altLang="en-US" sz="1200" dirty="0">
              <a:solidFill>
                <a:schemeClr val="accent1"/>
              </a:solidFill>
              <a:sym typeface="Arial" panose="020B0604020202020204" pitchFamily="34" charset="0"/>
            </a:endParaRPr>
          </a:p>
          <a:p>
            <a:endParaRPr lang="zh-CN" altLang="en-US" sz="1200" dirty="0">
              <a:solidFill>
                <a:schemeClr val="accent1"/>
              </a:solidFill>
              <a:sym typeface="Arial" panose="020B0604020202020204" pitchFamily="34" charset="0"/>
            </a:endParaRPr>
          </a:p>
          <a:p>
            <a:r>
              <a:rPr lang="zh-CN" altLang="en-US" sz="1200" dirty="0">
                <a:solidFill>
                  <a:schemeClr val="accent1"/>
                </a:solidFill>
                <a:sym typeface="Arial" panose="020B0604020202020204" pitchFamily="34" charset="0"/>
              </a:rPr>
              <a:t>группа:НПМбд-02-21</a:t>
            </a:r>
            <a:endParaRPr lang="zh-CN" altLang="en-US" sz="1200" dirty="0">
              <a:solidFill>
                <a:schemeClr val="accent1"/>
              </a:solidFill>
              <a:sym typeface="Arial" panose="020B0604020202020204" pitchFamily="34" charset="0"/>
            </a:endParaRPr>
          </a:p>
          <a:p>
            <a:endParaRPr lang="zh-CN" altLang="en-US" sz="1200" dirty="0">
              <a:solidFill>
                <a:schemeClr val="accent1"/>
              </a:solidFill>
              <a:sym typeface="Arial" panose="020B0604020202020204" pitchFamily="34" charset="0"/>
            </a:endParaRPr>
          </a:p>
          <a:p>
            <a:r>
              <a:rPr lang="zh-CN" altLang="en-US" sz="1200" dirty="0">
                <a:solidFill>
                  <a:schemeClr val="accent1"/>
                </a:solidFill>
                <a:sym typeface="Arial" panose="020B0604020202020204" pitchFamily="34" charset="0"/>
              </a:rPr>
              <a:t>билет:1032215430</a:t>
            </a:r>
            <a:endParaRPr lang="zh-CN" altLang="en-US" sz="1200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Выводы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892883" y="1977452"/>
            <a:ext cx="8382634" cy="381698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Получил практические навыки работы в консоли с атрибутами файлов для групп пользователей1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ru-RU" sz="9555">
                <a:solidFill>
                  <a:schemeClr val="accent1"/>
                </a:solidFill>
              </a:rPr>
              <a:t>спасибо</a:t>
            </a:r>
            <a:endParaRPr lang="ru-RU" sz="9555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Цель работы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2548231" y="2265033"/>
            <a:ext cx="7095537" cy="324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Получение практических навыков работы в консоли с атрибутами файлов для групп пользователей1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Выполнение лабораторной работы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pic>
        <p:nvPicPr>
          <p:cNvPr id="4" name="图片 3" descr="/data/temp/4f0d0447-7439-11ef-9ca5-86ffa589282a.jpg4f0d0447-7439-11ef-9ca5-86ffa589282a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2314182" y="3366186"/>
            <a:ext cx="3235519" cy="104002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20" h="2160">
                <a:moveTo>
                  <a:pt x="0" y="0"/>
                </a:moveTo>
                <a:lnTo>
                  <a:pt x="4320" y="0"/>
                </a:lnTo>
                <a:lnTo>
                  <a:pt x="4320" y="2160"/>
                </a:lnTo>
                <a:lnTo>
                  <a:pt x="0" y="216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5824904" y="1479787"/>
            <a:ext cx="4200213" cy="481282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Аналогично создайте второго пользователя guest2.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Выполнение лабораторной работы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pic>
        <p:nvPicPr>
          <p:cNvPr id="4" name="图片 3" descr="/data/temp/4f0f1214-7439-11ef-9ca5-86ffa589282a.jpg4f0f1214-7439-11ef-9ca5-86ffa589282a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2079241" y="1478868"/>
            <a:ext cx="8033518" cy="199653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80" h="3120">
                <a:moveTo>
                  <a:pt x="0" y="0"/>
                </a:moveTo>
                <a:lnTo>
                  <a:pt x="12480" y="0"/>
                </a:lnTo>
                <a:lnTo>
                  <a:pt x="12480" y="3120"/>
                </a:lnTo>
                <a:lnTo>
                  <a:pt x="0" y="312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1993340" y="3680631"/>
            <a:ext cx="8205320" cy="26129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Добавьте пользователя guest2 в группу guest: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Выполнение лабораторной работы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1488042" y="2335518"/>
            <a:ext cx="5955983" cy="310136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Осуществите вход в систему от двух пользователей на двух разных консолях: guest на первой консоли и guest2 на второй консоли.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/data/temp/4f0d40cd-7439-11ef-a510-9e56cad770b1.jpg4f0d40cd-7439-11ef-a510-9e56cad770b1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8007895" y="2335469"/>
            <a:ext cx="2696062" cy="98267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00" h="2880">
                <a:moveTo>
                  <a:pt x="3600" y="0"/>
                </a:moveTo>
                <a:lnTo>
                  <a:pt x="3600" y="2880"/>
                </a:lnTo>
                <a:lnTo>
                  <a:pt x="0" y="2880"/>
                </a:lnTo>
                <a:lnTo>
                  <a:pt x="0" y="0"/>
                </a:lnTo>
                <a:lnTo>
                  <a:pt x="3600" y="0"/>
                </a:lnTo>
                <a:close/>
              </a:path>
            </a:pathLst>
          </a:custGeom>
        </p:spPr>
      </p:pic>
    </p:spTree>
    <p:custDataLst>
      <p:tags r:id="rId8"/>
    </p:custData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Выполнение лабораторной работы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4999555" y="1615017"/>
            <a:ext cx="6735286" cy="454236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1.Уточните имя вашего пользователя, его группу, кто входит в неё и к каким группам принадлежит он сам. Определите командами groups guest и groups guest2, в какие группы входят пользователи guest и guest2. Сравните вывод команды groups с выводом команд id -Gn и id -G.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/data/temp/4f10d927-7439-11ef-a510-9e56cad770b1.jpg4f10d927-7439-11ef-a510-9e56cad770b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457160" y="3215107"/>
            <a:ext cx="1845864" cy="1338371"/>
          </a:xfrm>
          <a:prstGeom prst="rect">
            <a:avLst/>
          </a:prstGeom>
        </p:spPr>
      </p:pic>
      <p:pic>
        <p:nvPicPr>
          <p:cNvPr id="4" name="图片 3" descr="/data/temp/4f10da5e-7439-11ef-a510-9e56cad770b1.jpg4f10da5e-7439-11ef-a510-9e56cad770b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2400919" y="3215107"/>
            <a:ext cx="2285366" cy="1338371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Выполнение лабораторной работы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457200" y="2875938"/>
            <a:ext cx="11277690" cy="2506154"/>
          </a:xfrm>
          <a:prstGeom prst="rect">
            <a:avLst/>
          </a:prstGeom>
          <a:pattFill prst="dkDnDiag">
            <a:fgClr>
              <a:schemeClr val="accent1">
                <a:lumMod val="20000"/>
                <a:lumOff val="80000"/>
              </a:schemeClr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多边形: 形状 27"/>
          <p:cNvSpPr/>
          <p:nvPr>
            <p:custDataLst>
              <p:tags r:id="rId6"/>
            </p:custDataLst>
          </p:nvPr>
        </p:nvSpPr>
        <p:spPr>
          <a:xfrm rot="10800000">
            <a:off x="10369479" y="1551711"/>
            <a:ext cx="1001148" cy="578238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" h="886">
                <a:moveTo>
                  <a:pt x="372" y="0"/>
                </a:moveTo>
                <a:lnTo>
                  <a:pt x="725" y="0"/>
                </a:lnTo>
                <a:lnTo>
                  <a:pt x="514" y="886"/>
                </a:lnTo>
                <a:lnTo>
                  <a:pt x="0" y="886"/>
                </a:lnTo>
                <a:lnTo>
                  <a:pt x="372" y="0"/>
                </a:lnTo>
                <a:close/>
                <a:moveTo>
                  <a:pt x="1181" y="0"/>
                </a:moveTo>
                <a:lnTo>
                  <a:pt x="1534" y="0"/>
                </a:lnTo>
                <a:lnTo>
                  <a:pt x="1323" y="886"/>
                </a:lnTo>
                <a:lnTo>
                  <a:pt x="809" y="886"/>
                </a:lnTo>
                <a:lnTo>
                  <a:pt x="1181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457161" y="5199845"/>
            <a:ext cx="11277678" cy="127875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От имени пользователя guest2 выполните регистрацию пользователя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guest2 в группе guest командой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newgrp guest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/data/temp/4f451883-7439-11ef-a510-9e56cad770b1.jpg4f451883-7439-11ef-a510-9e56cad770b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2493558" y="1294618"/>
            <a:ext cx="7204886" cy="344854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60" h="6000">
                <a:moveTo>
                  <a:pt x="0" y="0"/>
                </a:moveTo>
                <a:lnTo>
                  <a:pt x="8160" y="0"/>
                </a:lnTo>
                <a:lnTo>
                  <a:pt x="8160" y="6000"/>
                </a:lnTo>
                <a:lnTo>
                  <a:pt x="0" y="600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0"/>
    </p:custData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Выполнение лабораторной работы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5006606" y="1870098"/>
            <a:ext cx="5511861" cy="403220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От имени пользователя guest измените права директории /home/guest,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разрешив все действия для пользователей группы: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chmod g+rwx /home/guest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/data/temp/4f46932d-7439-11ef-ab7d-12eac4188fc9.jpg4f46932d-7439-11ef-ab7d-12eac4188fc9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1673533" y="1870098"/>
            <a:ext cx="2942859" cy="5907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120" h="3120">
                <a:moveTo>
                  <a:pt x="0" y="0"/>
                </a:moveTo>
                <a:lnTo>
                  <a:pt x="3120" y="0"/>
                </a:lnTo>
                <a:lnTo>
                  <a:pt x="3120" y="3120"/>
                </a:lnTo>
                <a:lnTo>
                  <a:pt x="0" y="312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8"/>
    </p:custData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Выполнение лабораторной работы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pic>
        <p:nvPicPr>
          <p:cNvPr id="4" name="图片 3" descr="/data/temp/4f47b9c5-7439-11ef-a510-9e56cad770b1.jpg4f47b9c5-7439-11ef-a510-9e56cad770b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2314182" y="3337191"/>
            <a:ext cx="3235519" cy="109801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20" h="2160">
                <a:moveTo>
                  <a:pt x="0" y="0"/>
                </a:moveTo>
                <a:lnTo>
                  <a:pt x="4320" y="0"/>
                </a:lnTo>
                <a:lnTo>
                  <a:pt x="4320" y="2160"/>
                </a:lnTo>
                <a:lnTo>
                  <a:pt x="0" y="216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5824904" y="2239993"/>
            <a:ext cx="4406159" cy="3292414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ru-RU" altLang="zh-CN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1.От имени пользователя guest снимите с директории /home/guest/dir1 все атрибуты командой chmod 000 dirl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  <p:tag name="KSO_WM_UNIT_TEXT_FILL_FORE_SCHEMECOLOR_INDEX_BRIGHTNESS" val="0"/>
  <p:tag name="KSO_WM_UNIT_TEXT_FILL_FORE_SCHEMECOLOR_INDEX" val="5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31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3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3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137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16T22:38:16&quot;,&quot;maxSize&quot;:{&quot;size1&quot;:20},&quot;minSize&quot;:{&quot;size1&quot;:11.2},&quot;normalSize&quot;:{&quot;size1&quot;:11.2},&quot;subLayout&quot;:[{&quot;id&quot;:&quot;2024-09-16T22:38:16&quot;,&quot;margin&quot;:{&quot;bottom&quot;:0.025999998673796654,&quot;left&quot;:1.2699999809265137,&quot;right&quot;:1.2699999809265137,&quot;top&quot;:0.4230000376701355},&quot;type&quot;:0},{&quot;id&quot;:&quot;2024-09-16T22:38:1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42.xml><?xml version="1.0" encoding="utf-8"?>
<p:tagLst xmlns:p="http://schemas.openxmlformats.org/presentationml/2006/main">
  <p:tag name="KSO_WM_UNIT_VALUE" val="381*76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076_1*d*1"/>
  <p:tag name="KSO_WM_TEMPLATE_CATEGORY" val="diagram"/>
  <p:tag name="KSO_WM_TEMPLATE_INDEX" val="2021207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e0977ddcfab942c1a8f957812c87e95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35fd9b56673148af8bc0933fa5977402"/>
  <p:tag name="KSO_WM_UNIT_PLACING_PICTURE" val="35fd9b56673148af8bc0933fa5977402"/>
  <p:tag name="KSO_WM_UNIT_SUPPORT_UNIT_TYPE" val="[&quot;d&quot;,&quot;α&quot;,&quot;β&quot;]"/>
  <p:tag name="KSO_WM_TEMPLATE_ASSEMBLE_XID" val="639af9840c9383becde695b2"/>
  <p:tag name="KSO_WM_TEMPLATE_ASSEMBLE_GROUPID" val="639af9840c9383becde695b2"/>
  <p:tag name="WM_BEAUTIFY_ZORDER_FLAG_TAG" val="4"/>
</p:tagLst>
</file>

<file path=ppt/tags/tag14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地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076_1*f*1"/>
  <p:tag name="KSO_WM_TEMPLATE_CATEGORY" val="diagram"/>
  <p:tag name="KSO_WM_TEMPLATE_INDEX" val="2021207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40"/>
  <p:tag name="KSO_WM_UNIT_SHOW_EDIT_AREA_INDICATION" val="1"/>
  <p:tag name="KSO_WM_CHIP_GROUPID" val="5e6b05596848fb12bee65ac8"/>
  <p:tag name="KSO_WM_CHIP_XID" val="5e6b05596848fb12bee65aca"/>
  <p:tag name="KSO_WM_UNIT_DEC_AREA_ID" val="a44939a9ecde49c2b7ceab239baddf97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09b27c58b4941cea1b3fa7cc03b0257"/>
  <p:tag name="KSO_WM_UNIT_SUPPORT_UNIT_TYPE" val="[&quot;d&quot;,&quot;l&quot;,&quot;m&quot;,&quot;n&quot;,&quot;o&quot;,&quot;p&quot;,&quot;q&quot;,&quot;r&quot;,&quot;δ&quot;,&quot;ε&quot;,&quot;ζ&quot;,&quot;η&quot;,&quot;β&quot;,&quot;α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39af9840c9383becde695b2"/>
  <p:tag name="KSO_WM_TEMPLATE_ASSEMBLE_GROUPID" val="639af9840c9383becde695b2"/>
  <p:tag name="WM_BEAUTIFY_ZORDER_FLAG_TAG" val="5"/>
</p:tagLst>
</file>

<file path=ppt/tags/tag144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16T22:38:16&quot;,&quot;maxSize&quot;:{&quot;size1&quot;:20},&quot;minSize&quot;:{&quot;size1&quot;:11.2},&quot;normalSize&quot;:{&quot;size1&quot;:11.2},&quot;subLayout&quot;:[{&quot;id&quot;:&quot;2024-09-16T22:38:16&quot;,&quot;margin&quot;:{&quot;bottom&quot;:0.025999998673796654,&quot;left&quot;:1.2699999809265137,&quot;right&quot;:1.2699999809265137,&quot;top&quot;:0.4230000376701355},&quot;type&quot;:0},{&quot;id&quot;:&quot;2024-09-16T22:38:1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48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49.xml><?xml version="1.0" encoding="utf-8"?>
<p:tagLst xmlns:p="http://schemas.openxmlformats.org/presentationml/2006/main">
  <p:tag name="KSO_WM_UNIT_VALUE" val="550*220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962_1*d*1"/>
  <p:tag name="KSO_WM_TEMPLATE_CATEGORY" val="diagram"/>
  <p:tag name="KSO_WM_TEMPLATE_INDEX" val="2021196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44fc6e434e764fcbbdfe7f74cfd6dc5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b&quot;,&quot;fill_mode&quot;:&quot;full&quot;,&quot;sacle_strategy&quot;:&quot;smart&quot;}"/>
  <p:tag name="KSO_WM_ASSEMBLE_CHIP_INDEX" val="7b9c2d1c8d7d4e5793175106b3e48ec4"/>
  <p:tag name="KSO_WM_UNIT_PLACING_PICTURE" val="7b9c2d1c8d7d4e5793175106b3e48ec4"/>
  <p:tag name="KSO_WM_UNIT_SUPPORT_UNIT_TYPE" val="[&quot;d&quot;,&quot;α&quot;,&quot;β&quot;,&quot;θ&quot;]"/>
  <p:tag name="KSO_WM_TEMPLATE_ASSEMBLE_XID" val="60656f154054ed1e2fb8032d"/>
  <p:tag name="KSO_WM_TEMPLATE_ASSEMBLE_GROUPID" val="60656f154054ed1e2fb8032d"/>
  <p:tag name="WM_BEAUTIFY_ZORDER_FLAG_TAG" val="4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962_1*f*1"/>
  <p:tag name="KSO_WM_TEMPLATE_CATEGORY" val="diagram"/>
  <p:tag name="KSO_WM_TEMPLATE_INDEX" val="2021196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04"/>
  <p:tag name="KSO_WM_UNIT_SHOW_EDIT_AREA_INDICATION" val="1"/>
  <p:tag name="KSO_WM_CHIP_GROUPID" val="5e6b05596848fb12bee65ac8"/>
  <p:tag name="KSO_WM_CHIP_XID" val="5e6b05596848fb12bee65aca"/>
  <p:tag name="KSO_WM_UNIT_DEC_AREA_ID" val="bddaa79ff66248e1affdcdab873b159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e539facaed7a4d6789e0a8188a94695b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154054ed1e2fb8032d"/>
  <p:tag name="KSO_WM_TEMPLATE_ASSEMBLE_GROUPID" val="60656f154054ed1e2fb8032d"/>
  <p:tag name="WM_BEAUTIFY_ZORDER_FLAG_TAG" val="5"/>
</p:tagLst>
</file>

<file path=ppt/tags/tag151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16T22:38:16&quot;,&quot;maxSize&quot;:{&quot;size1&quot;:20},&quot;minSize&quot;:{&quot;size1&quot;:11.2},&quot;normalSize&quot;:{&quot;size1&quot;:11.2},&quot;subLayout&quot;:[{&quot;id&quot;:&quot;2024-09-16T22:38:16&quot;,&quot;margin&quot;:{&quot;bottom&quot;:0.025999998673796654,&quot;left&quot;:1.2699999809265137,&quot;right&quot;:1.2699999809265137,&quot;top&quot;:0.4230000376701355},&quot;type&quot;:0},{&quot;id&quot;:&quot;2024-09-16T22:38:1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5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5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083_1*f*1"/>
  <p:tag name="KSO_WM_TEMPLATE_CATEGORY" val="diagram"/>
  <p:tag name="KSO_WM_TEMPLATE_INDEX" val="2021108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00"/>
  <p:tag name="KSO_WM_UNIT_SHOW_EDIT_AREA_INDICATION" val="1"/>
  <p:tag name="KSO_WM_CHIP_GROUPID" val="5e6b05596848fb12bee65ac8"/>
  <p:tag name="KSO_WM_CHIP_XID" val="5e6b05596848fb12bee65aca"/>
  <p:tag name="KSO_WM_UNIT_DEC_AREA_ID" val="70c8755b6f37472d840b2f40d7c25c1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t&quot;,&quot;fill_mode&quot;:&quot;full&quot;,&quot;sacle_strategy&quot;:&quot;smart&quot;}"/>
  <p:tag name="KSO_WM_ASSEMBLE_CHIP_INDEX" val="078f4d704024496f9c40d775791a1fb9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b"/>
  <p:tag name="KSO_WM_TEMPLATE_ASSEMBLE_GROUPID" val="6130c4e08b5cc6c91112a57b"/>
  <p:tag name="WM_BEAUTIFY_ZORDER_FLAG_TAG" val="4"/>
</p:tagLst>
</file>

<file path=ppt/tags/tag157.xml><?xml version="1.0" encoding="utf-8"?>
<p:tagLst xmlns:p="http://schemas.openxmlformats.org/presentationml/2006/main">
  <p:tag name="KSO_WM_UNIT_VALUE" val="508*635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083_1*d*1"/>
  <p:tag name="KSO_WM_TEMPLATE_CATEGORY" val="diagram"/>
  <p:tag name="KSO_WM_TEMPLATE_INDEX" val="20211083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e7f42cde7938431285b9c7a82f7bb6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ecba67177d7944619af1f1e77c11ebbe"/>
  <p:tag name="KSO_WM_UNIT_PLACING_PICTURE" val="ecba67177d7944619af1f1e77c11ebbe"/>
  <p:tag name="KSO_WM_TEMPLATE_ASSEMBLE_XID" val="6130c4e08b5cc6c91112a57b"/>
  <p:tag name="KSO_WM_TEMPLATE_ASSEMBLE_GROUPID" val="6130c4e08b5cc6c91112a57b"/>
  <p:tag name="WM_BEAUTIFY_ZORDER_FLAG_TAG" val="5"/>
</p:tagLst>
</file>

<file path=ppt/tags/tag158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16T22:38:16&quot;,&quot;maxSize&quot;:{&quot;size1&quot;:20},&quot;minSize&quot;:{&quot;size1&quot;:11.2},&quot;normalSize&quot;:{&quot;size1&quot;:11.2},&quot;subLayout&quot;:[{&quot;id&quot;:&quot;2024-09-16T22:38:16&quot;,&quot;margin&quot;:{&quot;bottom&quot;:0.025999998673796654,&quot;left&quot;:1.2699999809265137,&quot;right&quot;:1.2699999809265137,&quot;top&quot;:0.4230000376701355},&quot;type&quot;:0},{&quot;id&quot;:&quot;2024-09-16T22:38:1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62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6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907_1*f*1"/>
  <p:tag name="KSO_WM_TEMPLATE_CATEGORY" val="diagram"/>
  <p:tag name="KSO_WM_TEMPLATE_INDEX" val="20211907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16"/>
  <p:tag name="KSO_WM_UNIT_SHOW_EDIT_AREA_INDICATION" val="1"/>
  <p:tag name="KSO_WM_CHIP_GROUPID" val="5e6b05596848fb12bee65ac8"/>
  <p:tag name="KSO_WM_CHIP_XID" val="5e6b05596848fb12bee65aca"/>
  <p:tag name="KSO_WM_UNIT_DEC_AREA_ID" val="72574218903845829fefbcdd848a082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a594517c88f4493a258b9c6261e778f"/>
  <p:tag name="KSO_WM_UNIT_SUPPORT_UNIT_TYPE" val="[&quot;l&quot;,&quot;m&quot;,&quot;n&quot;,&quot;o&quot;,&quot;p&quot;,&quot;q&quot;,&quot;r&quot;,&quot;δ&quot;,&quot;ε&quot;,&quot;ζ&quot;,&quot;η&quot;]"/>
  <p:tag name="KSO_WM_UNIT_TEXT_FILL_FORE_SCHEMECOLOR_INDEX_BRIGHTNESS" val="0.25"/>
  <p:tag name="KSO_WM_UNIT_TEXT_FILL_FORE_SCHEMECOLOR_INDEX" val="13"/>
  <p:tag name="KSO_WM_UNIT_TEXT_FILL_TYPE" val="1"/>
  <p:tag name="KSO_WM_TEMPLATE_ASSEMBLE_XID" val="60656f114054ed1e2fb802db"/>
  <p:tag name="KSO_WM_TEMPLATE_ASSEMBLE_GROUPID" val="60656f114054ed1e2fb802db"/>
  <p:tag name="WM_BEAUTIFY_ZORDER_FLAG_TAG" val="3"/>
</p:tagLst>
</file>

<file path=ppt/tags/tag164.xml><?xml version="1.0" encoding="utf-8"?>
<p:tagLst xmlns:p="http://schemas.openxmlformats.org/presentationml/2006/main">
  <p:tag name="KSO_WM_UNIT_VALUE" val="1227*88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907_1*d*1"/>
  <p:tag name="KSO_WM_TEMPLATE_CATEGORY" val="diagram"/>
  <p:tag name="KSO_WM_TEMPLATE_INDEX" val="2021190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b273ce17aac49099a6c3a722ecace6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ebc5e857474f4790b1ba63bbd955f616"/>
  <p:tag name="KSO_WM_UNIT_PLACING_PICTURE" val="ebc5e857474f4790b1ba63bbd955f616"/>
  <p:tag name="KSO_WM_TEMPLATE_ASSEMBLE_XID" val="60656f114054ed1e2fb802db"/>
  <p:tag name="KSO_WM_TEMPLATE_ASSEMBLE_GROUPID" val="60656f114054ed1e2fb802db"/>
  <p:tag name="KSO_WM_UNIT_PLACING_PICTURE_INFO" val="{&quot;code&quot;:&quot;a&quot;,&quot;full_picture&quot;:true,&quot;last_full_picture&quot;:&quot;a&quot;,&quot;margin&quot;:{&quot;bottom&quot;:122.87848875925687,&quot;top&quot;:122.58620689655172},&quot;scheme&quot;:&quot;2-0&quot;,&quot;spacing&quot;:5}"/>
  <p:tag name="KSO_WM_UNIT_PLACING_PICTURE_USER_VIEWPORT_SMARTMENU" val="{&quot;height&quot;:2050.706086883828,&quot;width&quot;:2828.30768011656}"/>
  <p:tag name="KSO_WM_UNIT_PLACING_PICTURE_USER_RELATIVERECTANGLE_SMARTMENU" val="{&quot;bottom&quot;:0,&quot;left&quot;:0,&quot;right&quot;:0,&quot;top&quot;:0}"/>
  <p:tag name="WM_BEAUTIFY_ZORDER_FLAG_TAG" val="4"/>
</p:tagLst>
</file>

<file path=ppt/tags/tag165.xml><?xml version="1.0" encoding="utf-8"?>
<p:tagLst xmlns:p="http://schemas.openxmlformats.org/presentationml/2006/main">
  <p:tag name="KSO_WM_UNIT_VALUE" val="1227*88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907_1*d*1"/>
  <p:tag name="KSO_WM_TEMPLATE_CATEGORY" val="diagram"/>
  <p:tag name="KSO_WM_TEMPLATE_INDEX" val="2021190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b273ce17aac49099a6c3a722ecace6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ebc5e857474f4790b1ba63bbd955f616"/>
  <p:tag name="KSO_WM_UNIT_PLACING_PICTURE" val="ebc5e857474f4790b1ba63bbd955f616"/>
  <p:tag name="KSO_WM_TEMPLATE_ASSEMBLE_XID" val="60656f114054ed1e2fb802db"/>
  <p:tag name="KSO_WM_TEMPLATE_ASSEMBLE_GROUPID" val="60656f114054ed1e2fb802db"/>
  <p:tag name="KSO_WM_UNIT_PLACING_PICTURE_INFO" val="{&quot;code&quot;:&quot;a&quot;,&quot;full_picture&quot;:true,&quot;last_full_picture&quot;:&quot;a&quot;,&quot;margin&quot;:{&quot;bottom&quot;:122.87848875925687,&quot;top&quot;:122.58620689655172},&quot;scheme&quot;:&quot;2-0&quot;,&quot;spacing&quot;:5}"/>
  <p:tag name="KSO_WM_UNIT_PLACING_PICTURE_USER_VIEWPORT_SMARTMENU" val="{&quot;height&quot;:2050.706086883828,&quot;width&quot;:3501.7319927350036}"/>
  <p:tag name="KSO_WM_UNIT_PLACING_PICTURE_USER_RELATIVERECTANGLE_SMARTMENU" val="{&quot;bottom&quot;:0,&quot;left&quot;:0,&quot;right&quot;:0,&quot;top&quot;:0}"/>
  <p:tag name="WM_BEAUTIFY_ZORDER_FLAG_TAG" val="5"/>
</p:tagLst>
</file>

<file path=ppt/tags/tag166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16T22:38:16&quot;,&quot;maxSize&quot;:{&quot;size1&quot;:20},&quot;minSize&quot;:{&quot;size1&quot;:11.2},&quot;normalSize&quot;:{&quot;size1&quot;:11.2},&quot;subLayout&quot;:[{&quot;id&quot;:&quot;2024-09-16T22:38:16&quot;,&quot;margin&quot;:{&quot;bottom&quot;:0.025999998673796654,&quot;left&quot;:1.2699999809265137,&quot;right&quot;:1.2699999809265137,&quot;top&quot;:0.4230000376701355},&quot;type&quot;:0},{&quot;id&quot;:&quot;2024-09-16T22:38:1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71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0867_1*i*1"/>
  <p:tag name="KSO_WM_TEMPLATE_CATEGORY" val="diagram"/>
  <p:tag name="KSO_WM_TEMPLATE_INDEX" val="20210867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UNIT_DEC_AREA_ID" val="997a05cba27c4cb1a34d85dbbaa51057"/>
  <p:tag name="KSO_WM_CHIP_GROUPID" val="5e757c8069be4861f5f86138"/>
  <p:tag name="KSO_WM_CHIP_XID" val="5e757c8069be4861f5f86139"/>
  <p:tag name="KSO_WM_UNIT_FILL_FORE_SCHEMECOLOR_INDEX_BRIGHTNESS" val="0.8"/>
  <p:tag name="KSO_WM_UNIT_FILL_FORE_SCHEMECOLOR_INDEX" val="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  <p:tag name="KSO_WM_UNIT_VALUE" val="768"/>
  <p:tag name="KSO_WM_TEMPLATE_ASSEMBLE_XID" val="60656e9d4054ed1e2fb7fca7"/>
  <p:tag name="KSO_WM_TEMPLATE_ASSEMBLE_GROUPID" val="60656e9d4054ed1e2fb7fca7"/>
  <p:tag name="WM_BEAUTIFY_ZORDER_FLAG_TAG" val="3"/>
</p:tagLst>
</file>

<file path=ppt/tags/tag172.xml><?xml version="1.0" encoding="utf-8"?>
<p:tagLst xmlns:p="http://schemas.openxmlformats.org/presentationml/2006/main"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0867_1*i*2"/>
  <p:tag name="KSO_WM_TEMPLATE_CATEGORY" val="diagram"/>
  <p:tag name="KSO_WM_TEMPLATE_INDEX" val="20210867"/>
  <p:tag name="KSO_WM_UNIT_LAYERLEVEL" val="1"/>
  <p:tag name="KSO_WM_TAG_VERSION" val="1.0"/>
  <p:tag name="KSO_WM_BEAUTIFY_FLAG" val="#wm#"/>
  <p:tag name="KSO_WM_UNIT_BLOCK" val="0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UNIT_DEC_AREA_ID" val="ddb123fe61164ca0a1ed938374ad4324"/>
  <p:tag name="KSO_WM_CHIP_GROUPID" val="5e757c8069be4861f5f86138"/>
  <p:tag name="KSO_WM_CHIP_XID" val="5e757c8069be4861f5f8613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"/>
  <p:tag name="KSO_WM_TEMPLATE_ASSEMBLE_XID" val="60656e9d4054ed1e2fb7fca7"/>
  <p:tag name="KSO_WM_TEMPLATE_ASSEMBLE_GROUPID" val="60656e9d4054ed1e2fb7fca7"/>
  <p:tag name="WM_BEAUTIFY_ZORDER_FLAG_TAG" val="4"/>
</p:tagLst>
</file>

<file path=ppt/tags/tag17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0867_1*f*1"/>
  <p:tag name="KSO_WM_TEMPLATE_CATEGORY" val="diagram"/>
  <p:tag name="KSO_WM_TEMPLATE_INDEX" val="20210867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6"/>
  <p:tag name="KSO_WM_UNIT_SHOW_EDIT_AREA_INDICATION" val="1"/>
  <p:tag name="KSO_WM_CHIP_GROUPID" val="5e6b05596848fb12bee65ac8"/>
  <p:tag name="KSO_WM_CHIP_XID" val="5e6b05596848fb12bee65aca"/>
  <p:tag name="KSO_WM_UNIT_DEC_AREA_ID" val="9fa31440948445928d960726c317c46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e18b942e664842409cbdea36c639aa76"/>
  <p:tag name="KSO_WM_UNIT_TEXT_FILL_FORE_SCHEMECOLOR_INDEX_BRIGHTNESS" val="0.25"/>
  <p:tag name="KSO_WM_UNIT_TEXT_FILL_FORE_SCHEMECOLOR_INDEX" val="13"/>
  <p:tag name="KSO_WM_UNIT_TEXT_FILL_TYPE" val="1"/>
  <p:tag name="KSO_WM_TEMPLATE_ASSEMBLE_XID" val="60656e9d4054ed1e2fb7fca7"/>
  <p:tag name="KSO_WM_TEMPLATE_ASSEMBLE_GROUPID" val="60656e9d4054ed1e2fb7fca7"/>
  <p:tag name="WM_BEAUTIFY_ZORDER_FLAG_TAG" val="5"/>
</p:tagLst>
</file>

<file path=ppt/tags/tag174.xml><?xml version="1.0" encoding="utf-8"?>
<p:tagLst xmlns:p="http://schemas.openxmlformats.org/presentationml/2006/main">
  <p:tag name="KSO_WM_UNIT_VALUE" val="1058*1438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0867_1*d*1"/>
  <p:tag name="KSO_WM_TEMPLATE_CATEGORY" val="diagram"/>
  <p:tag name="KSO_WM_TEMPLATE_INDEX" val="2021086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b2c25fc2b3a045b58003e91268a42b5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b&quot;,&quot;fill_mode&quot;:&quot;full&quot;,&quot;sacle_strategy&quot;:&quot;smart&quot;}"/>
  <p:tag name="KSO_WM_ASSEMBLE_CHIP_INDEX" val="d7587c8e00cf43cca0bf412352a280f8"/>
  <p:tag name="KSO_WM_UNIT_PLACING_PICTURE" val="d7587c8e00cf43cca0bf412352a280f8"/>
  <p:tag name="KSO_WM_UNIT_SUPPORT_UNIT_TYPE" val="[&quot;d&quot;,&quot;θ&quot;]"/>
  <p:tag name="KSO_WM_TEMPLATE_ASSEMBLE_XID" val="60656e9d4054ed1e2fb7fca7"/>
  <p:tag name="KSO_WM_TEMPLATE_ASSEMBLE_GROUPID" val="60656e9d4054ed1e2fb7fca7"/>
  <p:tag name="WM_BEAUTIFY_ZORDER_FLAG_TAG" val="6"/>
</p:tagLst>
</file>

<file path=ppt/tags/tag175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16T22:38:16&quot;,&quot;maxSize&quot;:{&quot;size1&quot;:20},&quot;minSize&quot;:{&quot;size1&quot;:11.2},&quot;normalSize&quot;:{&quot;size1&quot;:11.2},&quot;subLayout&quot;:[{&quot;id&quot;:&quot;2024-09-16T22:38:16&quot;,&quot;margin&quot;:{&quot;bottom&quot;:0.025999998673796654,&quot;left&quot;:1.2699999809265137,&quot;right&quot;:1.2699999809265137,&quot;top&quot;:0.4230000376701355},&quot;type&quot;:0},{&quot;id&quot;:&quot;2024-09-16T22:38:1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79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218_1*f*1"/>
  <p:tag name="KSO_WM_TEMPLATE_CATEGORY" val="diagram"/>
  <p:tag name="KSO_WM_TEMPLATE_INDEX" val="2021221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48"/>
  <p:tag name="KSO_WM_UNIT_SHOW_EDIT_AREA_INDICATION" val="1"/>
  <p:tag name="KSO_WM_CHIP_GROUPID" val="5e6b05596848fb12bee65ac8"/>
  <p:tag name="KSO_WM_CHIP_XID" val="5e6b05596848fb12bee65aca"/>
  <p:tag name="KSO_WM_UNIT_DEC_AREA_ID" val="710aa835a84943c5bff75efac247b8d1"/>
  <p:tag name="KSO_WM_CHIP_FILLAREA_FILL_RULE" val="{&quot;fill_align&quot;:&quot;lt&quot;,&quot;fill_mode&quot;:&quot;full&quot;,&quot;sacle_strategy&quot;:&quot;smart&quot;}"/>
  <p:tag name="KSO_WM_ASSEMBLE_CHIP_INDEX" val="fcde135a8b5e4364b060a21abf2c88fa"/>
  <p:tag name="KSO_WM_UNIT_TEXT_FILL_FORE_SCHEMECOLOR_INDEX_BRIGHTNESS" val="0.25"/>
  <p:tag name="KSO_WM_UNIT_TEXT_FILL_FORE_SCHEMECOLOR_INDEX" val="13"/>
  <p:tag name="KSO_WM_UNIT_TEXT_FILL_TYPE" val="1"/>
  <p:tag name="KSO_WM_TEMPLATE_ASSEMBLE_XID" val="60656f2e4054ed1e2fb80509"/>
  <p:tag name="KSO_WM_TEMPLATE_ASSEMBLE_GROUPID" val="60656f2e4054ed1e2fb80509"/>
  <p:tag name="WM_BEAUTIFY_ZORDER_FLAG_TAG" val="4"/>
</p:tagLst>
</file>

<file path=ppt/tags/tag181.xml><?xml version="1.0" encoding="utf-8"?>
<p:tagLst xmlns:p="http://schemas.openxmlformats.org/presentationml/2006/main">
  <p:tag name="KSO_WM_UNIT_VALUE" val="550*55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218_1*d*1"/>
  <p:tag name="KSO_WM_TEMPLATE_CATEGORY" val="diagram"/>
  <p:tag name="KSO_WM_TEMPLATE_INDEX" val="20212218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2b32f073a63e44ec98017386be452294"/>
  <p:tag name="KSO_WM_CHIP_FILLAREA_FILL_RULE" val="{&quot;fill_align&quot;:&quot;rt&quot;,&quot;fill_mode&quot;:&quot;full&quot;,&quot;sacle_strategy&quot;:&quot;smart&quot;}"/>
  <p:tag name="KSO_WM_ASSEMBLE_CHIP_INDEX" val="a89941cca8b846368910b506219f0467"/>
  <p:tag name="KSO_WM_UNIT_PLACING_PICTURE" val="a89941cca8b846368910b506219f0467"/>
  <p:tag name="KSO_WM_TEMPLATE_ASSEMBLE_XID" val="60656f2e4054ed1e2fb80509"/>
  <p:tag name="KSO_WM_TEMPLATE_ASSEMBLE_GROUPID" val="60656f2e4054ed1e2fb80509"/>
  <p:tag name="WM_BEAUTIFY_ZORDER_FLAG_TAG" val="5"/>
</p:tagLst>
</file>

<file path=ppt/tags/tag182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16T22:38:16&quot;,&quot;maxSize&quot;:{&quot;size1&quot;:20},&quot;minSize&quot;:{&quot;size1&quot;:11.2},&quot;normalSize&quot;:{&quot;size1&quot;:11.2},&quot;subLayout&quot;:[{&quot;id&quot;:&quot;2024-09-16T22:38:16&quot;,&quot;margin&quot;:{&quot;bottom&quot;:0.025999998673796654,&quot;left&quot;:1.2699999809265137,&quot;right&quot;:1.2699999809265137,&quot;top&quot;:0.4230000376701355},&quot;type&quot;:0},{&quot;id&quot;:&quot;2024-09-16T22:38:1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86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87.xml><?xml version="1.0" encoding="utf-8"?>
<p:tagLst xmlns:p="http://schemas.openxmlformats.org/presentationml/2006/main">
  <p:tag name="KSO_WM_UNIT_VALUE" val="381*76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076_1*d*1"/>
  <p:tag name="KSO_WM_TEMPLATE_CATEGORY" val="diagram"/>
  <p:tag name="KSO_WM_TEMPLATE_INDEX" val="2021207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e0977ddcfab942c1a8f957812c87e95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35fd9b56673148af8bc0933fa5977402"/>
  <p:tag name="KSO_WM_UNIT_PLACING_PICTURE" val="35fd9b56673148af8bc0933fa5977402"/>
  <p:tag name="KSO_WM_UNIT_SUPPORT_UNIT_TYPE" val="[&quot;d&quot;,&quot;α&quot;,&quot;β&quot;]"/>
  <p:tag name="KSO_WM_TEMPLATE_ASSEMBLE_XID" val="639af9840c9383becde695b2"/>
  <p:tag name="KSO_WM_TEMPLATE_ASSEMBLE_GROUPID" val="639af9840c9383becde695b2"/>
  <p:tag name="WM_BEAUTIFY_ZORDER_FLAG_TAG" val="4"/>
</p:tagLst>
</file>

<file path=ppt/tags/tag18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地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076_1*f*1"/>
  <p:tag name="KSO_WM_TEMPLATE_CATEGORY" val="diagram"/>
  <p:tag name="KSO_WM_TEMPLATE_INDEX" val="2021207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40"/>
  <p:tag name="KSO_WM_UNIT_SHOW_EDIT_AREA_INDICATION" val="1"/>
  <p:tag name="KSO_WM_CHIP_GROUPID" val="5e6b05596848fb12bee65ac8"/>
  <p:tag name="KSO_WM_CHIP_XID" val="5e6b05596848fb12bee65aca"/>
  <p:tag name="KSO_WM_UNIT_DEC_AREA_ID" val="a44939a9ecde49c2b7ceab239baddf97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09b27c58b4941cea1b3fa7cc03b0257"/>
  <p:tag name="KSO_WM_UNIT_SUPPORT_UNIT_TYPE" val="[&quot;d&quot;,&quot;l&quot;,&quot;m&quot;,&quot;n&quot;,&quot;o&quot;,&quot;p&quot;,&quot;q&quot;,&quot;r&quot;,&quot;δ&quot;,&quot;ε&quot;,&quot;ζ&quot;,&quot;η&quot;,&quot;β&quot;,&quot;α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39af9840c9383becde695b2"/>
  <p:tag name="KSO_WM_TEMPLATE_ASSEMBLE_GROUPID" val="639af9840c9383becde695b2"/>
  <p:tag name="WM_BEAUTIFY_ZORDER_FLAG_TAG" val="5"/>
</p:tagLst>
</file>

<file path=ppt/tags/tag189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16T22:38:16&quot;,&quot;maxSize&quot;:{&quot;size1&quot;:20},&quot;minSize&quot;:{&quot;size1&quot;:11.2},&quot;normalSize&quot;:{&quot;size1&quot;:11.2},&quot;subLayout&quot;:[{&quot;id&quot;:&quot;2024-09-16T22:38:16&quot;,&quot;margin&quot;:{&quot;bottom&quot;:0.025999998673796654,&quot;left&quot;:1.2699999809265137,&quot;right&quot;:1.2699999809265137,&quot;top&quot;:0.4230000376701355},&quot;type&quot;:0},{&quot;id&quot;:&quot;2024-09-16T22:38:1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1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1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1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1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19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09-16T22:38:16&quot;,&quot;maxSize&quot;:{&quot;size1&quot;:20},&quot;minSize&quot;:{&quot;size1&quot;:11.2},&quot;normalSize&quot;:{&quot;size1&quot;:11.2},&quot;subLayout&quot;:[{&quot;id&quot;:&quot;2024-09-16T22:38:16&quot;,&quot;margin&quot;:{&quot;bottom&quot;:0.025999998673796654,&quot;left&quot;:1.2699999809265137,&quot;right&quot;:1.2699999809265137,&quot;top&quot;:0.4230000376701355},&quot;type&quot;:0},{&quot;id&quot;:&quot;2024-09-16T22:38:1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S"/>
  <p:tag name="KSO_WM_UNIT_TEXT_FILL_FORE_SCHEMECOLOR_INDEX_BRIGHTNESS" val="0"/>
  <p:tag name="KSO_WM_UNIT_TEXT_FILL_FORE_SCHEMECOLOR_INDEX" val="5"/>
  <p:tag name="KSO_WM_UNIT_TEXT_FILL_TYPE" val="1"/>
</p:tagLst>
</file>

<file path=ppt/tags/tag202.xml><?xml version="1.0" encoding="utf-8"?>
<p:tagLst xmlns:p="http://schemas.openxmlformats.org/presentationml/2006/main">
  <p:tag name="KSO_WM_SLIDE_ID" val="custom20206915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6915"/>
  <p:tag name="KSO_WM_SLIDE_TYPE" val="endPage"/>
  <p:tag name="KSO_WM_SLIDE_SUBTYPE" val="pureTxt"/>
  <p:tag name="KSO_WM_SLIDE_LAYOUT" val="a"/>
  <p:tag name="KSO_WM_SLIDE_LAYOUT_CNT" val="1"/>
</p:tagLst>
</file>

<file path=ppt/tags/tag203.xml><?xml version="1.0" encoding="utf-8"?>
<p:tagLst xmlns:p="http://schemas.openxmlformats.org/presentationml/2006/main">
  <p:tag name="commondata" val="eyJoZGlkIjoiMzEwNTM5NzYwMDRjMzkwZTVkZjY2ODkwMGIxNGU0OTUifQ==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1371</Words>
  <Application>WPS 演示</Application>
  <PresentationFormat>宽屏</PresentationFormat>
  <Paragraphs>50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Segoe UI</vt:lpstr>
      <vt:lpstr>Arial Unicode MS</vt:lpstr>
      <vt:lpstr>Arial Black</vt:lpstr>
      <vt:lpstr>Calibri</vt:lpstr>
      <vt:lpstr>Office 主题​​</vt:lpstr>
      <vt:lpstr>1_Office 主题​​</vt:lpstr>
      <vt:lpstr>Содержание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WPS_1602122171</cp:lastModifiedBy>
  <cp:revision>4</cp:revision>
  <dcterms:created xsi:type="dcterms:W3CDTF">2024-09-16T14:38:00Z</dcterms:created>
  <dcterms:modified xsi:type="dcterms:W3CDTF">2024-09-16T14:46:37Z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/>
  </property>
</Properties>
</file>