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56"/>
  </p:handoutMasterIdLst>
  <p:sldIdLst>
    <p:sldId id="257" r:id="rId4"/>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7103745" cy="10234295"/>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gs" Target="tags/tag501.xml"/><Relationship Id="rId60" Type="http://schemas.openxmlformats.org/officeDocument/2006/relationships/commentAuthors" Target="commentAuthors.xml"/><Relationship Id="rId6" Type="http://schemas.openxmlformats.org/officeDocument/2006/relationships/slide" Target="slides/slide2.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2.xml"/><Relationship Id="rId19" Type="http://schemas.openxmlformats.org/officeDocument/2006/relationships/tags" Target="../tags/tag123.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2.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2" Type="http://schemas.openxmlformats.org/officeDocument/2006/relationships/slideLayout" Target="../slideLayouts/slideLayout17.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tags" Target="../tags/tag132.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71.xml"/><Relationship Id="rId7" Type="http://schemas.openxmlformats.org/officeDocument/2006/relationships/image" Target="../media/image4.png"/><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image" Target="../media/image5.png"/><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s>
</file>

<file path=ppt/slides/_rels/slide22.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media/image6.png"/><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0" Type="http://schemas.openxmlformats.org/officeDocument/2006/relationships/slideLayout" Target="../slideLayouts/slideLayout17.xml"/><Relationship Id="rId1" Type="http://schemas.openxmlformats.org/officeDocument/2006/relationships/tags" Target="../tags/tag279.xml"/></Relationships>
</file>

<file path=ppt/slides/_rels/slide23.xml.rels><?xml version="1.0" encoding="UTF-8" standalone="yes"?>
<Relationships xmlns="http://schemas.openxmlformats.org/package/2006/relationships"><Relationship Id="rId9" Type="http://schemas.openxmlformats.org/officeDocument/2006/relationships/tags" Target="../tags/tag294.xml"/><Relationship Id="rId8" Type="http://schemas.openxmlformats.org/officeDocument/2006/relationships/tags" Target="../tags/tag293.xml"/><Relationship Id="rId7" Type="http://schemas.openxmlformats.org/officeDocument/2006/relationships/tags" Target="../tags/tag292.xml"/><Relationship Id="rId6" Type="http://schemas.openxmlformats.org/officeDocument/2006/relationships/image" Target="../media/image7.png"/><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0" Type="http://schemas.openxmlformats.org/officeDocument/2006/relationships/slideLayout" Target="../slideLayouts/slideLayout17.xml"/><Relationship Id="rId1" Type="http://schemas.openxmlformats.org/officeDocument/2006/relationships/tags" Target="../tags/tag287.xml"/></Relationships>
</file>

<file path=ppt/slides/_rels/slide24.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image" Target="../media/image8.png"/><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0" Type="http://schemas.openxmlformats.org/officeDocument/2006/relationships/slideLayout" Target="../slideLayouts/slideLayout17.xml"/><Relationship Id="rId1" Type="http://schemas.openxmlformats.org/officeDocument/2006/relationships/tags" Target="../tags/tag295.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09.xml"/><Relationship Id="rId7" Type="http://schemas.openxmlformats.org/officeDocument/2006/relationships/image" Target="../media/image9.png"/><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s>
</file>

<file path=ppt/slides/_rels/slide26.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image" Target="../media/image10.png"/><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0" Type="http://schemas.openxmlformats.org/officeDocument/2006/relationships/slideLayout" Target="../slideLayouts/slideLayout17.xml"/><Relationship Id="rId1" Type="http://schemas.openxmlformats.org/officeDocument/2006/relationships/tags" Target="../tags/tag310.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image" Target="../media/image11.png"/><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image" Target="../media/image12.png"/><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image" Target="../media/image13.png"/><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3.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2" Type="http://schemas.openxmlformats.org/officeDocument/2006/relationships/slideLayout" Target="../slideLayouts/slideLayout17.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tags" Target="../tags/tag143.xml"/></Relationships>
</file>

<file path=ppt/slides/_rels/slide30.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image" Target="../media/image14.png"/><Relationship Id="rId7" Type="http://schemas.openxmlformats.org/officeDocument/2006/relationships/tags" Target="../tags/tag345.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0" Type="http://schemas.openxmlformats.org/officeDocument/2006/relationships/slideLayout" Target="../slideLayouts/slideLayout17.xml"/><Relationship Id="rId1" Type="http://schemas.openxmlformats.org/officeDocument/2006/relationships/tags" Target="../tags/tag339.xml"/></Relationships>
</file>

<file path=ppt/slides/_rels/slide31.xml.rels><?xml version="1.0" encoding="UTF-8" standalone="yes"?>
<Relationships xmlns="http://schemas.openxmlformats.org/package/2006/relationships"><Relationship Id="rId9" Type="http://schemas.openxmlformats.org/officeDocument/2006/relationships/tags" Target="../tags/tag355.xml"/><Relationship Id="rId8" Type="http://schemas.openxmlformats.org/officeDocument/2006/relationships/tags" Target="../tags/tag354.xml"/><Relationship Id="rId7" Type="http://schemas.openxmlformats.org/officeDocument/2006/relationships/tags" Target="../tags/tag353.xml"/><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2" Type="http://schemas.openxmlformats.org/officeDocument/2006/relationships/slideLayout" Target="../slideLayouts/slideLayout17.xml"/><Relationship Id="rId11" Type="http://schemas.openxmlformats.org/officeDocument/2006/relationships/tags" Target="../tags/tag357.xml"/><Relationship Id="rId10" Type="http://schemas.openxmlformats.org/officeDocument/2006/relationships/tags" Target="../tags/tag356.xml"/><Relationship Id="rId1" Type="http://schemas.openxmlformats.org/officeDocument/2006/relationships/tags" Target="../tags/tag347.xml"/></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64.xml"/><Relationship Id="rId7" Type="http://schemas.openxmlformats.org/officeDocument/2006/relationships/image" Target="../media/image15.png"/><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s>
</file>

<file path=ppt/slides/_rels/slide33.xml.rels><?xml version="1.0" encoding="UTF-8" standalone="yes"?>
<Relationships xmlns="http://schemas.openxmlformats.org/package/2006/relationships"><Relationship Id="rId9" Type="http://schemas.openxmlformats.org/officeDocument/2006/relationships/tags" Target="../tags/tag372.xml"/><Relationship Id="rId8" Type="http://schemas.openxmlformats.org/officeDocument/2006/relationships/tags" Target="../tags/tag371.xml"/><Relationship Id="rId7" Type="http://schemas.openxmlformats.org/officeDocument/2006/relationships/tags" Target="../tags/tag370.xml"/><Relationship Id="rId6" Type="http://schemas.openxmlformats.org/officeDocument/2006/relationships/image" Target="../media/image16.png"/><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0" Type="http://schemas.openxmlformats.org/officeDocument/2006/relationships/slideLayout" Target="../slideLayouts/slideLayout17.xml"/><Relationship Id="rId1" Type="http://schemas.openxmlformats.org/officeDocument/2006/relationships/tags" Target="../tags/tag365.xml"/></Relationships>
</file>

<file path=ppt/slides/_rels/slide34.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2" Type="http://schemas.openxmlformats.org/officeDocument/2006/relationships/slideLayout" Target="../slideLayouts/slideLayout17.xml"/><Relationship Id="rId11" Type="http://schemas.openxmlformats.org/officeDocument/2006/relationships/tags" Target="../tags/tag382.xml"/><Relationship Id="rId10" Type="http://schemas.openxmlformats.org/officeDocument/2006/relationships/image" Target="../media/image17.png"/><Relationship Id="rId1" Type="http://schemas.openxmlformats.org/officeDocument/2006/relationships/tags" Target="../tags/tag373.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89.xml"/><Relationship Id="rId7" Type="http://schemas.openxmlformats.org/officeDocument/2006/relationships/tags" Target="../tags/tag388.xml"/><Relationship Id="rId6" Type="http://schemas.openxmlformats.org/officeDocument/2006/relationships/image" Target="../media/image18.png"/><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image" Target="../media/image19.png"/><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tags" Target="../tags/tag390.xml"/></Relationships>
</file>

<file path=ppt/slides/_rels/slide37.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2" Type="http://schemas.openxmlformats.org/officeDocument/2006/relationships/slideLayout" Target="../slideLayouts/slideLayout17.xml"/><Relationship Id="rId11" Type="http://schemas.openxmlformats.org/officeDocument/2006/relationships/tags" Target="../tags/tag406.xml"/><Relationship Id="rId10" Type="http://schemas.openxmlformats.org/officeDocument/2006/relationships/image" Target="../media/image20.png"/><Relationship Id="rId1" Type="http://schemas.openxmlformats.org/officeDocument/2006/relationships/tags" Target="../tags/tag397.xml"/></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13.xml"/><Relationship Id="rId7" Type="http://schemas.openxmlformats.org/officeDocument/2006/relationships/image" Target="../media/image21.png"/><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image" Target="../media/image22.png"/><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27.xml"/><Relationship Id="rId7" Type="http://schemas.openxmlformats.org/officeDocument/2006/relationships/tags" Target="../tags/tag426.xml"/><Relationship Id="rId6" Type="http://schemas.openxmlformats.org/officeDocument/2006/relationships/image" Target="../media/image23.png"/><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tags" Target="../tags/tag421.xml"/></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34.xml"/><Relationship Id="rId7" Type="http://schemas.openxmlformats.org/officeDocument/2006/relationships/tags" Target="../tags/tag433.xml"/><Relationship Id="rId6" Type="http://schemas.openxmlformats.org/officeDocument/2006/relationships/image" Target="../media/image24.png"/><Relationship Id="rId5" Type="http://schemas.openxmlformats.org/officeDocument/2006/relationships/tags" Target="../tags/tag432.xml"/><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41.xml"/><Relationship Id="rId7" Type="http://schemas.openxmlformats.org/officeDocument/2006/relationships/tags" Target="../tags/tag440.xml"/><Relationship Id="rId6" Type="http://schemas.openxmlformats.org/officeDocument/2006/relationships/image" Target="../media/image25.png"/><Relationship Id="rId5" Type="http://schemas.openxmlformats.org/officeDocument/2006/relationships/tags" Target="../tags/tag439.xml"/><Relationship Id="rId4" Type="http://schemas.openxmlformats.org/officeDocument/2006/relationships/tags" Target="../tags/tag438.xml"/><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48.xml"/><Relationship Id="rId7" Type="http://schemas.openxmlformats.org/officeDocument/2006/relationships/image" Target="../media/image26.png"/><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image" Target="../media/image27.png"/><Relationship Id="rId5" Type="http://schemas.openxmlformats.org/officeDocument/2006/relationships/tags" Target="../tags/tag453.xml"/><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tags" Target="../tags/tag449.xml"/></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62.xml"/><Relationship Id="rId7" Type="http://schemas.openxmlformats.org/officeDocument/2006/relationships/tags" Target="../tags/tag461.xml"/><Relationship Id="rId6" Type="http://schemas.openxmlformats.org/officeDocument/2006/relationships/image" Target="../media/image28.png"/><Relationship Id="rId5" Type="http://schemas.openxmlformats.org/officeDocument/2006/relationships/tags" Target="../tags/tag460.xml"/><Relationship Id="rId4" Type="http://schemas.openxmlformats.org/officeDocument/2006/relationships/tags" Target="../tags/tag459.xml"/><Relationship Id="rId3" Type="http://schemas.openxmlformats.org/officeDocument/2006/relationships/tags" Target="../tags/tag458.xml"/><Relationship Id="rId2" Type="http://schemas.openxmlformats.org/officeDocument/2006/relationships/tags" Target="../tags/tag457.xml"/><Relationship Id="rId1" Type="http://schemas.openxmlformats.org/officeDocument/2006/relationships/tags" Target="../tags/tag456.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69.xml"/><Relationship Id="rId7" Type="http://schemas.openxmlformats.org/officeDocument/2006/relationships/tags" Target="../tags/tag468.xml"/><Relationship Id="rId6" Type="http://schemas.openxmlformats.org/officeDocument/2006/relationships/image" Target="../media/image29.png"/><Relationship Id="rId5" Type="http://schemas.openxmlformats.org/officeDocument/2006/relationships/tags" Target="../tags/tag467.xml"/><Relationship Id="rId4" Type="http://schemas.openxmlformats.org/officeDocument/2006/relationships/tags" Target="../tags/tag466.xml"/><Relationship Id="rId3" Type="http://schemas.openxmlformats.org/officeDocument/2006/relationships/tags" Target="../tags/tag465.xml"/><Relationship Id="rId2" Type="http://schemas.openxmlformats.org/officeDocument/2006/relationships/tags" Target="../tags/tag464.xml"/><Relationship Id="rId1" Type="http://schemas.openxmlformats.org/officeDocument/2006/relationships/tags" Target="../tags/tag463.xml"/></Relationships>
</file>

<file path=ppt/slides/_rels/slide47.xml.rels><?xml version="1.0" encoding="UTF-8" standalone="yes"?>
<Relationships xmlns="http://schemas.openxmlformats.org/package/2006/relationships"><Relationship Id="rId9" Type="http://schemas.openxmlformats.org/officeDocument/2006/relationships/tags" Target="../tags/tag477.xml"/><Relationship Id="rId8" Type="http://schemas.openxmlformats.org/officeDocument/2006/relationships/tags" Target="../tags/tag476.xml"/><Relationship Id="rId7" Type="http://schemas.openxmlformats.org/officeDocument/2006/relationships/image" Target="../media/image30.png"/><Relationship Id="rId6" Type="http://schemas.openxmlformats.org/officeDocument/2006/relationships/tags" Target="../tags/tag475.xml"/><Relationship Id="rId5" Type="http://schemas.openxmlformats.org/officeDocument/2006/relationships/tags" Target="../tags/tag474.xml"/><Relationship Id="rId4" Type="http://schemas.openxmlformats.org/officeDocument/2006/relationships/tags" Target="../tags/tag473.xml"/><Relationship Id="rId3" Type="http://schemas.openxmlformats.org/officeDocument/2006/relationships/tags" Target="../tags/tag472.xml"/><Relationship Id="rId2" Type="http://schemas.openxmlformats.org/officeDocument/2006/relationships/tags" Target="../tags/tag471.xml"/><Relationship Id="rId10" Type="http://schemas.openxmlformats.org/officeDocument/2006/relationships/slideLayout" Target="../slideLayouts/slideLayout17.xml"/><Relationship Id="rId1" Type="http://schemas.openxmlformats.org/officeDocument/2006/relationships/tags" Target="../tags/tag470.xml"/></Relationships>
</file>

<file path=ppt/slides/_rels/slide48.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tags" Target="../tags/tag484.xml"/><Relationship Id="rId7" Type="http://schemas.openxmlformats.org/officeDocument/2006/relationships/tags" Target="../tags/tag483.xml"/><Relationship Id="rId6" Type="http://schemas.openxmlformats.org/officeDocument/2006/relationships/image" Target="../media/image31.png"/><Relationship Id="rId5" Type="http://schemas.openxmlformats.org/officeDocument/2006/relationships/tags" Target="../tags/tag482.xml"/><Relationship Id="rId4" Type="http://schemas.openxmlformats.org/officeDocument/2006/relationships/tags" Target="../tags/tag481.xml"/><Relationship Id="rId3" Type="http://schemas.openxmlformats.org/officeDocument/2006/relationships/tags" Target="../tags/tag480.xml"/><Relationship Id="rId2" Type="http://schemas.openxmlformats.org/officeDocument/2006/relationships/tags" Target="../tags/tag479.xml"/><Relationship Id="rId10" Type="http://schemas.openxmlformats.org/officeDocument/2006/relationships/slideLayout" Target="../slideLayouts/slideLayout17.xml"/><Relationship Id="rId1" Type="http://schemas.openxmlformats.org/officeDocument/2006/relationships/tags" Target="../tags/tag478.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92.xml"/><Relationship Id="rId7" Type="http://schemas.openxmlformats.org/officeDocument/2006/relationships/tags" Target="../tags/tag491.xml"/><Relationship Id="rId6" Type="http://schemas.openxmlformats.org/officeDocument/2006/relationships/image" Target="../media/image32.png"/><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tags" Target="../tags/tag488.xml"/><Relationship Id="rId2" Type="http://schemas.openxmlformats.org/officeDocument/2006/relationships/tags" Target="../tags/tag487.xml"/><Relationship Id="rId1" Type="http://schemas.openxmlformats.org/officeDocument/2006/relationships/tags" Target="../tags/tag486.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tags" Target="../tags/tag493.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500.xml"/><Relationship Id="rId1" Type="http://schemas.openxmlformats.org/officeDocument/2006/relationships/tags" Target="../tags/tag499.xml"/></Relationships>
</file>

<file path=ppt/slides/_rels/slide6.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2" Type="http://schemas.openxmlformats.org/officeDocument/2006/relationships/slideLayout" Target="../slideLayouts/slideLayout1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tags" Target="../tags/tag166.xml"/></Relationships>
</file>

<file path=ppt/slides/_rels/slide7.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5" Type="http://schemas.openxmlformats.org/officeDocument/2006/relationships/slideLayout" Target="../slideLayouts/slideLayout17.xml"/><Relationship Id="rId14" Type="http://schemas.openxmlformats.org/officeDocument/2006/relationships/tags" Target="../tags/tag187.xml"/><Relationship Id="rId13" Type="http://schemas.openxmlformats.org/officeDocument/2006/relationships/image" Target="../media/image3.png"/><Relationship Id="rId12" Type="http://schemas.openxmlformats.org/officeDocument/2006/relationships/tags" Target="../tags/tag186.xml"/><Relationship Id="rId11" Type="http://schemas.openxmlformats.org/officeDocument/2006/relationships/image" Target="../media/image2.png"/><Relationship Id="rId10" Type="http://schemas.openxmlformats.org/officeDocument/2006/relationships/tags" Target="../tags/tag185.xml"/><Relationship Id="rId1" Type="http://schemas.openxmlformats.org/officeDocument/2006/relationships/tags" Target="../tags/tag177.xml"/></Relationships>
</file>

<file path=ppt/slides/_rels/slide8.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2" Type="http://schemas.openxmlformats.org/officeDocument/2006/relationships/slideLayout" Target="../slideLayouts/slideLayout17.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883644" y="2775087"/>
            <a:ext cx="9144000" cy="1896745"/>
          </a:xfrm>
        </p:spPr>
        <p:txBody>
          <a:bodyPr>
            <a:normAutofit fontScale="90000"/>
          </a:bodyPr>
          <a:lstStyle/>
          <a:p>
            <a:r>
              <a:rPr lang="zh-CN" altLang="en-US" spc="100" dirty="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Отчёт по лабораторной работе №5
</a:t>
            </a:r>
            <a:endParaRPr lang="zh-CN" altLang="en-US" dirty="0">
              <a:solidFill>
                <a:schemeClr val="accent1"/>
              </a:solidFill>
              <a:sym typeface="Arial" panose="020B0604020202020204" pitchFamily="34" charset="0"/>
            </a:endParaRPr>
          </a:p>
        </p:txBody>
      </p:sp>
      <p:sp>
        <p:nvSpPr>
          <p:cNvPr id="4" name="文本占位符 3"/>
          <p:cNvSpPr>
            <a:spLocks noGrp="1"/>
          </p:cNvSpPr>
          <p:nvPr>
            <p:ph type="body" sz="quarter" idx="13"/>
            <p:custDataLst>
              <p:tags r:id="rId2"/>
            </p:custDataLst>
          </p:nvPr>
        </p:nvSpPr>
        <p:spPr/>
        <p:txBody>
          <a:bodyPr/>
          <a:lstStyle/>
          <a:p>
            <a:r>
              <a:rPr lang="zh-CN" altLang="en-US" spc="100" dirty="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ван яо</a:t>
            </a:r>
            <a:endParaRPr lang="zh-CN" altLang="en-US" dirty="0">
              <a:solidFill>
                <a:schemeClr val="accent1"/>
              </a:solidFill>
              <a:sym typeface="Arial" panose="020B060402020202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Fortran и Chill. Будем использовать лишь первые два. Компилятор языка С называется gcc. Компилятор языка С++ называется g++ и запускается с параметрами почти так же, как gcc. Проверить это можно следующими командами: whereis gcc whereis g++ Первый шаг заключается в превращении исходных файлов в объектный код: gcc -c file.с В случае успешного выполнения команды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отсутствие ошибок в коде) полученный объектный файл будет называться file.о. Объектные файлы невозможно запускать и использовать, поэтому после компиляции для получения готовой программы объектные файлы необходимо скомпоновать. Компоновать можно один или несколько файлов. В случае использования хотя бы одного из файлов, написанных на С++,</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878623" y="1837436"/>
            <a:ext cx="8434752"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компоновка производится с помощью компилятора g++. Строго говоря, это тоже не вполне верно. Компоновка объектного кода, сгенерированного чем бы то ни было (хоть вручную), производится линкером ld, g++ его просто вызывает изнутри. Если же все файлы написаны на языке С, нужно использовать компилятор gcc. Например,</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878623" y="1837436"/>
            <a:ext cx="8434752"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так: gcc -o program file.o В случае успешного выполнения команды будет создана программа program (исполняемый файл формата ELF с установленным атрибутом +х). Компилирование — это процесс. Компилятор gcc (g++) имеет множество параметров, влияющих на процесс компиляции. Он поддерживает различные режимы оптимизации,</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990225" y="1837436"/>
            <a:ext cx="8211550"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выбор платформы назначения и пр. Также возможно использование make-файлов (Makefile) с помощью утилиты make для упрощения процесса компиляции. Такое решение подойдёт лишь для простых случаев. Если говорить про пример выше, то компилирование одного файла из двух шагов можно сократить вообще до одного,</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990225" y="1837436"/>
            <a:ext cx="8211550"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например: gcc file.c В этом случае готовая программа будет иметь называние a.out. Механизм компилирования программ в данной работе не мог быть не рассмотрен потому, что использование программ, написанных на bash, для изучения SetUID- и SetGID- битов, не представляется возможным. Связано это с тем,</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что любая bash-программа интерпретируется в процессе своего выполнения, т.е. существует сторонняя программа-интерпретатор, которая выполняет считывание файла сценария и выполняет его последовательно. Сам интерпретатор выполняется с правами пользователя, его запустившего, а значит, и выполняемая программа использует эти права. При этом интерпретатору абсолютно всё равно,</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878623" y="1837436"/>
            <a:ext cx="8434752"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установлены SetUID-, SetGID-биты у текстового файла сценария, атрибут разрешения запуска «x» или нет. Важно, чтобы был установлен лишь атрибут, разрешающий чтение «r». Также не важно, был ли вызван интерпретатор из командной строки (запуск файла, как bash file1.sh), либо внутри файла была указана строчка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/bin/bash. Логично спросить: если установление SetUID- и SetGID- битов на сценарий не приводит к нужному результату как с исполняемыми файлами, то что мешает установить эти биты на сам интерпретатор? Ничего не мешает, только их установление приведёт к тому, что, так как владельцем /bin/bash является root: ls -l /bin/bash все сценарии, выполняемые с использованием /bin/bash,</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будут иметь возможности суперпользователя — совсем не тот результат, который хотелось бы видеть. Если сомневаетесь в выше сказанном, создайте простой файл progl.sh следующего содержания: !/bin/bash /usr/bin/id /usr/bin/whoami и попробуйте поменять его атрибуты в различных конфигурациях. Подход вида: сделать копию /bin/bash, для нее chown user:users и потом SUID также плох, потому что это позволит запускать любые команды от пользователя user</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Цель работы</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731304"/>
            <a:ext cx="8382634" cy="430927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Изучение механизмов изменения идентификаторов, применения SetUID- и Sticky-битов. Получение практических навыков работы в консоли с дополнительными атрибутами. Рассмотрение работы механизма смены идентификатора процессов пользователей, а также влияние бита Sticky на запись и удаление файлов.</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5006606" y="1870098"/>
            <a:ext cx="5511861" cy="403220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1.Войдите в систему от имени пользователя guest.
1.Создайте программу simpleid.c:</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temp/617772a9-7e98-11ef-9ffb-ce6427a6c4d1.jpg617772a9-7e98-11ef-9ffb-ce6427a6c4d1"/>
          <p:cNvPicPr>
            <a:picLocks noChangeAspect="1"/>
          </p:cNvPicPr>
          <p:nvPr>
            <p:custDataLst>
              <p:tags r:id="rId6"/>
            </p:custDataLst>
          </p:nvPr>
        </p:nvPicPr>
        <p:blipFill rotWithShape="1">
          <a:blip r:embed="rId7"/>
          <a:srcRect/>
          <a:stretch>
            <a:fillRect/>
          </a:stretch>
        </p:blipFill>
        <p:spPr>
          <a:xfrm>
            <a:off x="1673533" y="1870098"/>
            <a:ext cx="2942859" cy="863889"/>
          </a:xfrm>
          <a:custGeom>
            <a:avLst/>
            <a:gdLst/>
            <a:ahLst/>
            <a:cxnLst>
              <a:cxn ang="3">
                <a:pos x="hc" y="t"/>
              </a:cxn>
              <a:cxn ang="cd2">
                <a:pos x="l" y="vc"/>
              </a:cxn>
              <a:cxn ang="cd4">
                <a:pos x="hc" y="b"/>
              </a:cxn>
              <a:cxn ang="0">
                <a:pos x="r" y="vc"/>
              </a:cxn>
            </a:cxnLst>
            <a:rect l="l" t="t" r="r" b="b"/>
            <a:pathLst>
              <a:path w="3120" h="3120">
                <a:moveTo>
                  <a:pt x="0" y="0"/>
                </a:moveTo>
                <a:lnTo>
                  <a:pt x="3120" y="0"/>
                </a:lnTo>
                <a:lnTo>
                  <a:pt x="3120" y="3120"/>
                </a:lnTo>
                <a:lnTo>
                  <a:pt x="0" y="3120"/>
                </a:lnTo>
                <a:lnTo>
                  <a:pt x="0" y="0"/>
                </a:lnTo>
                <a:close/>
              </a:path>
            </a:pathLst>
          </a:custGeom>
        </p:spPr>
      </p:pic>
    </p:spTree>
    <p:custDataLst>
      <p:tags r:id="rId8"/>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2" name="图片 1" descr="/data/temp/617932c7-7e98-11ef-9ffb-ce6427a6c4d1.jpg617932c7-7e98-11ef-9ffb-ce6427a6c4d1"/>
          <p:cNvPicPr>
            <a:picLocks noChangeAspect="1"/>
          </p:cNvPicPr>
          <p:nvPr>
            <p:custDataLst>
              <p:tags r:id="rId5"/>
            </p:custDataLst>
          </p:nvPr>
        </p:nvPicPr>
        <p:blipFill rotWithShape="1">
          <a:blip r:embed="rId6"/>
          <a:srcRect/>
          <a:stretch>
            <a:fillRect/>
          </a:stretch>
        </p:blipFill>
        <p:spPr>
          <a:xfrm>
            <a:off x="4264858" y="1842257"/>
            <a:ext cx="3662283" cy="2156583"/>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
        <p:nvSpPr>
          <p:cNvPr id="11" name="Title 6"/>
          <p:cNvSpPr txBox="1"/>
          <p:nvPr>
            <p:custDataLst>
              <p:tags r:id="rId7"/>
            </p:custDataLst>
          </p:nvPr>
        </p:nvSpPr>
        <p:spPr>
          <a:xfrm>
            <a:off x="1020975" y="4260959"/>
            <a:ext cx="10150051" cy="166919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2.#include &lt;sys/types.h&gt; #include &lt;unistd.h&gt; #include &lt;stdio.h&gt; int main () { uid_t uid = geteuid (); gid_t gid = getegid (); printf ("uid=%d, gid=%d\n", uid, gid); return 0;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52" name="Rectangle 10"/>
          <p:cNvSpPr/>
          <p:nvPr>
            <p:custDataLst>
              <p:tags r:id="rId5"/>
            </p:custDataLst>
          </p:nvPr>
        </p:nvSpPr>
        <p:spPr>
          <a:xfrm>
            <a:off x="6608685" y="1322975"/>
            <a:ext cx="5126222" cy="5126222"/>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4" name="图片 3" descr="/data/temp/617dcccf-7e98-11ef-8d63-2e4aefca0837.jpg617dcccf-7e98-11ef-8d63-2e4aefca0837"/>
          <p:cNvPicPr>
            <a:picLocks noChangeAspect="1"/>
          </p:cNvPicPr>
          <p:nvPr>
            <p:custDataLst>
              <p:tags r:id="rId6"/>
            </p:custDataLst>
          </p:nvPr>
        </p:nvPicPr>
        <p:blipFill rotWithShape="1">
          <a:blip r:embed="rId7"/>
          <a:srcRect/>
          <a:stretch>
            <a:fillRect/>
          </a:stretch>
        </p:blipFill>
        <p:spPr>
          <a:xfrm>
            <a:off x="457210" y="2596837"/>
            <a:ext cx="6151418" cy="2578754"/>
          </a:xfrm>
          <a:custGeom>
            <a:avLst/>
            <a:gdLst/>
            <a:ahLst/>
            <a:cxnLst>
              <a:cxn ang="3">
                <a:pos x="hc" y="t"/>
              </a:cxn>
              <a:cxn ang="cd2">
                <a:pos x="l" y="vc"/>
              </a:cxn>
              <a:cxn ang="cd4">
                <a:pos x="hc" y="b"/>
              </a:cxn>
              <a:cxn ang="0">
                <a:pos x="r" y="vc"/>
              </a:cxn>
            </a:cxnLst>
            <a:rect l="l" t="t" r="r" b="b"/>
            <a:pathLst>
              <a:path w="8640" h="5280">
                <a:moveTo>
                  <a:pt x="0" y="0"/>
                </a:moveTo>
                <a:lnTo>
                  <a:pt x="8640" y="0"/>
                </a:lnTo>
                <a:lnTo>
                  <a:pt x="8640" y="5280"/>
                </a:lnTo>
                <a:lnTo>
                  <a:pt x="0" y="5280"/>
                </a:lnTo>
                <a:lnTo>
                  <a:pt x="0" y="0"/>
                </a:lnTo>
                <a:close/>
              </a:path>
            </a:pathLst>
          </a:custGeom>
        </p:spPr>
      </p:pic>
      <p:sp>
        <p:nvSpPr>
          <p:cNvPr id="11" name="Title 6"/>
          <p:cNvSpPr txBox="1"/>
          <p:nvPr>
            <p:custDataLst>
              <p:tags r:id="rId8"/>
            </p:custDataLst>
          </p:nvPr>
        </p:nvSpPr>
        <p:spPr>
          <a:xfrm>
            <a:off x="7121299" y="1835606"/>
            <a:ext cx="4100973" cy="410093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3.Скомплилируйте программу и убедитесь, что файл программы создан: gcc simpleid.c -o simpleid
4.Выполните программу simpleid: ./simpleid</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187ec20-7e98-11ef-ab53-a2d5eeed23a6.jpg6187ec20-7e98-11ef-ab53-a2d5eeed23a6"/>
          <p:cNvPicPr>
            <a:picLocks noChangeAspect="1"/>
          </p:cNvPicPr>
          <p:nvPr>
            <p:custDataLst>
              <p:tags r:id="rId5"/>
            </p:custDataLst>
          </p:nvPr>
        </p:nvPicPr>
        <p:blipFill rotWithShape="1">
          <a:blip r:embed="rId6"/>
          <a:srcRect/>
          <a:stretch>
            <a:fillRect/>
          </a:stretch>
        </p:blipFill>
        <p:spPr>
          <a:xfrm>
            <a:off x="457158" y="1476218"/>
            <a:ext cx="11277682" cy="1457865"/>
          </a:xfrm>
          <a:custGeom>
            <a:avLst/>
            <a:gdLst/>
            <a:ahLst/>
            <a:cxnLst>
              <a:cxn ang="3">
                <a:pos x="hc" y="t"/>
              </a:cxn>
              <a:cxn ang="cd2">
                <a:pos x="l" y="vc"/>
              </a:cxn>
              <a:cxn ang="cd4">
                <a:pos x="hc" y="b"/>
              </a:cxn>
              <a:cxn ang="0">
                <a:pos x="r" y="vc"/>
              </a:cxn>
            </a:cxnLst>
            <a:rect l="l" t="t" r="r" b="b"/>
            <a:pathLst>
              <a:path w="19200" h="7200">
                <a:moveTo>
                  <a:pt x="0" y="0"/>
                </a:moveTo>
                <a:lnTo>
                  <a:pt x="19200" y="0"/>
                </a:lnTo>
                <a:lnTo>
                  <a:pt x="19200" y="7200"/>
                </a:lnTo>
                <a:lnTo>
                  <a:pt x="0" y="7200"/>
                </a:lnTo>
                <a:lnTo>
                  <a:pt x="0" y="0"/>
                </a:lnTo>
                <a:close/>
              </a:path>
            </a:pathLst>
          </a:custGeom>
        </p:spPr>
      </p:pic>
      <p:sp>
        <p:nvSpPr>
          <p:cNvPr id="11" name="Title 6"/>
          <p:cNvSpPr txBox="1"/>
          <p:nvPr>
            <p:custDataLst>
              <p:tags r:id="rId7"/>
            </p:custDataLst>
          </p:nvPr>
        </p:nvSpPr>
        <p:spPr>
          <a:xfrm>
            <a:off x="1020974" y="4324740"/>
            <a:ext cx="10150051" cy="197204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5.Выполните системную программу id: id и сравните полученный вами результат с данными предыдущего пункта задания.
6.Усложните программу, добавив вывод действительных идентификаторов:</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8"/>
            </p:custDataLst>
          </p:nvPr>
        </p:nvSpPr>
        <p:spPr>
          <a:xfrm>
            <a:off x="457200" y="3751735"/>
            <a:ext cx="11277600" cy="28194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微软雅黑" panose="020B0503020204020204" charset="-122"/>
              <a:ea typeface="微软雅黑" panose="020B0503020204020204" charset="-122"/>
            </a:endParaRPr>
          </a:p>
        </p:txBody>
      </p:sp>
    </p:spTree>
    <p:custDataLst>
      <p:tags r:id="rId9"/>
    </p:custData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5807682" y="1219196"/>
            <a:ext cx="5406118" cy="5334043"/>
          </a:xfrm>
          <a:prstGeom prst="rect">
            <a:avLst/>
          </a:prstGeom>
          <a:noFill/>
          <a:ln w="2540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sp>
        <p:nvSpPr>
          <p:cNvPr id="11" name="Title 6"/>
          <p:cNvSpPr txBox="1"/>
          <p:nvPr>
            <p:custDataLst>
              <p:tags r:id="rId6"/>
            </p:custDataLst>
          </p:nvPr>
        </p:nvSpPr>
        <p:spPr>
          <a:xfrm>
            <a:off x="978204" y="1651675"/>
            <a:ext cx="3820333" cy="446905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#include &lt;sys/types.h&gt; #include &lt;unistd.h&gt; #include &lt;stdio.h&gt; int main () { uid_t real_uid = getuid (); uid_t e_uid = geteuid (); gid_t real_gid = getgid (); gid_t e_gid = getegid ()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temp/618a5e61-7e98-11ef-ab53-a2d5eeed23a6.jpg618a5e61-7e98-11ef-ab53-a2d5eeed23a6"/>
          <p:cNvPicPr>
            <a:picLocks noChangeAspect="1"/>
          </p:cNvPicPr>
          <p:nvPr>
            <p:custDataLst>
              <p:tags r:id="rId7"/>
            </p:custDataLst>
          </p:nvPr>
        </p:nvPicPr>
        <p:blipFill rotWithShape="1">
          <a:blip r:embed="rId8"/>
          <a:srcRect/>
          <a:stretch>
            <a:fillRect/>
          </a:stretch>
        </p:blipFill>
        <p:spPr>
          <a:xfrm>
            <a:off x="5375192" y="2530775"/>
            <a:ext cx="5406117" cy="2710849"/>
          </a:xfrm>
          <a:custGeom>
            <a:avLst/>
            <a:gdLst/>
            <a:ahLst/>
            <a:cxnLst>
              <a:cxn ang="3">
                <a:pos x="hc" y="t"/>
              </a:cxn>
              <a:cxn ang="cd2">
                <a:pos x="l" y="vc"/>
              </a:cxn>
              <a:cxn ang="cd4">
                <a:pos x="hc" y="b"/>
              </a:cxn>
              <a:cxn ang="0">
                <a:pos x="r" y="vc"/>
              </a:cxn>
            </a:cxnLst>
            <a:rect l="l" t="t" r="r" b="b"/>
            <a:pathLst>
              <a:path w="7680" h="7440">
                <a:moveTo>
                  <a:pt x="0" y="0"/>
                </a:moveTo>
                <a:lnTo>
                  <a:pt x="7680" y="0"/>
                </a:lnTo>
                <a:lnTo>
                  <a:pt x="7680" y="7440"/>
                </a:lnTo>
                <a:lnTo>
                  <a:pt x="0" y="7440"/>
                </a:lnTo>
                <a:lnTo>
                  <a:pt x="0" y="0"/>
                </a:lnTo>
                <a:close/>
              </a:path>
            </a:pathLst>
          </a:custGeom>
        </p:spPr>
      </p:pic>
    </p:spTree>
    <p:custDataLst>
      <p:tags r:id="rId9"/>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5096030" y="1870098"/>
            <a:ext cx="5511861" cy="403220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printf ("e_uid=%d, e_gid=%d\n", e_uid, e_gid); printf ("real_uid=%d, real_gid=%d\n", real_uid, ,→ real_gid); return 0; } Получившуюся программу назовите simpleid2.c.</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temp/61996de9-7e98-11ef-88d9-8ec923a8bb4f.jpg61996de9-7e98-11ef-88d9-8ec923a8bb4f"/>
          <p:cNvPicPr>
            <a:picLocks noChangeAspect="1"/>
          </p:cNvPicPr>
          <p:nvPr>
            <p:custDataLst>
              <p:tags r:id="rId6"/>
            </p:custDataLst>
          </p:nvPr>
        </p:nvPicPr>
        <p:blipFill rotWithShape="1">
          <a:blip r:embed="rId7"/>
          <a:srcRect/>
          <a:stretch>
            <a:fillRect/>
          </a:stretch>
        </p:blipFill>
        <p:spPr>
          <a:xfrm>
            <a:off x="1584109" y="1870046"/>
            <a:ext cx="3121707" cy="1069293"/>
          </a:xfrm>
          <a:custGeom>
            <a:avLst/>
            <a:gdLst/>
            <a:ahLst/>
            <a:cxnLst>
              <a:cxn ang="3">
                <a:pos x="hc" y="t"/>
              </a:cxn>
              <a:cxn ang="cd2">
                <a:pos x="l" y="vc"/>
              </a:cxn>
              <a:cxn ang="cd4">
                <a:pos x="hc" y="b"/>
              </a:cxn>
              <a:cxn ang="0">
                <a:pos x="r" y="vc"/>
              </a:cxn>
            </a:cxnLst>
            <a:rect l="l" t="t" r="r" b="b"/>
            <a:pathLst>
              <a:path w="3120" h="3120">
                <a:moveTo>
                  <a:pt x="0" y="0"/>
                </a:moveTo>
                <a:lnTo>
                  <a:pt x="3120" y="0"/>
                </a:lnTo>
                <a:lnTo>
                  <a:pt x="3120" y="3120"/>
                </a:lnTo>
                <a:lnTo>
                  <a:pt x="0" y="3120"/>
                </a:lnTo>
                <a:lnTo>
                  <a:pt x="0" y="0"/>
                </a:lnTo>
                <a:close/>
              </a:path>
            </a:pathLst>
          </a:custGeom>
        </p:spPr>
      </p:pic>
    </p:spTree>
    <p:custDataLst>
      <p:tags r:id="rId8"/>
    </p:custData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52" name="Rectangle 10"/>
          <p:cNvSpPr/>
          <p:nvPr>
            <p:custDataLst>
              <p:tags r:id="rId5"/>
            </p:custDataLst>
          </p:nvPr>
        </p:nvSpPr>
        <p:spPr>
          <a:xfrm>
            <a:off x="6608685" y="1323127"/>
            <a:ext cx="5126222" cy="5126222"/>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4" name="图片 3" descr="/data/temp/6198c331-7e98-11ef-88d9-8ec923a8bb4f.jpg6198c331-7e98-11ef-88d9-8ec923a8bb4f"/>
          <p:cNvPicPr>
            <a:picLocks noChangeAspect="1"/>
          </p:cNvPicPr>
          <p:nvPr>
            <p:custDataLst>
              <p:tags r:id="rId6"/>
            </p:custDataLst>
          </p:nvPr>
        </p:nvPicPr>
        <p:blipFill rotWithShape="1">
          <a:blip r:embed="rId7"/>
          <a:srcRect/>
          <a:stretch>
            <a:fillRect/>
          </a:stretch>
        </p:blipFill>
        <p:spPr>
          <a:xfrm>
            <a:off x="457210" y="3189908"/>
            <a:ext cx="6151418" cy="1392613"/>
          </a:xfrm>
          <a:custGeom>
            <a:avLst/>
            <a:gdLst/>
            <a:ahLst/>
            <a:cxnLst>
              <a:cxn ang="3">
                <a:pos x="hc" y="t"/>
              </a:cxn>
              <a:cxn ang="cd2">
                <a:pos x="l" y="vc"/>
              </a:cxn>
              <a:cxn ang="cd4">
                <a:pos x="hc" y="b"/>
              </a:cxn>
              <a:cxn ang="0">
                <a:pos x="r" y="vc"/>
              </a:cxn>
            </a:cxnLst>
            <a:rect l="l" t="t" r="r" b="b"/>
            <a:pathLst>
              <a:path w="8640" h="5280">
                <a:moveTo>
                  <a:pt x="0" y="0"/>
                </a:moveTo>
                <a:lnTo>
                  <a:pt x="8640" y="0"/>
                </a:lnTo>
                <a:lnTo>
                  <a:pt x="8640" y="5280"/>
                </a:lnTo>
                <a:lnTo>
                  <a:pt x="0" y="5280"/>
                </a:lnTo>
                <a:lnTo>
                  <a:pt x="0" y="0"/>
                </a:lnTo>
                <a:close/>
              </a:path>
            </a:pathLst>
          </a:custGeom>
        </p:spPr>
      </p:pic>
      <p:sp>
        <p:nvSpPr>
          <p:cNvPr id="11" name="Title 6"/>
          <p:cNvSpPr txBox="1"/>
          <p:nvPr>
            <p:custDataLst>
              <p:tags r:id="rId8"/>
            </p:custDataLst>
          </p:nvPr>
        </p:nvSpPr>
        <p:spPr>
          <a:xfrm>
            <a:off x="7121299" y="1979570"/>
            <a:ext cx="4100973" cy="381331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7.Скомпилируйте и запустите simpleid2.c: gcc simpleid2.c -o simpleid2 ./simpleid2
8.От имени суперпользователя выполните команды:</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1b1cf32-7e98-11ef-9ffb-ce6427a6c4d1.jpg61b1cf32-7e98-11ef-9ffb-ce6427a6c4d1"/>
          <p:cNvPicPr>
            <a:picLocks noChangeAspect="1"/>
          </p:cNvPicPr>
          <p:nvPr>
            <p:custDataLst>
              <p:tags r:id="rId5"/>
            </p:custDataLst>
          </p:nvPr>
        </p:nvPicPr>
        <p:blipFill rotWithShape="1">
          <a:blip r:embed="rId6"/>
          <a:srcRect/>
          <a:stretch>
            <a:fillRect/>
          </a:stretch>
        </p:blipFill>
        <p:spPr>
          <a:xfrm>
            <a:off x="2314182" y="3690551"/>
            <a:ext cx="3235519" cy="391297"/>
          </a:xfrm>
          <a:custGeom>
            <a:avLst/>
            <a:gdLst/>
            <a:ahLst/>
            <a:cxnLst>
              <a:cxn ang="3">
                <a:pos x="hc" y="t"/>
              </a:cxn>
              <a:cxn ang="cd2">
                <a:pos x="l" y="vc"/>
              </a:cxn>
              <a:cxn ang="cd4">
                <a:pos x="hc" y="b"/>
              </a:cxn>
              <a:cxn ang="0">
                <a:pos x="r" y="vc"/>
              </a:cxn>
            </a:cxnLst>
            <a:rect l="l" t="t" r="r" b="b"/>
            <a:pathLst>
              <a:path w="4320" h="2160">
                <a:moveTo>
                  <a:pt x="0" y="0"/>
                </a:moveTo>
                <a:lnTo>
                  <a:pt x="4320" y="0"/>
                </a:lnTo>
                <a:lnTo>
                  <a:pt x="4320" y="2160"/>
                </a:lnTo>
                <a:lnTo>
                  <a:pt x="0" y="2160"/>
                </a:lnTo>
                <a:close/>
              </a:path>
            </a:pathLst>
          </a:custGeom>
        </p:spPr>
      </p:pic>
      <p:sp>
        <p:nvSpPr>
          <p:cNvPr id="11" name="Title 6"/>
          <p:cNvSpPr txBox="1"/>
          <p:nvPr>
            <p:custDataLst>
              <p:tags r:id="rId7"/>
            </p:custDataLst>
          </p:nvPr>
        </p:nvSpPr>
        <p:spPr>
          <a:xfrm>
            <a:off x="5824904" y="1479787"/>
            <a:ext cx="4818051" cy="48128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9.chown root:guest /home/guest/simpleid2 chmod u+s /home/guest/simpleid2
10.Используйте sudo или повысьте временно свои права с помощью su. Поясните, что делают эти команды.</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2" name="图片 1" descr="/data/temp/61b90885-7e98-11ef-b9c4-ee84a0bf658a.jpg61b90885-7e98-11ef-b9c4-ee84a0bf658a"/>
          <p:cNvPicPr>
            <a:picLocks noChangeAspect="1"/>
          </p:cNvPicPr>
          <p:nvPr>
            <p:custDataLst>
              <p:tags r:id="rId5"/>
            </p:custDataLst>
          </p:nvPr>
        </p:nvPicPr>
        <p:blipFill rotWithShape="1">
          <a:blip r:embed="rId6"/>
          <a:srcRect/>
          <a:stretch>
            <a:fillRect/>
          </a:stretch>
        </p:blipFill>
        <p:spPr>
          <a:xfrm>
            <a:off x="3293340" y="1842257"/>
            <a:ext cx="5605319" cy="1548086"/>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
        <p:nvSpPr>
          <p:cNvPr id="11" name="Title 6"/>
          <p:cNvSpPr txBox="1"/>
          <p:nvPr>
            <p:custDataLst>
              <p:tags r:id="rId7"/>
            </p:custDataLst>
          </p:nvPr>
        </p:nvSpPr>
        <p:spPr>
          <a:xfrm>
            <a:off x="1861009" y="3652463"/>
            <a:ext cx="8469983" cy="227768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11.Выполните проверку правильности установки новых атрибутов и смены владельца файла simpleid2: ls -l simpleid2
12.Запустите simpleid2 и id: ./simpleid2 id Сравните результаты.</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1ba4d0e-7e98-11ef-84bf-36224d4d8174.jpg61ba4d0e-7e98-11ef-84bf-36224d4d8174"/>
          <p:cNvPicPr>
            <a:picLocks noChangeAspect="1"/>
          </p:cNvPicPr>
          <p:nvPr>
            <p:custDataLst>
              <p:tags r:id="rId5"/>
            </p:custDataLst>
          </p:nvPr>
        </p:nvPicPr>
        <p:blipFill rotWithShape="1">
          <a:blip r:embed="rId6"/>
          <a:srcRect/>
          <a:stretch>
            <a:fillRect/>
          </a:stretch>
        </p:blipFill>
        <p:spPr>
          <a:xfrm>
            <a:off x="2714151" y="2159517"/>
            <a:ext cx="6763698" cy="1035149"/>
          </a:xfrm>
          <a:custGeom>
            <a:avLst/>
            <a:gdLst/>
            <a:ahLst/>
            <a:cxnLst>
              <a:cxn ang="3">
                <a:pos x="hc" y="t"/>
              </a:cxn>
              <a:cxn ang="cd2">
                <a:pos x="l" y="vc"/>
              </a:cxn>
              <a:cxn ang="cd4">
                <a:pos x="hc" y="b"/>
              </a:cxn>
              <a:cxn ang="0">
                <a:pos x="r" y="vc"/>
              </a:cxn>
            </a:cxnLst>
            <a:rect l="l" t="t" r="r" b="b"/>
            <a:pathLst>
              <a:path w="12480" h="3120">
                <a:moveTo>
                  <a:pt x="0" y="0"/>
                </a:moveTo>
                <a:lnTo>
                  <a:pt x="12480" y="0"/>
                </a:lnTo>
                <a:lnTo>
                  <a:pt x="12480" y="3120"/>
                </a:lnTo>
                <a:lnTo>
                  <a:pt x="0" y="3120"/>
                </a:lnTo>
                <a:lnTo>
                  <a:pt x="0" y="0"/>
                </a:lnTo>
                <a:close/>
              </a:path>
            </a:pathLst>
          </a:custGeom>
        </p:spPr>
      </p:pic>
      <p:sp>
        <p:nvSpPr>
          <p:cNvPr id="11" name="Title 6"/>
          <p:cNvSpPr txBox="1"/>
          <p:nvPr>
            <p:custDataLst>
              <p:tags r:id="rId7"/>
            </p:custDataLst>
          </p:nvPr>
        </p:nvSpPr>
        <p:spPr>
          <a:xfrm>
            <a:off x="2714151" y="3454809"/>
            <a:ext cx="6763698" cy="225238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13.Проделайте тоже самое относительно SetGID-бита.
14.Создайте программу readfile.c:</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731304"/>
            <a:ext cx="8382634" cy="430927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1.Подготовка лабораторного стенда Помимо прав администратора для выполнения части заданий потребуются средства разработки приложений. В частности, при подготовке стенда следует убедиться, что в системе установлен компилятор gcc (для этого, например, можно ввести команду gcc -v). Если же gcc не установлен, то его необходимо установить, например,</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5807682" y="1219196"/>
            <a:ext cx="5406118" cy="5334043"/>
          </a:xfrm>
          <a:prstGeom prst="rect">
            <a:avLst/>
          </a:prstGeom>
          <a:noFill/>
          <a:ln w="2540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sp>
        <p:nvSpPr>
          <p:cNvPr id="11" name="Title 6"/>
          <p:cNvSpPr txBox="1"/>
          <p:nvPr>
            <p:custDataLst>
              <p:tags r:id="rId6"/>
            </p:custDataLst>
          </p:nvPr>
        </p:nvSpPr>
        <p:spPr>
          <a:xfrm>
            <a:off x="978204" y="1651675"/>
            <a:ext cx="3820333" cy="446905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#include &lt;fcntl.h&gt; #include &lt;stdio.h&gt; #include &lt;sys/stat.h&gt; #include &lt;sys/types.h&gt; #include &lt;unistd.h&gt; int main (int argc, char* argv[]) { unsigned char buffer[16]; size_t bytes_read; int i;</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temp/61bfcacf-7e98-11ef-88d9-8ec923a8bb4f.jpg61bfcacf-7e98-11ef-88d9-8ec923a8bb4f"/>
          <p:cNvPicPr>
            <a:picLocks noChangeAspect="1"/>
          </p:cNvPicPr>
          <p:nvPr>
            <p:custDataLst>
              <p:tags r:id="rId7"/>
            </p:custDataLst>
          </p:nvPr>
        </p:nvPicPr>
        <p:blipFill rotWithShape="1">
          <a:blip r:embed="rId8"/>
          <a:srcRect/>
          <a:stretch>
            <a:fillRect/>
          </a:stretch>
        </p:blipFill>
        <p:spPr>
          <a:xfrm>
            <a:off x="5375192" y="2010890"/>
            <a:ext cx="5406117" cy="3750619"/>
          </a:xfrm>
          <a:custGeom>
            <a:avLst/>
            <a:gdLst/>
            <a:ahLst/>
            <a:cxnLst>
              <a:cxn ang="3">
                <a:pos x="hc" y="t"/>
              </a:cxn>
              <a:cxn ang="cd2">
                <a:pos x="l" y="vc"/>
              </a:cxn>
              <a:cxn ang="cd4">
                <a:pos x="hc" y="b"/>
              </a:cxn>
              <a:cxn ang="0">
                <a:pos x="r" y="vc"/>
              </a:cxn>
            </a:cxnLst>
            <a:rect l="l" t="t" r="r" b="b"/>
            <a:pathLst>
              <a:path w="7680" h="7440">
                <a:moveTo>
                  <a:pt x="0" y="0"/>
                </a:moveTo>
                <a:lnTo>
                  <a:pt x="7680" y="0"/>
                </a:lnTo>
                <a:lnTo>
                  <a:pt x="7680" y="7440"/>
                </a:lnTo>
                <a:lnTo>
                  <a:pt x="0" y="7440"/>
                </a:lnTo>
                <a:lnTo>
                  <a:pt x="0" y="0"/>
                </a:lnTo>
                <a:close/>
              </a:path>
            </a:pathLst>
          </a:custGeom>
        </p:spPr>
      </p:pic>
    </p:spTree>
    <p:custDataLst>
      <p:tags r:id="rId9"/>
    </p:custData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int fd = open (argv[1], O_RDONLY); do { bytes_read = read (fd, buffer, sizeof (buffer)); for (i =0; i &lt; bytes_read; ++i) printf("%c", buffer[i]); } while (bytes_read == sizeof (buffer)); close (fd); return 0;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457205" y="1659401"/>
            <a:ext cx="11277678" cy="7831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15.Откомпилируйте её. gcc readfile.c -o readfile</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2" name="图片 1" descr="/data/temp/61cf03c1-7e98-11ef-ab53-a2d5eeed23a6.jpg61cf03c1-7e98-11ef-ab53-a2d5eeed23a6"/>
          <p:cNvPicPr>
            <a:picLocks noChangeAspect="1"/>
          </p:cNvPicPr>
          <p:nvPr>
            <p:custDataLst>
              <p:tags r:id="rId6"/>
            </p:custDataLst>
          </p:nvPr>
        </p:nvPicPr>
        <p:blipFill rotWithShape="1">
          <a:blip r:embed="rId7"/>
          <a:srcRect/>
          <a:stretch>
            <a:fillRect/>
          </a:stretch>
        </p:blipFill>
        <p:spPr>
          <a:xfrm>
            <a:off x="457205" y="4097681"/>
            <a:ext cx="11277678" cy="2015349"/>
          </a:xfrm>
          <a:custGeom>
            <a:avLst/>
            <a:gdLst/>
            <a:ahLst/>
            <a:cxnLst>
              <a:cxn ang="3">
                <a:pos x="hc" y="t"/>
              </a:cxn>
              <a:cxn ang="cd2">
                <a:pos x="l" y="vc"/>
              </a:cxn>
              <a:cxn ang="cd4">
                <a:pos x="hc" y="b"/>
              </a:cxn>
              <a:cxn ang="0">
                <a:pos x="r" y="vc"/>
              </a:cxn>
            </a:cxnLst>
            <a:rect l="l" t="t" r="r" b="b"/>
            <a:pathLst>
              <a:path w="17280" h="7200">
                <a:moveTo>
                  <a:pt x="0" y="0"/>
                </a:moveTo>
                <a:lnTo>
                  <a:pt x="17280" y="0"/>
                </a:lnTo>
                <a:lnTo>
                  <a:pt x="17280" y="7200"/>
                </a:lnTo>
                <a:lnTo>
                  <a:pt x="0" y="7200"/>
                </a:lnTo>
                <a:lnTo>
                  <a:pt x="0" y="0"/>
                </a:lnTo>
                <a:close/>
              </a:path>
            </a:pathLst>
          </a:custGeom>
        </p:spPr>
      </p:pic>
    </p:spTree>
    <p:custDataLst>
      <p:tags r:id="rId8"/>
    </p:custData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1c9190f-7e98-11ef-84bf-36224d4d8174.jpg61c9190f-7e98-11ef-84bf-36224d4d8174"/>
          <p:cNvPicPr>
            <a:picLocks noChangeAspect="1"/>
          </p:cNvPicPr>
          <p:nvPr>
            <p:custDataLst>
              <p:tags r:id="rId5"/>
            </p:custDataLst>
          </p:nvPr>
        </p:nvPicPr>
        <p:blipFill rotWithShape="1">
          <a:blip r:embed="rId6"/>
          <a:srcRect/>
          <a:stretch>
            <a:fillRect/>
          </a:stretch>
        </p:blipFill>
        <p:spPr>
          <a:xfrm>
            <a:off x="457158" y="1268581"/>
            <a:ext cx="11277682" cy="2288413"/>
          </a:xfrm>
          <a:custGeom>
            <a:avLst/>
            <a:gdLst/>
            <a:ahLst/>
            <a:cxnLst>
              <a:cxn ang="3">
                <a:pos x="hc" y="t"/>
              </a:cxn>
              <a:cxn ang="cd2">
                <a:pos x="l" y="vc"/>
              </a:cxn>
              <a:cxn ang="cd4">
                <a:pos x="hc" y="b"/>
              </a:cxn>
              <a:cxn ang="0">
                <a:pos x="r" y="vc"/>
              </a:cxn>
            </a:cxnLst>
            <a:rect l="l" t="t" r="r" b="b"/>
            <a:pathLst>
              <a:path w="19200" h="7200">
                <a:moveTo>
                  <a:pt x="0" y="0"/>
                </a:moveTo>
                <a:lnTo>
                  <a:pt x="19200" y="0"/>
                </a:lnTo>
                <a:lnTo>
                  <a:pt x="19200" y="7200"/>
                </a:lnTo>
                <a:lnTo>
                  <a:pt x="0" y="7200"/>
                </a:lnTo>
                <a:lnTo>
                  <a:pt x="0" y="0"/>
                </a:lnTo>
                <a:close/>
              </a:path>
            </a:pathLst>
          </a:custGeom>
        </p:spPr>
      </p:pic>
      <p:sp>
        <p:nvSpPr>
          <p:cNvPr id="11" name="Title 6"/>
          <p:cNvSpPr txBox="1"/>
          <p:nvPr>
            <p:custDataLst>
              <p:tags r:id="rId7"/>
            </p:custDataLst>
          </p:nvPr>
        </p:nvSpPr>
        <p:spPr>
          <a:xfrm>
            <a:off x="1020974" y="4532377"/>
            <a:ext cx="10150051" cy="197204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16.Смените владельца у файла readfile.c (или любого другого текстового файла в системе) и измените права так, чтобы только суперпользователь (root) мог прочитать его, a guest не мог.</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8"/>
            </p:custDataLst>
          </p:nvPr>
        </p:nvSpPr>
        <p:spPr>
          <a:xfrm>
            <a:off x="457200" y="3959372"/>
            <a:ext cx="11277600" cy="28194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微软雅黑" panose="020B0503020204020204" charset="-122"/>
              <a:ea typeface="微软雅黑" panose="020B0503020204020204" charset="-122"/>
            </a:endParaRPr>
          </a:p>
        </p:txBody>
      </p:sp>
    </p:spTree>
    <p:custDataLst>
      <p:tags r:id="rId9"/>
    </p:custData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7" name="图文框 6"/>
          <p:cNvSpPr/>
          <p:nvPr>
            <p:custDataLst>
              <p:tags r:id="rId5"/>
            </p:custDataLst>
          </p:nvPr>
        </p:nvSpPr>
        <p:spPr>
          <a:xfrm>
            <a:off x="1163595" y="1354178"/>
            <a:ext cx="9864896" cy="5199067"/>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任意多边形: 形状 20"/>
          <p:cNvSpPr>
            <a:spLocks noChangeAspect="1"/>
          </p:cNvSpPr>
          <p:nvPr>
            <p:custDataLst>
              <p:tags r:id="rId6"/>
            </p:custDataLst>
          </p:nvPr>
        </p:nvSpPr>
        <p:spPr>
          <a:xfrm rot="10800000" flipH="1" flipV="1">
            <a:off x="1638502" y="1219200"/>
            <a:ext cx="881501" cy="69542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任意多边形: 形状 19"/>
          <p:cNvSpPr>
            <a:spLocks noChangeAspect="1"/>
          </p:cNvSpPr>
          <p:nvPr>
            <p:custDataLst>
              <p:tags r:id="rId7"/>
            </p:custDataLst>
          </p:nvPr>
        </p:nvSpPr>
        <p:spPr>
          <a:xfrm rot="10800000" flipH="1" flipV="1">
            <a:off x="1480754" y="1219200"/>
            <a:ext cx="881501" cy="69542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1563516" y="2922214"/>
            <a:ext cx="3110084" cy="206294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17.Проверьте, что пользователь guest не может прочитать файл readfile.c.</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temp/61d9fe5a-7e98-11ef-84bf-36224d4d8174.jpg61d9fe5a-7e98-11ef-84bf-36224d4d8174"/>
          <p:cNvPicPr>
            <a:picLocks noChangeAspect="1"/>
          </p:cNvPicPr>
          <p:nvPr>
            <p:custDataLst>
              <p:tags r:id="rId9"/>
            </p:custDataLst>
          </p:nvPr>
        </p:nvPicPr>
        <p:blipFill rotWithShape="1">
          <a:blip r:embed="rId10"/>
          <a:srcRect/>
          <a:stretch>
            <a:fillRect/>
          </a:stretch>
        </p:blipFill>
        <p:spPr>
          <a:xfrm>
            <a:off x="5062898" y="3376018"/>
            <a:ext cx="5299040" cy="1155339"/>
          </a:xfrm>
          <a:custGeom>
            <a:avLst/>
            <a:gdLst/>
            <a:ahLst/>
            <a:cxnLst>
              <a:cxn ang="3">
                <a:pos x="hc" y="t"/>
              </a:cxn>
              <a:cxn ang="cd2">
                <a:pos x="l" y="vc"/>
              </a:cxn>
              <a:cxn ang="cd4">
                <a:pos x="hc" y="b"/>
              </a:cxn>
              <a:cxn ang="0">
                <a:pos x="r" y="vc"/>
              </a:cxn>
            </a:cxnLst>
            <a:rect l="l" t="t" r="r" b="b"/>
            <a:pathLst>
              <a:path w="8880" h="6480">
                <a:moveTo>
                  <a:pt x="0" y="0"/>
                </a:moveTo>
                <a:lnTo>
                  <a:pt x="8880" y="0"/>
                </a:lnTo>
                <a:lnTo>
                  <a:pt x="8880" y="6480"/>
                </a:lnTo>
                <a:lnTo>
                  <a:pt x="0" y="6480"/>
                </a:lnTo>
                <a:lnTo>
                  <a:pt x="0" y="0"/>
                </a:lnTo>
                <a:close/>
              </a:path>
            </a:pathLst>
          </a:custGeom>
        </p:spPr>
      </p:pic>
    </p:spTree>
    <p:custDataLst>
      <p:tags r:id="rId11"/>
    </p:custData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2" name="图片 1" descr="/data/temp/61dd4149-7e98-11ef-b9c4-ee84a0bf658a.jpg61dd4149-7e98-11ef-b9c4-ee84a0bf658a"/>
          <p:cNvPicPr>
            <a:picLocks noChangeAspect="1"/>
          </p:cNvPicPr>
          <p:nvPr>
            <p:custDataLst>
              <p:tags r:id="rId5"/>
            </p:custDataLst>
          </p:nvPr>
        </p:nvPicPr>
        <p:blipFill rotWithShape="1">
          <a:blip r:embed="rId6"/>
          <a:srcRect/>
          <a:stretch>
            <a:fillRect/>
          </a:stretch>
        </p:blipFill>
        <p:spPr>
          <a:xfrm>
            <a:off x="901944" y="2860401"/>
            <a:ext cx="10388193" cy="3692792"/>
          </a:xfrm>
          <a:custGeom>
            <a:avLst/>
            <a:gdLst/>
            <a:ahLst/>
            <a:cxnLst>
              <a:cxn ang="3">
                <a:pos x="hc" y="t"/>
              </a:cxn>
              <a:cxn ang="cd2">
                <a:pos x="l" y="vc"/>
              </a:cxn>
              <a:cxn ang="cd4">
                <a:pos x="hc" y="b"/>
              </a:cxn>
              <a:cxn ang="0">
                <a:pos x="r" y="vc"/>
              </a:cxn>
            </a:cxnLst>
            <a:rect l="l" t="t" r="r" b="b"/>
            <a:pathLst>
              <a:path w="19200" h="6480">
                <a:moveTo>
                  <a:pt x="0" y="0"/>
                </a:moveTo>
                <a:lnTo>
                  <a:pt x="19200" y="0"/>
                </a:lnTo>
                <a:lnTo>
                  <a:pt x="19200" y="6480"/>
                </a:lnTo>
                <a:lnTo>
                  <a:pt x="0" y="6480"/>
                </a:lnTo>
                <a:lnTo>
                  <a:pt x="0" y="0"/>
                </a:lnTo>
                <a:close/>
              </a:path>
            </a:pathLst>
          </a:custGeom>
        </p:spPr>
      </p:pic>
      <p:sp>
        <p:nvSpPr>
          <p:cNvPr id="11" name="Title 6"/>
          <p:cNvSpPr txBox="1"/>
          <p:nvPr>
            <p:custDataLst>
              <p:tags r:id="rId7"/>
            </p:custDataLst>
          </p:nvPr>
        </p:nvSpPr>
        <p:spPr>
          <a:xfrm>
            <a:off x="1719350" y="1219206"/>
            <a:ext cx="8753299" cy="82061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18.Смените у программы readfile владельца и установите SetU’D-бит.</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1e66355-7e98-11ef-88d9-8ec923a8bb4f.jpg61e66355-7e98-11ef-88d9-8ec923a8bb4f"/>
          <p:cNvPicPr>
            <a:picLocks noChangeAspect="1"/>
          </p:cNvPicPr>
          <p:nvPr>
            <p:custDataLst>
              <p:tags r:id="rId5"/>
            </p:custDataLst>
          </p:nvPr>
        </p:nvPicPr>
        <p:blipFill rotWithShape="1">
          <a:blip r:embed="rId6"/>
          <a:srcRect/>
          <a:stretch>
            <a:fillRect/>
          </a:stretch>
        </p:blipFill>
        <p:spPr>
          <a:xfrm>
            <a:off x="5190922" y="1870098"/>
            <a:ext cx="5325329" cy="4032205"/>
          </a:xfrm>
          <a:custGeom>
            <a:avLst/>
            <a:gdLst/>
            <a:ahLst/>
            <a:cxnLst>
              <a:cxn ang="3">
                <a:pos x="hc" y="t"/>
              </a:cxn>
              <a:cxn ang="cd2">
                <a:pos x="l" y="vc"/>
              </a:cxn>
              <a:cxn ang="cd4">
                <a:pos x="hc" y="b"/>
              </a:cxn>
              <a:cxn ang="0">
                <a:pos x="r" y="vc"/>
              </a:cxn>
            </a:cxnLst>
            <a:rect l="l" t="t" r="r" b="b"/>
            <a:pathLst>
              <a:path w="11520" h="7440">
                <a:moveTo>
                  <a:pt x="0" y="0"/>
                </a:moveTo>
                <a:lnTo>
                  <a:pt x="11520" y="0"/>
                </a:lnTo>
                <a:lnTo>
                  <a:pt x="11520" y="7440"/>
                </a:lnTo>
                <a:lnTo>
                  <a:pt x="0" y="7440"/>
                </a:lnTo>
                <a:lnTo>
                  <a:pt x="0" y="0"/>
                </a:lnTo>
                <a:close/>
              </a:path>
            </a:pathLst>
          </a:custGeom>
        </p:spPr>
      </p:pic>
      <p:sp>
        <p:nvSpPr>
          <p:cNvPr id="11" name="Title 6"/>
          <p:cNvSpPr txBox="1"/>
          <p:nvPr>
            <p:custDataLst>
              <p:tags r:id="rId7"/>
            </p:custDataLst>
          </p:nvPr>
        </p:nvSpPr>
        <p:spPr>
          <a:xfrm>
            <a:off x="1651903" y="1870046"/>
            <a:ext cx="3148805" cy="2252409"/>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19.Проверьте, может ли программа readfile прочитать файл readfile.c?</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7" name="图文框 6"/>
          <p:cNvSpPr/>
          <p:nvPr>
            <p:custDataLst>
              <p:tags r:id="rId5"/>
            </p:custDataLst>
          </p:nvPr>
        </p:nvSpPr>
        <p:spPr>
          <a:xfrm>
            <a:off x="1163595" y="1354178"/>
            <a:ext cx="9864896" cy="5199067"/>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任意多边形: 形状 20"/>
          <p:cNvSpPr>
            <a:spLocks noChangeAspect="1"/>
          </p:cNvSpPr>
          <p:nvPr>
            <p:custDataLst>
              <p:tags r:id="rId6"/>
            </p:custDataLst>
          </p:nvPr>
        </p:nvSpPr>
        <p:spPr>
          <a:xfrm rot="10800000" flipH="1" flipV="1">
            <a:off x="1638502" y="1219200"/>
            <a:ext cx="881501" cy="69542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任意多边形: 形状 19"/>
          <p:cNvSpPr>
            <a:spLocks noChangeAspect="1"/>
          </p:cNvSpPr>
          <p:nvPr>
            <p:custDataLst>
              <p:tags r:id="rId7"/>
            </p:custDataLst>
          </p:nvPr>
        </p:nvSpPr>
        <p:spPr>
          <a:xfrm rot="10800000" flipH="1" flipV="1">
            <a:off x="1480754" y="1219200"/>
            <a:ext cx="881501" cy="69542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1685249" y="2202904"/>
            <a:ext cx="4088144" cy="350156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20.Проверьте, может ли программа readfile прочитать файл /etc/shadow? Отразите полученный результат и ваши объяснения в отчёте. 5.3.2. Исследование Sticky-бита</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temp/61f45059-7e98-11ef-9e0f-ca6c6dd9721b.jpg61f45059-7e98-11ef-9e0f-ca6c6dd9721b"/>
          <p:cNvPicPr>
            <a:picLocks noChangeAspect="1"/>
          </p:cNvPicPr>
          <p:nvPr>
            <p:custDataLst>
              <p:tags r:id="rId9"/>
            </p:custDataLst>
          </p:nvPr>
        </p:nvPicPr>
        <p:blipFill rotWithShape="1">
          <a:blip r:embed="rId10"/>
          <a:srcRect/>
          <a:stretch>
            <a:fillRect/>
          </a:stretch>
        </p:blipFill>
        <p:spPr>
          <a:xfrm>
            <a:off x="6162692" y="2610884"/>
            <a:ext cx="4199246" cy="2685608"/>
          </a:xfrm>
          <a:custGeom>
            <a:avLst/>
            <a:gdLst/>
            <a:ahLst/>
            <a:cxnLst>
              <a:cxn ang="3">
                <a:pos x="hc" y="t"/>
              </a:cxn>
              <a:cxn ang="cd2">
                <a:pos x="l" y="vc"/>
              </a:cxn>
              <a:cxn ang="cd4">
                <a:pos x="hc" y="b"/>
              </a:cxn>
              <a:cxn ang="0">
                <a:pos x="r" y="vc"/>
              </a:cxn>
            </a:cxnLst>
            <a:rect l="l" t="t" r="r" b="b"/>
            <a:pathLst>
              <a:path w="8880" h="6480">
                <a:moveTo>
                  <a:pt x="0" y="0"/>
                </a:moveTo>
                <a:lnTo>
                  <a:pt x="8880" y="0"/>
                </a:lnTo>
                <a:lnTo>
                  <a:pt x="8880" y="6480"/>
                </a:lnTo>
                <a:lnTo>
                  <a:pt x="0" y="6480"/>
                </a:lnTo>
                <a:lnTo>
                  <a:pt x="0" y="0"/>
                </a:lnTo>
                <a:close/>
              </a:path>
            </a:pathLst>
          </a:custGeom>
        </p:spPr>
      </p:pic>
    </p:spTree>
    <p:custDataLst>
      <p:tags r:id="rId11"/>
    </p:custData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457161" y="1661663"/>
            <a:ext cx="11277678" cy="15585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21.Выясните, установлен ли атрибут Sticky на директории /tmp, для чего выполните команду ls -l / | grep tmp</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2" name="图片 1" descr="/data/temp/61f0af40-7e98-11ef-b9c4-ee84a0bf658a.jpg61f0af40-7e98-11ef-b9c4-ee84a0bf658a"/>
          <p:cNvPicPr>
            <a:picLocks noChangeAspect="1"/>
          </p:cNvPicPr>
          <p:nvPr>
            <p:custDataLst>
              <p:tags r:id="rId6"/>
            </p:custDataLst>
          </p:nvPr>
        </p:nvPicPr>
        <p:blipFill rotWithShape="1">
          <a:blip r:embed="rId7"/>
          <a:srcRect/>
          <a:stretch>
            <a:fillRect/>
          </a:stretch>
        </p:blipFill>
        <p:spPr>
          <a:xfrm>
            <a:off x="457161" y="4879846"/>
            <a:ext cx="11277678" cy="1230877"/>
          </a:xfrm>
          <a:custGeom>
            <a:avLst/>
            <a:gdLst/>
            <a:ahLst/>
            <a:cxnLst>
              <a:cxn ang="3">
                <a:pos x="hc" y="t"/>
              </a:cxn>
              <a:cxn ang="cd2">
                <a:pos x="l" y="vc"/>
              </a:cxn>
              <a:cxn ang="cd4">
                <a:pos x="hc" y="b"/>
              </a:cxn>
              <a:cxn ang="0">
                <a:pos x="r" y="vc"/>
              </a:cxn>
            </a:cxnLst>
            <a:rect l="l" t="t" r="r" b="b"/>
            <a:pathLst>
              <a:path w="17280" h="7200">
                <a:moveTo>
                  <a:pt x="0" y="0"/>
                </a:moveTo>
                <a:lnTo>
                  <a:pt x="17280" y="0"/>
                </a:lnTo>
                <a:lnTo>
                  <a:pt x="17280" y="7200"/>
                </a:lnTo>
                <a:lnTo>
                  <a:pt x="0" y="7200"/>
                </a:lnTo>
                <a:lnTo>
                  <a:pt x="0" y="0"/>
                </a:lnTo>
                <a:close/>
              </a:path>
            </a:pathLst>
          </a:custGeom>
        </p:spPr>
      </p:pic>
    </p:spTree>
    <p:custDataLst>
      <p:tags r:id="rId8"/>
    </p:custData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2" name="图片 1" descr="/data/temp/61fa8075-7e98-11ef-9ffb-ce6427a6c4d1.jpg61fa8075-7e98-11ef-9ffb-ce6427a6c4d1"/>
          <p:cNvPicPr>
            <a:picLocks noChangeAspect="1"/>
          </p:cNvPicPr>
          <p:nvPr>
            <p:custDataLst>
              <p:tags r:id="rId5"/>
            </p:custDataLst>
          </p:nvPr>
        </p:nvPicPr>
        <p:blipFill rotWithShape="1">
          <a:blip r:embed="rId6"/>
          <a:srcRect/>
          <a:stretch>
            <a:fillRect/>
          </a:stretch>
        </p:blipFill>
        <p:spPr>
          <a:xfrm>
            <a:off x="1858072" y="2360498"/>
            <a:ext cx="8475856" cy="511604"/>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
        <p:nvSpPr>
          <p:cNvPr id="11" name="Title 6"/>
          <p:cNvSpPr txBox="1"/>
          <p:nvPr>
            <p:custDataLst>
              <p:tags r:id="rId7"/>
            </p:custDataLst>
          </p:nvPr>
        </p:nvSpPr>
        <p:spPr>
          <a:xfrm>
            <a:off x="1861009" y="3652463"/>
            <a:ext cx="8469983" cy="185493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22.От имени пользователя guest создайте файл file01.txt в директории /tmp со словом test: echo "test" &gt; /tmp/file01.txt</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767022" y="1837436"/>
            <a:ext cx="8657955"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командой yum install gcc которая определит зависимости и установит следующие пакеты: gcc, cloogppl, срр, glibc-devel, glibc-headers, kernel-headers, libgomp, ppl, cloog-ppl, срр, gcc, glibc-devel, glibc-headers, kernel-headers, libgomp, libstdc++-devel, mpfr, ppl, glibc, glibc-common, libgcc, libstdc++. Файловая система,</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20496e5-7e98-11ef-9ffb-ce6427a6c4d1.jpg620496e5-7e98-11ef-9ffb-ce6427a6c4d1"/>
          <p:cNvPicPr>
            <a:picLocks noChangeAspect="1"/>
          </p:cNvPicPr>
          <p:nvPr>
            <p:custDataLst>
              <p:tags r:id="rId5"/>
            </p:custDataLst>
          </p:nvPr>
        </p:nvPicPr>
        <p:blipFill rotWithShape="1">
          <a:blip r:embed="rId6"/>
          <a:srcRect/>
          <a:stretch>
            <a:fillRect/>
          </a:stretch>
        </p:blipFill>
        <p:spPr>
          <a:xfrm>
            <a:off x="2314182" y="3610612"/>
            <a:ext cx="3235519" cy="551176"/>
          </a:xfrm>
          <a:custGeom>
            <a:avLst/>
            <a:gdLst/>
            <a:ahLst/>
            <a:cxnLst>
              <a:cxn ang="3">
                <a:pos x="hc" y="t"/>
              </a:cxn>
              <a:cxn ang="cd2">
                <a:pos x="l" y="vc"/>
              </a:cxn>
              <a:cxn ang="cd4">
                <a:pos x="hc" y="b"/>
              </a:cxn>
              <a:cxn ang="0">
                <a:pos x="r" y="vc"/>
              </a:cxn>
            </a:cxnLst>
            <a:rect l="l" t="t" r="r" b="b"/>
            <a:pathLst>
              <a:path w="4320" h="2160">
                <a:moveTo>
                  <a:pt x="0" y="0"/>
                </a:moveTo>
                <a:lnTo>
                  <a:pt x="4320" y="0"/>
                </a:lnTo>
                <a:lnTo>
                  <a:pt x="4320" y="2160"/>
                </a:lnTo>
                <a:lnTo>
                  <a:pt x="0" y="2160"/>
                </a:lnTo>
                <a:close/>
              </a:path>
            </a:pathLst>
          </a:custGeom>
        </p:spPr>
      </p:pic>
      <p:sp>
        <p:nvSpPr>
          <p:cNvPr id="11" name="Title 6"/>
          <p:cNvSpPr txBox="1"/>
          <p:nvPr>
            <p:custDataLst>
              <p:tags r:id="rId7"/>
            </p:custDataLst>
          </p:nvPr>
        </p:nvSpPr>
        <p:spPr>
          <a:xfrm>
            <a:off x="5824904" y="1479787"/>
            <a:ext cx="4953748" cy="48128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23.Просмотрите атрибуты у только что созданного файла и разрешите чтение и запись для категории пользователей «все остальные»: ls -l /tmp/file01.txt chmod o+rw /tmp/file01.txt ls -l /tmp/file01.txt</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2023085-7e98-11ef-84bf-36224d4d8174.jpg62023085-7e98-11ef-84bf-36224d4d8174"/>
          <p:cNvPicPr>
            <a:picLocks noChangeAspect="1"/>
          </p:cNvPicPr>
          <p:nvPr>
            <p:custDataLst>
              <p:tags r:id="rId5"/>
            </p:custDataLst>
          </p:nvPr>
        </p:nvPicPr>
        <p:blipFill rotWithShape="1">
          <a:blip r:embed="rId6"/>
          <a:srcRect/>
          <a:stretch>
            <a:fillRect/>
          </a:stretch>
        </p:blipFill>
        <p:spPr>
          <a:xfrm>
            <a:off x="2927955" y="2065204"/>
            <a:ext cx="6336090" cy="1129462"/>
          </a:xfrm>
          <a:custGeom>
            <a:avLst/>
            <a:gdLst/>
            <a:ahLst/>
            <a:cxnLst>
              <a:cxn ang="3">
                <a:pos x="hc" y="t"/>
              </a:cxn>
              <a:cxn ang="cd2">
                <a:pos x="l" y="vc"/>
              </a:cxn>
              <a:cxn ang="cd4">
                <a:pos x="hc" y="b"/>
              </a:cxn>
              <a:cxn ang="0">
                <a:pos x="r" y="vc"/>
              </a:cxn>
            </a:cxnLst>
            <a:rect l="l" t="t" r="r" b="b"/>
            <a:pathLst>
              <a:path w="12480" h="3120">
                <a:moveTo>
                  <a:pt x="0" y="0"/>
                </a:moveTo>
                <a:lnTo>
                  <a:pt x="12480" y="0"/>
                </a:lnTo>
                <a:lnTo>
                  <a:pt x="12480" y="3120"/>
                </a:lnTo>
                <a:lnTo>
                  <a:pt x="0" y="3120"/>
                </a:lnTo>
                <a:lnTo>
                  <a:pt x="0" y="0"/>
                </a:lnTo>
                <a:close/>
              </a:path>
            </a:pathLst>
          </a:custGeom>
        </p:spPr>
      </p:pic>
      <p:sp>
        <p:nvSpPr>
          <p:cNvPr id="11" name="Title 6"/>
          <p:cNvSpPr txBox="1"/>
          <p:nvPr>
            <p:custDataLst>
              <p:tags r:id="rId7"/>
            </p:custDataLst>
          </p:nvPr>
        </p:nvSpPr>
        <p:spPr>
          <a:xfrm>
            <a:off x="2714151" y="3454809"/>
            <a:ext cx="6763698" cy="225238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24.От пользователя guest2 (не являющегося владельцем) попробуйте прочитать файл /tmp/file01.txt: cat /tmp/file01.txt</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2" name="图片 1" descr="/data/temp/6202309e-7e98-11ef-84bf-36224d4d8174.jpg6202309e-7e98-11ef-84bf-36224d4d8174"/>
          <p:cNvPicPr>
            <a:picLocks noChangeAspect="1"/>
          </p:cNvPicPr>
          <p:nvPr>
            <p:custDataLst>
              <p:tags r:id="rId5"/>
            </p:custDataLst>
          </p:nvPr>
        </p:nvPicPr>
        <p:blipFill rotWithShape="1">
          <a:blip r:embed="rId6"/>
          <a:srcRect/>
          <a:stretch>
            <a:fillRect/>
          </a:stretch>
        </p:blipFill>
        <p:spPr>
          <a:xfrm>
            <a:off x="1020975" y="2361967"/>
            <a:ext cx="10150051" cy="508667"/>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
        <p:nvSpPr>
          <p:cNvPr id="11" name="Title 6"/>
          <p:cNvSpPr txBox="1"/>
          <p:nvPr>
            <p:custDataLst>
              <p:tags r:id="rId7"/>
            </p:custDataLst>
          </p:nvPr>
        </p:nvSpPr>
        <p:spPr>
          <a:xfrm>
            <a:off x="1020975" y="3652463"/>
            <a:ext cx="10150051" cy="185493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25.От пользователя guest2 попробуйте дозаписать в файл /tmp/file01.txt слово test2 командой echo "test2" &gt; /tmp/file01.txt Удалось ли вам выполнить операцию?</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457161" y="1655136"/>
            <a:ext cx="11277678" cy="112122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26.Проверьте содержимое файла командой cat /tmp/file01.txt</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2" name="图片 1" descr="/data/temp/620d1b86-7e98-11ef-b9c4-ee84a0bf658a.jpg620d1b86-7e98-11ef-b9c4-ee84a0bf658a"/>
          <p:cNvPicPr>
            <a:picLocks noChangeAspect="1"/>
          </p:cNvPicPr>
          <p:nvPr>
            <p:custDataLst>
              <p:tags r:id="rId6"/>
            </p:custDataLst>
          </p:nvPr>
        </p:nvPicPr>
        <p:blipFill rotWithShape="1">
          <a:blip r:embed="rId7"/>
          <a:srcRect/>
          <a:stretch>
            <a:fillRect/>
          </a:stretch>
        </p:blipFill>
        <p:spPr>
          <a:xfrm>
            <a:off x="457161" y="4422014"/>
            <a:ext cx="11277678" cy="1696209"/>
          </a:xfrm>
          <a:custGeom>
            <a:avLst/>
            <a:gdLst/>
            <a:ahLst/>
            <a:cxnLst>
              <a:cxn ang="3">
                <a:pos x="hc" y="t"/>
              </a:cxn>
              <a:cxn ang="cd2">
                <a:pos x="l" y="vc"/>
              </a:cxn>
              <a:cxn ang="cd4">
                <a:pos x="hc" y="b"/>
              </a:cxn>
              <a:cxn ang="0">
                <a:pos x="r" y="vc"/>
              </a:cxn>
            </a:cxnLst>
            <a:rect l="l" t="t" r="r" b="b"/>
            <a:pathLst>
              <a:path w="17280" h="7200">
                <a:moveTo>
                  <a:pt x="0" y="0"/>
                </a:moveTo>
                <a:lnTo>
                  <a:pt x="17280" y="0"/>
                </a:lnTo>
                <a:lnTo>
                  <a:pt x="17280" y="7200"/>
                </a:lnTo>
                <a:lnTo>
                  <a:pt x="0" y="7200"/>
                </a:lnTo>
                <a:lnTo>
                  <a:pt x="0" y="0"/>
                </a:lnTo>
                <a:close/>
              </a:path>
            </a:pathLst>
          </a:custGeom>
        </p:spPr>
      </p:pic>
    </p:spTree>
    <p:custDataLst>
      <p:tags r:id="rId8"/>
    </p:custData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221e402-7e98-11ef-ab53-a2d5eeed23a6.jpg6221e402-7e98-11ef-ab53-a2d5eeed23a6"/>
          <p:cNvPicPr>
            <a:picLocks noChangeAspect="1"/>
          </p:cNvPicPr>
          <p:nvPr>
            <p:custDataLst>
              <p:tags r:id="rId5"/>
            </p:custDataLst>
          </p:nvPr>
        </p:nvPicPr>
        <p:blipFill rotWithShape="1">
          <a:blip r:embed="rId6"/>
          <a:srcRect/>
          <a:stretch>
            <a:fillRect/>
          </a:stretch>
        </p:blipFill>
        <p:spPr>
          <a:xfrm>
            <a:off x="2714151" y="2472265"/>
            <a:ext cx="6763698" cy="429235"/>
          </a:xfrm>
          <a:custGeom>
            <a:avLst/>
            <a:gdLst/>
            <a:ahLst/>
            <a:cxnLst>
              <a:cxn ang="3">
                <a:pos x="hc" y="t"/>
              </a:cxn>
              <a:cxn ang="cd2">
                <a:pos x="l" y="vc"/>
              </a:cxn>
              <a:cxn ang="cd4">
                <a:pos x="hc" y="b"/>
              </a:cxn>
              <a:cxn ang="0">
                <a:pos x="r" y="vc"/>
              </a:cxn>
            </a:cxnLst>
            <a:rect l="l" t="t" r="r" b="b"/>
            <a:pathLst>
              <a:path w="12480" h="3120">
                <a:moveTo>
                  <a:pt x="0" y="0"/>
                </a:moveTo>
                <a:lnTo>
                  <a:pt x="12480" y="0"/>
                </a:lnTo>
                <a:lnTo>
                  <a:pt x="12480" y="3120"/>
                </a:lnTo>
                <a:lnTo>
                  <a:pt x="0" y="3120"/>
                </a:lnTo>
                <a:lnTo>
                  <a:pt x="0" y="0"/>
                </a:lnTo>
                <a:close/>
              </a:path>
            </a:pathLst>
          </a:custGeom>
        </p:spPr>
      </p:pic>
      <p:sp>
        <p:nvSpPr>
          <p:cNvPr id="11" name="Title 6"/>
          <p:cNvSpPr txBox="1"/>
          <p:nvPr>
            <p:custDataLst>
              <p:tags r:id="rId7"/>
            </p:custDataLst>
          </p:nvPr>
        </p:nvSpPr>
        <p:spPr>
          <a:xfrm>
            <a:off x="2714151" y="3106725"/>
            <a:ext cx="6763698" cy="289363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27.От пользователя guest2 попробуйте записать в файл /tmp/file01.txt слово test3, стерев при этом всю имеющуюся в файле информацию командой echo "test3" &gt; /tmp/file01.txt Удалось ли вам выполнить операцию?</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22bc7ec-7e98-11ef-84bf-36224d4d8174.jpg622bc7ec-7e98-11ef-84bf-36224d4d8174"/>
          <p:cNvPicPr>
            <a:picLocks noChangeAspect="1"/>
          </p:cNvPicPr>
          <p:nvPr>
            <p:custDataLst>
              <p:tags r:id="rId5"/>
            </p:custDataLst>
          </p:nvPr>
        </p:nvPicPr>
        <p:blipFill rotWithShape="1">
          <a:blip r:embed="rId6"/>
          <a:srcRect/>
          <a:stretch>
            <a:fillRect/>
          </a:stretch>
        </p:blipFill>
        <p:spPr>
          <a:xfrm>
            <a:off x="457334" y="1927217"/>
            <a:ext cx="11278046" cy="1208230"/>
          </a:xfrm>
          <a:custGeom>
            <a:avLst/>
            <a:gdLst/>
            <a:ahLst/>
            <a:cxnLst>
              <a:cxn ang="3">
                <a:pos x="hc" y="t"/>
              </a:cxn>
              <a:cxn ang="cd2">
                <a:pos x="l" y="vc"/>
              </a:cxn>
              <a:cxn ang="cd4">
                <a:pos x="hc" y="b"/>
              </a:cxn>
              <a:cxn ang="0">
                <a:pos x="r" y="vc"/>
              </a:cxn>
            </a:cxnLst>
            <a:rect l="l" t="t" r="r" b="b"/>
            <a:pathLst>
              <a:path w="19201" h="6476">
                <a:moveTo>
                  <a:pt x="0" y="0"/>
                </a:moveTo>
                <a:lnTo>
                  <a:pt x="19201" y="0"/>
                </a:lnTo>
                <a:lnTo>
                  <a:pt x="19201" y="6476"/>
                </a:lnTo>
                <a:lnTo>
                  <a:pt x="0" y="6476"/>
                </a:lnTo>
                <a:lnTo>
                  <a:pt x="0" y="0"/>
                </a:lnTo>
                <a:close/>
              </a:path>
            </a:pathLst>
          </a:custGeom>
        </p:spPr>
      </p:pic>
      <p:sp>
        <p:nvSpPr>
          <p:cNvPr id="11" name="Title 6"/>
          <p:cNvSpPr txBox="1"/>
          <p:nvPr>
            <p:custDataLst>
              <p:tags r:id="rId7"/>
            </p:custDataLst>
          </p:nvPr>
        </p:nvSpPr>
        <p:spPr>
          <a:xfrm>
            <a:off x="1584969" y="4999604"/>
            <a:ext cx="9022150" cy="84582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28.Проверьте содержимое файла командой cat /tmp/file01.txt</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2" name="图片 1" descr="/data/temp/6236e4e9-7e98-11ef-b9c4-ee84a0bf658a.jpg6236e4e9-7e98-11ef-b9c4-ee84a0bf658a"/>
          <p:cNvPicPr>
            <a:picLocks noChangeAspect="1"/>
          </p:cNvPicPr>
          <p:nvPr>
            <p:custDataLst>
              <p:tags r:id="rId5"/>
            </p:custDataLst>
          </p:nvPr>
        </p:nvPicPr>
        <p:blipFill rotWithShape="1">
          <a:blip r:embed="rId6"/>
          <a:srcRect/>
          <a:stretch>
            <a:fillRect/>
          </a:stretch>
        </p:blipFill>
        <p:spPr>
          <a:xfrm>
            <a:off x="1020975" y="2120849"/>
            <a:ext cx="10150051" cy="990902"/>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
        <p:nvSpPr>
          <p:cNvPr id="11" name="Title 6"/>
          <p:cNvSpPr txBox="1"/>
          <p:nvPr>
            <p:custDataLst>
              <p:tags r:id="rId7"/>
            </p:custDataLst>
          </p:nvPr>
        </p:nvSpPr>
        <p:spPr>
          <a:xfrm>
            <a:off x="1020975" y="3652463"/>
            <a:ext cx="10150051" cy="185493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29.От пользователя guest2 попробуйте удалить файл /tmp/file01.txt командой rm /tmp/fileOl.txt Удалось ли вам удалить файл?</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52" name="Rectangle 10"/>
          <p:cNvSpPr/>
          <p:nvPr>
            <p:custDataLst>
              <p:tags r:id="rId5"/>
            </p:custDataLst>
          </p:nvPr>
        </p:nvSpPr>
        <p:spPr>
          <a:xfrm>
            <a:off x="6343265" y="1336175"/>
            <a:ext cx="5391997" cy="5099822"/>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4" name="图片 3" descr="/data/temp/623bb2a2-7e98-11ef-b9c4-ee84a0bf658a.jpg623bb2a2-7e98-11ef-b9c4-ee84a0bf658a"/>
          <p:cNvPicPr>
            <a:picLocks noChangeAspect="1"/>
          </p:cNvPicPr>
          <p:nvPr>
            <p:custDataLst>
              <p:tags r:id="rId6"/>
            </p:custDataLst>
          </p:nvPr>
        </p:nvPicPr>
        <p:blipFill rotWithShape="1">
          <a:blip r:embed="rId7"/>
          <a:srcRect/>
          <a:stretch>
            <a:fillRect/>
          </a:stretch>
        </p:blipFill>
        <p:spPr>
          <a:xfrm>
            <a:off x="457210" y="3009335"/>
            <a:ext cx="5885998" cy="1753758"/>
          </a:xfrm>
          <a:custGeom>
            <a:avLst/>
            <a:gdLst/>
            <a:ahLst/>
            <a:cxnLst>
              <a:cxn ang="3">
                <a:pos x="hc" y="t"/>
              </a:cxn>
              <a:cxn ang="cd2">
                <a:pos x="l" y="vc"/>
              </a:cxn>
              <a:cxn ang="cd4">
                <a:pos x="hc" y="b"/>
              </a:cxn>
              <a:cxn ang="0">
                <a:pos x="r" y="vc"/>
              </a:cxn>
            </a:cxnLst>
            <a:rect l="l" t="t" r="r" b="b"/>
            <a:pathLst>
              <a:path w="8640" h="5280">
                <a:moveTo>
                  <a:pt x="0" y="0"/>
                </a:moveTo>
                <a:lnTo>
                  <a:pt x="8640" y="0"/>
                </a:lnTo>
                <a:lnTo>
                  <a:pt x="8640" y="5280"/>
                </a:lnTo>
                <a:lnTo>
                  <a:pt x="0" y="5280"/>
                </a:lnTo>
                <a:lnTo>
                  <a:pt x="0" y="0"/>
                </a:lnTo>
                <a:close/>
              </a:path>
            </a:pathLst>
          </a:custGeom>
        </p:spPr>
      </p:pic>
      <p:sp>
        <p:nvSpPr>
          <p:cNvPr id="11" name="Title 6"/>
          <p:cNvSpPr txBox="1"/>
          <p:nvPr>
            <p:custDataLst>
              <p:tags r:id="rId8"/>
            </p:custDataLst>
          </p:nvPr>
        </p:nvSpPr>
        <p:spPr>
          <a:xfrm>
            <a:off x="6853238" y="1846167"/>
            <a:ext cx="4313593" cy="407981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30.Повысьте свои права до суперпользователя следующей командой su - и выполните после этого команду, снимающую атрибут t (Sticky-бит) с директории /tmp: chmod -t /tmp</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2478e0f-7e98-11ef-9e0f-ca6c6dd9721b.jpg62478e0f-7e98-11ef-9e0f-ca6c6dd9721b"/>
          <p:cNvPicPr>
            <a:picLocks noChangeAspect="1"/>
          </p:cNvPicPr>
          <p:nvPr>
            <p:custDataLst>
              <p:tags r:id="rId5"/>
            </p:custDataLst>
          </p:nvPr>
        </p:nvPicPr>
        <p:blipFill rotWithShape="1">
          <a:blip r:embed="rId6"/>
          <a:srcRect/>
          <a:stretch>
            <a:fillRect/>
          </a:stretch>
        </p:blipFill>
        <p:spPr>
          <a:xfrm>
            <a:off x="457158" y="1562562"/>
            <a:ext cx="11277682" cy="1112488"/>
          </a:xfrm>
          <a:custGeom>
            <a:avLst/>
            <a:gdLst/>
            <a:ahLst/>
            <a:cxnLst>
              <a:cxn ang="3">
                <a:pos x="hc" y="t"/>
              </a:cxn>
              <a:cxn ang="cd2">
                <a:pos x="l" y="vc"/>
              </a:cxn>
              <a:cxn ang="cd4">
                <a:pos x="hc" y="b"/>
              </a:cxn>
              <a:cxn ang="0">
                <a:pos x="r" y="vc"/>
              </a:cxn>
            </a:cxnLst>
            <a:rect l="l" t="t" r="r" b="b"/>
            <a:pathLst>
              <a:path w="19200" h="7200">
                <a:moveTo>
                  <a:pt x="0" y="0"/>
                </a:moveTo>
                <a:lnTo>
                  <a:pt x="19200" y="0"/>
                </a:lnTo>
                <a:lnTo>
                  <a:pt x="19200" y="7200"/>
                </a:lnTo>
                <a:lnTo>
                  <a:pt x="0" y="7200"/>
                </a:lnTo>
                <a:lnTo>
                  <a:pt x="0" y="0"/>
                </a:lnTo>
                <a:close/>
              </a:path>
            </a:pathLst>
          </a:custGeom>
        </p:spPr>
      </p:pic>
      <p:sp>
        <p:nvSpPr>
          <p:cNvPr id="11" name="Title 6"/>
          <p:cNvSpPr txBox="1"/>
          <p:nvPr>
            <p:custDataLst>
              <p:tags r:id="rId7"/>
            </p:custDataLst>
          </p:nvPr>
        </p:nvSpPr>
        <p:spPr>
          <a:xfrm>
            <a:off x="1020974" y="4238396"/>
            <a:ext cx="10150051" cy="197204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31.Покиньте режим суперпользователя командой exit
32.От пользователя guest2 проверьте, что атрибута t у директории /tmp нет: ls -l / | grep tmp</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8"/>
            </p:custDataLst>
          </p:nvPr>
        </p:nvSpPr>
        <p:spPr>
          <a:xfrm>
            <a:off x="457200" y="3665390"/>
            <a:ext cx="11277600" cy="28194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微软雅黑" panose="020B0503020204020204" charset="-122"/>
              <a:ea typeface="微软雅黑" panose="020B0503020204020204" charset="-122"/>
            </a:endParaRPr>
          </a:p>
        </p:txBody>
      </p:sp>
    </p:spTree>
    <p:custDataLst>
      <p:tags r:id="rId9"/>
    </p:custData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pic>
        <p:nvPicPr>
          <p:cNvPr id="4" name="图片 3" descr="/data/temp/625518ca-7e98-11ef-84bf-36224d4d8174.jpg625518ca-7e98-11ef-84bf-36224d4d8174"/>
          <p:cNvPicPr>
            <a:picLocks noChangeAspect="1"/>
          </p:cNvPicPr>
          <p:nvPr>
            <p:custDataLst>
              <p:tags r:id="rId5"/>
            </p:custDataLst>
          </p:nvPr>
        </p:nvPicPr>
        <p:blipFill rotWithShape="1">
          <a:blip r:embed="rId6"/>
          <a:srcRect/>
          <a:stretch>
            <a:fillRect/>
          </a:stretch>
        </p:blipFill>
        <p:spPr>
          <a:xfrm>
            <a:off x="2314182" y="3524711"/>
            <a:ext cx="3235519" cy="722979"/>
          </a:xfrm>
          <a:custGeom>
            <a:avLst/>
            <a:gdLst/>
            <a:ahLst/>
            <a:cxnLst>
              <a:cxn ang="3">
                <a:pos x="hc" y="t"/>
              </a:cxn>
              <a:cxn ang="cd2">
                <a:pos x="l" y="vc"/>
              </a:cxn>
              <a:cxn ang="cd4">
                <a:pos x="hc" y="b"/>
              </a:cxn>
              <a:cxn ang="0">
                <a:pos x="r" y="vc"/>
              </a:cxn>
            </a:cxnLst>
            <a:rect l="l" t="t" r="r" b="b"/>
            <a:pathLst>
              <a:path w="4320" h="2160">
                <a:moveTo>
                  <a:pt x="0" y="0"/>
                </a:moveTo>
                <a:lnTo>
                  <a:pt x="4320" y="0"/>
                </a:lnTo>
                <a:lnTo>
                  <a:pt x="4320" y="2160"/>
                </a:lnTo>
                <a:lnTo>
                  <a:pt x="0" y="2160"/>
                </a:lnTo>
                <a:close/>
              </a:path>
            </a:pathLst>
          </a:custGeom>
        </p:spPr>
      </p:pic>
      <p:sp>
        <p:nvSpPr>
          <p:cNvPr id="11" name="Title 6"/>
          <p:cNvSpPr txBox="1"/>
          <p:nvPr>
            <p:custDataLst>
              <p:tags r:id="rId7"/>
            </p:custDataLst>
          </p:nvPr>
        </p:nvSpPr>
        <p:spPr>
          <a:xfrm>
            <a:off x="5824904" y="1479787"/>
            <a:ext cx="4818051" cy="48128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33.Повторите предыдущие шаги. Какие наблюдаются изменения?
34.Удалось ли вам удалить файл от имени пользователя, не являющегося его владельцем? Ваши наблюдения занесите в отчёт.</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767022" y="1837436"/>
            <a:ext cx="8657955"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где располагаются домашние директории и файлы пользователей (в частности, пользователя guest), не должна быть смонтирована с опцией nosuid. Так как программы с установленным битом SetUID могут представлять большую брешь в системе безопасности, в современных системах используются дополнительные механизмы защиты. Проследите,</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3.1. Создание программы</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35.Повысьте свои права до суперпользователя и верните атрибут t на директорию /tmp: su - chmod +t /tmp exit
#выводы Изучил механизм изменения идентификаторов, применения SetUID- и Sticky-битов. Получение практических навыков работы в консоли с дополнительными атрибутами. Рассмотрение работы механизма смены идентификатора процессов пользователей, а также влияние бита Sticky на запись и удаление файлов.</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z="9555">
                <a:solidFill>
                  <a:schemeClr val="accent1"/>
                </a:solidFill>
              </a:rPr>
              <a:t>谢谢</a:t>
            </a:r>
            <a:endParaRPr lang="en-US" altLang="zh-CN" sz="9555">
              <a:solidFill>
                <a:schemeClr val="accent1"/>
              </a:solidFill>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731304"/>
            <a:ext cx="8382634" cy="430927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чтобы система защиты SELinux не мешала выполнению заданий работы. Если вы не знаете, что это такое, просто отключите систему запретов до очередной перезагрузки системы командой setenforce 0 После этого команда getenforce должна выводить Permissive. В этой работе система SELinux рассматриваться не будет.</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4" name="矩形 3"/>
          <p:cNvSpPr/>
          <p:nvPr>
            <p:custDataLst>
              <p:tags r:id="rId5"/>
            </p:custDataLst>
          </p:nvPr>
        </p:nvSpPr>
        <p:spPr>
          <a:xfrm>
            <a:off x="457200" y="2747041"/>
            <a:ext cx="11277690" cy="2506154"/>
          </a:xfrm>
          <a:prstGeom prst="rect">
            <a:avLst/>
          </a:prstGeom>
          <a:pattFill prst="dkDnDiag">
            <a:fgClr>
              <a:schemeClr val="accent1">
                <a:lumMod val="20000"/>
                <a:lumOff val="8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latin typeface="微软雅黑" panose="020B0503020204020204" charset="-122"/>
              <a:ea typeface="微软雅黑" panose="020B0503020204020204" charset="-122"/>
            </a:endParaRPr>
          </a:p>
        </p:txBody>
      </p:sp>
      <p:sp>
        <p:nvSpPr>
          <p:cNvPr id="5" name="任意多边形: 形状 27"/>
          <p:cNvSpPr/>
          <p:nvPr>
            <p:custDataLst>
              <p:tags r:id="rId6"/>
            </p:custDataLst>
          </p:nvPr>
        </p:nvSpPr>
        <p:spPr>
          <a:xfrm rot="10800000">
            <a:off x="10369479" y="1422815"/>
            <a:ext cx="1001148" cy="578238"/>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1534" h="886">
                <a:moveTo>
                  <a:pt x="372" y="0"/>
                </a:moveTo>
                <a:lnTo>
                  <a:pt x="725" y="0"/>
                </a:lnTo>
                <a:lnTo>
                  <a:pt x="514" y="886"/>
                </a:lnTo>
                <a:lnTo>
                  <a:pt x="0" y="886"/>
                </a:lnTo>
                <a:lnTo>
                  <a:pt x="372" y="0"/>
                </a:lnTo>
                <a:close/>
                <a:moveTo>
                  <a:pt x="1181" y="0"/>
                </a:moveTo>
                <a:lnTo>
                  <a:pt x="1534" y="0"/>
                </a:lnTo>
                <a:lnTo>
                  <a:pt x="1323" y="886"/>
                </a:lnTo>
                <a:lnTo>
                  <a:pt x="809" y="886"/>
                </a:lnTo>
                <a:lnTo>
                  <a:pt x="1181" y="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7"/>
            </p:custDataLst>
          </p:nvPr>
        </p:nvSpPr>
        <p:spPr>
          <a:xfrm>
            <a:off x="457161" y="4781699"/>
            <a:ext cx="11277678" cy="156800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2.Компилирование программ Для выполнения четвёртой части задания вам потребуются навыки программирования, а именно, умение компилировать простые программы, написанные на языке С (С++),</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2" name="图片 1" descr="/data/temp/61174943-7e98-11ef-8d63-2e4aefca0837.jpg61174943-7e98-11ef-8d63-2e4aefca0837"/>
          <p:cNvPicPr>
            <a:picLocks noChangeAspect="1"/>
          </p:cNvPicPr>
          <p:nvPr>
            <p:custDataLst>
              <p:tags r:id="rId8"/>
            </p:custDataLst>
          </p:nvPr>
        </p:nvPicPr>
        <p:blipFill>
          <a:blip r:embed="rId9"/>
          <a:srcRect/>
          <a:stretch>
            <a:fillRect/>
          </a:stretch>
        </p:blipFill>
        <p:spPr>
          <a:xfrm>
            <a:off x="2493558" y="1555511"/>
            <a:ext cx="7204886" cy="553181"/>
          </a:xfrm>
          <a:prstGeom prst="rect">
            <a:avLst/>
          </a:prstGeom>
        </p:spPr>
      </p:pic>
      <p:pic>
        <p:nvPicPr>
          <p:cNvPr id="6" name="图片 5" descr="/data/temp/611749d5-7e98-11ef-8d63-2e4aefca0837.jpg611749d5-7e98-11ef-8d63-2e4aefca0837"/>
          <p:cNvPicPr>
            <a:picLocks noChangeAspect="1"/>
          </p:cNvPicPr>
          <p:nvPr>
            <p:custDataLst>
              <p:tags r:id="rId10"/>
            </p:custDataLst>
          </p:nvPr>
        </p:nvPicPr>
        <p:blipFill>
          <a:blip r:embed="rId11"/>
          <a:srcRect/>
          <a:stretch>
            <a:fillRect/>
          </a:stretch>
        </p:blipFill>
        <p:spPr>
          <a:xfrm>
            <a:off x="2493558" y="2206588"/>
            <a:ext cx="5207354" cy="1267935"/>
          </a:xfrm>
          <a:prstGeom prst="rect">
            <a:avLst/>
          </a:prstGeom>
        </p:spPr>
      </p:pic>
      <p:pic>
        <p:nvPicPr>
          <p:cNvPr id="7" name="图片 6" descr="/data/temp/611749da-7e98-11ef-8d63-2e4aefca0837.jpg611749da-7e98-11ef-8d63-2e4aefca0837"/>
          <p:cNvPicPr>
            <a:picLocks noChangeAspect="1"/>
          </p:cNvPicPr>
          <p:nvPr>
            <p:custDataLst>
              <p:tags r:id="rId12"/>
            </p:custDataLst>
          </p:nvPr>
        </p:nvPicPr>
        <p:blipFill>
          <a:blip r:embed="rId13"/>
          <a:srcRect/>
          <a:stretch>
            <a:fillRect/>
          </a:stretch>
        </p:blipFill>
        <p:spPr>
          <a:xfrm>
            <a:off x="7798807" y="2206588"/>
            <a:ext cx="1899636" cy="1267935"/>
          </a:xfrm>
          <a:prstGeom prst="rect">
            <a:avLst/>
          </a:prstGeom>
        </p:spPr>
      </p:pic>
    </p:spTree>
    <p:custDataLst>
      <p:tags r:id="rId14"/>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731304"/>
            <a:ext cx="8382634" cy="430927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используя интерфейс CLI. Само по себе создание программ не относится к теме, по которой выполняется работа, а является вспомогательной частью, позволяющей увидеть, как реализуются на практике те или иные механизмы дискреционного разграничения доступа. Если при написании (или исправлении существующих) скриптов на bash-e у большинства системных администраторов не возникает проблем, то процесс компилирования,</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Подготовка</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767022" y="1837436"/>
            <a:ext cx="8657955"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как показывает практика, вызывает необоснованные затруднения. Компиляторы, доступные в Linux-системах, являются частью коллекции GNU-компиляторов, известной как GCC (GNU Compiller Collection, подробнее см. HYPERLINK "http://gcc.gnu.org" \h http://gcc.gnu.org ). В неё входят компиляторы языков С, С++, Java, Objective-C,</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3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36.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37.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38.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39.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4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4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4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47.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48.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49.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51.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5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5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5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5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6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6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71.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72.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73.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74.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7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7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81.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0867_1*i*1"/>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997a05cba27c4cb1a34d85dbbaa51057"/>
  <p:tag name="KSO_WM_CHIP_GROUPID" val="5e757c8069be4861f5f86138"/>
  <p:tag name="KSO_WM_CHIP_XID" val="5e757c8069be4861f5f86139"/>
  <p:tag name="KSO_WM_UNIT_FILL_FORE_SCHEMECOLOR_INDEX_BRIGHTNESS" val="0.8"/>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768"/>
  <p:tag name="KSO_WM_TEMPLATE_ASSEMBLE_XID" val="60656e9d4054ed1e2fb7fca7"/>
  <p:tag name="KSO_WM_TEMPLATE_ASSEMBLE_GROUPID" val="60656e9d4054ed1e2fb7fca7"/>
  <p:tag name="WM_BEAUTIFY_ZORDER_FLAG_TAG" val="3"/>
</p:tagLst>
</file>

<file path=ppt/tags/tag182.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0867_1*i*2"/>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UNIT_DEC_AREA_ID" val="ddb123fe61164ca0a1ed938374ad4324"/>
  <p:tag name="KSO_WM_CHIP_GROUPID" val="5e757c8069be4861f5f86138"/>
  <p:tag name="KSO_WM_CHIP_XID" val="5e757c8069be4861f5f8613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5"/>
  <p:tag name="KSO_WM_TEMPLATE_ASSEMBLE_XID" val="60656e9d4054ed1e2fb7fca7"/>
  <p:tag name="KSO_WM_TEMPLATE_ASSEMBLE_GROUPID" val="60656e9d4054ed1e2fb7fca7"/>
  <p:tag name="WM_BEAUTIFY_ZORDER_FLAG_TAG" val="4"/>
</p:tagLst>
</file>

<file path=ppt/tags/tag183.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0867_1*f*1"/>
  <p:tag name="KSO_WM_TEMPLATE_CATEGORY" val="diagram"/>
  <p:tag name="KSO_WM_TEMPLATE_INDEX" val="20210867"/>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9fa31440948445928d960726c317c46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e18b942e664842409cbdea36c639aa76"/>
  <p:tag name="KSO_WM_UNIT_TEXT_FILL_FORE_SCHEMECOLOR_INDEX_BRIGHTNESS" val="0.25"/>
  <p:tag name="KSO_WM_UNIT_TEXT_FILL_FORE_SCHEMECOLOR_INDEX" val="13"/>
  <p:tag name="KSO_WM_UNIT_TEXT_FILL_TYPE" val="1"/>
  <p:tag name="KSO_WM_TEMPLATE_ASSEMBLE_XID" val="60656e9d4054ed1e2fb7fca7"/>
  <p:tag name="KSO_WM_TEMPLATE_ASSEMBLE_GROUPID" val="60656e9d4054ed1e2fb7fca7"/>
  <p:tag name="WM_BEAUTIFY_ZORDER_FLAG_TAG" val="5"/>
</p:tagLst>
</file>

<file path=ppt/tags/tag184.xml><?xml version="1.0" encoding="utf-8"?>
<p:tagLst xmlns:p="http://schemas.openxmlformats.org/presentationml/2006/main">
  <p:tag name="KSO_WM_UNIT_VALUE" val="1058*1438"/>
  <p:tag name="KSO_WM_UNIT_HIGHLIGHT" val="0"/>
  <p:tag name="KSO_WM_UNIT_COMPATIBLE" val="1"/>
  <p:tag name="KSO_WM_UNIT_DIAGRAM_ISNUMVISUAL" val="0"/>
  <p:tag name="KSO_WM_UNIT_DIAGRAM_ISREFERUNIT" val="0"/>
  <p:tag name="KSO_WM_UNIT_TYPE" val="d"/>
  <p:tag name="KSO_WM_UNIT_INDEX" val="1"/>
  <p:tag name="KSO_WM_UNIT_ID" val="diagram20210867_1*d*1"/>
  <p:tag name="KSO_WM_TEMPLATE_CATEGORY" val="diagram"/>
  <p:tag name="KSO_WM_TEMPLATE_INDEX" val="20210867"/>
  <p:tag name="KSO_WM_UNIT_LAYERLEVEL" val="1"/>
  <p:tag name="KSO_WM_TAG_VERSION" val="1.0"/>
  <p:tag name="KSO_WM_BEAUTIFY_FLAG" val="#wm#"/>
  <p:tag name="KSO_WM_CHIP_GROUPID" val="5e7310da9a230a26b9e88a19"/>
  <p:tag name="KSO_WM_CHIP_XID" val="5e7310da9a230a26b9e88a1a"/>
  <p:tag name="KSO_WM_UNIT_DEC_AREA_ID" val="b2c25fc2b3a045b58003e91268a42b5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d7587c8e00cf43cca0bf412352a280f8"/>
  <p:tag name="KSO_WM_UNIT_PLACING_PICTURE" val="d7587c8e00cf43cca0bf412352a280f8"/>
  <p:tag name="KSO_WM_UNIT_SUPPORT_UNIT_TYPE" val="[&quot;d&quot;,&quot;θ&quot;]"/>
  <p:tag name="KSO_WM_TEMPLATE_ASSEMBLE_XID" val="60656e9d4054ed1e2fb7fca7"/>
  <p:tag name="KSO_WM_TEMPLATE_ASSEMBLE_GROUPID" val="60656e9d4054ed1e2fb7fca7"/>
  <p:tag name="KSO_WM_UNIT_PLACING_PICTURE_INFO" val="{&quot;code&quot;:&quot;Ab&quot;,&quot;full_picture&quot;:true,&quot;last_full_picture&quot;:&quot;Ab&quot;,&quot;margin&quot;:{&quot;bottom&quot;:65.15803905005566,&quot;top&quot;:64.7064911644338},&quot;scheme&quot;:&quot;3-0&quot;,&quot;spacing&quot;:5}"/>
  <p:tag name="KSO_WM_UNIT_PLACING_PICTURE_USER_VIEWPORT_SMARTMENU" val="{&quot;height&quot;:847.6067508729565,&quot;width&quot;:11039.620361328125}"/>
  <p:tag name="KSO_WM_UNIT_PLACING_PICTURE_USER_RELATIVERECTANGLE_SMARTMENU" val="{&quot;bottom&quot;:0,&quot;left&quot;:0,&quot;right&quot;:0,&quot;top&quot;:0}"/>
  <p:tag name="WM_BEAUTIFY_ZORDER_FLAG_TAG" val="6"/>
</p:tagLst>
</file>

<file path=ppt/tags/tag185.xml><?xml version="1.0" encoding="utf-8"?>
<p:tagLst xmlns:p="http://schemas.openxmlformats.org/presentationml/2006/main">
  <p:tag name="KSO_WM_UNIT_VALUE" val="1058*1438"/>
  <p:tag name="KSO_WM_UNIT_HIGHLIGHT" val="0"/>
  <p:tag name="KSO_WM_UNIT_COMPATIBLE" val="1"/>
  <p:tag name="KSO_WM_UNIT_DIAGRAM_ISNUMVISUAL" val="0"/>
  <p:tag name="KSO_WM_UNIT_DIAGRAM_ISREFERUNIT" val="0"/>
  <p:tag name="KSO_WM_UNIT_TYPE" val="d"/>
  <p:tag name="KSO_WM_UNIT_INDEX" val="1"/>
  <p:tag name="KSO_WM_UNIT_ID" val="diagram20210867_1*d*1"/>
  <p:tag name="KSO_WM_TEMPLATE_CATEGORY" val="diagram"/>
  <p:tag name="KSO_WM_TEMPLATE_INDEX" val="20210867"/>
  <p:tag name="KSO_WM_UNIT_LAYERLEVEL" val="1"/>
  <p:tag name="KSO_WM_TAG_VERSION" val="1.0"/>
  <p:tag name="KSO_WM_BEAUTIFY_FLAG" val="#wm#"/>
  <p:tag name="KSO_WM_CHIP_GROUPID" val="5e7310da9a230a26b9e88a19"/>
  <p:tag name="KSO_WM_CHIP_XID" val="5e7310da9a230a26b9e88a1a"/>
  <p:tag name="KSO_WM_UNIT_DEC_AREA_ID" val="b2c25fc2b3a045b58003e91268a42b5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d7587c8e00cf43cca0bf412352a280f8"/>
  <p:tag name="KSO_WM_UNIT_PLACING_PICTURE" val="d7587c8e00cf43cca0bf412352a280f8"/>
  <p:tag name="KSO_WM_UNIT_SUPPORT_UNIT_TYPE" val="[&quot;d&quot;,&quot;θ&quot;]"/>
  <p:tag name="KSO_WM_TEMPLATE_ASSEMBLE_XID" val="60656e9d4054ed1e2fb7fca7"/>
  <p:tag name="KSO_WM_TEMPLATE_ASSEMBLE_GROUPID" val="60656e9d4054ed1e2fb7fca7"/>
  <p:tag name="KSO_WM_UNIT_PLACING_PICTURE_INFO" val="{&quot;code&quot;:&quot;Ab&quot;,&quot;full_picture&quot;:true,&quot;last_full_picture&quot;:&quot;Ab&quot;,&quot;margin&quot;:{&quot;bottom&quot;:65.15803905005566,&quot;top&quot;:64.7064911644338},&quot;scheme&quot;:&quot;3-0&quot;,&quot;spacing&quot;:5}"/>
  <p:tag name="KSO_WM_UNIT_PLACING_PICTURE_USER_VIEWPORT_SMARTMENU" val="{&quot;height&quot;:1942.7814778450652,&quot;width&quot;:7978.92067353759}"/>
  <p:tag name="KSO_WM_UNIT_PLACING_PICTURE_USER_RELATIVERECTANGLE_SMARTMENU" val="{&quot;bottom&quot;:0,&quot;left&quot;:0,&quot;right&quot;:0,&quot;top&quot;:0}"/>
  <p:tag name="WM_BEAUTIFY_ZORDER_FLAG_TAG" val="7"/>
</p:tagLst>
</file>

<file path=ppt/tags/tag186.xml><?xml version="1.0" encoding="utf-8"?>
<p:tagLst xmlns:p="http://schemas.openxmlformats.org/presentationml/2006/main">
  <p:tag name="KSO_WM_UNIT_VALUE" val="1058*1438"/>
  <p:tag name="KSO_WM_UNIT_HIGHLIGHT" val="0"/>
  <p:tag name="KSO_WM_UNIT_COMPATIBLE" val="1"/>
  <p:tag name="KSO_WM_UNIT_DIAGRAM_ISNUMVISUAL" val="0"/>
  <p:tag name="KSO_WM_UNIT_DIAGRAM_ISREFERUNIT" val="0"/>
  <p:tag name="KSO_WM_UNIT_TYPE" val="d"/>
  <p:tag name="KSO_WM_UNIT_INDEX" val="1"/>
  <p:tag name="KSO_WM_UNIT_ID" val="diagram20210867_1*d*1"/>
  <p:tag name="KSO_WM_TEMPLATE_CATEGORY" val="diagram"/>
  <p:tag name="KSO_WM_TEMPLATE_INDEX" val="20210867"/>
  <p:tag name="KSO_WM_UNIT_LAYERLEVEL" val="1"/>
  <p:tag name="KSO_WM_TAG_VERSION" val="1.0"/>
  <p:tag name="KSO_WM_BEAUTIFY_FLAG" val="#wm#"/>
  <p:tag name="KSO_WM_CHIP_GROUPID" val="5e7310da9a230a26b9e88a19"/>
  <p:tag name="KSO_WM_CHIP_XID" val="5e7310da9a230a26b9e88a1a"/>
  <p:tag name="KSO_WM_UNIT_DEC_AREA_ID" val="b2c25fc2b3a045b58003e91268a42b5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d7587c8e00cf43cca0bf412352a280f8"/>
  <p:tag name="KSO_WM_UNIT_PLACING_PICTURE" val="d7587c8e00cf43cca0bf412352a280f8"/>
  <p:tag name="KSO_WM_UNIT_SUPPORT_UNIT_TYPE" val="[&quot;d&quot;,&quot;θ&quot;]"/>
  <p:tag name="KSO_WM_TEMPLATE_ASSEMBLE_XID" val="60656e9d4054ed1e2fb7fca7"/>
  <p:tag name="KSO_WM_TEMPLATE_ASSEMBLE_GROUPID" val="60656e9d4054ed1e2fb7fca7"/>
  <p:tag name="KSO_WM_UNIT_PLACING_PICTURE_INFO" val="{&quot;code&quot;:&quot;Ab&quot;,&quot;full_picture&quot;:true,&quot;last_full_picture&quot;:&quot;Ab&quot;,&quot;margin&quot;:{&quot;bottom&quot;:65.15803905005566,&quot;top&quot;:64.7064911644338},&quot;scheme&quot;:&quot;3-0&quot;,&quot;spacing&quot;:5}"/>
  <p:tag name="KSO_WM_UNIT_PLACING_PICTURE_USER_VIEWPORT_SMARTMENU" val="{&quot;height&quot;:1942.7814778450652,&quot;width&quot;:2910.6996877905344}"/>
  <p:tag name="KSO_WM_UNIT_PLACING_PICTURE_USER_RELATIVERECTANGLE_SMARTMENU" val="{&quot;bottom&quot;:0,&quot;left&quot;:0,&quot;right&quot;:0,&quot;top&quot;:0}"/>
  <p:tag name="WM_BEAUTIFY_ZORDER_FLAG_TAG" val="8"/>
</p:tagLst>
</file>

<file path=ppt/tags/tag18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9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92.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93.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94.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95.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96.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9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9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0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1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1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1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2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2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3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3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3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3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3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4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5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5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5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6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6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6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6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218_1*f*1"/>
  <p:tag name="KSO_WM_TEMPLATE_CATEGORY" val="diagram"/>
  <p:tag name="KSO_WM_TEMPLATE_INDEX" val="20212218"/>
  <p:tag name="KSO_WM_UNIT_LAYERLEVEL" val="1"/>
  <p:tag name="KSO_WM_TAG_VERSION" val="1.0"/>
  <p:tag name="KSO_WM_BEAUTIFY_FLAG" val="#wm#"/>
  <p:tag name="KSO_WM_UNIT_DEFAULT_FONT" val="14;20;2"/>
  <p:tag name="KSO_WM_UNIT_BLOCK" val="0"/>
  <p:tag name="KSO_WM_UNIT_VALUE" val="448"/>
  <p:tag name="KSO_WM_UNIT_SHOW_EDIT_AREA_INDICATION" val="1"/>
  <p:tag name="KSO_WM_CHIP_GROUPID" val="5e6b05596848fb12bee65ac8"/>
  <p:tag name="KSO_WM_CHIP_XID" val="5e6b05596848fb12bee65aca"/>
  <p:tag name="KSO_WM_UNIT_DEC_AREA_ID" val="710aa835a84943c5bff75efac247b8d1"/>
  <p:tag name="KSO_WM_CHIP_FILLAREA_FILL_RULE" val="{&quot;fill_align&quot;:&quot;lt&quot;,&quot;fill_mode&quot;:&quot;full&quot;,&quot;sacle_strategy&quot;:&quot;smart&quot;}"/>
  <p:tag name="KSO_WM_ASSEMBLE_CHIP_INDEX" val="fcde135a8b5e4364b060a21abf2c88fa"/>
  <p:tag name="KSO_WM_UNIT_TEXT_FILL_FORE_SCHEMECOLOR_INDEX_BRIGHTNESS" val="0.25"/>
  <p:tag name="KSO_WM_UNIT_TEXT_FILL_FORE_SCHEMECOLOR_INDEX" val="13"/>
  <p:tag name="KSO_WM_UNIT_TEXT_FILL_TYPE" val="1"/>
  <p:tag name="KSO_WM_TEMPLATE_ASSEMBLE_XID" val="60656f2e4054ed1e2fb80509"/>
  <p:tag name="KSO_WM_TEMPLATE_ASSEMBLE_GROUPID" val="60656f2e4054ed1e2fb80509"/>
  <p:tag name="WM_BEAUTIFY_ZORDER_FLAG_TAG" val="4"/>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VALUE" val="550*550"/>
  <p:tag name="KSO_WM_UNIT_HIGHLIGHT" val="0"/>
  <p:tag name="KSO_WM_UNIT_COMPATIBLE" val="0"/>
  <p:tag name="KSO_WM_UNIT_DIAGRAM_ISNUMVISUAL" val="0"/>
  <p:tag name="KSO_WM_UNIT_DIAGRAM_ISREFERUNIT" val="0"/>
  <p:tag name="KSO_WM_UNIT_TYPE" val="d"/>
  <p:tag name="KSO_WM_UNIT_INDEX" val="1"/>
  <p:tag name="KSO_WM_UNIT_ID" val="diagram20212218_1*d*1"/>
  <p:tag name="KSO_WM_TEMPLATE_CATEGORY" val="diagram"/>
  <p:tag name="KSO_WM_TEMPLATE_INDEX" val="20212218"/>
  <p:tag name="KSO_WM_UNIT_LAYERLEVEL" val="1"/>
  <p:tag name="KSO_WM_TAG_VERSION" val="1.0"/>
  <p:tag name="KSO_WM_BEAUTIFY_FLAG" val="#wm#"/>
  <p:tag name="KSO_WM_CHIP_GROUPID" val="5e7310da9a230a26b9e88a19"/>
  <p:tag name="KSO_WM_CHIP_XID" val="5e7310da9a230a26b9e88a1a"/>
  <p:tag name="KSO_WM_UNIT_DEC_AREA_ID" val="2b32f073a63e44ec98017386be452294"/>
  <p:tag name="KSO_WM_CHIP_FILLAREA_FILL_RULE" val="{&quot;fill_align&quot;:&quot;rt&quot;,&quot;fill_mode&quot;:&quot;full&quot;,&quot;sacle_strategy&quot;:&quot;smart&quot;}"/>
  <p:tag name="KSO_WM_ASSEMBLE_CHIP_INDEX" val="a89941cca8b846368910b506219f0467"/>
  <p:tag name="KSO_WM_UNIT_PLACING_PICTURE" val="a89941cca8b846368910b506219f0467"/>
  <p:tag name="KSO_WM_TEMPLATE_ASSEMBLE_XID" val="60656f2e4054ed1e2fb80509"/>
  <p:tag name="KSO_WM_TEMPLATE_ASSEMBLE_GROUPID" val="60656f2e4054ed1e2fb80509"/>
  <p:tag name="WM_BEAUTIFY_ZORDER_FLAG_TAG" val="5"/>
</p:tagLst>
</file>

<file path=ppt/tags/tag27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7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76.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wm#"/>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PLACING_PICTURE" val="4c19289848db420fb2bf8d43c82b008f"/>
  <p:tag name="KSO_WM_UNIT_SUPPORT_UNIT_TYPE" val="[&quot;d&quot;]"/>
  <p:tag name="KSO_WM_TEMPLATE_ASSEMBLE_XID" val="6130c4e0c26b0a66a1c57d00"/>
  <p:tag name="KSO_WM_TEMPLATE_ASSEMBLE_GROUPID" val="6130c4e0c26b0a66a1c57d00"/>
  <p:tag name="WM_BEAUTIFY_ZORDER_FLAG_TAG" val="4"/>
</p:tagLst>
</file>

<file path=ppt/tags/tag27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69_1*f*1"/>
  <p:tag name="KSO_WM_TEMPLATE_CATEGORY" val="diagram"/>
  <p:tag name="KSO_WM_TEMPLATE_INDEX" val="20212969"/>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5188a8fefcbf4cf69b621b178e80c34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60c5adc76f74d6b93bb1a8733754095"/>
  <p:tag name="KSO_WM_UNIT_TEXT_FILL_FORE_SCHEMECOLOR_INDEX_BRIGHTNESS" val="0.25"/>
  <p:tag name="KSO_WM_UNIT_TEXT_FILL_FORE_SCHEMECOLOR_INDEX" val="13"/>
  <p:tag name="KSO_WM_UNIT_TEXT_FILL_TYPE" val="1"/>
  <p:tag name="KSO_WM_TEMPLATE_ASSEMBLE_XID" val="6130c4e0c26b0a66a1c57d00"/>
  <p:tag name="KSO_WM_TEMPLATE_ASSEMBLE_GROUPID" val="6130c4e0c26b0a66a1c57d00"/>
  <p:tag name="WM_BEAUTIFY_ZORDER_FLAG_TAG" val="5"/>
</p:tagLst>
</file>

<file path=ppt/tags/tag27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8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83.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3"/>
</p:tagLst>
</file>

<file path=ppt/tags/tag284.xml><?xml version="1.0" encoding="utf-8"?>
<p:tagLst xmlns:p="http://schemas.openxmlformats.org/presentationml/2006/main">
  <p:tag name="KSO_WM_UNIT_VALUE" val="931*1523"/>
  <p:tag name="KSO_WM_UNIT_HIGHLIGHT" val="0"/>
  <p:tag name="KSO_WM_UNIT_COMPATIBLE" val="1"/>
  <p:tag name="KSO_WM_UNIT_DIAGRAM_ISNUMVISUAL" val="0"/>
  <p:tag name="KSO_WM_UNIT_DIAGRAM_ISREFERUNIT" val="0"/>
  <p:tag name="KSO_WM_UNIT_TYPE" val="d"/>
  <p:tag name="KSO_WM_UNIT_INDEX" val="1"/>
  <p:tag name="KSO_WM_UNIT_ID" val="diagram20211008_1*d*1"/>
  <p:tag name="KSO_WM_TEMPLATE_CATEGORY" val="diagram"/>
  <p:tag name="KSO_WM_TEMPLATE_INDEX" val="20211008"/>
  <p:tag name="KSO_WM_UNIT_LAYERLEVEL" val="1"/>
  <p:tag name="KSO_WM_TAG_VERSION" val="1.0"/>
  <p:tag name="KSO_WM_BEAUTIFY_FLAG" val="#wm#"/>
  <p:tag name="KSO_WM_CHIP_GROUPID" val="5e7310da9a230a26b9e88a19"/>
  <p:tag name="KSO_WM_CHIP_XID" val="5e7310da9a230a26b9e88a1a"/>
  <p:tag name="KSO_WM_UNIT_DEC_AREA_ID" val="bbdd324361f642f5ac29827d9a82440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af17e483a774b2c871eee8c5f51145e"/>
  <p:tag name="KSO_WM_UNIT_PLACING_PICTURE" val="faf17e483a774b2c871eee8c5f51145e"/>
  <p:tag name="KSO_WM_TEMPLATE_ASSEMBLE_XID" val="60656ea04054ed1e2fb7fcbc"/>
  <p:tag name="KSO_WM_TEMPLATE_ASSEMBLE_GROUPID" val="60656ea04054ed1e2fb7fcbc"/>
  <p:tag name="WM_BEAUTIFY_ZORDER_FLAG_TAG" val="4"/>
</p:tagLst>
</file>

<file path=ppt/tags/tag28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5"/>
</p:tagLst>
</file>

<file path=ppt/tags/tag28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91.xml><?xml version="1.0" encoding="utf-8"?>
<p:tagLst xmlns:p="http://schemas.openxmlformats.org/presentationml/2006/main">
  <p:tag name="KSO_WM_UNIT_VALUE" val="1269*3384"/>
  <p:tag name="KSO_WM_UNIT_HIGHLIGHT" val="0"/>
  <p:tag name="KSO_WM_UNIT_COMPATIBLE" val="1"/>
  <p:tag name="KSO_WM_UNIT_DIAGRAM_ISNUMVISUAL" val="0"/>
  <p:tag name="KSO_WM_UNIT_DIAGRAM_ISREFERUNIT" val="0"/>
  <p:tag name="KSO_WM_UNIT_TYPE" val="d"/>
  <p:tag name="KSO_WM_UNIT_INDEX" val="1"/>
  <p:tag name="KSO_WM_UNIT_ID" val="diagram20210860_1*d*1"/>
  <p:tag name="KSO_WM_TEMPLATE_CATEGORY" val="diagram"/>
  <p:tag name="KSO_WM_TEMPLATE_INDEX" val="20210860"/>
  <p:tag name="KSO_WM_UNIT_LAYERLEVEL" val="1"/>
  <p:tag name="KSO_WM_TAG_VERSION" val="1.0"/>
  <p:tag name="KSO_WM_BEAUTIFY_FLAG" val="#wm#"/>
  <p:tag name="KSO_WM_CHIP_GROUPID" val="5e7310da9a230a26b9e88a19"/>
  <p:tag name="KSO_WM_CHIP_XID" val="5e7310da9a230a26b9e88a1a"/>
  <p:tag name="KSO_WM_UNIT_DEC_AREA_ID" val="d3da675d28be45e3a78bba7abfbd4aa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5e095f1e284e3a8d43156e00bfea23"/>
  <p:tag name="KSO_WM_UNIT_PLACING_PICTURE" val="c95e095f1e284e3a8d43156e00bfea23"/>
  <p:tag name="KSO_WM_TEMPLATE_ASSEMBLE_XID" val="639af84f0c9383becde69508"/>
  <p:tag name="KSO_WM_TEMPLATE_ASSEMBLE_GROUPID" val="639af84f0c9383becde69508"/>
  <p:tag name="WM_BEAUTIFY_ZORDER_FLAG_TAG" val="3"/>
</p:tagLst>
</file>

<file path=ppt/tags/tag29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0860_1*f*1"/>
  <p:tag name="KSO_WM_TEMPLATE_CATEGORY" val="diagram"/>
  <p:tag name="KSO_WM_TEMPLATE_INDEX" val="20210860"/>
  <p:tag name="KSO_WM_UNIT_LAYERLEVEL" val="1"/>
  <p:tag name="KSO_WM_TAG_VERSION" val="1.0"/>
  <p:tag name="KSO_WM_BEAUTIFY_FLAG" val="#wm#"/>
  <p:tag name="KSO_WM_UNIT_DEFAULT_FONT" val="14;20;2"/>
  <p:tag name="KSO_WM_UNIT_BLOCK" val="0"/>
  <p:tag name="KSO_WM_UNIT_VALUE" val="138"/>
  <p:tag name="KSO_WM_UNIT_SHOW_EDIT_AREA_INDICATION" val="1"/>
  <p:tag name="KSO_WM_CHIP_GROUPID" val="5e6b05596848fb12bee65ac8"/>
  <p:tag name="KSO_WM_CHIP_XID" val="5e6b05596848fb12bee65aca"/>
  <p:tag name="KSO_WM_UNIT_DEC_AREA_ID" val="302feb7e0a824c2b8ad76b9b27b4a864"/>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707e5ebbce141ef82d327ffb618e11b"/>
  <p:tag name="KSO_WM_UNIT_TEXT_FILL_FORE_SCHEMECOLOR_INDEX_BRIGHTNESS" val="0.25"/>
  <p:tag name="KSO_WM_UNIT_TEXT_FILL_FORE_SCHEMECOLOR_INDEX" val="13"/>
  <p:tag name="KSO_WM_UNIT_TEXT_FILL_TYPE" val="1"/>
  <p:tag name="KSO_WM_TEMPLATE_ASSEMBLE_XID" val="639af84f0c9383becde69508"/>
  <p:tag name="KSO_WM_TEMPLATE_ASSEMBLE_GROUPID" val="639af84f0c9383becde69508"/>
  <p:tag name="WM_BEAUTIFY_ZORDER_FLAG_TAG" val="4"/>
</p:tagLst>
</file>

<file path=ppt/tags/tag293.xml><?xml version="1.0" encoding="utf-8"?>
<p:tagLst xmlns:p="http://schemas.openxmlformats.org/presentationml/2006/main">
  <p:tag name="KSO_WM_UNIT_BLOCK" val="0"/>
  <p:tag name="KSO_WM_UNIT_HIGHLIGHT" val="0"/>
  <p:tag name="KSO_WM_UNIT_COMPATIBLE" val="1"/>
  <p:tag name="KSO_WM_UNIT_DIAGRAM_ISNUMVISUAL" val="0"/>
  <p:tag name="KSO_WM_UNIT_DIAGRAM_ISREFERUNIT" val="0"/>
  <p:tag name="KSO_WM_UNIT_TYPE" val="i"/>
  <p:tag name="KSO_WM_UNIT_INDEX" val="1"/>
  <p:tag name="KSO_WM_UNIT_ID" val="diagram20210860_1*i*1"/>
  <p:tag name="KSO_WM_TEMPLATE_CATEGORY" val="diagram"/>
  <p:tag name="KSO_WM_TEMPLATE_INDEX" val="20210860"/>
  <p:tag name="KSO_WM_UNIT_LAYERLEVEL" val="1"/>
  <p:tag name="KSO_WM_TAG_VERSION" val="1.0"/>
  <p:tag name="KSO_WM_BEAUTIFY_FLAG" val="#wm#"/>
  <p:tag name="KSO_WM_UNIT_SM_LIMIT_TYPE" val="0"/>
  <p:tag name="KSO_WM_UNIT_DECORATE_INFO" val="{&quot;DecorateInfoH&quot;:{&quot;IsAbs&quot;:true},&quot;DecorateInfoW&quot;:{&quot;IsAbs&quot;:true},&quot;DecorateInfoX&quot;:{&quot;IsAbs&quot;:true,&quot;Pos&quot;:1},&quot;DecorateInfoY&quot;:{&quot;IsAbs&quot;:true,&quot;Pos&quot;:2},&quot;ReferentInfo&quot;:{&quot;Id&quot;:&quot;d3da675d28be45e3a78bba7abfbd4aa7&quot;,&quot;X&quot;:{&quot;Pos&quot;:1},&quot;Y&quot;:{&quot;Pos&quot;:2}},&quot;whChangeMode&quot;:0}"/>
  <p:tag name="KSO_WM_UNIT_DEC_AREA_ID" val="ef32e52aea08493eaaf9dd96398c2e97"/>
  <p:tag name="KSO_WM_CHIP_GROUPID" val="5e9d770adc741d3f2d9ea583"/>
  <p:tag name="KSO_WM_CHIP_XID" val="5e997d21dade925159b5262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88"/>
  <p:tag name="KSO_WM_TEMPLATE_ASSEMBLE_XID" val="639af84f0c9383becde69508"/>
  <p:tag name="KSO_WM_TEMPLATE_ASSEMBLE_GROUPID" val="639af84f0c9383becde69508"/>
  <p:tag name="WM_BEAUTIFY_ZORDER_FLAG_TAG" val="5"/>
</p:tagLst>
</file>

<file path=ppt/tags/tag29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0&quot;,&quot;maxSize&quot;:{&quot;size1&quot;:20},&quot;minSize&quot;:{&quot;size1&quot;:11.2},&quot;normalSize&quot;:{&quot;size1&quot;:11.2},&quot;subLayout&quot;:[{&quot;id&quot;:&quot;2024-09-30T03:24:00&quot;,&quot;margin&quot;:{&quot;bottom&quot;:0.025999998673796654,&quot;left&quot;:1.2699999809265137,&quot;right&quot;:1.2699999809265137,&quot;top&quot;:0.4230000376701355},&quot;type&quot;:0},{&quot;id&quot;:&quot;2024-09-30T03:24:00&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9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99.xml><?xml version="1.0" encoding="utf-8"?>
<p:tagLst xmlns:p="http://schemas.openxmlformats.org/presentationml/2006/main">
  <p:tag name="KSO_WM_TAG_VERSION" val="1.0"/>
  <p:tag name="KSO_WM_BEAUTIFY_FLAG" val="#wm#"/>
  <p:tag name="KSO_WM_UNIT_TYPE" val="i"/>
  <p:tag name="KSO_WM_UNIT_ID" val="diagram20211899_1*i*1"/>
  <p:tag name="KSO_WM_TEMPLATE_CATEGORY" val="diagram"/>
  <p:tag name="KSO_WM_TEMPLATE_INDEX" val="20211899"/>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d2e05467955471fa302bda457c0223f"/>
  <p:tag name="KSO_WM_UNIT_DECORATE_INFO" val="{&quot;DecorateInfoH&quot;:{&quot;IsAbs&quot;:true},&quot;DecorateInfoW&quot;:{&quot;IsAbs&quot;:true},&quot;DecorateInfoX&quot;:{&quot;IsAbs&quot;:true,&quot;Pos&quot;:1},&quot;DecorateInfoY&quot;:{&quot;IsAbs&quot;:true,&quot;Pos&quot;:1},&quot;ReferentInfo&quot;:{&quot;Id&quot;:&quot;51e6b16af8414593af898aa3f2cc02ec&quot;,&quot;X&quot;:{&quot;Pos&quot;:1},&quot;Y&quot;:{&quot;Pos&quot;:1}},&quot;whChangeMode&quot;:0}"/>
  <p:tag name="KSO_WM_CHIP_GROUPID" val="5ef0aed10e56d0f322bebb3b"/>
  <p:tag name="KSO_WM_CHIP_XID" val="5ef0aed10e56d0f322bebb3c"/>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357"/>
  <p:tag name="KSO_WM_TEMPLATE_ASSEMBLE_XID" val="60656f0e4054ed1e2fb802b1"/>
  <p:tag name="KSO_WM_TEMPLATE_ASSEMBLE_GROUPID" val="60656f0e4054ed1e2fb802b1"/>
  <p:tag name="WM_BEAUTIFY_ZORDER_FLAG_TAG" val="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99_1*f*1"/>
  <p:tag name="KSO_WM_TEMPLATE_CATEGORY" val="diagram"/>
  <p:tag name="KSO_WM_TEMPLATE_INDEX" val="20211899"/>
  <p:tag name="KSO_WM_UNIT_LAYERLEVEL" val="1"/>
  <p:tag name="KSO_WM_TAG_VERSION" val="1.0"/>
  <p:tag name="KSO_WM_BEAUTIFY_FLAG" val="#wm#"/>
  <p:tag name="KSO_WM_UNIT_DEFAULT_FONT" val="14;20;2"/>
  <p:tag name="KSO_WM_UNIT_BLOCK" val="0"/>
  <p:tag name="KSO_WM_UNIT_VALUE" val="294"/>
  <p:tag name="KSO_WM_UNIT_SHOW_EDIT_AREA_INDICATION" val="1"/>
  <p:tag name="KSO_WM_CHIP_GROUPID" val="5e6b05596848fb12bee65ac8"/>
  <p:tag name="KSO_WM_CHIP_XID" val="5e6b05596848fb12bee65aca"/>
  <p:tag name="KSO_WM_UNIT_DEC_AREA_ID" val="24c1277e83284b3e8ff9d295f21b0b3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1d359df93964d5d92ead9569eaa9c26"/>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0e4054ed1e2fb802b1"/>
  <p:tag name="KSO_WM_TEMPLATE_ASSEMBLE_GROUPID" val="60656f0e4054ed1e2fb802b1"/>
  <p:tag name="WM_BEAUTIFY_ZORDER_FLAG_TAG" val="4"/>
</p:tagLst>
</file>

<file path=ppt/tags/tag301.xml><?xml version="1.0" encoding="utf-8"?>
<p:tagLst xmlns:p="http://schemas.openxmlformats.org/presentationml/2006/main">
  <p:tag name="KSO_WM_UNIT_VALUE" val="1311*1354"/>
  <p:tag name="KSO_WM_UNIT_HIGHLIGHT" val="0"/>
  <p:tag name="KSO_WM_UNIT_COMPATIBLE" val="0"/>
  <p:tag name="KSO_WM_UNIT_DIAGRAM_ISNUMVISUAL" val="0"/>
  <p:tag name="KSO_WM_UNIT_DIAGRAM_ISREFERUNIT" val="0"/>
  <p:tag name="KSO_WM_UNIT_TYPE" val="d"/>
  <p:tag name="KSO_WM_UNIT_INDEX" val="1"/>
  <p:tag name="KSO_WM_UNIT_ID" val="diagram20211899_1*d*1"/>
  <p:tag name="KSO_WM_TEMPLATE_CATEGORY" val="diagram"/>
  <p:tag name="KSO_WM_TEMPLATE_INDEX" val="20211899"/>
  <p:tag name="KSO_WM_UNIT_LAYERLEVEL" val="1"/>
  <p:tag name="KSO_WM_TAG_VERSION" val="1.0"/>
  <p:tag name="KSO_WM_BEAUTIFY_FLAG" val="#wm#"/>
  <p:tag name="KSO_WM_CHIP_GROUPID" val="5e7310da9a230a26b9e88a19"/>
  <p:tag name="KSO_WM_CHIP_XID" val="5e7310da9a230a26b9e88a1a"/>
  <p:tag name="KSO_WM_UNIT_DEC_AREA_ID" val="51e6b16af8414593af898aa3f2cc02e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8138117cc34770aa353d22a3ee0721"/>
  <p:tag name="KSO_WM_UNIT_PLACING_PICTURE" val="978138117cc34770aa353d22a3ee0721"/>
  <p:tag name="KSO_WM_TEMPLATE_ASSEMBLE_XID" val="60656f0e4054ed1e2fb802b1"/>
  <p:tag name="KSO_WM_TEMPLATE_ASSEMBLE_GROUPID" val="60656f0e4054ed1e2fb802b1"/>
  <p:tag name="WM_BEAUTIFY_ZORDER_FLAG_TAG" val="5"/>
</p:tagLst>
</file>

<file path=ppt/tags/tag30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0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0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218_1*f*1"/>
  <p:tag name="KSO_WM_TEMPLATE_CATEGORY" val="diagram"/>
  <p:tag name="KSO_WM_TEMPLATE_INDEX" val="20212218"/>
  <p:tag name="KSO_WM_UNIT_LAYERLEVEL" val="1"/>
  <p:tag name="KSO_WM_TAG_VERSION" val="1.0"/>
  <p:tag name="KSO_WM_BEAUTIFY_FLAG" val="#wm#"/>
  <p:tag name="KSO_WM_UNIT_DEFAULT_FONT" val="14;20;2"/>
  <p:tag name="KSO_WM_UNIT_BLOCK" val="0"/>
  <p:tag name="KSO_WM_UNIT_VALUE" val="448"/>
  <p:tag name="KSO_WM_UNIT_SHOW_EDIT_AREA_INDICATION" val="1"/>
  <p:tag name="KSO_WM_CHIP_GROUPID" val="5e6b05596848fb12bee65ac8"/>
  <p:tag name="KSO_WM_CHIP_XID" val="5e6b05596848fb12bee65aca"/>
  <p:tag name="KSO_WM_UNIT_DEC_AREA_ID" val="710aa835a84943c5bff75efac247b8d1"/>
  <p:tag name="KSO_WM_CHIP_FILLAREA_FILL_RULE" val="{&quot;fill_align&quot;:&quot;lt&quot;,&quot;fill_mode&quot;:&quot;full&quot;,&quot;sacle_strategy&quot;:&quot;smart&quot;}"/>
  <p:tag name="KSO_WM_ASSEMBLE_CHIP_INDEX" val="fcde135a8b5e4364b060a21abf2c88fa"/>
  <p:tag name="KSO_WM_UNIT_TEXT_FILL_FORE_SCHEMECOLOR_INDEX_BRIGHTNESS" val="0.25"/>
  <p:tag name="KSO_WM_UNIT_TEXT_FILL_FORE_SCHEMECOLOR_INDEX" val="13"/>
  <p:tag name="KSO_WM_UNIT_TEXT_FILL_TYPE" val="1"/>
  <p:tag name="KSO_WM_TEMPLATE_ASSEMBLE_XID" val="60656f2e4054ed1e2fb80509"/>
  <p:tag name="KSO_WM_TEMPLATE_ASSEMBLE_GROUPID" val="60656f2e4054ed1e2fb80509"/>
  <p:tag name="WM_BEAUTIFY_ZORDER_FLAG_TAG" val="4"/>
</p:tagLst>
</file>

<file path=ppt/tags/tag308.xml><?xml version="1.0" encoding="utf-8"?>
<p:tagLst xmlns:p="http://schemas.openxmlformats.org/presentationml/2006/main">
  <p:tag name="KSO_WM_UNIT_VALUE" val="550*550"/>
  <p:tag name="KSO_WM_UNIT_HIGHLIGHT" val="0"/>
  <p:tag name="KSO_WM_UNIT_COMPATIBLE" val="0"/>
  <p:tag name="KSO_WM_UNIT_DIAGRAM_ISNUMVISUAL" val="0"/>
  <p:tag name="KSO_WM_UNIT_DIAGRAM_ISREFERUNIT" val="0"/>
  <p:tag name="KSO_WM_UNIT_TYPE" val="d"/>
  <p:tag name="KSO_WM_UNIT_INDEX" val="1"/>
  <p:tag name="KSO_WM_UNIT_ID" val="diagram20212218_1*d*1"/>
  <p:tag name="KSO_WM_TEMPLATE_CATEGORY" val="diagram"/>
  <p:tag name="KSO_WM_TEMPLATE_INDEX" val="20212218"/>
  <p:tag name="KSO_WM_UNIT_LAYERLEVEL" val="1"/>
  <p:tag name="KSO_WM_TAG_VERSION" val="1.0"/>
  <p:tag name="KSO_WM_BEAUTIFY_FLAG" val="#wm#"/>
  <p:tag name="KSO_WM_CHIP_GROUPID" val="5e7310da9a230a26b9e88a19"/>
  <p:tag name="KSO_WM_CHIP_XID" val="5e7310da9a230a26b9e88a1a"/>
  <p:tag name="KSO_WM_UNIT_DEC_AREA_ID" val="2b32f073a63e44ec98017386be452294"/>
  <p:tag name="KSO_WM_CHIP_FILLAREA_FILL_RULE" val="{&quot;fill_align&quot;:&quot;rt&quot;,&quot;fill_mode&quot;:&quot;full&quot;,&quot;sacle_strategy&quot;:&quot;smart&quot;}"/>
  <p:tag name="KSO_WM_ASSEMBLE_CHIP_INDEX" val="a89941cca8b846368910b506219f0467"/>
  <p:tag name="KSO_WM_UNIT_PLACING_PICTURE" val="a89941cca8b846368910b506219f0467"/>
  <p:tag name="KSO_WM_TEMPLATE_ASSEMBLE_XID" val="60656f2e4054ed1e2fb80509"/>
  <p:tag name="KSO_WM_TEMPLATE_ASSEMBLE_GROUPID" val="60656f2e4054ed1e2fb80509"/>
  <p:tag name="WM_BEAUTIFY_ZORDER_FLAG_TAG" val="5"/>
</p:tagLst>
</file>

<file path=ppt/tags/tag30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1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14.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3"/>
</p:tagLst>
</file>

<file path=ppt/tags/tag315.xml><?xml version="1.0" encoding="utf-8"?>
<p:tagLst xmlns:p="http://schemas.openxmlformats.org/presentationml/2006/main">
  <p:tag name="KSO_WM_UNIT_VALUE" val="931*1523"/>
  <p:tag name="KSO_WM_UNIT_HIGHLIGHT" val="0"/>
  <p:tag name="KSO_WM_UNIT_COMPATIBLE" val="1"/>
  <p:tag name="KSO_WM_UNIT_DIAGRAM_ISNUMVISUAL" val="0"/>
  <p:tag name="KSO_WM_UNIT_DIAGRAM_ISREFERUNIT" val="0"/>
  <p:tag name="KSO_WM_UNIT_TYPE" val="d"/>
  <p:tag name="KSO_WM_UNIT_INDEX" val="1"/>
  <p:tag name="KSO_WM_UNIT_ID" val="diagram20211008_1*d*1"/>
  <p:tag name="KSO_WM_TEMPLATE_CATEGORY" val="diagram"/>
  <p:tag name="KSO_WM_TEMPLATE_INDEX" val="20211008"/>
  <p:tag name="KSO_WM_UNIT_LAYERLEVEL" val="1"/>
  <p:tag name="KSO_WM_TAG_VERSION" val="1.0"/>
  <p:tag name="KSO_WM_BEAUTIFY_FLAG" val="#wm#"/>
  <p:tag name="KSO_WM_CHIP_GROUPID" val="5e7310da9a230a26b9e88a19"/>
  <p:tag name="KSO_WM_CHIP_XID" val="5e7310da9a230a26b9e88a1a"/>
  <p:tag name="KSO_WM_UNIT_DEC_AREA_ID" val="bbdd324361f642f5ac29827d9a82440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af17e483a774b2c871eee8c5f51145e"/>
  <p:tag name="KSO_WM_UNIT_PLACING_PICTURE" val="faf17e483a774b2c871eee8c5f51145e"/>
  <p:tag name="KSO_WM_TEMPLATE_ASSEMBLE_XID" val="60656ea04054ed1e2fb7fcbc"/>
  <p:tag name="KSO_WM_TEMPLATE_ASSEMBLE_GROUPID" val="60656ea04054ed1e2fb7fcbc"/>
  <p:tag name="WM_BEAUTIFY_ZORDER_FLAG_TAG" val="4"/>
</p:tagLst>
</file>

<file path=ppt/tags/tag31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5"/>
</p:tagLst>
</file>

<file path=ppt/tags/tag31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2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22.xml><?xml version="1.0" encoding="utf-8"?>
<p:tagLst xmlns:p="http://schemas.openxmlformats.org/presentationml/2006/main">
  <p:tag name="KSO_WM_UNIT_VALUE" val="381*761"/>
  <p:tag name="KSO_WM_UNIT_HIGHLIGHT" val="0"/>
  <p:tag name="KSO_WM_UNIT_COMPATIBLE" val="0"/>
  <p:tag name="KSO_WM_UNIT_DIAGRAM_ISNUMVISUAL" val="0"/>
  <p:tag name="KSO_WM_UNIT_DIAGRAM_ISREFERUNIT" val="0"/>
  <p:tag name="KSO_WM_UNIT_TYPE" val="d"/>
  <p:tag name="KSO_WM_UNIT_INDEX" val="1"/>
  <p:tag name="KSO_WM_UNIT_ID" val="diagram20212076_1*d*1"/>
  <p:tag name="KSO_WM_TEMPLATE_CATEGORY" val="diagram"/>
  <p:tag name="KSO_WM_TEMPLATE_INDEX" val="20212076"/>
  <p:tag name="KSO_WM_UNIT_LAYERLEVEL" val="1"/>
  <p:tag name="KSO_WM_TAG_VERSION" val="1.0"/>
  <p:tag name="KSO_WM_BEAUTIFY_FLAG" val="#wm#"/>
  <p:tag name="KSO_WM_CHIP_GROUPID" val="5e7310da9a230a26b9e88a19"/>
  <p:tag name="KSO_WM_CHIP_XID" val="5e7310da9a230a26b9e88a1a"/>
  <p:tag name="KSO_WM_UNIT_DEC_AREA_ID" val="e0977ddcfab942c1a8f957812c87e9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35fd9b56673148af8bc0933fa5977402"/>
  <p:tag name="KSO_WM_UNIT_PLACING_PICTURE" val="35fd9b56673148af8bc0933fa5977402"/>
  <p:tag name="KSO_WM_UNIT_SUPPORT_UNIT_TYPE" val="[&quot;d&quot;,&quot;α&quot;,&quot;β&quot;]"/>
  <p:tag name="KSO_WM_TEMPLATE_ASSEMBLE_XID" val="639af9840c9383becde695b2"/>
  <p:tag name="KSO_WM_TEMPLATE_ASSEMBLE_GROUPID" val="639af9840c9383becde695b2"/>
  <p:tag name="WM_BEAUTIFY_ZORDER_FLAG_TAG" val="4"/>
</p:tagLst>
</file>

<file path=ppt/tags/tag32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076_1*f*1"/>
  <p:tag name="KSO_WM_TEMPLATE_CATEGORY" val="diagram"/>
  <p:tag name="KSO_WM_TEMPLATE_INDEX" val="20212076"/>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a44939a9ecde49c2b7ceab239baddf9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09b27c58b4941cea1b3fa7cc03b0257"/>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639af9840c9383becde695b2"/>
  <p:tag name="KSO_WM_TEMPLATE_ASSEMBLE_GROUPID" val="639af9840c9383becde695b2"/>
  <p:tag name="WM_BEAUTIFY_ZORDER_FLAG_TAG" val="5"/>
</p:tagLst>
</file>

<file path=ppt/tags/tag32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2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29.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wm#"/>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PLACING_PICTURE" val="4c19289848db420fb2bf8d43c82b008f"/>
  <p:tag name="KSO_WM_UNIT_SUPPORT_UNIT_TYPE" val="[&quot;d&quot;]"/>
  <p:tag name="KSO_WM_TEMPLATE_ASSEMBLE_XID" val="6130c4e0c26b0a66a1c57d00"/>
  <p:tag name="KSO_WM_TEMPLATE_ASSEMBLE_GROUPID" val="6130c4e0c26b0a66a1c57d00"/>
  <p:tag name="WM_BEAUTIFY_ZORDER_FLAG_TAG" val="4"/>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69_1*f*1"/>
  <p:tag name="KSO_WM_TEMPLATE_CATEGORY" val="diagram"/>
  <p:tag name="KSO_WM_TEMPLATE_INDEX" val="20212969"/>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5188a8fefcbf4cf69b621b178e80c34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60c5adc76f74d6b93bb1a8733754095"/>
  <p:tag name="KSO_WM_UNIT_TEXT_FILL_FORE_SCHEMECOLOR_INDEX_BRIGHTNESS" val="0.25"/>
  <p:tag name="KSO_WM_UNIT_TEXT_FILL_FORE_SCHEMECOLOR_INDEX" val="13"/>
  <p:tag name="KSO_WM_UNIT_TEXT_FILL_TYPE" val="1"/>
  <p:tag name="KSO_WM_TEMPLATE_ASSEMBLE_XID" val="6130c4e0c26b0a66a1c57d00"/>
  <p:tag name="KSO_WM_TEMPLATE_ASSEMBLE_GROUPID" val="6130c4e0c26b0a66a1c57d00"/>
  <p:tag name="WM_BEAUTIFY_ZORDER_FLAG_TAG" val="5"/>
</p:tagLst>
</file>

<file path=ppt/tags/tag33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3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36.xml><?xml version="1.0" encoding="utf-8"?>
<p:tagLst xmlns:p="http://schemas.openxmlformats.org/presentationml/2006/main">
  <p:tag name="KSO_WM_UNIT_VALUE" val="550*2200"/>
  <p:tag name="KSO_WM_UNIT_HIGHLIGHT" val="0"/>
  <p:tag name="KSO_WM_UNIT_COMPATIBLE" val="0"/>
  <p:tag name="KSO_WM_UNIT_DIAGRAM_ISNUMVISUAL" val="0"/>
  <p:tag name="KSO_WM_UNIT_DIAGRAM_ISREFERUNIT" val="0"/>
  <p:tag name="KSO_WM_UNIT_TYPE" val="d"/>
  <p:tag name="KSO_WM_UNIT_INDEX" val="1"/>
  <p:tag name="KSO_WM_UNIT_ID" val="diagram20211962_1*d*1"/>
  <p:tag name="KSO_WM_TEMPLATE_CATEGORY" val="diagram"/>
  <p:tag name="KSO_WM_TEMPLATE_INDEX" val="20211962"/>
  <p:tag name="KSO_WM_UNIT_LAYERLEVEL" val="1"/>
  <p:tag name="KSO_WM_TAG_VERSION" val="1.0"/>
  <p:tag name="KSO_WM_BEAUTIFY_FLAG" val="#wm#"/>
  <p:tag name="KSO_WM_CHIP_GROUPID" val="5e7310da9a230a26b9e88a19"/>
  <p:tag name="KSO_WM_CHIP_XID" val="5e7310da9a230a26b9e88a1a"/>
  <p:tag name="KSO_WM_UNIT_DEC_AREA_ID" val="44fc6e434e764fcbbdfe7f74cfd6dc5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7b9c2d1c8d7d4e5793175106b3e48ec4"/>
  <p:tag name="KSO_WM_UNIT_PLACING_PICTURE" val="7b9c2d1c8d7d4e5793175106b3e48ec4"/>
  <p:tag name="KSO_WM_UNIT_SUPPORT_UNIT_TYPE" val="[&quot;d&quot;,&quot;α&quot;,&quot;β&quot;,&quot;θ&quot;]"/>
  <p:tag name="KSO_WM_TEMPLATE_ASSEMBLE_XID" val="60656f154054ed1e2fb8032d"/>
  <p:tag name="KSO_WM_TEMPLATE_ASSEMBLE_GROUPID" val="60656f154054ed1e2fb8032d"/>
  <p:tag name="WM_BEAUTIFY_ZORDER_FLAG_TAG" val="4"/>
</p:tagLst>
</file>

<file path=ppt/tags/tag33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62_1*f*1"/>
  <p:tag name="KSO_WM_TEMPLATE_CATEGORY" val="diagram"/>
  <p:tag name="KSO_WM_TEMPLATE_INDEX" val="20211962"/>
  <p:tag name="KSO_WM_UNIT_LAYERLEVEL" val="1"/>
  <p:tag name="KSO_WM_TAG_VERSION" val="1.0"/>
  <p:tag name="KSO_WM_BEAUTIFY_FLAG" val="#wm#"/>
  <p:tag name="KSO_WM_UNIT_DEFAULT_FONT" val="14;20;2"/>
  <p:tag name="KSO_WM_UNIT_BLOCK" val="0"/>
  <p:tag name="KSO_WM_UNIT_VALUE" val="204"/>
  <p:tag name="KSO_WM_UNIT_SHOW_EDIT_AREA_INDICATION" val="1"/>
  <p:tag name="KSO_WM_CHIP_GROUPID" val="5e6b05596848fb12bee65ac8"/>
  <p:tag name="KSO_WM_CHIP_XID" val="5e6b05596848fb12bee65aca"/>
  <p:tag name="KSO_WM_UNIT_DEC_AREA_ID" val="bddaa79ff66248e1affdcdab873b159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e539facaed7a4d6789e0a8188a94695b"/>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154054ed1e2fb8032d"/>
  <p:tag name="KSO_WM_TEMPLATE_ASSEMBLE_GROUPID" val="60656f154054ed1e2fb8032d"/>
  <p:tag name="WM_BEAUTIFY_ZORDER_FLAG_TAG" val="5"/>
</p:tagLst>
</file>

<file path=ppt/tags/tag33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4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43.xml><?xml version="1.0" encoding="utf-8"?>
<p:tagLst xmlns:p="http://schemas.openxmlformats.org/presentationml/2006/main">
  <p:tag name="KSO_WM_TAG_VERSION" val="1.0"/>
  <p:tag name="KSO_WM_BEAUTIFY_FLAG" val="#wm#"/>
  <p:tag name="KSO_WM_UNIT_TYPE" val="i"/>
  <p:tag name="KSO_WM_UNIT_ID" val="diagram20211899_1*i*1"/>
  <p:tag name="KSO_WM_TEMPLATE_CATEGORY" val="diagram"/>
  <p:tag name="KSO_WM_TEMPLATE_INDEX" val="20211899"/>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d2e05467955471fa302bda457c0223f"/>
  <p:tag name="KSO_WM_UNIT_DECORATE_INFO" val="{&quot;DecorateInfoH&quot;:{&quot;IsAbs&quot;:true},&quot;DecorateInfoW&quot;:{&quot;IsAbs&quot;:true},&quot;DecorateInfoX&quot;:{&quot;IsAbs&quot;:true,&quot;Pos&quot;:1},&quot;DecorateInfoY&quot;:{&quot;IsAbs&quot;:true,&quot;Pos&quot;:1},&quot;ReferentInfo&quot;:{&quot;Id&quot;:&quot;51e6b16af8414593af898aa3f2cc02ec&quot;,&quot;X&quot;:{&quot;Pos&quot;:1},&quot;Y&quot;:{&quot;Pos&quot;:1}},&quot;whChangeMode&quot;:0}"/>
  <p:tag name="KSO_WM_CHIP_GROUPID" val="5ef0aed10e56d0f322bebb3b"/>
  <p:tag name="KSO_WM_CHIP_XID" val="5ef0aed10e56d0f322bebb3c"/>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357"/>
  <p:tag name="KSO_WM_TEMPLATE_ASSEMBLE_XID" val="60656f0e4054ed1e2fb802b1"/>
  <p:tag name="KSO_WM_TEMPLATE_ASSEMBLE_GROUPID" val="60656f0e4054ed1e2fb802b1"/>
  <p:tag name="WM_BEAUTIFY_ZORDER_FLAG_TAG" val="3"/>
</p:tagLst>
</file>

<file path=ppt/tags/tag34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99_1*f*1"/>
  <p:tag name="KSO_WM_TEMPLATE_CATEGORY" val="diagram"/>
  <p:tag name="KSO_WM_TEMPLATE_INDEX" val="20211899"/>
  <p:tag name="KSO_WM_UNIT_LAYERLEVEL" val="1"/>
  <p:tag name="KSO_WM_TAG_VERSION" val="1.0"/>
  <p:tag name="KSO_WM_BEAUTIFY_FLAG" val="#wm#"/>
  <p:tag name="KSO_WM_UNIT_DEFAULT_FONT" val="14;20;2"/>
  <p:tag name="KSO_WM_UNIT_BLOCK" val="0"/>
  <p:tag name="KSO_WM_UNIT_VALUE" val="294"/>
  <p:tag name="KSO_WM_UNIT_SHOW_EDIT_AREA_INDICATION" val="1"/>
  <p:tag name="KSO_WM_CHIP_GROUPID" val="5e6b05596848fb12bee65ac8"/>
  <p:tag name="KSO_WM_CHIP_XID" val="5e6b05596848fb12bee65aca"/>
  <p:tag name="KSO_WM_UNIT_DEC_AREA_ID" val="24c1277e83284b3e8ff9d295f21b0b3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1d359df93964d5d92ead9569eaa9c26"/>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0e4054ed1e2fb802b1"/>
  <p:tag name="KSO_WM_TEMPLATE_ASSEMBLE_GROUPID" val="60656f0e4054ed1e2fb802b1"/>
  <p:tag name="WM_BEAUTIFY_ZORDER_FLAG_TAG" val="4"/>
</p:tagLst>
</file>

<file path=ppt/tags/tag345.xml><?xml version="1.0" encoding="utf-8"?>
<p:tagLst xmlns:p="http://schemas.openxmlformats.org/presentationml/2006/main">
  <p:tag name="KSO_WM_UNIT_VALUE" val="1311*1354"/>
  <p:tag name="KSO_WM_UNIT_HIGHLIGHT" val="0"/>
  <p:tag name="KSO_WM_UNIT_COMPATIBLE" val="0"/>
  <p:tag name="KSO_WM_UNIT_DIAGRAM_ISNUMVISUAL" val="0"/>
  <p:tag name="KSO_WM_UNIT_DIAGRAM_ISREFERUNIT" val="0"/>
  <p:tag name="KSO_WM_UNIT_TYPE" val="d"/>
  <p:tag name="KSO_WM_UNIT_INDEX" val="1"/>
  <p:tag name="KSO_WM_UNIT_ID" val="diagram20211899_1*d*1"/>
  <p:tag name="KSO_WM_TEMPLATE_CATEGORY" val="diagram"/>
  <p:tag name="KSO_WM_TEMPLATE_INDEX" val="20211899"/>
  <p:tag name="KSO_WM_UNIT_LAYERLEVEL" val="1"/>
  <p:tag name="KSO_WM_TAG_VERSION" val="1.0"/>
  <p:tag name="KSO_WM_BEAUTIFY_FLAG" val="#wm#"/>
  <p:tag name="KSO_WM_CHIP_GROUPID" val="5e7310da9a230a26b9e88a19"/>
  <p:tag name="KSO_WM_CHIP_XID" val="5e7310da9a230a26b9e88a1a"/>
  <p:tag name="KSO_WM_UNIT_DEC_AREA_ID" val="51e6b16af8414593af898aa3f2cc02e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8138117cc34770aa353d22a3ee0721"/>
  <p:tag name="KSO_WM_UNIT_PLACING_PICTURE" val="978138117cc34770aa353d22a3ee0721"/>
  <p:tag name="KSO_WM_TEMPLATE_ASSEMBLE_XID" val="60656f0e4054ed1e2fb802b1"/>
  <p:tag name="KSO_WM_TEMPLATE_ASSEMBLE_GROUPID" val="60656f0e4054ed1e2fb802b1"/>
  <p:tag name="WM_BEAUTIFY_ZORDER_FLAG_TAG" val="5"/>
</p:tagLst>
</file>

<file path=ppt/tags/tag34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51.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352.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353.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354.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355.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35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35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6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6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394_1*f*1"/>
  <p:tag name="KSO_WM_TEMPLATE_CATEGORY" val="diagram"/>
  <p:tag name="KSO_WM_TEMPLATE_INDEX" val="20211394"/>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213e55c78c7f48d58171e1bca080f0f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true},&quot;whChangeMode&quot;:0}"/>
  <p:tag name="KSO_WM_UNIT_SM_LIMIT_TYPE" val="2"/>
  <p:tag name="KSO_WM_CHIP_FILLAREA_FILL_RULE" val="{&quot;fill_align&quot;:&quot;lm&quot;,&quot;fill_mode&quot;:&quot;full&quot;,&quot;sacle_strategy&quot;:&quot;smart&quot;}"/>
  <p:tag name="KSO_WM_ASSEMBLE_CHIP_INDEX" val="98bb6cffadbe44eab0931cdbec099505"/>
  <p:tag name="KSO_WM_UNIT_TEXT_FILL_FORE_SCHEMECOLOR_INDEX_BRIGHTNESS" val="0.25"/>
  <p:tag name="KSO_WM_UNIT_TEXT_FILL_FORE_SCHEMECOLOR_INDEX" val="13"/>
  <p:tag name="KSO_WM_UNIT_TEXT_FILL_TYPE" val="1"/>
  <p:tag name="KSO_WM_TEMPLATE_ASSEMBLE_XID" val="60656efa4054ed1e2fb801a3"/>
  <p:tag name="KSO_WM_TEMPLATE_ASSEMBLE_GROUPID" val="60656efa4054ed1e2fb801a3"/>
  <p:tag name="WM_BEAUTIFY_ZORDER_FLAG_TAG" val="3"/>
</p:tagLst>
</file>

<file path=ppt/tags/tag363.xml><?xml version="1.0" encoding="utf-8"?>
<p:tagLst xmlns:p="http://schemas.openxmlformats.org/presentationml/2006/main">
  <p:tag name="KSO_WM_UNIT_VALUE" val="1269*3046"/>
  <p:tag name="KSO_WM_UNIT_HIGHLIGHT" val="0"/>
  <p:tag name="KSO_WM_UNIT_COMPATIBLE" val="0"/>
  <p:tag name="KSO_WM_UNIT_DIAGRAM_ISNUMVISUAL" val="0"/>
  <p:tag name="KSO_WM_UNIT_DIAGRAM_ISREFERUNIT" val="0"/>
  <p:tag name="KSO_WM_UNIT_TYPE" val="d"/>
  <p:tag name="KSO_WM_UNIT_INDEX" val="1"/>
  <p:tag name="KSO_WM_UNIT_ID" val="diagram20211394_1*d*1"/>
  <p:tag name="KSO_WM_TEMPLATE_CATEGORY" val="diagram"/>
  <p:tag name="KSO_WM_TEMPLATE_INDEX" val="20211394"/>
  <p:tag name="KSO_WM_UNIT_LAYERLEVEL" val="1"/>
  <p:tag name="KSO_WM_TAG_VERSION" val="1.0"/>
  <p:tag name="KSO_WM_BEAUTIFY_FLAG" val="#wm#"/>
  <p:tag name="KSO_WM_CHIP_GROUPID" val="5e7310da9a230a26b9e88a19"/>
  <p:tag name="KSO_WM_CHIP_XID" val="5e7310da9a230a26b9e88a1a"/>
  <p:tag name="KSO_WM_UNIT_DEC_AREA_ID" val="575a2f12343b48a78842bc980fa141d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9a4be90c0df43438be309d1bf750751"/>
  <p:tag name="KSO_WM_UNIT_PLACING_PICTURE" val="d9a4be90c0df43438be309d1bf750751"/>
  <p:tag name="KSO_WM_UNIT_SUPPORT_UNIT_TYPE" val="[&quot;l&quot;,&quot;m&quot;,&quot;n&quot;,&quot;o&quot;,&quot;p&quot;,&quot;q&quot;,&quot;r&quot;,&quot;δ&quot;,&quot;ε&quot;,&quot;ζ&quot;,&quot;η&quot;,&quot;d&quot;,&quot;α&quot;,&quot;β&quot;,&quot;θ&quot;]"/>
  <p:tag name="KSO_WM_TEMPLATE_ASSEMBLE_XID" val="60656efa4054ed1e2fb801a3"/>
  <p:tag name="KSO_WM_TEMPLATE_ASSEMBLE_GROUPID" val="60656efa4054ed1e2fb801a3"/>
  <p:tag name="WM_BEAUTIFY_ZORDER_FLAG_TAG" val="4"/>
</p:tagLst>
</file>

<file path=ppt/tags/tag36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6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69.xml><?xml version="1.0" encoding="utf-8"?>
<p:tagLst xmlns:p="http://schemas.openxmlformats.org/presentationml/2006/main">
  <p:tag name="KSO_WM_UNIT_VALUE" val="1269*3384"/>
  <p:tag name="KSO_WM_UNIT_HIGHLIGHT" val="0"/>
  <p:tag name="KSO_WM_UNIT_COMPATIBLE" val="1"/>
  <p:tag name="KSO_WM_UNIT_DIAGRAM_ISNUMVISUAL" val="0"/>
  <p:tag name="KSO_WM_UNIT_DIAGRAM_ISREFERUNIT" val="0"/>
  <p:tag name="KSO_WM_UNIT_TYPE" val="d"/>
  <p:tag name="KSO_WM_UNIT_INDEX" val="1"/>
  <p:tag name="KSO_WM_UNIT_ID" val="diagram20210860_1*d*1"/>
  <p:tag name="KSO_WM_TEMPLATE_CATEGORY" val="diagram"/>
  <p:tag name="KSO_WM_TEMPLATE_INDEX" val="20210860"/>
  <p:tag name="KSO_WM_UNIT_LAYERLEVEL" val="1"/>
  <p:tag name="KSO_WM_TAG_VERSION" val="1.0"/>
  <p:tag name="KSO_WM_BEAUTIFY_FLAG" val="#wm#"/>
  <p:tag name="KSO_WM_CHIP_GROUPID" val="5e7310da9a230a26b9e88a19"/>
  <p:tag name="KSO_WM_CHIP_XID" val="5e7310da9a230a26b9e88a1a"/>
  <p:tag name="KSO_WM_UNIT_DEC_AREA_ID" val="d3da675d28be45e3a78bba7abfbd4aa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5e095f1e284e3a8d43156e00bfea23"/>
  <p:tag name="KSO_WM_UNIT_PLACING_PICTURE" val="c95e095f1e284e3a8d43156e00bfea23"/>
  <p:tag name="KSO_WM_TEMPLATE_ASSEMBLE_XID" val="639af84f0c9383becde69508"/>
  <p:tag name="KSO_WM_TEMPLATE_ASSEMBLE_GROUPID" val="639af84f0c9383becde69508"/>
  <p:tag name="WM_BEAUTIFY_ZORDER_FLAG_TAG" val="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0860_1*f*1"/>
  <p:tag name="KSO_WM_TEMPLATE_CATEGORY" val="diagram"/>
  <p:tag name="KSO_WM_TEMPLATE_INDEX" val="20210860"/>
  <p:tag name="KSO_WM_UNIT_LAYERLEVEL" val="1"/>
  <p:tag name="KSO_WM_TAG_VERSION" val="1.0"/>
  <p:tag name="KSO_WM_BEAUTIFY_FLAG" val="#wm#"/>
  <p:tag name="KSO_WM_UNIT_DEFAULT_FONT" val="14;20;2"/>
  <p:tag name="KSO_WM_UNIT_BLOCK" val="0"/>
  <p:tag name="KSO_WM_UNIT_VALUE" val="138"/>
  <p:tag name="KSO_WM_UNIT_SHOW_EDIT_AREA_INDICATION" val="1"/>
  <p:tag name="KSO_WM_CHIP_GROUPID" val="5e6b05596848fb12bee65ac8"/>
  <p:tag name="KSO_WM_CHIP_XID" val="5e6b05596848fb12bee65aca"/>
  <p:tag name="KSO_WM_UNIT_DEC_AREA_ID" val="302feb7e0a824c2b8ad76b9b27b4a864"/>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707e5ebbce141ef82d327ffb618e11b"/>
  <p:tag name="KSO_WM_UNIT_TEXT_FILL_FORE_SCHEMECOLOR_INDEX_BRIGHTNESS" val="0.25"/>
  <p:tag name="KSO_WM_UNIT_TEXT_FILL_FORE_SCHEMECOLOR_INDEX" val="13"/>
  <p:tag name="KSO_WM_UNIT_TEXT_FILL_TYPE" val="1"/>
  <p:tag name="KSO_WM_TEMPLATE_ASSEMBLE_XID" val="639af84f0c9383becde69508"/>
  <p:tag name="KSO_WM_TEMPLATE_ASSEMBLE_GROUPID" val="639af84f0c9383becde69508"/>
  <p:tag name="WM_BEAUTIFY_ZORDER_FLAG_TAG" val="4"/>
</p:tagLst>
</file>

<file path=ppt/tags/tag371.xml><?xml version="1.0" encoding="utf-8"?>
<p:tagLst xmlns:p="http://schemas.openxmlformats.org/presentationml/2006/main">
  <p:tag name="KSO_WM_UNIT_BLOCK" val="0"/>
  <p:tag name="KSO_WM_UNIT_HIGHLIGHT" val="0"/>
  <p:tag name="KSO_WM_UNIT_COMPATIBLE" val="1"/>
  <p:tag name="KSO_WM_UNIT_DIAGRAM_ISNUMVISUAL" val="0"/>
  <p:tag name="KSO_WM_UNIT_DIAGRAM_ISREFERUNIT" val="0"/>
  <p:tag name="KSO_WM_UNIT_TYPE" val="i"/>
  <p:tag name="KSO_WM_UNIT_INDEX" val="1"/>
  <p:tag name="KSO_WM_UNIT_ID" val="diagram20210860_1*i*1"/>
  <p:tag name="KSO_WM_TEMPLATE_CATEGORY" val="diagram"/>
  <p:tag name="KSO_WM_TEMPLATE_INDEX" val="20210860"/>
  <p:tag name="KSO_WM_UNIT_LAYERLEVEL" val="1"/>
  <p:tag name="KSO_WM_TAG_VERSION" val="1.0"/>
  <p:tag name="KSO_WM_BEAUTIFY_FLAG" val="#wm#"/>
  <p:tag name="KSO_WM_UNIT_SM_LIMIT_TYPE" val="0"/>
  <p:tag name="KSO_WM_UNIT_DECORATE_INFO" val="{&quot;DecorateInfoH&quot;:{&quot;IsAbs&quot;:true},&quot;DecorateInfoW&quot;:{&quot;IsAbs&quot;:true},&quot;DecorateInfoX&quot;:{&quot;IsAbs&quot;:true,&quot;Pos&quot;:1},&quot;DecorateInfoY&quot;:{&quot;IsAbs&quot;:true,&quot;Pos&quot;:2},&quot;ReferentInfo&quot;:{&quot;Id&quot;:&quot;d3da675d28be45e3a78bba7abfbd4aa7&quot;,&quot;X&quot;:{&quot;Pos&quot;:1},&quot;Y&quot;:{&quot;Pos&quot;:2}},&quot;whChangeMode&quot;:0}"/>
  <p:tag name="KSO_WM_UNIT_DEC_AREA_ID" val="ef32e52aea08493eaaf9dd96398c2e97"/>
  <p:tag name="KSO_WM_CHIP_GROUPID" val="5e9d770adc741d3f2d9ea583"/>
  <p:tag name="KSO_WM_CHIP_XID" val="5e997d21dade925159b5262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88"/>
  <p:tag name="KSO_WM_TEMPLATE_ASSEMBLE_XID" val="639af84f0c9383becde69508"/>
  <p:tag name="KSO_WM_TEMPLATE_ASSEMBLE_GROUPID" val="639af84f0c9383becde69508"/>
  <p:tag name="WM_BEAUTIFY_ZORDER_FLAG_TAG" val="5"/>
</p:tagLst>
</file>

<file path=ppt/tags/tag37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7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7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1_1*i*1"/>
  <p:tag name="KSO_WM_TEMPLATE_CATEGORY" val="diagram"/>
  <p:tag name="KSO_WM_TEMPLATE_INDEX" val="20211051"/>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2"/>
  <p:tag name="KSO_WM_TEMPLATE_ASSEMBLE_GROUPID" val="60656ea44054ed1e2fb7fce2"/>
  <p:tag name="WM_BEAUTIFY_ZORDER_FLAG_TAG" val="3"/>
</p:tagLst>
</file>

<file path=ppt/tags/tag378.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1051_1*i*2"/>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4"/>
</p:tagLst>
</file>

<file path=ppt/tags/tag379.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diagram20211051_1*i*3"/>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5"/>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1_1*f*1"/>
  <p:tag name="KSO_WM_TEMPLATE_CATEGORY" val="diagram"/>
  <p:tag name="KSO_WM_TEMPLATE_INDEX" val="2021105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fa23e79076be41119ad642c4cda491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0ce386d980456f8564befea39e3cb3"/>
  <p:tag name="KSO_WM_UNIT_TEXT_FILL_FORE_SCHEMECOLOR_INDEX_BRIGHTNESS" val="0.25"/>
  <p:tag name="KSO_WM_UNIT_TEXT_FILL_FORE_SCHEMECOLOR_INDEX" val="13"/>
  <p:tag name="KSO_WM_UNIT_TEXT_FILL_TYPE" val="1"/>
  <p:tag name="KSO_WM_TEMPLATE_ASSEMBLE_XID" val="60656ea44054ed1e2fb7fce2"/>
  <p:tag name="KSO_WM_TEMPLATE_ASSEMBLE_GROUPID" val="60656ea44054ed1e2fb7fce2"/>
  <p:tag name="WM_BEAUTIFY_ZORDER_FLAG_TAG" val="6"/>
</p:tagLst>
</file>

<file path=ppt/tags/tag381.xml><?xml version="1.0" encoding="utf-8"?>
<p:tagLst xmlns:p="http://schemas.openxmlformats.org/presentationml/2006/main">
  <p:tag name="KSO_WM_UNIT_VALUE" val="1142*1565"/>
  <p:tag name="KSO_WM_UNIT_HIGHLIGHT" val="0"/>
  <p:tag name="KSO_WM_UNIT_COMPATIBLE" val="1"/>
  <p:tag name="KSO_WM_UNIT_DIAGRAM_ISNUMVISUAL" val="0"/>
  <p:tag name="KSO_WM_UNIT_DIAGRAM_ISREFERUNIT" val="0"/>
  <p:tag name="KSO_WM_UNIT_TYPE" val="d"/>
  <p:tag name="KSO_WM_UNIT_INDEX" val="1"/>
  <p:tag name="KSO_WM_UNIT_ID" val="diagram20211051_1*d*1"/>
  <p:tag name="KSO_WM_TEMPLATE_CATEGORY" val="diagram"/>
  <p:tag name="KSO_WM_TEMPLATE_INDEX" val="20211051"/>
  <p:tag name="KSO_WM_UNIT_LAYERLEVEL" val="1"/>
  <p:tag name="KSO_WM_TAG_VERSION" val="1.0"/>
  <p:tag name="KSO_WM_BEAUTIFY_FLAG" val="#wm#"/>
  <p:tag name="KSO_WM_CHIP_GROUPID" val="5e7310da9a230a26b9e88a19"/>
  <p:tag name="KSO_WM_CHIP_XID" val="5e7310da9a230a26b9e88a1a"/>
  <p:tag name="KSO_WM_UNIT_DEC_AREA_ID" val="f2876e609c7144a48ef7013c55026b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02a4d0b8544cc19ecd8dfac07ae853"/>
  <p:tag name="KSO_WM_UNIT_PLACING_PICTURE" val="9902a4d0b8544cc19ecd8dfac07ae853"/>
  <p:tag name="KSO_WM_UNIT_SUPPORT_UNIT_TYPE" val="[&quot;l&quot;,&quot;m&quot;,&quot;n&quot;,&quot;o&quot;,&quot;p&quot;,&quot;q&quot;,&quot;r&quot;,&quot;δ&quot;,&quot;ε&quot;,&quot;ζ&quot;,&quot;η&quot;,&quot;d&quot;,&quot;α&quot;,&quot;β&quot;,&quot;θ&quot;]"/>
  <p:tag name="KSO_WM_TEMPLATE_ASSEMBLE_XID" val="60656ea44054ed1e2fb7fce2"/>
  <p:tag name="KSO_WM_TEMPLATE_ASSEMBLE_GROUPID" val="60656ea44054ed1e2fb7fce2"/>
  <p:tag name="WM_BEAUTIFY_ZORDER_FLAG_TAG" val="7"/>
</p:tagLst>
</file>

<file path=ppt/tags/tag38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8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87.xml><?xml version="1.0" encoding="utf-8"?>
<p:tagLst xmlns:p="http://schemas.openxmlformats.org/presentationml/2006/main">
  <p:tag name="KSO_WM_UNIT_VALUE" val="1142*3384"/>
  <p:tag name="KSO_WM_UNIT_HIGHLIGHT" val="0"/>
  <p:tag name="KSO_WM_UNIT_COMPATIBLE" val="1"/>
  <p:tag name="KSO_WM_UNIT_DIAGRAM_ISNUMVISUAL" val="0"/>
  <p:tag name="KSO_WM_UNIT_DIAGRAM_ISREFERUNIT" val="0"/>
  <p:tag name="KSO_WM_UNIT_TYPE" val="d"/>
  <p:tag name="KSO_WM_UNIT_INDEX" val="1"/>
  <p:tag name="KSO_WM_UNIT_ID" val="diagram20217036_1*d*1"/>
  <p:tag name="KSO_WM_TEMPLATE_CATEGORY" val="diagram"/>
  <p:tag name="KSO_WM_TEMPLATE_INDEX" val="20217036"/>
  <p:tag name="KSO_WM_UNIT_LAYERLEVEL" val="1"/>
  <p:tag name="KSO_WM_TAG_VERSION" val="1.0"/>
  <p:tag name="KSO_WM_BEAUTIFY_FLAG" val="#wm#"/>
  <p:tag name="KSO_WM_CHIP_GROUPID" val="5e7310da9a230a26b9e88a19"/>
  <p:tag name="KSO_WM_CHIP_XID" val="5e7310da9a230a26b9e88a1a"/>
  <p:tag name="KSO_WM_UNIT_DEC_AREA_ID" val="d4062abcbec542c1b3ec2c633ba6a23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UNIT_PICTURE_TOWARD" val="1"/>
  <p:tag name="KSO_WM_UNIT_PICTURE_DOCKSIDE" val="cb,rm,lm"/>
  <p:tag name="KSO_WM_ASSEMBLE_CHIP_INDEX" val="cc806ba035134e63918fc7b0374693b1"/>
  <p:tag name="KSO_WM_UNIT_PLACING_PICTURE" val="cc806ba035134e63918fc7b0374693b1"/>
  <p:tag name="KSO_WM_TEMPLATE_ASSEMBLE_XID" val="6065703f4054ed1e2fb81497"/>
  <p:tag name="KSO_WM_TEMPLATE_ASSEMBLE_GROUPID" val="6065703f4054ed1e2fb81497"/>
  <p:tag name="WM_BEAUTIFY_ZORDER_FLAG_TAG" val="3"/>
</p:tagLst>
</file>

<file path=ppt/tags/tag38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36_1*f*1"/>
  <p:tag name="KSO_WM_TEMPLATE_CATEGORY" val="diagram"/>
  <p:tag name="KSO_WM_TEMPLATE_INDEX" val="20217036"/>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c0a0348785894567b46bb5d79129782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3a2b3588f26438fb97c82988acbba82"/>
  <p:tag name="KSO_WM_UNIT_TEXT_FILL_FORE_SCHEMECOLOR_INDEX_BRIGHTNESS" val="0.25"/>
  <p:tag name="KSO_WM_UNIT_TEXT_FILL_FORE_SCHEMECOLOR_INDEX" val="13"/>
  <p:tag name="KSO_WM_UNIT_TEXT_FILL_TYPE" val="1"/>
  <p:tag name="KSO_WM_TEMPLATE_ASSEMBLE_XID" val="6065703f4054ed1e2fb81497"/>
  <p:tag name="KSO_WM_TEMPLATE_ASSEMBLE_GROUPID" val="6065703f4054ed1e2fb81497"/>
  <p:tag name="WM_BEAUTIFY_ZORDER_FLAG_TAG" val="4"/>
</p:tagLst>
</file>

<file path=ppt/tags/tag38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9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94.xml><?xml version="1.0" encoding="utf-8"?>
<p:tagLst xmlns:p="http://schemas.openxmlformats.org/presentationml/2006/main">
  <p:tag name="KSO_WM_UNIT_VALUE" val="1311*2030"/>
  <p:tag name="KSO_WM_UNIT_HIGHLIGHT" val="0"/>
  <p:tag name="KSO_WM_UNIT_COMPATIBLE" val="0"/>
  <p:tag name="KSO_WM_UNIT_DIAGRAM_ISNUMVISUAL" val="0"/>
  <p:tag name="KSO_WM_UNIT_DIAGRAM_ISREFERUNIT" val="0"/>
  <p:tag name="KSO_WM_UNIT_TYPE" val="d"/>
  <p:tag name="KSO_WM_UNIT_INDEX" val="1"/>
  <p:tag name="KSO_WM_UNIT_ID" val="diagram20212216_1*d*1"/>
  <p:tag name="KSO_WM_TEMPLATE_CATEGORY" val="diagram"/>
  <p:tag name="KSO_WM_TEMPLATE_INDEX" val="20212216"/>
  <p:tag name="KSO_WM_UNIT_LAYERLEVEL" val="1"/>
  <p:tag name="KSO_WM_TAG_VERSION" val="1.0"/>
  <p:tag name="KSO_WM_BEAUTIFY_FLAG" val="#wm#"/>
  <p:tag name="KSO_WM_CHIP_GROUPID" val="5e7310da9a230a26b9e88a19"/>
  <p:tag name="KSO_WM_CHIP_XID" val="5e7310da9a230a26b9e88a1a"/>
  <p:tag name="KSO_WM_UNIT_DEC_AREA_ID" val="c3eea203adf34548b8bed58731eff79a"/>
  <p:tag name="KSO_WM_CHIP_FILLAREA_FILL_RULE" val="{&quot;fill_align&quot;:&quot;lt&quot;,&quot;fill_mode&quot;:&quot;full&quot;,&quot;sacle_strategy&quot;:&quot;smart&quot;}"/>
  <p:tag name="KSO_WM_ASSEMBLE_CHIP_INDEX" val="a56102b4d6004d73a10f85d3d5129197"/>
  <p:tag name="KSO_WM_UNIT_PLACING_PICTURE" val="a56102b4d6004d73a10f85d3d5129197"/>
  <p:tag name="KSO_WM_UNIT_SUPPORT_UNIT_TYPE" val="[&quot;d&quot;,&quot;α&quot;,&quot;β&quot;,&quot;θ&quot;]"/>
  <p:tag name="KSO_WM_TEMPLATE_ASSEMBLE_XID" val="60656f2e4054ed1e2fb80507"/>
  <p:tag name="KSO_WM_TEMPLATE_ASSEMBLE_GROUPID" val="60656f2e4054ed1e2fb80507"/>
  <p:tag name="WM_BEAUTIFY_ZORDER_FLAG_TAG" val="4"/>
</p:tagLst>
</file>

<file path=ppt/tags/tag395.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216_1*f*1"/>
  <p:tag name="KSO_WM_TEMPLATE_CATEGORY" val="diagram"/>
  <p:tag name="KSO_WM_TEMPLATE_INDEX" val="20212216"/>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376e916b5b3d4fbc9ce9859661497294"/>
  <p:tag name="KSO_WM_CHIP_FILLAREA_FILL_RULE" val="{&quot;fill_align&quot;:&quot;rt&quot;,&quot;fill_mode&quot;:&quot;full&quot;,&quot;sacle_strategy&quot;:&quot;smart&quot;}"/>
  <p:tag name="KSO_WM_ASSEMBLE_CHIP_INDEX" val="47b56d52fc444a088d45ede9823ea8ff"/>
  <p:tag name="KSO_WM_UNIT_SUPPORT_UNIT_TYPE" val="[&quot;d&quot;]"/>
  <p:tag name="KSO_WM_UNIT_TEXT_FILL_FORE_SCHEMECOLOR_INDEX_BRIGHTNESS" val="0.25"/>
  <p:tag name="KSO_WM_UNIT_TEXT_FILL_FORE_SCHEMECOLOR_INDEX" val="13"/>
  <p:tag name="KSO_WM_UNIT_TEXT_FILL_TYPE" val="1"/>
  <p:tag name="KSO_WM_TEMPLATE_ASSEMBLE_XID" val="60656f2e4054ed1e2fb80507"/>
  <p:tag name="KSO_WM_TEMPLATE_ASSEMBLE_GROUPID" val="60656f2e4054ed1e2fb80507"/>
  <p:tag name="WM_BEAUTIFY_ZORDER_FLAG_TAG" val="5"/>
</p:tagLst>
</file>

<file path=ppt/tags/tag39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0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1_1*i*1"/>
  <p:tag name="KSO_WM_TEMPLATE_CATEGORY" val="diagram"/>
  <p:tag name="KSO_WM_TEMPLATE_INDEX" val="20211051"/>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2"/>
  <p:tag name="KSO_WM_TEMPLATE_ASSEMBLE_GROUPID" val="60656ea44054ed1e2fb7fce2"/>
  <p:tag name="WM_BEAUTIFY_ZORDER_FLAG_TAG" val="3"/>
</p:tagLst>
</file>

<file path=ppt/tags/tag402.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1051_1*i*2"/>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4"/>
</p:tagLst>
</file>

<file path=ppt/tags/tag403.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diagram20211051_1*i*3"/>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5"/>
</p:tagLst>
</file>

<file path=ppt/tags/tag40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1_1*f*1"/>
  <p:tag name="KSO_WM_TEMPLATE_CATEGORY" val="diagram"/>
  <p:tag name="KSO_WM_TEMPLATE_INDEX" val="2021105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fa23e79076be41119ad642c4cda491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0ce386d980456f8564befea39e3cb3"/>
  <p:tag name="KSO_WM_UNIT_TEXT_FILL_FORE_SCHEMECOLOR_INDEX_BRIGHTNESS" val="0.25"/>
  <p:tag name="KSO_WM_UNIT_TEXT_FILL_FORE_SCHEMECOLOR_INDEX" val="13"/>
  <p:tag name="KSO_WM_UNIT_TEXT_FILL_TYPE" val="1"/>
  <p:tag name="KSO_WM_TEMPLATE_ASSEMBLE_XID" val="60656ea44054ed1e2fb7fce2"/>
  <p:tag name="KSO_WM_TEMPLATE_ASSEMBLE_GROUPID" val="60656ea44054ed1e2fb7fce2"/>
  <p:tag name="WM_BEAUTIFY_ZORDER_FLAG_TAG" val="6"/>
</p:tagLst>
</file>

<file path=ppt/tags/tag405.xml><?xml version="1.0" encoding="utf-8"?>
<p:tagLst xmlns:p="http://schemas.openxmlformats.org/presentationml/2006/main">
  <p:tag name="KSO_WM_UNIT_VALUE" val="1142*1565"/>
  <p:tag name="KSO_WM_UNIT_HIGHLIGHT" val="0"/>
  <p:tag name="KSO_WM_UNIT_COMPATIBLE" val="1"/>
  <p:tag name="KSO_WM_UNIT_DIAGRAM_ISNUMVISUAL" val="0"/>
  <p:tag name="KSO_WM_UNIT_DIAGRAM_ISREFERUNIT" val="0"/>
  <p:tag name="KSO_WM_UNIT_TYPE" val="d"/>
  <p:tag name="KSO_WM_UNIT_INDEX" val="1"/>
  <p:tag name="KSO_WM_UNIT_ID" val="diagram20211051_1*d*1"/>
  <p:tag name="KSO_WM_TEMPLATE_CATEGORY" val="diagram"/>
  <p:tag name="KSO_WM_TEMPLATE_INDEX" val="20211051"/>
  <p:tag name="KSO_WM_UNIT_LAYERLEVEL" val="1"/>
  <p:tag name="KSO_WM_TAG_VERSION" val="1.0"/>
  <p:tag name="KSO_WM_BEAUTIFY_FLAG" val="#wm#"/>
  <p:tag name="KSO_WM_CHIP_GROUPID" val="5e7310da9a230a26b9e88a19"/>
  <p:tag name="KSO_WM_CHIP_XID" val="5e7310da9a230a26b9e88a1a"/>
  <p:tag name="KSO_WM_UNIT_DEC_AREA_ID" val="f2876e609c7144a48ef7013c55026b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02a4d0b8544cc19ecd8dfac07ae853"/>
  <p:tag name="KSO_WM_UNIT_PLACING_PICTURE" val="9902a4d0b8544cc19ecd8dfac07ae853"/>
  <p:tag name="KSO_WM_UNIT_SUPPORT_UNIT_TYPE" val="[&quot;l&quot;,&quot;m&quot;,&quot;n&quot;,&quot;o&quot;,&quot;p&quot;,&quot;q&quot;,&quot;r&quot;,&quot;δ&quot;,&quot;ε&quot;,&quot;ζ&quot;,&quot;η&quot;,&quot;d&quot;,&quot;α&quot;,&quot;β&quot;,&quot;θ&quot;]"/>
  <p:tag name="KSO_WM_TEMPLATE_ASSEMBLE_XID" val="60656ea44054ed1e2fb7fce2"/>
  <p:tag name="KSO_WM_TEMPLATE_ASSEMBLE_GROUPID" val="60656ea44054ed1e2fb7fce2"/>
  <p:tag name="WM_BEAUTIFY_ZORDER_FLAG_TAG" val="7"/>
</p:tagLst>
</file>

<file path=ppt/tags/tag40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1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394_1*f*1"/>
  <p:tag name="KSO_WM_TEMPLATE_CATEGORY" val="diagram"/>
  <p:tag name="KSO_WM_TEMPLATE_INDEX" val="20211394"/>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213e55c78c7f48d58171e1bca080f0f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true},&quot;whChangeMode&quot;:0}"/>
  <p:tag name="KSO_WM_UNIT_SM_LIMIT_TYPE" val="2"/>
  <p:tag name="KSO_WM_CHIP_FILLAREA_FILL_RULE" val="{&quot;fill_align&quot;:&quot;lm&quot;,&quot;fill_mode&quot;:&quot;full&quot;,&quot;sacle_strategy&quot;:&quot;smart&quot;}"/>
  <p:tag name="KSO_WM_ASSEMBLE_CHIP_INDEX" val="98bb6cffadbe44eab0931cdbec099505"/>
  <p:tag name="KSO_WM_UNIT_TEXT_FILL_FORE_SCHEMECOLOR_INDEX_BRIGHTNESS" val="0.25"/>
  <p:tag name="KSO_WM_UNIT_TEXT_FILL_FORE_SCHEMECOLOR_INDEX" val="13"/>
  <p:tag name="KSO_WM_UNIT_TEXT_FILL_TYPE" val="1"/>
  <p:tag name="KSO_WM_TEMPLATE_ASSEMBLE_XID" val="60656efa4054ed1e2fb801a3"/>
  <p:tag name="KSO_WM_TEMPLATE_ASSEMBLE_GROUPID" val="60656efa4054ed1e2fb801a3"/>
  <p:tag name="WM_BEAUTIFY_ZORDER_FLAG_TAG" val="3"/>
</p:tagLst>
</file>

<file path=ppt/tags/tag412.xml><?xml version="1.0" encoding="utf-8"?>
<p:tagLst xmlns:p="http://schemas.openxmlformats.org/presentationml/2006/main">
  <p:tag name="KSO_WM_UNIT_VALUE" val="1269*3046"/>
  <p:tag name="KSO_WM_UNIT_HIGHLIGHT" val="0"/>
  <p:tag name="KSO_WM_UNIT_COMPATIBLE" val="0"/>
  <p:tag name="KSO_WM_UNIT_DIAGRAM_ISNUMVISUAL" val="0"/>
  <p:tag name="KSO_WM_UNIT_DIAGRAM_ISREFERUNIT" val="0"/>
  <p:tag name="KSO_WM_UNIT_TYPE" val="d"/>
  <p:tag name="KSO_WM_UNIT_INDEX" val="1"/>
  <p:tag name="KSO_WM_UNIT_ID" val="diagram20211394_1*d*1"/>
  <p:tag name="KSO_WM_TEMPLATE_CATEGORY" val="diagram"/>
  <p:tag name="KSO_WM_TEMPLATE_INDEX" val="20211394"/>
  <p:tag name="KSO_WM_UNIT_LAYERLEVEL" val="1"/>
  <p:tag name="KSO_WM_TAG_VERSION" val="1.0"/>
  <p:tag name="KSO_WM_BEAUTIFY_FLAG" val="#wm#"/>
  <p:tag name="KSO_WM_CHIP_GROUPID" val="5e7310da9a230a26b9e88a19"/>
  <p:tag name="KSO_WM_CHIP_XID" val="5e7310da9a230a26b9e88a1a"/>
  <p:tag name="KSO_WM_UNIT_DEC_AREA_ID" val="575a2f12343b48a78842bc980fa141d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9a4be90c0df43438be309d1bf750751"/>
  <p:tag name="KSO_WM_UNIT_PLACING_PICTURE" val="d9a4be90c0df43438be309d1bf750751"/>
  <p:tag name="KSO_WM_UNIT_SUPPORT_UNIT_TYPE" val="[&quot;l&quot;,&quot;m&quot;,&quot;n&quot;,&quot;o&quot;,&quot;p&quot;,&quot;q&quot;,&quot;r&quot;,&quot;δ&quot;,&quot;ε&quot;,&quot;ζ&quot;,&quot;η&quot;,&quot;d&quot;,&quot;α&quot;,&quot;β&quot;,&quot;θ&quot;]"/>
  <p:tag name="KSO_WM_TEMPLATE_ASSEMBLE_XID" val="60656efa4054ed1e2fb801a3"/>
  <p:tag name="KSO_WM_TEMPLATE_ASSEMBLE_GROUPID" val="60656efa4054ed1e2fb801a3"/>
  <p:tag name="WM_BEAUTIFY_ZORDER_FLAG_TAG" val="4"/>
</p:tagLst>
</file>

<file path=ppt/tags/tag41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1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18.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wm#"/>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PLACING_PICTURE" val="4c19289848db420fb2bf8d43c82b008f"/>
  <p:tag name="KSO_WM_UNIT_SUPPORT_UNIT_TYPE" val="[&quot;d&quot;]"/>
  <p:tag name="KSO_WM_TEMPLATE_ASSEMBLE_XID" val="6130c4e0c26b0a66a1c57d00"/>
  <p:tag name="KSO_WM_TEMPLATE_ASSEMBLE_GROUPID" val="6130c4e0c26b0a66a1c57d00"/>
  <p:tag name="WM_BEAUTIFY_ZORDER_FLAG_TAG" val="4"/>
</p:tagLst>
</file>

<file path=ppt/tags/tag41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69_1*f*1"/>
  <p:tag name="KSO_WM_TEMPLATE_CATEGORY" val="diagram"/>
  <p:tag name="KSO_WM_TEMPLATE_INDEX" val="20212969"/>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5188a8fefcbf4cf69b621b178e80c34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60c5adc76f74d6b93bb1a8733754095"/>
  <p:tag name="KSO_WM_UNIT_TEXT_FILL_FORE_SCHEMECOLOR_INDEX_BRIGHTNESS" val="0.25"/>
  <p:tag name="KSO_WM_UNIT_TEXT_FILL_FORE_SCHEMECOLOR_INDEX" val="13"/>
  <p:tag name="KSO_WM_UNIT_TEXT_FILL_TYPE" val="1"/>
  <p:tag name="KSO_WM_TEMPLATE_ASSEMBLE_XID" val="6130c4e0c26b0a66a1c57d00"/>
  <p:tag name="KSO_WM_TEMPLATE_ASSEMBLE_GROUPID" val="6130c4e0c26b0a66a1c57d00"/>
  <p:tag name="WM_BEAUTIFY_ZORDER_FLAG_TAG" val="5"/>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2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25.xml><?xml version="1.0" encoding="utf-8"?>
<p:tagLst xmlns:p="http://schemas.openxmlformats.org/presentationml/2006/main">
  <p:tag name="KSO_WM_UNIT_VALUE" val="381*761"/>
  <p:tag name="KSO_WM_UNIT_HIGHLIGHT" val="0"/>
  <p:tag name="KSO_WM_UNIT_COMPATIBLE" val="0"/>
  <p:tag name="KSO_WM_UNIT_DIAGRAM_ISNUMVISUAL" val="0"/>
  <p:tag name="KSO_WM_UNIT_DIAGRAM_ISREFERUNIT" val="0"/>
  <p:tag name="KSO_WM_UNIT_TYPE" val="d"/>
  <p:tag name="KSO_WM_UNIT_INDEX" val="1"/>
  <p:tag name="KSO_WM_UNIT_ID" val="diagram20212076_1*d*1"/>
  <p:tag name="KSO_WM_TEMPLATE_CATEGORY" val="diagram"/>
  <p:tag name="KSO_WM_TEMPLATE_INDEX" val="20212076"/>
  <p:tag name="KSO_WM_UNIT_LAYERLEVEL" val="1"/>
  <p:tag name="KSO_WM_TAG_VERSION" val="1.0"/>
  <p:tag name="KSO_WM_BEAUTIFY_FLAG" val="#wm#"/>
  <p:tag name="KSO_WM_CHIP_GROUPID" val="5e7310da9a230a26b9e88a19"/>
  <p:tag name="KSO_WM_CHIP_XID" val="5e7310da9a230a26b9e88a1a"/>
  <p:tag name="KSO_WM_UNIT_DEC_AREA_ID" val="e0977ddcfab942c1a8f957812c87e9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35fd9b56673148af8bc0933fa5977402"/>
  <p:tag name="KSO_WM_UNIT_PLACING_PICTURE" val="35fd9b56673148af8bc0933fa5977402"/>
  <p:tag name="KSO_WM_UNIT_SUPPORT_UNIT_TYPE" val="[&quot;d&quot;,&quot;α&quot;,&quot;β&quot;]"/>
  <p:tag name="KSO_WM_TEMPLATE_ASSEMBLE_XID" val="639af9840c9383becde695b2"/>
  <p:tag name="KSO_WM_TEMPLATE_ASSEMBLE_GROUPID" val="639af9840c9383becde695b2"/>
  <p:tag name="WM_BEAUTIFY_ZORDER_FLAG_TAG" val="4"/>
</p:tagLst>
</file>

<file path=ppt/tags/tag42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076_1*f*1"/>
  <p:tag name="KSO_WM_TEMPLATE_CATEGORY" val="diagram"/>
  <p:tag name="KSO_WM_TEMPLATE_INDEX" val="20212076"/>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a44939a9ecde49c2b7ceab239baddf9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09b27c58b4941cea1b3fa7cc03b0257"/>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639af9840c9383becde695b2"/>
  <p:tag name="KSO_WM_TEMPLATE_ASSEMBLE_GROUPID" val="639af9840c9383becde695b2"/>
  <p:tag name="WM_BEAUTIFY_ZORDER_FLAG_TAG" val="5"/>
</p:tagLst>
</file>

<file path=ppt/tags/tag42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3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32.xml><?xml version="1.0" encoding="utf-8"?>
<p:tagLst xmlns:p="http://schemas.openxmlformats.org/presentationml/2006/main">
  <p:tag name="KSO_WM_UNIT_VALUE" val="550*2200"/>
  <p:tag name="KSO_WM_UNIT_HIGHLIGHT" val="0"/>
  <p:tag name="KSO_WM_UNIT_COMPATIBLE" val="0"/>
  <p:tag name="KSO_WM_UNIT_DIAGRAM_ISNUMVISUAL" val="0"/>
  <p:tag name="KSO_WM_UNIT_DIAGRAM_ISREFERUNIT" val="0"/>
  <p:tag name="KSO_WM_UNIT_TYPE" val="d"/>
  <p:tag name="KSO_WM_UNIT_INDEX" val="1"/>
  <p:tag name="KSO_WM_UNIT_ID" val="diagram20211962_1*d*1"/>
  <p:tag name="KSO_WM_TEMPLATE_CATEGORY" val="diagram"/>
  <p:tag name="KSO_WM_TEMPLATE_INDEX" val="20211962"/>
  <p:tag name="KSO_WM_UNIT_LAYERLEVEL" val="1"/>
  <p:tag name="KSO_WM_TAG_VERSION" val="1.0"/>
  <p:tag name="KSO_WM_BEAUTIFY_FLAG" val="#wm#"/>
  <p:tag name="KSO_WM_CHIP_GROUPID" val="5e7310da9a230a26b9e88a19"/>
  <p:tag name="KSO_WM_CHIP_XID" val="5e7310da9a230a26b9e88a1a"/>
  <p:tag name="KSO_WM_UNIT_DEC_AREA_ID" val="44fc6e434e764fcbbdfe7f74cfd6dc5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7b9c2d1c8d7d4e5793175106b3e48ec4"/>
  <p:tag name="KSO_WM_UNIT_PLACING_PICTURE" val="7b9c2d1c8d7d4e5793175106b3e48ec4"/>
  <p:tag name="KSO_WM_UNIT_SUPPORT_UNIT_TYPE" val="[&quot;d&quot;,&quot;α&quot;,&quot;β&quot;,&quot;θ&quot;]"/>
  <p:tag name="KSO_WM_TEMPLATE_ASSEMBLE_XID" val="60656f154054ed1e2fb8032d"/>
  <p:tag name="KSO_WM_TEMPLATE_ASSEMBLE_GROUPID" val="60656f154054ed1e2fb8032d"/>
  <p:tag name="WM_BEAUTIFY_ZORDER_FLAG_TAG" val="4"/>
</p:tagLst>
</file>

<file path=ppt/tags/tag43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62_1*f*1"/>
  <p:tag name="KSO_WM_TEMPLATE_CATEGORY" val="diagram"/>
  <p:tag name="KSO_WM_TEMPLATE_INDEX" val="20211962"/>
  <p:tag name="KSO_WM_UNIT_LAYERLEVEL" val="1"/>
  <p:tag name="KSO_WM_TAG_VERSION" val="1.0"/>
  <p:tag name="KSO_WM_BEAUTIFY_FLAG" val="#wm#"/>
  <p:tag name="KSO_WM_UNIT_DEFAULT_FONT" val="14;20;2"/>
  <p:tag name="KSO_WM_UNIT_BLOCK" val="0"/>
  <p:tag name="KSO_WM_UNIT_VALUE" val="204"/>
  <p:tag name="KSO_WM_UNIT_SHOW_EDIT_AREA_INDICATION" val="1"/>
  <p:tag name="KSO_WM_CHIP_GROUPID" val="5e6b05596848fb12bee65ac8"/>
  <p:tag name="KSO_WM_CHIP_XID" val="5e6b05596848fb12bee65aca"/>
  <p:tag name="KSO_WM_UNIT_DEC_AREA_ID" val="bddaa79ff66248e1affdcdab873b159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e539facaed7a4d6789e0a8188a94695b"/>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154054ed1e2fb8032d"/>
  <p:tag name="KSO_WM_TEMPLATE_ASSEMBLE_GROUPID" val="60656f154054ed1e2fb8032d"/>
  <p:tag name="WM_BEAUTIFY_ZORDER_FLAG_TAG" val="5"/>
</p:tagLst>
</file>

<file path=ppt/tags/tag43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3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39.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wm#"/>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PLACING_PICTURE" val="4c19289848db420fb2bf8d43c82b008f"/>
  <p:tag name="KSO_WM_UNIT_SUPPORT_UNIT_TYPE" val="[&quot;d&quot;]"/>
  <p:tag name="KSO_WM_TEMPLATE_ASSEMBLE_XID" val="6130c4e0c26b0a66a1c57d00"/>
  <p:tag name="KSO_WM_TEMPLATE_ASSEMBLE_GROUPID" val="6130c4e0c26b0a66a1c57d00"/>
  <p:tag name="WM_BEAUTIFY_ZORDER_FLAG_TAG" val="4"/>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69_1*f*1"/>
  <p:tag name="KSO_WM_TEMPLATE_CATEGORY" val="diagram"/>
  <p:tag name="KSO_WM_TEMPLATE_INDEX" val="20212969"/>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5188a8fefcbf4cf69b621b178e80c34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60c5adc76f74d6b93bb1a8733754095"/>
  <p:tag name="KSO_WM_UNIT_TEXT_FILL_FORE_SCHEMECOLOR_INDEX_BRIGHTNESS" val="0.25"/>
  <p:tag name="KSO_WM_UNIT_TEXT_FILL_FORE_SCHEMECOLOR_INDEX" val="13"/>
  <p:tag name="KSO_WM_UNIT_TEXT_FILL_TYPE" val="1"/>
  <p:tag name="KSO_WM_TEMPLATE_ASSEMBLE_XID" val="6130c4e0c26b0a66a1c57d00"/>
  <p:tag name="KSO_WM_TEMPLATE_ASSEMBLE_GROUPID" val="6130c4e0c26b0a66a1c57d00"/>
  <p:tag name="WM_BEAUTIFY_ZORDER_FLAG_TAG" val="5"/>
</p:tagLst>
</file>

<file path=ppt/tags/tag44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4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4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394_1*f*1"/>
  <p:tag name="KSO_WM_TEMPLATE_CATEGORY" val="diagram"/>
  <p:tag name="KSO_WM_TEMPLATE_INDEX" val="20211394"/>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213e55c78c7f48d58171e1bca080f0f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true},&quot;whChangeMode&quot;:0}"/>
  <p:tag name="KSO_WM_UNIT_SM_LIMIT_TYPE" val="2"/>
  <p:tag name="KSO_WM_CHIP_FILLAREA_FILL_RULE" val="{&quot;fill_align&quot;:&quot;lm&quot;,&quot;fill_mode&quot;:&quot;full&quot;,&quot;sacle_strategy&quot;:&quot;smart&quot;}"/>
  <p:tag name="KSO_WM_ASSEMBLE_CHIP_INDEX" val="98bb6cffadbe44eab0931cdbec099505"/>
  <p:tag name="KSO_WM_UNIT_TEXT_FILL_FORE_SCHEMECOLOR_INDEX_BRIGHTNESS" val="0.25"/>
  <p:tag name="KSO_WM_UNIT_TEXT_FILL_FORE_SCHEMECOLOR_INDEX" val="13"/>
  <p:tag name="KSO_WM_UNIT_TEXT_FILL_TYPE" val="1"/>
  <p:tag name="KSO_WM_TEMPLATE_ASSEMBLE_XID" val="60656efa4054ed1e2fb801a3"/>
  <p:tag name="KSO_WM_TEMPLATE_ASSEMBLE_GROUPID" val="60656efa4054ed1e2fb801a3"/>
  <p:tag name="WM_BEAUTIFY_ZORDER_FLAG_TAG" val="3"/>
</p:tagLst>
</file>

<file path=ppt/tags/tag447.xml><?xml version="1.0" encoding="utf-8"?>
<p:tagLst xmlns:p="http://schemas.openxmlformats.org/presentationml/2006/main">
  <p:tag name="KSO_WM_UNIT_VALUE" val="1269*3046"/>
  <p:tag name="KSO_WM_UNIT_HIGHLIGHT" val="0"/>
  <p:tag name="KSO_WM_UNIT_COMPATIBLE" val="0"/>
  <p:tag name="KSO_WM_UNIT_DIAGRAM_ISNUMVISUAL" val="0"/>
  <p:tag name="KSO_WM_UNIT_DIAGRAM_ISREFERUNIT" val="0"/>
  <p:tag name="KSO_WM_UNIT_TYPE" val="d"/>
  <p:tag name="KSO_WM_UNIT_INDEX" val="1"/>
  <p:tag name="KSO_WM_UNIT_ID" val="diagram20211394_1*d*1"/>
  <p:tag name="KSO_WM_TEMPLATE_CATEGORY" val="diagram"/>
  <p:tag name="KSO_WM_TEMPLATE_INDEX" val="20211394"/>
  <p:tag name="KSO_WM_UNIT_LAYERLEVEL" val="1"/>
  <p:tag name="KSO_WM_TAG_VERSION" val="1.0"/>
  <p:tag name="KSO_WM_BEAUTIFY_FLAG" val="#wm#"/>
  <p:tag name="KSO_WM_CHIP_GROUPID" val="5e7310da9a230a26b9e88a19"/>
  <p:tag name="KSO_WM_CHIP_XID" val="5e7310da9a230a26b9e88a1a"/>
  <p:tag name="KSO_WM_UNIT_DEC_AREA_ID" val="575a2f12343b48a78842bc980fa141d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9a4be90c0df43438be309d1bf750751"/>
  <p:tag name="KSO_WM_UNIT_PLACING_PICTURE" val="d9a4be90c0df43438be309d1bf750751"/>
  <p:tag name="KSO_WM_UNIT_SUPPORT_UNIT_TYPE" val="[&quot;l&quot;,&quot;m&quot;,&quot;n&quot;,&quot;o&quot;,&quot;p&quot;,&quot;q&quot;,&quot;r&quot;,&quot;δ&quot;,&quot;ε&quot;,&quot;ζ&quot;,&quot;η&quot;,&quot;d&quot;,&quot;α&quot;,&quot;β&quot;,&quot;θ&quot;]"/>
  <p:tag name="KSO_WM_TEMPLATE_ASSEMBLE_XID" val="60656efa4054ed1e2fb801a3"/>
  <p:tag name="KSO_WM_TEMPLATE_ASSEMBLE_GROUPID" val="60656efa4054ed1e2fb801a3"/>
  <p:tag name="WM_BEAUTIFY_ZORDER_FLAG_TAG" val="4"/>
</p:tagLst>
</file>

<file path=ppt/tags/tag44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5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53.xml><?xml version="1.0" encoding="utf-8"?>
<p:tagLst xmlns:p="http://schemas.openxmlformats.org/presentationml/2006/main">
  <p:tag name="KSO_WM_UNIT_VALUE" val="550*2200"/>
  <p:tag name="KSO_WM_UNIT_HIGHLIGHT" val="0"/>
  <p:tag name="KSO_WM_UNIT_COMPATIBLE" val="0"/>
  <p:tag name="KSO_WM_UNIT_DIAGRAM_ISNUMVISUAL" val="0"/>
  <p:tag name="KSO_WM_UNIT_DIAGRAM_ISREFERUNIT" val="0"/>
  <p:tag name="KSO_WM_UNIT_TYPE" val="d"/>
  <p:tag name="KSO_WM_UNIT_INDEX" val="1"/>
  <p:tag name="KSO_WM_UNIT_ID" val="diagram20211962_1*d*1"/>
  <p:tag name="KSO_WM_TEMPLATE_CATEGORY" val="diagram"/>
  <p:tag name="KSO_WM_TEMPLATE_INDEX" val="20211962"/>
  <p:tag name="KSO_WM_UNIT_LAYERLEVEL" val="1"/>
  <p:tag name="KSO_WM_TAG_VERSION" val="1.0"/>
  <p:tag name="KSO_WM_BEAUTIFY_FLAG" val="#wm#"/>
  <p:tag name="KSO_WM_CHIP_GROUPID" val="5e7310da9a230a26b9e88a19"/>
  <p:tag name="KSO_WM_CHIP_XID" val="5e7310da9a230a26b9e88a1a"/>
  <p:tag name="KSO_WM_UNIT_DEC_AREA_ID" val="44fc6e434e764fcbbdfe7f74cfd6dc5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7b9c2d1c8d7d4e5793175106b3e48ec4"/>
  <p:tag name="KSO_WM_UNIT_PLACING_PICTURE" val="7b9c2d1c8d7d4e5793175106b3e48ec4"/>
  <p:tag name="KSO_WM_UNIT_SUPPORT_UNIT_TYPE" val="[&quot;d&quot;,&quot;α&quot;,&quot;β&quot;,&quot;θ&quot;]"/>
  <p:tag name="KSO_WM_TEMPLATE_ASSEMBLE_XID" val="60656f154054ed1e2fb8032d"/>
  <p:tag name="KSO_WM_TEMPLATE_ASSEMBLE_GROUPID" val="60656f154054ed1e2fb8032d"/>
  <p:tag name="WM_BEAUTIFY_ZORDER_FLAG_TAG" val="4"/>
</p:tagLst>
</file>

<file path=ppt/tags/tag45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62_1*f*1"/>
  <p:tag name="KSO_WM_TEMPLATE_CATEGORY" val="diagram"/>
  <p:tag name="KSO_WM_TEMPLATE_INDEX" val="20211962"/>
  <p:tag name="KSO_WM_UNIT_LAYERLEVEL" val="1"/>
  <p:tag name="KSO_WM_TAG_VERSION" val="1.0"/>
  <p:tag name="KSO_WM_BEAUTIFY_FLAG" val="#wm#"/>
  <p:tag name="KSO_WM_UNIT_DEFAULT_FONT" val="14;20;2"/>
  <p:tag name="KSO_WM_UNIT_BLOCK" val="0"/>
  <p:tag name="KSO_WM_UNIT_VALUE" val="204"/>
  <p:tag name="KSO_WM_UNIT_SHOW_EDIT_AREA_INDICATION" val="1"/>
  <p:tag name="KSO_WM_CHIP_GROUPID" val="5e6b05596848fb12bee65ac8"/>
  <p:tag name="KSO_WM_CHIP_XID" val="5e6b05596848fb12bee65aca"/>
  <p:tag name="KSO_WM_UNIT_DEC_AREA_ID" val="bddaa79ff66248e1affdcdab873b159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e539facaed7a4d6789e0a8188a94695b"/>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154054ed1e2fb8032d"/>
  <p:tag name="KSO_WM_TEMPLATE_ASSEMBLE_GROUPID" val="60656f154054ed1e2fb8032d"/>
  <p:tag name="WM_BEAUTIFY_ZORDER_FLAG_TAG" val="5"/>
</p:tagLst>
</file>

<file path=ppt/tags/tag45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5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VALUE" val="1141*3384"/>
  <p:tag name="KSO_WM_UNIT_HIGHLIGHT" val="0"/>
  <p:tag name="KSO_WM_UNIT_COMPATIBLE" val="1"/>
  <p:tag name="KSO_WM_UNIT_DIAGRAM_ISNUMVISUAL" val="0"/>
  <p:tag name="KSO_WM_UNIT_DIAGRAM_ISREFERUNIT" val="0"/>
  <p:tag name="KSO_WM_UNIT_TYPE" val="d"/>
  <p:tag name="KSO_WM_UNIT_INDEX" val="1"/>
  <p:tag name="KSO_WM_UNIT_ID" val="diagram20217042_1*d*1"/>
  <p:tag name="KSO_WM_TEMPLATE_CATEGORY" val="diagram"/>
  <p:tag name="KSO_WM_TEMPLATE_INDEX" val="20217042"/>
  <p:tag name="KSO_WM_UNIT_LAYERLEVEL" val="1"/>
  <p:tag name="KSO_WM_TAG_VERSION" val="1.0"/>
  <p:tag name="KSO_WM_BEAUTIFY_FLAG" val="#wm#"/>
  <p:tag name="KSO_WM_CHIP_GROUPID" val="5e7310da9a230a26b9e88a19"/>
  <p:tag name="KSO_WM_CHIP_XID" val="5e7310da9a230a26b9e88a1a"/>
  <p:tag name="KSO_WM_UNIT_DEC_AREA_ID" val="28dc7bc9224144baa61b83ee425b48c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UNIT_PICTURE_TOWARD" val="1"/>
  <p:tag name="KSO_WM_UNIT_PICTURE_DOCKSIDE" val="ct,lm,rm"/>
  <p:tag name="KSO_WM_ASSEMBLE_CHIP_INDEX" val="ddf0fc5c33844388b9929869edc73e87"/>
  <p:tag name="KSO_WM_UNIT_PLACING_PICTURE" val="ddf0fc5c33844388b9929869edc73e87"/>
  <p:tag name="KSO_WM_TEMPLATE_ASSEMBLE_XID" val="6065703f4054ed1e2fb8149d"/>
  <p:tag name="KSO_WM_TEMPLATE_ASSEMBLE_GROUPID" val="6065703f4054ed1e2fb8149d"/>
  <p:tag name="WM_BEAUTIFY_ZORDER_FLAG_TAG" val="3"/>
</p:tagLst>
</file>

<file path=ppt/tags/tag46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2_1*f*1"/>
  <p:tag name="KSO_WM_TEMPLATE_CATEGORY" val="diagram"/>
  <p:tag name="KSO_WM_TEMPLATE_INDEX" val="20217042"/>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1a5325fcee3e4486a11aaed1e1fc782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fe85023b48d4b8ca2fad89d5eb48ba6"/>
  <p:tag name="KSO_WM_UNIT_TEXT_FILL_FORE_SCHEMECOLOR_INDEX_BRIGHTNESS" val="0.25"/>
  <p:tag name="KSO_WM_UNIT_TEXT_FILL_FORE_SCHEMECOLOR_INDEX" val="13"/>
  <p:tag name="KSO_WM_UNIT_TEXT_FILL_TYPE" val="1"/>
  <p:tag name="KSO_WM_TEMPLATE_ASSEMBLE_XID" val="6065703f4054ed1e2fb8149d"/>
  <p:tag name="KSO_WM_TEMPLATE_ASSEMBLE_GROUPID" val="6065703f4054ed1e2fb8149d"/>
  <p:tag name="WM_BEAUTIFY_ZORDER_FLAG_TAG" val="4"/>
</p:tagLst>
</file>

<file path=ppt/tags/tag46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1&quot;,&quot;maxSize&quot;:{&quot;size1&quot;:20},&quot;minSize&quot;:{&quot;size1&quot;:11.2},&quot;normalSize&quot;:{&quot;size1&quot;:11.2},&quot;subLayout&quot;:[{&quot;id&quot;:&quot;2024-09-30T03:24:01&quot;,&quot;margin&quot;:{&quot;bottom&quot;:0.025999998673796654,&quot;left&quot;:1.2699999809265137,&quot;right&quot;:1.2699999809265137,&quot;top&quot;:0.4230000376701355},&quot;type&quot;:0},{&quot;id&quot;:&quot;2024-09-30T03:24:0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6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67.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wm#"/>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PLACING_PICTURE" val="4c19289848db420fb2bf8d43c82b008f"/>
  <p:tag name="KSO_WM_UNIT_SUPPORT_UNIT_TYPE" val="[&quot;d&quot;]"/>
  <p:tag name="KSO_WM_TEMPLATE_ASSEMBLE_XID" val="6130c4e0c26b0a66a1c57d00"/>
  <p:tag name="KSO_WM_TEMPLATE_ASSEMBLE_GROUPID" val="6130c4e0c26b0a66a1c57d00"/>
  <p:tag name="WM_BEAUTIFY_ZORDER_FLAG_TAG" val="4"/>
</p:tagLst>
</file>

<file path=ppt/tags/tag46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69_1*f*1"/>
  <p:tag name="KSO_WM_TEMPLATE_CATEGORY" val="diagram"/>
  <p:tag name="KSO_WM_TEMPLATE_INDEX" val="20212969"/>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5188a8fefcbf4cf69b621b178e80c34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60c5adc76f74d6b93bb1a8733754095"/>
  <p:tag name="KSO_WM_UNIT_TEXT_FILL_FORE_SCHEMECOLOR_INDEX_BRIGHTNESS" val="0.25"/>
  <p:tag name="KSO_WM_UNIT_TEXT_FILL_FORE_SCHEMECOLOR_INDEX" val="13"/>
  <p:tag name="KSO_WM_UNIT_TEXT_FILL_TYPE" val="1"/>
  <p:tag name="KSO_WM_TEMPLATE_ASSEMBLE_XID" val="6130c4e0c26b0a66a1c57d00"/>
  <p:tag name="KSO_WM_TEMPLATE_ASSEMBLE_GROUPID" val="6130c4e0c26b0a66a1c57d00"/>
  <p:tag name="WM_BEAUTIFY_ZORDER_FLAG_TAG" val="5"/>
</p:tagLst>
</file>

<file path=ppt/tags/tag46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2&quot;,&quot;maxSize&quot;:{&quot;size1&quot;:20},&quot;minSize&quot;:{&quot;size1&quot;:11.2},&quot;normalSize&quot;:{&quot;size1&quot;:11.2},&quot;subLayout&quot;:[{&quot;id&quot;:&quot;2024-09-30T03:24:02&quot;,&quot;margin&quot;:{&quot;bottom&quot;:0.025999998673796654,&quot;left&quot;:1.2699999809265137,&quot;right&quot;:1.2699999809265137,&quot;top&quot;:0.4230000376701355},&quot;type&quot;:0},{&quot;id&quot;:&quot;2024-09-30T03:24: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7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74.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3"/>
</p:tagLst>
</file>

<file path=ppt/tags/tag475.xml><?xml version="1.0" encoding="utf-8"?>
<p:tagLst xmlns:p="http://schemas.openxmlformats.org/presentationml/2006/main">
  <p:tag name="KSO_WM_UNIT_VALUE" val="931*1523"/>
  <p:tag name="KSO_WM_UNIT_HIGHLIGHT" val="0"/>
  <p:tag name="KSO_WM_UNIT_COMPATIBLE" val="1"/>
  <p:tag name="KSO_WM_UNIT_DIAGRAM_ISNUMVISUAL" val="0"/>
  <p:tag name="KSO_WM_UNIT_DIAGRAM_ISREFERUNIT" val="0"/>
  <p:tag name="KSO_WM_UNIT_TYPE" val="d"/>
  <p:tag name="KSO_WM_UNIT_INDEX" val="1"/>
  <p:tag name="KSO_WM_UNIT_ID" val="diagram20211008_1*d*1"/>
  <p:tag name="KSO_WM_TEMPLATE_CATEGORY" val="diagram"/>
  <p:tag name="KSO_WM_TEMPLATE_INDEX" val="20211008"/>
  <p:tag name="KSO_WM_UNIT_LAYERLEVEL" val="1"/>
  <p:tag name="KSO_WM_TAG_VERSION" val="1.0"/>
  <p:tag name="KSO_WM_BEAUTIFY_FLAG" val="#wm#"/>
  <p:tag name="KSO_WM_CHIP_GROUPID" val="5e7310da9a230a26b9e88a19"/>
  <p:tag name="KSO_WM_CHIP_XID" val="5e7310da9a230a26b9e88a1a"/>
  <p:tag name="KSO_WM_UNIT_DEC_AREA_ID" val="bbdd324361f642f5ac29827d9a82440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af17e483a774b2c871eee8c5f51145e"/>
  <p:tag name="KSO_WM_UNIT_PLACING_PICTURE" val="faf17e483a774b2c871eee8c5f51145e"/>
  <p:tag name="KSO_WM_TEMPLATE_ASSEMBLE_XID" val="60656ea04054ed1e2fb7fcbc"/>
  <p:tag name="KSO_WM_TEMPLATE_ASSEMBLE_GROUPID" val="60656ea04054ed1e2fb7fcbc"/>
  <p:tag name="WM_BEAUTIFY_ZORDER_FLAG_TAG" val="4"/>
</p:tagLst>
</file>

<file path=ppt/tags/tag47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5"/>
</p:tagLst>
</file>

<file path=ppt/tags/tag47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2&quot;,&quot;maxSize&quot;:{&quot;size1&quot;:20},&quot;minSize&quot;:{&quot;size1&quot;:11.2},&quot;normalSize&quot;:{&quot;size1&quot;:11.2},&quot;subLayout&quot;:[{&quot;id&quot;:&quot;2024-09-30T03:24:02&quot;,&quot;margin&quot;:{&quot;bottom&quot;:0.025999998673796654,&quot;left&quot;:1.2699999809265137,&quot;right&quot;:1.2699999809265137,&quot;top&quot;:0.4230000376701355},&quot;type&quot;:0},{&quot;id&quot;:&quot;2024-09-30T03:24: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8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82.xml><?xml version="1.0" encoding="utf-8"?>
<p:tagLst xmlns:p="http://schemas.openxmlformats.org/presentationml/2006/main">
  <p:tag name="KSO_WM_UNIT_VALUE" val="1269*3384"/>
  <p:tag name="KSO_WM_UNIT_HIGHLIGHT" val="0"/>
  <p:tag name="KSO_WM_UNIT_COMPATIBLE" val="1"/>
  <p:tag name="KSO_WM_UNIT_DIAGRAM_ISNUMVISUAL" val="0"/>
  <p:tag name="KSO_WM_UNIT_DIAGRAM_ISREFERUNIT" val="0"/>
  <p:tag name="KSO_WM_UNIT_TYPE" val="d"/>
  <p:tag name="KSO_WM_UNIT_INDEX" val="1"/>
  <p:tag name="KSO_WM_UNIT_ID" val="diagram20210860_1*d*1"/>
  <p:tag name="KSO_WM_TEMPLATE_CATEGORY" val="diagram"/>
  <p:tag name="KSO_WM_TEMPLATE_INDEX" val="20210860"/>
  <p:tag name="KSO_WM_UNIT_LAYERLEVEL" val="1"/>
  <p:tag name="KSO_WM_TAG_VERSION" val="1.0"/>
  <p:tag name="KSO_WM_BEAUTIFY_FLAG" val="#wm#"/>
  <p:tag name="KSO_WM_CHIP_GROUPID" val="5e7310da9a230a26b9e88a19"/>
  <p:tag name="KSO_WM_CHIP_XID" val="5e7310da9a230a26b9e88a1a"/>
  <p:tag name="KSO_WM_UNIT_DEC_AREA_ID" val="d3da675d28be45e3a78bba7abfbd4aa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5e095f1e284e3a8d43156e00bfea23"/>
  <p:tag name="KSO_WM_UNIT_PLACING_PICTURE" val="c95e095f1e284e3a8d43156e00bfea23"/>
  <p:tag name="KSO_WM_TEMPLATE_ASSEMBLE_XID" val="639af84f0c9383becde69508"/>
  <p:tag name="KSO_WM_TEMPLATE_ASSEMBLE_GROUPID" val="639af84f0c9383becde69508"/>
  <p:tag name="WM_BEAUTIFY_ZORDER_FLAG_TAG" val="3"/>
</p:tagLst>
</file>

<file path=ppt/tags/tag48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0860_1*f*1"/>
  <p:tag name="KSO_WM_TEMPLATE_CATEGORY" val="diagram"/>
  <p:tag name="KSO_WM_TEMPLATE_INDEX" val="20210860"/>
  <p:tag name="KSO_WM_UNIT_LAYERLEVEL" val="1"/>
  <p:tag name="KSO_WM_TAG_VERSION" val="1.0"/>
  <p:tag name="KSO_WM_BEAUTIFY_FLAG" val="#wm#"/>
  <p:tag name="KSO_WM_UNIT_DEFAULT_FONT" val="14;20;2"/>
  <p:tag name="KSO_WM_UNIT_BLOCK" val="0"/>
  <p:tag name="KSO_WM_UNIT_VALUE" val="138"/>
  <p:tag name="KSO_WM_UNIT_SHOW_EDIT_AREA_INDICATION" val="1"/>
  <p:tag name="KSO_WM_CHIP_GROUPID" val="5e6b05596848fb12bee65ac8"/>
  <p:tag name="KSO_WM_CHIP_XID" val="5e6b05596848fb12bee65aca"/>
  <p:tag name="KSO_WM_UNIT_DEC_AREA_ID" val="302feb7e0a824c2b8ad76b9b27b4a864"/>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707e5ebbce141ef82d327ffb618e11b"/>
  <p:tag name="KSO_WM_UNIT_TEXT_FILL_FORE_SCHEMECOLOR_INDEX_BRIGHTNESS" val="0.25"/>
  <p:tag name="KSO_WM_UNIT_TEXT_FILL_FORE_SCHEMECOLOR_INDEX" val="13"/>
  <p:tag name="KSO_WM_UNIT_TEXT_FILL_TYPE" val="1"/>
  <p:tag name="KSO_WM_TEMPLATE_ASSEMBLE_XID" val="639af84f0c9383becde69508"/>
  <p:tag name="KSO_WM_TEMPLATE_ASSEMBLE_GROUPID" val="639af84f0c9383becde69508"/>
  <p:tag name="WM_BEAUTIFY_ZORDER_FLAG_TAG" val="4"/>
</p:tagLst>
</file>

<file path=ppt/tags/tag484.xml><?xml version="1.0" encoding="utf-8"?>
<p:tagLst xmlns:p="http://schemas.openxmlformats.org/presentationml/2006/main">
  <p:tag name="KSO_WM_UNIT_BLOCK" val="0"/>
  <p:tag name="KSO_WM_UNIT_HIGHLIGHT" val="0"/>
  <p:tag name="KSO_WM_UNIT_COMPATIBLE" val="1"/>
  <p:tag name="KSO_WM_UNIT_DIAGRAM_ISNUMVISUAL" val="0"/>
  <p:tag name="KSO_WM_UNIT_DIAGRAM_ISREFERUNIT" val="0"/>
  <p:tag name="KSO_WM_UNIT_TYPE" val="i"/>
  <p:tag name="KSO_WM_UNIT_INDEX" val="1"/>
  <p:tag name="KSO_WM_UNIT_ID" val="diagram20210860_1*i*1"/>
  <p:tag name="KSO_WM_TEMPLATE_CATEGORY" val="diagram"/>
  <p:tag name="KSO_WM_TEMPLATE_INDEX" val="20210860"/>
  <p:tag name="KSO_WM_UNIT_LAYERLEVEL" val="1"/>
  <p:tag name="KSO_WM_TAG_VERSION" val="1.0"/>
  <p:tag name="KSO_WM_BEAUTIFY_FLAG" val="#wm#"/>
  <p:tag name="KSO_WM_UNIT_SM_LIMIT_TYPE" val="0"/>
  <p:tag name="KSO_WM_UNIT_DECORATE_INFO" val="{&quot;DecorateInfoH&quot;:{&quot;IsAbs&quot;:true},&quot;DecorateInfoW&quot;:{&quot;IsAbs&quot;:true},&quot;DecorateInfoX&quot;:{&quot;IsAbs&quot;:true,&quot;Pos&quot;:1},&quot;DecorateInfoY&quot;:{&quot;IsAbs&quot;:true,&quot;Pos&quot;:2},&quot;ReferentInfo&quot;:{&quot;Id&quot;:&quot;d3da675d28be45e3a78bba7abfbd4aa7&quot;,&quot;X&quot;:{&quot;Pos&quot;:1},&quot;Y&quot;:{&quot;Pos&quot;:2}},&quot;whChangeMode&quot;:0}"/>
  <p:tag name="KSO_WM_UNIT_DEC_AREA_ID" val="ef32e52aea08493eaaf9dd96398c2e97"/>
  <p:tag name="KSO_WM_CHIP_GROUPID" val="5e9d770adc741d3f2d9ea583"/>
  <p:tag name="KSO_WM_CHIP_XID" val="5e997d21dade925159b5262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88"/>
  <p:tag name="KSO_WM_TEMPLATE_ASSEMBLE_XID" val="639af84f0c9383becde69508"/>
  <p:tag name="KSO_WM_TEMPLATE_ASSEMBLE_GROUPID" val="639af84f0c9383becde69508"/>
  <p:tag name="WM_BEAUTIFY_ZORDER_FLAG_TAG" val="5"/>
</p:tagLst>
</file>

<file path=ppt/tags/tag48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2&quot;,&quot;maxSize&quot;:{&quot;size1&quot;:20},&quot;minSize&quot;:{&quot;size1&quot;:11.2},&quot;normalSize&quot;:{&quot;size1&quot;:11.2},&quot;subLayout&quot;:[{&quot;id&quot;:&quot;2024-09-30T03:24:02&quot;,&quot;margin&quot;:{&quot;bottom&quot;:0.025999998673796654,&quot;left&quot;:1.2699999809265137,&quot;right&quot;:1.2699999809265137,&quot;top&quot;:0.4230000376701355},&quot;type&quot;:0},{&quot;id&quot;:&quot;2024-09-30T03:24: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8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VALUE" val="381*761"/>
  <p:tag name="KSO_WM_UNIT_HIGHLIGHT" val="0"/>
  <p:tag name="KSO_WM_UNIT_COMPATIBLE" val="0"/>
  <p:tag name="KSO_WM_UNIT_DIAGRAM_ISNUMVISUAL" val="0"/>
  <p:tag name="KSO_WM_UNIT_DIAGRAM_ISREFERUNIT" val="0"/>
  <p:tag name="KSO_WM_UNIT_TYPE" val="d"/>
  <p:tag name="KSO_WM_UNIT_INDEX" val="1"/>
  <p:tag name="KSO_WM_UNIT_ID" val="diagram20212076_1*d*1"/>
  <p:tag name="KSO_WM_TEMPLATE_CATEGORY" val="diagram"/>
  <p:tag name="KSO_WM_TEMPLATE_INDEX" val="20212076"/>
  <p:tag name="KSO_WM_UNIT_LAYERLEVEL" val="1"/>
  <p:tag name="KSO_WM_TAG_VERSION" val="1.0"/>
  <p:tag name="KSO_WM_BEAUTIFY_FLAG" val="#wm#"/>
  <p:tag name="KSO_WM_CHIP_GROUPID" val="5e7310da9a230a26b9e88a19"/>
  <p:tag name="KSO_WM_CHIP_XID" val="5e7310da9a230a26b9e88a1a"/>
  <p:tag name="KSO_WM_UNIT_DEC_AREA_ID" val="e0977ddcfab942c1a8f957812c87e9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35fd9b56673148af8bc0933fa5977402"/>
  <p:tag name="KSO_WM_UNIT_PLACING_PICTURE" val="35fd9b56673148af8bc0933fa5977402"/>
  <p:tag name="KSO_WM_UNIT_SUPPORT_UNIT_TYPE" val="[&quot;d&quot;,&quot;α&quot;,&quot;β&quot;]"/>
  <p:tag name="KSO_WM_TEMPLATE_ASSEMBLE_XID" val="639af9840c9383becde695b2"/>
  <p:tag name="KSO_WM_TEMPLATE_ASSEMBLE_GROUPID" val="639af9840c9383becde695b2"/>
  <p:tag name="WM_BEAUTIFY_ZORDER_FLAG_TAG" val="4"/>
</p:tagLst>
</file>

<file path=ppt/tags/tag4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076_1*f*1"/>
  <p:tag name="KSO_WM_TEMPLATE_CATEGORY" val="diagram"/>
  <p:tag name="KSO_WM_TEMPLATE_INDEX" val="20212076"/>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a44939a9ecde49c2b7ceab239baddf9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09b27c58b4941cea1b3fa7cc03b0257"/>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639af9840c9383becde695b2"/>
  <p:tag name="KSO_WM_TEMPLATE_ASSEMBLE_GROUPID" val="639af9840c9383becde695b2"/>
  <p:tag name="WM_BEAUTIFY_ZORDER_FLAG_TAG" val="5"/>
</p:tagLst>
</file>

<file path=ppt/tags/tag49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2&quot;,&quot;maxSize&quot;:{&quot;size1&quot;:20},&quot;minSize&quot;:{&quot;size1&quot;:11.2},&quot;normalSize&quot;:{&quot;size1&quot;:11.2},&quot;subLayout&quot;:[{&quot;id&quot;:&quot;2024-09-30T03:24:02&quot;,&quot;margin&quot;:{&quot;bottom&quot;:0.025999998673796654,&quot;left&quot;:1.2699999809265137,&quot;right&quot;:1.2699999809265137,&quot;top&quot;:0.4230000376701355},&quot;type&quot;:0},{&quot;id&quot;:&quot;2024-09-30T03:24: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9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9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49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30T03:24:02&quot;,&quot;maxSize&quot;:{&quot;size1&quot;:20},&quot;minSize&quot;:{&quot;size1&quot;:11.2},&quot;normalSize&quot;:{&quot;size1&quot;:11.2},&quot;subLayout&quot;:[{&quot;id&quot;:&quot;2024-09-30T03:24:02&quot;,&quot;margin&quot;:{&quot;bottom&quot;:0.025999998673796654,&quot;left&quot;:1.2699999809265137,&quot;right&quot;:1.2699999809265137,&quot;top&quot;:0.4230000376701355},&quot;type&quot;:0},{&quot;id&quot;:&quot;2024-09-30T03:24: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 name="KSO_WM_UNIT_TEXT_FILL_FORE_SCHEMECOLOR_INDEX_BRIGHTNESS" val="0"/>
  <p:tag name="KSO_WM_UNIT_TEXT_FILL_FORE_SCHEMECOLOR_INDEX" val="5"/>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Lst>
</file>

<file path=ppt/tags/tag501.xml><?xml version="1.0" encoding="utf-8"?>
<p:tagLst xmlns:p="http://schemas.openxmlformats.org/presentationml/2006/main">
  <p:tag name="commondata" val="eyJoZGlkIjoiMzEwNTM5NzYwMDRjMzkwZTVkZjY2ODkwMGIxNGU0OTUifQ=="/>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11391</Words>
  <Application>WPS 演示</Application>
  <PresentationFormat>宽屏</PresentationFormat>
  <Paragraphs>202</Paragraphs>
  <Slides>51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51</vt:i4>
      </vt:variant>
    </vt:vector>
  </HeadingPairs>
  <TitlesOfParts>
    <vt:vector size="61" baseType="lpstr">
      <vt:lpstr>Arial</vt:lpstr>
      <vt:lpstr>宋体</vt:lpstr>
      <vt:lpstr>Wingdings</vt:lpstr>
      <vt:lpstr>微软雅黑</vt:lpstr>
      <vt:lpstr>Segoe UI</vt:lpstr>
      <vt:lpstr>Arial Unicode MS</vt:lpstr>
      <vt:lpstr>Arial Black</vt:lpstr>
      <vt:lpstr>Calibri</vt:lpstr>
      <vt:lpstr>Office 主题​​</vt:lpstr>
      <vt:lpstr>1_Office 主题​​</vt:lpstr>
      <vt:lpstr>Содержание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WPS_1602122171</cp:lastModifiedBy>
  <cp:revision>3</cp:revision>
  <dcterms:created xsi:type="dcterms:W3CDTF">2024-09-29T19:24:00Z</dcterms:created>
  <dcterms:modified xsi:type="dcterms:W3CDTF">2024-09-29T19:25:38Z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
  </property>
</Properties>
</file>