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4"/>
  </p:handoutMasterIdLst>
  <p:sldIdLst>
    <p:sldId id="257" r:id="rId4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7103745" cy="10234295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tags" Target="tags/tag42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image" Target="../media/image6.png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19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image" Target="../media/image7.png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image" Target="../media/image8.png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image" Target="../media/image9.png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image" Target="../media/image10.png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image" Target="../media/image11.png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tags" Target="../tags/tag22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image" Target="../media/image12.png"/><Relationship Id="rId5" Type="http://schemas.openxmlformats.org/officeDocument/2006/relationships/tags" Target="../tags/tag237.xml"/><Relationship Id="rId4" Type="http://schemas.openxmlformats.org/officeDocument/2006/relationships/tags" Target="../tags/tag236.xml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45.xml"/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image" Target="../media/image13.png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image" Target="../media/image14.png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image" Target="../media/image15.png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tags" Target="../tags/tag26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tags" Target="../tags/tag284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tags" Target="../tags/tag278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image" Target="../media/image16.png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image" Target="../media/image17.png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30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18.xml"/><Relationship Id="rId8" Type="http://schemas.openxmlformats.org/officeDocument/2006/relationships/tags" Target="../tags/tag317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320.xml"/><Relationship Id="rId10" Type="http://schemas.openxmlformats.org/officeDocument/2006/relationships/tags" Target="../tags/tag319.xml"/><Relationship Id="rId1" Type="http://schemas.openxmlformats.org/officeDocument/2006/relationships/tags" Target="../tags/tag31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331.xml"/><Relationship Id="rId11" Type="http://schemas.openxmlformats.org/officeDocument/2006/relationships/image" Target="../media/image18.png"/><Relationship Id="rId10" Type="http://schemas.openxmlformats.org/officeDocument/2006/relationships/tags" Target="../tags/tag330.xml"/><Relationship Id="rId1" Type="http://schemas.openxmlformats.org/officeDocument/2006/relationships/tags" Target="../tags/tag321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image" Target="../media/image19.png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tags" Target="../tags/tag3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49.xml"/><Relationship Id="rId7" Type="http://schemas.openxmlformats.org/officeDocument/2006/relationships/image" Target="../media/image1.png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51.xml"/><Relationship Id="rId11" Type="http://schemas.openxmlformats.org/officeDocument/2006/relationships/image" Target="../media/image3.png"/><Relationship Id="rId10" Type="http://schemas.openxmlformats.org/officeDocument/2006/relationships/tags" Target="../tags/tag150.xml"/><Relationship Id="rId1" Type="http://schemas.openxmlformats.org/officeDocument/2006/relationships/tags" Target="../tags/tag14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51.xml"/><Relationship Id="rId7" Type="http://schemas.openxmlformats.org/officeDocument/2006/relationships/tags" Target="../tags/tag350.xml"/><Relationship Id="rId6" Type="http://schemas.openxmlformats.org/officeDocument/2006/relationships/image" Target="../media/image20.png"/><Relationship Id="rId5" Type="http://schemas.openxmlformats.org/officeDocument/2006/relationships/tags" Target="../tags/tag349.xml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358.xml"/><Relationship Id="rId7" Type="http://schemas.openxmlformats.org/officeDocument/2006/relationships/image" Target="../media/image21.png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Relationship Id="rId3" Type="http://schemas.openxmlformats.org/officeDocument/2006/relationships/tags" Target="../tags/tag354.xml"/><Relationship Id="rId2" Type="http://schemas.openxmlformats.org/officeDocument/2006/relationships/tags" Target="../tags/tag35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image" Target="../media/image23.png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tags" Target="../tags/tag362.xml"/><Relationship Id="rId1" Type="http://schemas.openxmlformats.org/officeDocument/2006/relationships/tags" Target="../tags/tag36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76.xml"/><Relationship Id="rId8" Type="http://schemas.openxmlformats.org/officeDocument/2006/relationships/tags" Target="../tags/tag375.xml"/><Relationship Id="rId7" Type="http://schemas.openxmlformats.org/officeDocument/2006/relationships/tags" Target="../tags/tag374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378.xml"/><Relationship Id="rId10" Type="http://schemas.openxmlformats.org/officeDocument/2006/relationships/tags" Target="../tags/tag377.xml"/><Relationship Id="rId1" Type="http://schemas.openxmlformats.org/officeDocument/2006/relationships/tags" Target="../tags/tag368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385.xml"/><Relationship Id="rId7" Type="http://schemas.openxmlformats.org/officeDocument/2006/relationships/image" Target="../media/image24.png"/><Relationship Id="rId6" Type="http://schemas.openxmlformats.org/officeDocument/2006/relationships/tags" Target="../tags/tag384.xml"/><Relationship Id="rId5" Type="http://schemas.openxmlformats.org/officeDocument/2006/relationships/tags" Target="../tags/tag383.xml"/><Relationship Id="rId4" Type="http://schemas.openxmlformats.org/officeDocument/2006/relationships/tags" Target="../tags/tag382.xml"/><Relationship Id="rId3" Type="http://schemas.openxmlformats.org/officeDocument/2006/relationships/tags" Target="../tags/tag381.xml"/><Relationship Id="rId2" Type="http://schemas.openxmlformats.org/officeDocument/2006/relationships/tags" Target="../tags/tag380.xml"/><Relationship Id="rId1" Type="http://schemas.openxmlformats.org/officeDocument/2006/relationships/tags" Target="../tags/tag379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391.xml"/><Relationship Id="rId5" Type="http://schemas.openxmlformats.org/officeDocument/2006/relationships/tags" Target="../tags/tag390.xml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image" Target="../media/image25.png"/><Relationship Id="rId7" Type="http://schemas.openxmlformats.org/officeDocument/2006/relationships/tags" Target="../tags/tag398.xml"/><Relationship Id="rId6" Type="http://schemas.openxmlformats.org/officeDocument/2006/relationships/tags" Target="../tags/tag397.xml"/><Relationship Id="rId5" Type="http://schemas.openxmlformats.org/officeDocument/2006/relationships/tags" Target="../tags/tag396.xml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400.xml"/><Relationship Id="rId10" Type="http://schemas.openxmlformats.org/officeDocument/2006/relationships/image" Target="../media/image26.png"/><Relationship Id="rId1" Type="http://schemas.openxmlformats.org/officeDocument/2006/relationships/tags" Target="../tags/tag39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image" Target="../media/image27.png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" Type="http://schemas.openxmlformats.org/officeDocument/2006/relationships/tags" Target="../tags/tag401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416.xml"/><Relationship Id="rId8" Type="http://schemas.openxmlformats.org/officeDocument/2006/relationships/tags" Target="../tags/tag415.xml"/><Relationship Id="rId7" Type="http://schemas.openxmlformats.org/officeDocument/2006/relationships/tags" Target="../tags/tag414.xml"/><Relationship Id="rId6" Type="http://schemas.openxmlformats.org/officeDocument/2006/relationships/tags" Target="../tags/tag413.xml"/><Relationship Id="rId5" Type="http://schemas.openxmlformats.org/officeDocument/2006/relationships/tags" Target="../tags/tag412.xml"/><Relationship Id="rId4" Type="http://schemas.openxmlformats.org/officeDocument/2006/relationships/tags" Target="../tags/tag411.xml"/><Relationship Id="rId3" Type="http://schemas.openxmlformats.org/officeDocument/2006/relationships/tags" Target="../tags/tag410.xml"/><Relationship Id="rId2" Type="http://schemas.openxmlformats.org/officeDocument/2006/relationships/tags" Target="../tags/tag409.xml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tags" Target="../tags/tag40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420.xml"/><Relationship Id="rId1" Type="http://schemas.openxmlformats.org/officeDocument/2006/relationships/tags" Target="../tags/tag41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64.xml"/><Relationship Id="rId7" Type="http://schemas.openxmlformats.org/officeDocument/2006/relationships/image" Target="../media/image4.png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image" Target="../media/image5.png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9359" y="1532392"/>
            <a:ext cx="9144000" cy="1896745"/>
          </a:xfrm>
        </p:spPr>
        <p:txBody>
          <a:bodyPr>
            <a:normAutofit fontScale="90000"/>
          </a:bodyPr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Отчёт по лабораторной работе №6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ван яо</a:t>
            </a:r>
            <a:endParaRPr lang="zh-CN" altLang="en-US" dirty="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d9c6d26-8320-11ef-a5bb-16ebe5f5bb4e.jpg3d9c6d26-8320-11ef-a5bb-16ebe5f5bb4e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3276320" y="1219200"/>
            <a:ext cx="5639359" cy="329600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7200">
                <a:moveTo>
                  <a:pt x="0" y="0"/>
                </a:moveTo>
                <a:lnTo>
                  <a:pt x="19200" y="0"/>
                </a:lnTo>
                <a:lnTo>
                  <a:pt x="1920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523451" y="4776934"/>
            <a:ext cx="9145097" cy="17767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1.Войдите в систему с полученными учётными данными и убедитесь, что SELinux работает в режиме enforcing политики targeted с помощью команд getenforce и sestatus.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1015496" y="4260662"/>
            <a:ext cx="10161008" cy="25402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d9e5ab8-8320-11ef-9e0f-ca6c6dd9721b.jpg3d9e5ab8-8320-11ef-9e0f-ca6c6dd9721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3381036" y="1478868"/>
            <a:ext cx="5429927" cy="227726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412420" y="3961357"/>
            <a:ext cx="9367159" cy="23321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2.Обратитесь с помощью браузера к веб-серверу, запущенному на вашем компьютере, и убедитесь, что последний работает: service httpd status или /etc/rc.d/init.d/httpd status Если не работает, запустите его так же, но с параметром start.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da937dd-8320-11ef-ab53-a2d5eeed23a6.jpg3da937dd-8320-11ef-ab53-a2d5eeed23a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784608" y="2998465"/>
            <a:ext cx="3772063" cy="177547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0" h="2160">
                <a:moveTo>
                  <a:pt x="0" y="0"/>
                </a:moveTo>
                <a:lnTo>
                  <a:pt x="4320" y="0"/>
                </a:lnTo>
                <a:lnTo>
                  <a:pt x="4320" y="2160"/>
                </a:lnTo>
                <a:lnTo>
                  <a:pt x="0" y="216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5824904" y="1479787"/>
            <a:ext cx="4953748" cy="48128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3.Найдите веб-сервер Apache в списке процессов, определите его контекст безопасности и занесите эту информацию в отчёт. Например, можно использовать команду ps auxZ | grep httpd или ps -eZ | grep httpd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3da1b11a-8320-11ef-9e0f-ca6c6dd9721b.jpg3da1b11a-8320-11ef-9e0f-ca6c6dd9721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57185" y="1544550"/>
            <a:ext cx="3707612" cy="468329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40" h="6960">
                <a:moveTo>
                  <a:pt x="0" y="0"/>
                </a:moveTo>
                <a:lnTo>
                  <a:pt x="5040" y="0"/>
                </a:lnTo>
                <a:lnTo>
                  <a:pt x="504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4487786" y="1544550"/>
            <a:ext cx="7247056" cy="468329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4.Посмотрите текущее состояние переключателей SELinux для Apache с помощью команды sestatus -bigrep httpd Обратите внимание, что многие из них находятся в положении «off».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da8a178-8320-11ef-9e0f-ca6c6dd9721b.jpg3da8a178-8320-11ef-9e0f-ca6c6dd9721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4372558" y="1870098"/>
            <a:ext cx="6406100" cy="226974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20" h="7440">
                <a:moveTo>
                  <a:pt x="0" y="0"/>
                </a:moveTo>
                <a:lnTo>
                  <a:pt x="11520" y="0"/>
                </a:lnTo>
                <a:lnTo>
                  <a:pt x="11520" y="7440"/>
                </a:lnTo>
                <a:lnTo>
                  <a:pt x="0" y="744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413342" y="1870000"/>
            <a:ext cx="2569002" cy="4032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5.Посмотрите статистику по политике с помощью команды seinfo, также определите множество пользователей, ролей, типов.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3daeeb4e-8320-11ef-8d63-2e4aefca0837.jpg3daeeb4e-8320-11ef-8d63-2e4aefca083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858072" y="2207193"/>
            <a:ext cx="8475856" cy="81821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861009" y="3652463"/>
            <a:ext cx="8469983" cy="18549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6.Определите тип файлов и поддиректорий, находящихся в директории /var/www, с помощью команды ls -lZ /var/www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da98f83-8320-11ef-88d9-8ec923a8bb4f.jpg3da98f83-8320-11ef-88d9-8ec923a8bb4f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714151" y="2274448"/>
            <a:ext cx="6763698" cy="62705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2714151" y="3106725"/>
            <a:ext cx="6763698" cy="28936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7.Определите тип файлов, находящихся в директории /var/www/html: ls -lZ /var/www/html
8.Определите круг пользователей, которым разрешено создание файлов в директории /var/www/html.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994636" y="2265032"/>
            <a:ext cx="6202727" cy="324233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9.Создайте от имени суперпользователя (так как в дистрибутиве после установки только ему разрешена запись в директорию) html-файл /var/www/html/test.html следующего содержания: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3dc24475-8320-11ef-9ffb-ce6427a6c4d1.jpg3dc24475-8320-11ef-9ffb-ce6427a6c4d1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20975" y="2207487"/>
            <a:ext cx="10150051" cy="81762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20975" y="3652463"/>
            <a:ext cx="10150051" cy="18549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1.Проверьте контекст созданного вами файла. Занесите в отчёт контекст, присваиваемый по умолчанию вновь созданным файлам в директории /var/www/html.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ddc6045-8320-11ef-a5bb-16ebe5f5bb4e.jpg3ddc6045-8320-11ef-a5bb-16ebe5f5bb4e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426913" y="2513679"/>
            <a:ext cx="4129758" cy="2745043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20" h="2160">
                <a:moveTo>
                  <a:pt x="0" y="0"/>
                </a:moveTo>
                <a:lnTo>
                  <a:pt x="4320" y="0"/>
                </a:lnTo>
                <a:lnTo>
                  <a:pt x="4320" y="2160"/>
                </a:lnTo>
                <a:lnTo>
                  <a:pt x="0" y="216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5824904" y="1479787"/>
            <a:ext cx="4953748" cy="48128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2.Обратитесь к файлу через веб-сервер, введя в браузере адрес HYPERLINK "http://127.0.0.1/test.html" \h http://127.0.0.1/test.html . Убедитесь, что файл был успешно отображён.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Цель работы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Развить навыки администрирования ОС Linux. Получить первое практическое знакомство с технологией SELinux1 . Проверить работу SELinx на практике совместно с веб-сервером Apache.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dde7f56-8320-11ef-9e0f-ca6c6dd9721b.jpg3dde7f56-8320-11ef-9e0f-ca6c6dd9721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412420" y="2564907"/>
            <a:ext cx="9367159" cy="6297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412420" y="3399894"/>
            <a:ext cx="9367159" cy="28936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3.Изучите справку man httpd_selinux и выясните, какие контексты файлов определены для httpd. Сопоставьте их с типом файла test.html. Проверить контекст файла можно командой ls -Z. ls -Z /var/www/html/test.html Рассмотрим полученный контекст детально. Обратите внимание,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что так как по умолчанию пользователи CentOS являются свободными от типа (unconfined в переводе с англ. означает свободный), созданному нами файлу test.html был сопоставлен SELinux, пользователь unconfined_u. Это первая часть контекста. Далее политика ролевого разделения доступа RBAC используется процессами, но не файлами,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поэтому роли не имеют никакого значения для файлов. Роль object_r используется по умолчанию для файлов на «постоянных» носителях и на сетевых файловых системах. (В директории /ргос файлы, относящиеся к процессам, могут иметь роль system_r. Если активна политика MLS, то могут использоваться и другие роли, например,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659832" y="1837436"/>
            <a:ext cx="6872335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secadm_r. Данный случай мы рассматривать не будем, как и предназначение :s0). Тип httpd_sys_content_t позволяет процессу httpd получить доступ к файлу. Благодаря наличию последнего типа мы получили доступ к файлу при обращении к нему через браузер.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3ded9291-8320-11ef-ab53-a2d5eeed23a6.jpg3ded9291-8320-11ef-ab53-a2d5eeed23a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20975" y="2186048"/>
            <a:ext cx="10150051" cy="86050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20975" y="3652463"/>
            <a:ext cx="10150051" cy="18549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4.Измените контекст файла /var/www/html/test.html с httpd_sys_content_t на любой другой, к которому процесс httpd не должен иметь доступа, например,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6632596" y="2399867"/>
            <a:ext cx="4146038" cy="297266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на samba_share_t: chcon -t samba_share_t /var/www/html/test.html ls -Z /var/www/html/test.html После этого проверьте, что контекст поменялся.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/data/temp/3de79322-8320-11ef-b9c4-ee84a0bf658a.jpg3de79322-8320-11ef-b9c4-ee84a0bf658a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673582" y="2459482"/>
            <a:ext cx="4308638" cy="285343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5520">
                <a:moveTo>
                  <a:pt x="0" y="0"/>
                </a:moveTo>
                <a:lnTo>
                  <a:pt x="9600" y="0"/>
                </a:lnTo>
                <a:lnTo>
                  <a:pt x="9600" y="5520"/>
                </a:lnTo>
                <a:lnTo>
                  <a:pt x="0" y="55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bj"/>
          <p:cNvSpPr/>
          <p:nvPr>
            <p:custDataLst>
              <p:tags r:id="rId8"/>
            </p:custDataLst>
          </p:nvPr>
        </p:nvSpPr>
        <p:spPr>
          <a:xfrm>
            <a:off x="1412898" y="2130226"/>
            <a:ext cx="4828890" cy="3511920"/>
          </a:xfrm>
          <a:prstGeom prst="rect">
            <a:avLst/>
          </a:prstGeom>
          <a:noFill/>
          <a:ln w="12700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949127" y="1731304"/>
            <a:ext cx="8270147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5.Попробуйте ещё раз получить доступ к файлу через веб-сервер, введя в браузере адрес HYPERLINK "http://127.0.0.1/test.html" \h http://127.0.0.1/test.html . Вы должны получить сообщение об ошибке: Forbidden You don't have permission to access /test.html on this server.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4"/>
          <p:cNvSpPr/>
          <p:nvPr>
            <p:custDataLst>
              <p:tags r:id="rId5"/>
            </p:custDataLst>
          </p:nvPr>
        </p:nvSpPr>
        <p:spPr>
          <a:xfrm>
            <a:off x="598932" y="1703541"/>
            <a:ext cx="10994137" cy="4365319"/>
          </a:xfrm>
          <a:custGeom>
            <a:avLst/>
            <a:gdLst>
              <a:gd name="connsiteX0" fmla="*/ 0 w 9899943"/>
              <a:gd name="connsiteY0" fmla="*/ 0 h 4048220"/>
              <a:gd name="connsiteX1" fmla="*/ 9899943 w 9899943"/>
              <a:gd name="connsiteY1" fmla="*/ 0 h 4048220"/>
              <a:gd name="connsiteX2" fmla="*/ 9899943 w 9899943"/>
              <a:gd name="connsiteY2" fmla="*/ 4048220 h 4048220"/>
              <a:gd name="connsiteX3" fmla="*/ 0 w 9899943"/>
              <a:gd name="connsiteY3" fmla="*/ 4048220 h 4048220"/>
              <a:gd name="connsiteX4" fmla="*/ 0 w 9899943"/>
              <a:gd name="connsiteY4" fmla="*/ 0 h 4048220"/>
              <a:gd name="connsiteX0-1" fmla="*/ 0 w 9899943"/>
              <a:gd name="connsiteY0-2" fmla="*/ 0 h 4048220"/>
              <a:gd name="connsiteX1-3" fmla="*/ 9899943 w 9899943"/>
              <a:gd name="connsiteY1-4" fmla="*/ 0 h 4048220"/>
              <a:gd name="connsiteX2-5" fmla="*/ 9899943 w 9899943"/>
              <a:gd name="connsiteY2-6" fmla="*/ 4048220 h 4048220"/>
              <a:gd name="connsiteX3-7" fmla="*/ 808083 w 9899943"/>
              <a:gd name="connsiteY3-8" fmla="*/ 4043410 h 4048220"/>
              <a:gd name="connsiteX4-9" fmla="*/ 0 w 9899943"/>
              <a:gd name="connsiteY4-10" fmla="*/ 4048220 h 4048220"/>
              <a:gd name="connsiteX5" fmla="*/ 0 w 9899943"/>
              <a:gd name="connsiteY5" fmla="*/ 0 h 4048220"/>
              <a:gd name="connsiteX0-11" fmla="*/ 0 w 9899943"/>
              <a:gd name="connsiteY0-12" fmla="*/ 0 h 4048220"/>
              <a:gd name="connsiteX1-13" fmla="*/ 9899943 w 9899943"/>
              <a:gd name="connsiteY1-14" fmla="*/ 0 h 4048220"/>
              <a:gd name="connsiteX2-15" fmla="*/ 9899943 w 9899943"/>
              <a:gd name="connsiteY2-16" fmla="*/ 4048220 h 4048220"/>
              <a:gd name="connsiteX3-17" fmla="*/ 1730103 w 9899943"/>
              <a:gd name="connsiteY3-18" fmla="*/ 4043410 h 4048220"/>
              <a:gd name="connsiteX4-19" fmla="*/ 808083 w 9899943"/>
              <a:gd name="connsiteY4-20" fmla="*/ 4043410 h 4048220"/>
              <a:gd name="connsiteX5-21" fmla="*/ 0 w 9899943"/>
              <a:gd name="connsiteY5-22" fmla="*/ 4048220 h 4048220"/>
              <a:gd name="connsiteX6" fmla="*/ 0 w 9899943"/>
              <a:gd name="connsiteY6" fmla="*/ 0 h 4048220"/>
              <a:gd name="connsiteX0-23" fmla="*/ 808083 w 9899943"/>
              <a:gd name="connsiteY0-24" fmla="*/ 4043410 h 4134850"/>
              <a:gd name="connsiteX1-25" fmla="*/ 0 w 9899943"/>
              <a:gd name="connsiteY1-26" fmla="*/ 4048220 h 4134850"/>
              <a:gd name="connsiteX2-27" fmla="*/ 0 w 9899943"/>
              <a:gd name="connsiteY2-28" fmla="*/ 0 h 4134850"/>
              <a:gd name="connsiteX3-29" fmla="*/ 9899943 w 9899943"/>
              <a:gd name="connsiteY3-30" fmla="*/ 0 h 4134850"/>
              <a:gd name="connsiteX4-31" fmla="*/ 9899943 w 9899943"/>
              <a:gd name="connsiteY4-32" fmla="*/ 4048220 h 4134850"/>
              <a:gd name="connsiteX5-33" fmla="*/ 1730103 w 9899943"/>
              <a:gd name="connsiteY5-34" fmla="*/ 4043410 h 4134850"/>
              <a:gd name="connsiteX6-35" fmla="*/ 899523 w 9899943"/>
              <a:gd name="connsiteY6-36" fmla="*/ 4134850 h 4134850"/>
              <a:gd name="connsiteX0-37" fmla="*/ 808083 w 9899943"/>
              <a:gd name="connsiteY0-38" fmla="*/ 4043410 h 4048220"/>
              <a:gd name="connsiteX1-39" fmla="*/ 0 w 9899943"/>
              <a:gd name="connsiteY1-40" fmla="*/ 4048220 h 4048220"/>
              <a:gd name="connsiteX2-41" fmla="*/ 0 w 9899943"/>
              <a:gd name="connsiteY2-42" fmla="*/ 0 h 4048220"/>
              <a:gd name="connsiteX3-43" fmla="*/ 9899943 w 9899943"/>
              <a:gd name="connsiteY3-44" fmla="*/ 0 h 4048220"/>
              <a:gd name="connsiteX4-45" fmla="*/ 9899943 w 9899943"/>
              <a:gd name="connsiteY4-46" fmla="*/ 4048220 h 4048220"/>
              <a:gd name="connsiteX5-47" fmla="*/ 1730103 w 9899943"/>
              <a:gd name="connsiteY5-48" fmla="*/ 4043410 h 40482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9899943" h="4048220">
                <a:moveTo>
                  <a:pt x="808083" y="4043410"/>
                </a:moveTo>
                <a:lnTo>
                  <a:pt x="0" y="4048220"/>
                </a:lnTo>
                <a:lnTo>
                  <a:pt x="0" y="0"/>
                </a:lnTo>
                <a:lnTo>
                  <a:pt x="9899943" y="0"/>
                </a:lnTo>
                <a:lnTo>
                  <a:pt x="9899943" y="4048220"/>
                </a:lnTo>
                <a:lnTo>
                  <a:pt x="1730103" y="4043410"/>
                </a:lnTo>
              </a:path>
            </a:pathLst>
          </a:custGeom>
          <a:noFill/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Oval 5"/>
          <p:cNvSpPr/>
          <p:nvPr>
            <p:custDataLst>
              <p:tags r:id="rId6"/>
            </p:custDataLst>
          </p:nvPr>
        </p:nvSpPr>
        <p:spPr>
          <a:xfrm>
            <a:off x="1682213" y="5745488"/>
            <a:ext cx="671634" cy="671634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lt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682213" y="5918617"/>
            <a:ext cx="670960" cy="325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logo</a:t>
            </a:r>
            <a:endParaRPr lang="en-US" altLang="zh-CN" sz="1400" dirty="0"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衬底"/>
          <p:cNvSpPr/>
          <p:nvPr>
            <p:custDataLst>
              <p:tags r:id="rId8"/>
            </p:custDataLst>
          </p:nvPr>
        </p:nvSpPr>
        <p:spPr>
          <a:xfrm>
            <a:off x="5934825" y="1219205"/>
            <a:ext cx="5334674" cy="533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9"/>
            </p:custDataLst>
          </p:nvPr>
        </p:nvSpPr>
        <p:spPr>
          <a:xfrm>
            <a:off x="1245512" y="2350335"/>
            <a:ext cx="4210074" cy="307173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6.Проанализируйте ситуацию. Почему файл не был отображён, если права доступа позволяют читать этот файл любому пользователю?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 descr="/data/temp/3dfb0f8b-8320-11ef-84bf-36224d4d8174.jpg3dfb0f8b-8320-11ef-84bf-36224d4d8174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6257824" y="3158316"/>
            <a:ext cx="4688665" cy="145576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60" h="6960">
                <a:moveTo>
                  <a:pt x="0" y="0"/>
                </a:moveTo>
                <a:lnTo>
                  <a:pt x="6960" y="0"/>
                </a:lnTo>
                <a:lnTo>
                  <a:pt x="6960" y="6960"/>
                </a:lnTo>
                <a:lnTo>
                  <a:pt x="0" y="696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2"/>
    </p:custData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ls -l /var/www/html/test.html Просмотрите log-файлы веб-сервера Apache. Также просмотрите системный лог-файл: tail /var/log/messages Если в системе окажутся запущенными процессы setroubleshootd и audtd, то вы также сможете увидеть ошибки, аналогичные указанным выше, в файле /var/log/audit/audit.log. Проверьте это утверждение самостоятельно.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3e1aec38-8320-11ef-8d63-2e4aefca0837.jpg3e1aec38-8320-11ef-8d63-2e4aefca083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3619333" y="1842257"/>
            <a:ext cx="4953333" cy="154808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20975" y="3652463"/>
            <a:ext cx="10150051" cy="22776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7.Попробуйте запустить веб-сервер Apache на прослушивание ТСР-порта 81 (а не 80, как рекомендует IANA и прописано в /etc/services). Для этого в файле /etc/httpd/httpd.conf найдите строчку Listen 80 и замените её на Listen 81.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530616" y="3652463"/>
            <a:ext cx="7130768" cy="22776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1.При подготовке стенда обратите внимание, что необходимая для работы и указанная выше политика targeted и режим enforcing используются в данном дистрибутиве по умолчанию,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/data/temp/3d6c9d8c-8320-11ef-a5bb-16ebe5f5bb4e.jpg3d6c9d8c-8320-11ef-a5bb-16ebe5f5bb4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714883" y="1842257"/>
            <a:ext cx="3637485" cy="885657"/>
          </a:xfrm>
          <a:prstGeom prst="rect">
            <a:avLst/>
          </a:prstGeom>
        </p:spPr>
      </p:pic>
      <p:pic>
        <p:nvPicPr>
          <p:cNvPr id="4" name="图片 3" descr="/data/temp/3d6c9f64-8320-11ef-a5bb-16ebe5f5bb4e.jpg3d6c9f64-8320-11ef-a5bb-16ebe5f5bb4e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2714883" y="2816020"/>
            <a:ext cx="3637485" cy="574322"/>
          </a:xfrm>
          <a:prstGeom prst="rect">
            <a:avLst/>
          </a:prstGeom>
        </p:spPr>
      </p:pic>
      <p:pic>
        <p:nvPicPr>
          <p:cNvPr id="5" name="图片 4" descr="/data/temp/3d6c9f4e-8320-11ef-a5bb-16ebe5f5bb4e.jpg3d6c9f4e-8320-11ef-a5bb-16ebe5f5bb4e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/>
          <a:stretch>
            <a:fillRect/>
          </a:stretch>
        </p:blipFill>
        <p:spPr>
          <a:xfrm>
            <a:off x="6440474" y="1842257"/>
            <a:ext cx="3023061" cy="1548086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e1aa3d3-8320-11ef-88d9-8ec923a8bb4f.jpg3e1aa3d3-8320-11ef-88d9-8ec923a8bb4f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714151" y="2291791"/>
            <a:ext cx="6763698" cy="60970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2714151" y="3106725"/>
            <a:ext cx="6763698" cy="28936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8.Выполните перезапуск веб-сервера Apache. Произошёл сбой? Поясните почему? Перезапуск Apache (systemctl restart httpd) необходим для того,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766801" y="1218909"/>
            <a:ext cx="10658398" cy="53342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 rot="10800000">
            <a:off x="9867967" y="1830612"/>
            <a:ext cx="822185" cy="705924"/>
          </a:xfrm>
          <a:prstGeom prst="rect">
            <a:avLst/>
          </a:prstGeom>
        </p:spPr>
      </p:pic>
      <p:pic>
        <p:nvPicPr>
          <p:cNvPr id="2" name="图片 1" descr="/data/temp/3e1e8fd8-8320-11ef-84bf-36224d4d8174.jpg3e1e8fd8-8320-11ef-84bf-36224d4d8174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1054866" y="2886975"/>
            <a:ext cx="4753105" cy="19984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920" h="7920">
                <a:moveTo>
                  <a:pt x="0" y="0"/>
                </a:moveTo>
                <a:lnTo>
                  <a:pt x="7920" y="0"/>
                </a:lnTo>
                <a:lnTo>
                  <a:pt x="7920" y="7920"/>
                </a:lnTo>
                <a:lnTo>
                  <a:pt x="0" y="79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6392923" y="2805957"/>
            <a:ext cx="4312114" cy="344485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чтобы новые настройки вступили в силу и были применены корректно. Это гарантирует стабильную работу сервиса и помогает избежать возможных конфликтов и ошибок.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4" name="图片 3" descr="/data/temp/3e2308d7-8320-11ef-ab53-a2d5eeed23a6.jpg3e2308d7-8320-11ef-ab53-a2d5eeed23a6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2714151" y="2499363"/>
            <a:ext cx="6763698" cy="4021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480" h="3120">
                <a:moveTo>
                  <a:pt x="0" y="0"/>
                </a:moveTo>
                <a:lnTo>
                  <a:pt x="12480" y="0"/>
                </a:lnTo>
                <a:lnTo>
                  <a:pt x="1248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2714151" y="3106725"/>
            <a:ext cx="6763698" cy="28936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9.Проанализируйте лог-файлы: tail -nl /var/log/messages Просмотрите файлы /var/log/http/error_log, /var/log/http/access_log и /var/log/audit/audit.log и выясните, в каких файлах появились записи.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731304"/>
            <a:ext cx="8382634" cy="430927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10.Выполните команду semanage port -a -t http_port_t -р tcp 81 После этого проверьте список портов командой semanage port -l | grep http_port_t Убедитесь, что порт 81 появился в списке.
11.Попробуйте запустить веб-сервер Apache ещё раз. Поняли ли вы, почему он сейчас запустился, а в предыдущем случае не смог? Номер порта изменен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4927" y="2335518"/>
            <a:ext cx="5955983" cy="310136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12.Верните контекст httpd_sys_cоntent__t к файлу /var/www/html/ test.html: chcon -t httpd_sys_content_t /var/www/html/test.html После этого попробуйте получить доступ к файлу через веб-сервер,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 descr="/data/temp/3e26866d-8320-11ef-84bf-36224d4d8174.jpg3e26866d-8320-11ef-84bf-36224d4d8174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8104845" y="2335518"/>
            <a:ext cx="2502229" cy="168400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00" h="2880">
                <a:moveTo>
                  <a:pt x="3600" y="0"/>
                </a:moveTo>
                <a:lnTo>
                  <a:pt x="3600" y="2880"/>
                </a:lnTo>
                <a:lnTo>
                  <a:pt x="0" y="2880"/>
                </a:lnTo>
                <a:lnTo>
                  <a:pt x="0" y="0"/>
                </a:lnTo>
                <a:lnTo>
                  <a:pt x="3600" y="0"/>
                </a:lnTo>
                <a:close/>
              </a:path>
            </a:pathLst>
          </a:custGeom>
        </p:spPr>
      </p:pic>
    </p:spTree>
    <p:custDataLst>
      <p:tags r:id="rId8"/>
    </p:custData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436630" y="1960779"/>
            <a:ext cx="7318740" cy="385084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введя в браузере адрес HYPERLINK "http://127.0.0.1:81/test.html" \h http://127.0.0.1:81/test.html . Вы должны увидеть содержимое файла — слово «test».
13.Исправьте обратно конфигурационный файл apache, вернув Listen 80.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020974" y="4201097"/>
            <a:ext cx="10150051" cy="1972041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15.Удалите привязку http_port_t к 81 порту: semanage port -d -t http_port_t -p tcp 81 и проверьте, что порт 81 удалён.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57200" y="3628092"/>
            <a:ext cx="11277600" cy="28194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5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/data/temp/3e2dd3aa-8320-11ef-9e0f-ca6c6dd9721b.jpg3e2dd3aa-8320-11ef-9e0f-ca6c6dd9721b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457158" y="1599813"/>
            <a:ext cx="5060212" cy="960805"/>
          </a:xfrm>
          <a:prstGeom prst="rect">
            <a:avLst/>
          </a:prstGeom>
        </p:spPr>
      </p:pic>
      <p:pic>
        <p:nvPicPr>
          <p:cNvPr id="4" name="图片 3" descr="/data/temp/3e2dd40b-8320-11ef-9e0f-ca6c6dd9721b.jpg3e2dd40b-8320-11ef-9e0f-ca6c6dd9721b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/>
          <a:stretch>
            <a:fillRect/>
          </a:stretch>
        </p:blipFill>
        <p:spPr>
          <a:xfrm>
            <a:off x="5605476" y="1599813"/>
            <a:ext cx="6129365" cy="96080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3e37dd3d-8320-11ef-9e0f-ca6c6dd9721b.jpg3e37dd3d-8320-11ef-9e0f-ca6c6dd9721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858072" y="2563777"/>
            <a:ext cx="8475856" cy="81527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861009" y="4362692"/>
            <a:ext cx="8469983" cy="11447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16.Удалите файл /var/www/html/test.html: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test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1626212" y="1496376"/>
            <a:ext cx="8915978" cy="477913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772264" y="1218995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626210" y="128778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>
            <a:off x="10166179" y="6085167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>
            <a:off x="10020125" y="6153960"/>
            <a:ext cx="398934" cy="39893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6"/>
          <p:cNvSpPr txBox="1"/>
          <p:nvPr>
            <p:custDataLst>
              <p:tags r:id="rId10"/>
            </p:custDataLst>
          </p:nvPr>
        </p:nvSpPr>
        <p:spPr>
          <a:xfrm>
            <a:off x="1892883" y="1977452"/>
            <a:ext cx="8382634" cy="381698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rm /var/www/html/test.html
выводы
Развил навыки администрирования ОС Linux. Получил первое практическое знакомство с технологией SELinux1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ru-RU" sz="9555">
                <a:solidFill>
                  <a:schemeClr val="accent1"/>
                </a:solidFill>
              </a:rPr>
              <a:t>спасибо</a:t>
            </a:r>
            <a:endParaRPr lang="ru-RU" sz="9555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т.е. каких-то специальных настроек не требуется. При этом следует убедиться, что политика и режим включены, особенно когда работа будет проводиться повторно и велика вероятность изменений при предыдущем использовании системы.
2.При необходимости администратор должен разбираться в работе SELinux и уметь как исправить конфигурационный файл /etc/selinux/config, так и проверить используемый режим и политику.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61" y="1530156"/>
            <a:ext cx="11277678" cy="155850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3.Необходимо, чтобы был установлен веб-сервер Apache. При установке системы в конфигурации «рабочая станция» указанный пакет не ставится.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/data/temp/3d68ec9b-8320-11ef-a5bb-16ebe5f5bb4e.jpg3d68ec9b-8320-11ef-a5bb-16ebe5f5bb4e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457161" y="4485000"/>
            <a:ext cx="11277678" cy="17575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280" h="7200">
                <a:moveTo>
                  <a:pt x="0" y="0"/>
                </a:moveTo>
                <a:lnTo>
                  <a:pt x="17280" y="0"/>
                </a:lnTo>
                <a:lnTo>
                  <a:pt x="17280" y="72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8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155" y="1771634"/>
            <a:ext cx="11277678" cy="422912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4.В конфигурационном файле */etc/httpd/httpd.conf *необходимо задать параметр ServerName: ServerName test.ru чтобы при запуске веб-сервера не выдавались лишние сообщения об ошибках, не относящихся к лабораторной работе.
5.Также необходимо проследить, чтобы пакетный фильтр был отключён или в своей рабочей конфигурации позволял подключаться к 80-у и 81-у портам протокола tcp. Отключить фильтр можно командами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pic>
        <p:nvPicPr>
          <p:cNvPr id="2" name="图片 1" descr="/data/temp/3d697bde-8320-11ef-b9c4-ee84a0bf658a.jpg3d697bde-8320-11ef-b9c4-ee84a0bf658a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20975" y="1914675"/>
            <a:ext cx="10150051" cy="170749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80" h="2640">
                <a:moveTo>
                  <a:pt x="9480" y="0"/>
                </a:moveTo>
                <a:lnTo>
                  <a:pt x="9480" y="2640"/>
                </a:lnTo>
                <a:lnTo>
                  <a:pt x="0" y="2640"/>
                </a:lnTo>
                <a:lnTo>
                  <a:pt x="0" y="0"/>
                </a:lnTo>
                <a:lnTo>
                  <a:pt x="9480" y="0"/>
                </a:lnTo>
                <a:close/>
              </a:path>
            </a:pathLst>
          </a:custGeom>
        </p:spPr>
      </p:pic>
      <p:sp>
        <p:nvSpPr>
          <p:cNvPr id="11" name="Title 6"/>
          <p:cNvSpPr txBox="1"/>
          <p:nvPr>
            <p:custDataLst>
              <p:tags r:id="rId7"/>
            </p:custDataLst>
          </p:nvPr>
        </p:nvSpPr>
        <p:spPr>
          <a:xfrm>
            <a:off x="1020975" y="3956711"/>
            <a:ext cx="10150051" cy="197343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iptables -F iptables -P INPUT ACCEPT iptables -P OUTPUT ACCEPT либо добавить разрешающие правила: iptables -I INPUT -p tcp --dport 80 -j ACCEPT iptables -I INPUT -p tcp --dport 81 -j ACCEPT iptables 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1585071" y="1837436"/>
            <a:ext cx="902185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-I OUTPUT -p tcp --sport 80 -j ACCEPT iptables -I OUTPUT -p tcp --sport 81 -j ACCEPT
6.Обратите внимание, что данные правила не являются «точными» и рекомендуемыми на все случаи жизни, они лишь позволяют правильно организовать работу стенда.
7.В работе специально не делается акцент,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457204" y="914407"/>
            <a:ext cx="11277690" cy="127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6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90" cy="609605"/>
          </a:xfrm>
          <a:prstGeom prst="rect">
            <a:avLst/>
          </a:prstGeom>
          <a:noFill/>
          <a:ln w="12700"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 anchor="ctr" anchorCtr="0">
            <a:norm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36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dirty="0" err="1">
                <a:solidFill>
                  <a:schemeClr val="dk1"/>
                </a:solidFill>
                <a:sym typeface="微软雅黑" panose="020B0503020204020204" charset="-122"/>
              </a:rPr>
              <a:t>Подготовка</a:t>
            </a:r>
            <a:endParaRPr lang="zh-CN" dirty="0" err="1">
              <a:solidFill>
                <a:schemeClr val="dk1"/>
              </a:solidFill>
              <a:sym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2548231" y="1837436"/>
            <a:ext cx="7095537" cy="409752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18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каким браузером (или какой консольной программой) будет производиться подключение к вебсерверу. По желанию могут использоваться разные программы, такие как консольные links, lynx, wget и графические konqueror, opera, firefox или др.
процесс выполнения задания</a:t>
            </a:r>
            <a:endParaRPr lang="zh-CN" altLang="en-US" sz="18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  <p:tag name="KSO_WM_UNIT_TEXT_FILL_FORE_SCHEMECOLOR_INDEX_BRIGHTNESS" val="0"/>
  <p:tag name="KSO_WM_UNIT_TEXT_FILL_FORE_SCHEMECOLOR_INDEX" val="5"/>
  <p:tag name="KSO_WM_UNIT_TEXT_FILL_TYPE" val="1"/>
</p:tagLst>
</file>

<file path=ppt/tags/tag131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14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14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4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4"/>
</p:tagLst>
</file>

<file path=ppt/tags/tag148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KSO_WM_UNIT_PLACING_PICTURE_INFO" val="{&quot;code&quot;:&quot;Ba&quot;,&quot;full_picture&quot;:true,&quot;last_full_picture&quot;:&quot;Ba&quot;,&quot;margin&quot;:{&quot;left&quot;:15.185642648175417,&quot;right&quot;:16.34172104034701},&quot;scheme&quot;:&quot;3-0&quot;,&quot;spacing&quot;:5}"/>
  <p:tag name="KSO_WM_UNIT_PLACING_PICTURE_USER_VIEWPORT_SMARTMENU" val="{&quot;height&quot;:1507.8220917345939,&quot;width&quot;:6192.7809226291865}"/>
  <p:tag name="KSO_WM_UNIT_PLACING_PICTURE_USER_RELATIVERECTANGLE_SMARTMENU" val="{&quot;bottom&quot;:0,&quot;left&quot;:0,&quot;right&quot;:0,&quot;top&quot;:0}"/>
  <p:tag name="WM_BEAUTIFY_ZORDER_FLAG_TAG" val="5"/>
</p:tagLst>
</file>

<file path=ppt/tags/tag149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KSO_WM_UNIT_PLACING_PICTURE_INFO" val="{&quot;code&quot;:&quot;Ba&quot;,&quot;full_picture&quot;:true,&quot;last_full_picture&quot;:&quot;Ba&quot;,&quot;margin&quot;:{&quot;left&quot;:15.185642648175417,&quot;right&quot;:16.34172104034701},&quot;scheme&quot;:&quot;3-0&quot;,&quot;spacing&quot;:5}"/>
  <p:tag name="KSO_WM_UNIT_PLACING_PICTURE_USER_VIEWPORT_SMARTMENU" val="{&quot;height&quot;:977.7778838513432,&quot;width&quot;:6192.7809226291865}"/>
  <p:tag name="KSO_WM_UNIT_PLACING_PICTURE_USER_RELATIVERECTANGLE_SMARTMENU" val="{&quot;bottom&quot;:0,&quot;left&quot;:0,&quot;right&quot;:0,&quot;top&quot;:0}"/>
  <p:tag name="WM_BEAUTIFY_ZORDER_FLAG_TAG" val="6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KSO_WM_UNIT_PLACING_PICTURE_INFO" val="{&quot;code&quot;:&quot;Ba&quot;,&quot;full_picture&quot;:true,&quot;last_full_picture&quot;:&quot;Ba&quot;,&quot;margin&quot;:{&quot;left&quot;:15.185642648175417,&quot;right&quot;:16.34172104034701},&quot;scheme&quot;:&quot;3-0&quot;,&quot;spacing&quot;:5}"/>
  <p:tag name="KSO_WM_UNIT_PLACING_PICTURE_USER_VIEWPORT_SMARTMENU" val="{&quot;height&quot;:2635.5999755859375,&quot;width&quot;:5146.731618053491}"/>
  <p:tag name="KSO_WM_UNIT_PLACING_PICTURE_USER_RELATIVERECTANGLE_SMARTMENU" val="{&quot;bottom&quot;:0,&quot;left&quot;:0,&quot;right&quot;:0,&quot;top&quot;:0}"/>
  <p:tag name="WM_BEAUTIFY_ZORDER_FLAG_TAG" val="7"/>
</p:tagLst>
</file>

<file path=ppt/tags/tag15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5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5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394_1*f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6"/>
  <p:tag name="KSO_WM_UNIT_SHOW_EDIT_AREA_INDICATION" val="1"/>
  <p:tag name="KSO_WM_CHIP_GROUPID" val="5e6b05596848fb12bee65ac8"/>
  <p:tag name="KSO_WM_CHIP_XID" val="5e6b05596848fb12bee65aca"/>
  <p:tag name="KSO_WM_UNIT_DEC_AREA_ID" val="213e55c78c7f48d58171e1bca080f0f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tru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98bb6cffadbe44eab0931cdbec099505"/>
  <p:tag name="KSO_WM_UNIT_TEXT_FILL_FORE_SCHEMECOLOR_INDEX_BRIGHTNESS" val="0.25"/>
  <p:tag name="KSO_WM_UNIT_TEXT_FILL_FORE_SCHEMECOLOR_INDEX" val="13"/>
  <p:tag name="KSO_WM_UNIT_TEXT_FILL_TYPE" val="1"/>
  <p:tag name="KSO_WM_TEMPLATE_ASSEMBLE_XID" val="60656efa4054ed1e2fb801a3"/>
  <p:tag name="KSO_WM_TEMPLATE_ASSEMBLE_GROUPID" val="60656efa4054ed1e2fb801a3"/>
  <p:tag name="WM_BEAUTIFY_ZORDER_FLAG_TAG" val="3"/>
</p:tagLst>
</file>

<file path=ppt/tags/tag163.xml><?xml version="1.0" encoding="utf-8"?>
<p:tagLst xmlns:p="http://schemas.openxmlformats.org/presentationml/2006/main">
  <p:tag name="KSO_WM_UNIT_VALUE" val="1269*304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394_1*d*1"/>
  <p:tag name="KSO_WM_TEMPLATE_CATEGORY" val="diagram"/>
  <p:tag name="KSO_WM_TEMPLATE_INDEX" val="2021139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75a2f12343b48a78842bc980fa141d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9a4be90c0df43438be309d1bf750751"/>
  <p:tag name="KSO_WM_UNIT_PLACING_PICTURE" val="d9a4be90c0df43438be309d1bf75075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efa4054ed1e2fb801a3"/>
  <p:tag name="KSO_WM_TEMPLATE_ASSEMBLE_GROUPID" val="60656efa4054ed1e2fb801a3"/>
  <p:tag name="WM_BEAUTIFY_ZORDER_FLAG_TAG" val="4"/>
</p:tagLst>
</file>

<file path=ppt/tags/tag16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6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843_1*f*1"/>
  <p:tag name="KSO_WM_TEMPLATE_CATEGORY" val="diagram"/>
  <p:tag name="KSO_WM_TEMPLATE_INDEX" val="2021284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76"/>
  <p:tag name="KSO_WM_UNIT_SHOW_EDIT_AREA_INDICATION" val="1"/>
  <p:tag name="KSO_WM_CHIP_GROUPID" val="5e6b05596848fb12bee65ac8"/>
  <p:tag name="KSO_WM_CHIP_XID" val="5e6b05596848fb12bee65aca"/>
  <p:tag name="KSO_WM_UNIT_DEC_AREA_ID" val="8cb1ccbfd41a4f08aa021a2337e676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3f115901fe44f3787d5c3752471e8b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2e"/>
  <p:tag name="KSO_WM_TEMPLATE_ASSEMBLE_GROUPID" val="60656f644054ed1e2fb8092e"/>
  <p:tag name="WM_BEAUTIFY_ZORDER_FLAG_TAG" val="3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75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1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17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83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8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18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194.xml><?xml version="1.0" encoding="utf-8"?>
<p:tagLst xmlns:p="http://schemas.openxmlformats.org/presentationml/2006/main">
  <p:tag name="KSO_WM_UNIT_VALUE" val="1269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60_1*d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3da675d28be45e3a78bba7abfbd4aa7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5e095f1e284e3a8d43156e00bfea23"/>
  <p:tag name="KSO_WM_UNIT_PLACING_PICTURE" val="c95e095f1e284e3a8d43156e00bfea23"/>
  <p:tag name="KSO_WM_TEMPLATE_ASSEMBLE_XID" val="639af84f0c9383becde69508"/>
  <p:tag name="KSO_WM_TEMPLATE_ASSEMBLE_GROUPID" val="639af84f0c9383becde69508"/>
  <p:tag name="WM_BEAUTIFY_ZORDER_FLAG_TAG" val="3"/>
</p:tagLst>
</file>

<file path=ppt/tags/tag19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60_1*f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8"/>
  <p:tag name="KSO_WM_UNIT_SHOW_EDIT_AREA_INDICATION" val="1"/>
  <p:tag name="KSO_WM_CHIP_GROUPID" val="5e6b05596848fb12bee65ac8"/>
  <p:tag name="KSO_WM_CHIP_XID" val="5e6b05596848fb12bee65aca"/>
  <p:tag name="KSO_WM_UNIT_DEC_AREA_ID" val="302feb7e0a824c2b8ad76b9b27b4a864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707e5ebbce141ef82d327ffb618e11b"/>
  <p:tag name="KSO_WM_UNIT_TEXT_FILL_FORE_SCHEMECOLOR_INDEX_BRIGHTNESS" val="0.25"/>
  <p:tag name="KSO_WM_UNIT_TEXT_FILL_FORE_SCHEMECOLOR_INDEX" val="13"/>
  <p:tag name="KSO_WM_UNIT_TEXT_FILL_TYPE" val="1"/>
  <p:tag name="KSO_WM_TEMPLATE_ASSEMBLE_XID" val="639af84f0c9383becde69508"/>
  <p:tag name="KSO_WM_TEMPLATE_ASSEMBLE_GROUPID" val="639af84f0c9383becde69508"/>
  <p:tag name="WM_BEAUTIFY_ZORDER_FLAG_TAG" val="4"/>
</p:tagLst>
</file>

<file path=ppt/tags/tag196.xml><?xml version="1.0" encoding="utf-8"?>
<p:tagLst xmlns:p="http://schemas.openxmlformats.org/presentationml/2006/main">
  <p:tag name="KSO_WM_UNIT_BLOCK" val="0"/>
  <p:tag name="KSO_WM_UNIT_HIGHLIGHT" val="0"/>
  <p:tag name="KSO_WM_UNIT_COMPATIBLE" val="1"/>
  <p:tag name="KSO_WM_UNIT_DIAGRAM_ISNUMVISUAL" val="0"/>
  <p:tag name="KSO_WM_UNIT_DIAGRAM_ISREFERUNIT" val="0"/>
  <p:tag name="KSO_WM_UNIT_TYPE" val="i"/>
  <p:tag name="KSO_WM_UNIT_INDEX" val="1"/>
  <p:tag name="KSO_WM_UNIT_ID" val="diagram20210860_1*i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d3da675d28be45e3a78bba7abfbd4aa7&quot;,&quot;X&quot;:{&quot;Pos&quot;:1},&quot;Y&quot;:{&quot;Pos&quot;:2}},&quot;whChangeMode&quot;:0}"/>
  <p:tag name="KSO_WM_UNIT_DEC_AREA_ID" val="ef32e52aea08493eaaf9dd96398c2e97"/>
  <p:tag name="KSO_WM_CHIP_GROUPID" val="5e9d770adc741d3f2d9ea583"/>
  <p:tag name="KSO_WM_CHIP_XID" val="5e997d21dade925159b5262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8"/>
  <p:tag name="KSO_WM_TEMPLATE_ASSEMBLE_XID" val="639af84f0c9383becde69508"/>
  <p:tag name="KSO_WM_TEMPLATE_ASSEMBLE_GROUPID" val="639af84f0c9383becde69508"/>
  <p:tag name="WM_BEAUTIFY_ZORDER_FLAG_TAG" val="5"/>
</p:tagLst>
</file>

<file path=ppt/tags/tag19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2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20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20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09.xml><?xml version="1.0" encoding="utf-8"?>
<p:tagLst xmlns:p="http://schemas.openxmlformats.org/presentationml/2006/main">
  <p:tag name="KSO_WM_UNIT_VALUE" val="381*7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076_1*d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0977ddcfab942c1a8f957812c87e9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35fd9b56673148af8bc0933fa5977402"/>
  <p:tag name="KSO_WM_UNIT_PLACING_PICTURE" val="35fd9b56673148af8bc0933fa5977402"/>
  <p:tag name="KSO_WM_UNIT_SUPPORT_UNIT_TYPE" val="[&quot;d&quot;,&quot;α&quot;,&quot;β&quot;]"/>
  <p:tag name="KSO_WM_TEMPLATE_ASSEMBLE_XID" val="639af9840c9383becde695b2"/>
  <p:tag name="KSO_WM_TEMPLATE_ASSEMBLE_GROUPID" val="639af9840c9383becde695b2"/>
  <p:tag name="WM_BEAUTIFY_ZORDER_FLAG_TAG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76_1*f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0"/>
  <p:tag name="KSO_WM_UNIT_SHOW_EDIT_AREA_INDICATION" val="1"/>
  <p:tag name="KSO_WM_CHIP_GROUPID" val="5e6b05596848fb12bee65ac8"/>
  <p:tag name="KSO_WM_CHIP_XID" val="5e6b05596848fb12bee65aca"/>
  <p:tag name="KSO_WM_UNIT_DEC_AREA_ID" val="a44939a9ecde49c2b7ceab239baddf97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09b27c58b4941cea1b3fa7cc03b0257"/>
  <p:tag name="KSO_WM_UNIT_SUPPORT_UNIT_TYPE" val="[&quot;d&quot;,&quot;l&quot;,&quot;m&quot;,&quot;n&quot;,&quot;o&quot;,&quot;p&quot;,&quot;q&quot;,&quot;r&quot;,&quot;δ&quot;,&quot;ε&quot;,&quot;ζ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af9840c9383becde695b2"/>
  <p:tag name="KSO_WM_TEMPLATE_ASSEMBLE_GROUPID" val="639af9840c9383becde695b2"/>
  <p:tag name="WM_BEAUTIFY_ZORDER_FLAG_TAG" val="5"/>
</p:tagLst>
</file>

<file path=ppt/tags/tag21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16.xml><?xml version="1.0" encoding="utf-8"?>
<p:tagLst xmlns:p="http://schemas.openxmlformats.org/presentationml/2006/main">
  <p:tag name="KSO_WM_UNIT_VALUE" val="1227*88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07_1*d*1"/>
  <p:tag name="KSO_WM_TEMPLATE_CATEGORY" val="diagram"/>
  <p:tag name="KSO_WM_TEMPLATE_INDEX" val="20211907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b273ce17aac49099a6c3a722ecace6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ebc5e857474f4790b1ba63bbd955f616"/>
  <p:tag name="KSO_WM_UNIT_PLACING_PICTURE" val="ebc5e857474f4790b1ba63bbd955f616"/>
  <p:tag name="KSO_WM_TEMPLATE_ASSEMBLE_XID" val="60656f114054ed1e2fb802db"/>
  <p:tag name="KSO_WM_TEMPLATE_ASSEMBLE_GROUPID" val="60656f114054ed1e2fb802db"/>
  <p:tag name="WM_BEAUTIFY_ZORDER_FLAG_TAG" val="3"/>
</p:tagLst>
</file>

<file path=ppt/tags/tag21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07_1*f*1"/>
  <p:tag name="KSO_WM_TEMPLATE_CATEGORY" val="diagram"/>
  <p:tag name="KSO_WM_TEMPLATE_INDEX" val="2021190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16"/>
  <p:tag name="KSO_WM_UNIT_SHOW_EDIT_AREA_INDICATION" val="1"/>
  <p:tag name="KSO_WM_CHIP_GROUPID" val="5e6b05596848fb12bee65ac8"/>
  <p:tag name="KSO_WM_CHIP_XID" val="5e6b05596848fb12bee65aca"/>
  <p:tag name="KSO_WM_UNIT_DEC_AREA_ID" val="72574218903845829fefbcdd848a082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a594517c88f4493a258b9c6261e778f"/>
  <p:tag name="KSO_WM_UNIT_SUPPORT_UNIT_TYPE" val="[&quot;l&quot;,&quot;m&quot;,&quot;n&quot;,&quot;o&quot;,&quot;p&quot;,&quot;q&quot;,&quot;r&quot;,&quot;δ&quot;,&quot;ε&quot;,&quot;ζ&quot;,&quot;η&quot;]"/>
  <p:tag name="KSO_WM_UNIT_TEXT_FILL_FORE_SCHEMECOLOR_INDEX_BRIGHTNESS" val="0.25"/>
  <p:tag name="KSO_WM_UNIT_TEXT_FILL_FORE_SCHEMECOLOR_INDEX" val="13"/>
  <p:tag name="KSO_WM_UNIT_TEXT_FILL_TYPE" val="1"/>
  <p:tag name="KSO_WM_TEMPLATE_ASSEMBLE_XID" val="60656f114054ed1e2fb802db"/>
  <p:tag name="KSO_WM_TEMPLATE_ASSEMBLE_GROUPID" val="60656f114054ed1e2fb802db"/>
  <p:tag name="WM_BEAUTIFY_ZORDER_FLAG_TAG" val="4"/>
</p:tagLst>
</file>

<file path=ppt/tags/tag21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23.xml><?xml version="1.0" encoding="utf-8"?>
<p:tagLst xmlns:p="http://schemas.openxmlformats.org/presentationml/2006/main">
  <p:tag name="KSO_WM_UNIT_VALUE" val="1311*203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216_1*d*1"/>
  <p:tag name="KSO_WM_TEMPLATE_CATEGORY" val="diagram"/>
  <p:tag name="KSO_WM_TEMPLATE_INDEX" val="2021221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3eea203adf34548b8bed58731eff79a"/>
  <p:tag name="KSO_WM_CHIP_FILLAREA_FILL_RULE" val="{&quot;fill_align&quot;:&quot;lt&quot;,&quot;fill_mode&quot;:&quot;full&quot;,&quot;sacle_strategy&quot;:&quot;smart&quot;}"/>
  <p:tag name="KSO_WM_ASSEMBLE_CHIP_INDEX" val="a56102b4d6004d73a10f85d3d5129197"/>
  <p:tag name="KSO_WM_UNIT_PLACING_PICTURE" val="a56102b4d6004d73a10f85d3d5129197"/>
  <p:tag name="KSO_WM_UNIT_SUPPORT_UNIT_TYPE" val="[&quot;d&quot;,&quot;α&quot;,&quot;β&quot;,&quot;θ&quot;]"/>
  <p:tag name="KSO_WM_TEMPLATE_ASSEMBLE_XID" val="60656f2e4054ed1e2fb80507"/>
  <p:tag name="KSO_WM_TEMPLATE_ASSEMBLE_GROUPID" val="60656f2e4054ed1e2fb80507"/>
  <p:tag name="WM_BEAUTIFY_ZORDER_FLAG_TAG" val="4"/>
</p:tagLst>
</file>

<file path=ppt/tags/tag2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216_1*f*1"/>
  <p:tag name="KSO_WM_TEMPLATE_CATEGORY" val="diagram"/>
  <p:tag name="KSO_WM_TEMPLATE_INDEX" val="2021221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376e916b5b3d4fbc9ce9859661497294"/>
  <p:tag name="KSO_WM_CHIP_FILLAREA_FILL_RULE" val="{&quot;fill_align&quot;:&quot;rt&quot;,&quot;fill_mode&quot;:&quot;full&quot;,&quot;sacle_strategy&quot;:&quot;smart&quot;}"/>
  <p:tag name="KSO_WM_ASSEMBLE_CHIP_INDEX" val="47b56d52fc444a088d45ede9823ea8ff"/>
  <p:tag name="KSO_WM_UNIT_SUPPORT_UNIT_TYPE" val="[&quot;d&quot;]"/>
  <p:tag name="KSO_WM_UNIT_TEXT_FILL_FORE_SCHEMECOLOR_INDEX_BRIGHTNESS" val="0.25"/>
  <p:tag name="KSO_WM_UNIT_TEXT_FILL_FORE_SCHEMECOLOR_INDEX" val="13"/>
  <p:tag name="KSO_WM_UNIT_TEXT_FILL_TYPE" val="1"/>
  <p:tag name="KSO_WM_TEMPLATE_ASSEMBLE_XID" val="60656f2e4054ed1e2fb80507"/>
  <p:tag name="KSO_WM_TEMPLATE_ASSEMBLE_GROUPID" val="60656f2e4054ed1e2fb80507"/>
  <p:tag name="WM_BEAUTIFY_ZORDER_FLAG_TAG" val="5"/>
</p:tagLst>
</file>

<file path=ppt/tags/tag22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23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23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37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23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23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6&quot;,&quot;maxSize&quot;:{&quot;size1&quot;:20},&quot;minSize&quot;:{&quot;size1&quot;:11.2},&quot;normalSize&quot;:{&quot;size1&quot;:11.2},&quot;subLayout&quot;:[{&quot;id&quot;:&quot;2024-10-05T21:46:36&quot;,&quot;margin&quot;:{&quot;bottom&quot;:0.025999998673796654,&quot;left&quot;:1.2699999809265137,&quot;right&quot;:1.2699999809265137,&quot;top&quot;:0.4230000376701355},&quot;type&quot;:0},{&quot;id&quot;:&quot;2024-10-05T21:46:36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4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4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4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25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252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56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57.xml><?xml version="1.0" encoding="utf-8"?>
<p:tagLst xmlns:p="http://schemas.openxmlformats.org/presentationml/2006/main">
  <p:tag name="KSO_WM_UNIT_VALUE" val="381*76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076_1*d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0977ddcfab942c1a8f957812c87e95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35fd9b56673148af8bc0933fa5977402"/>
  <p:tag name="KSO_WM_UNIT_PLACING_PICTURE" val="35fd9b56673148af8bc0933fa5977402"/>
  <p:tag name="KSO_WM_UNIT_SUPPORT_UNIT_TYPE" val="[&quot;d&quot;,&quot;α&quot;,&quot;β&quot;]"/>
  <p:tag name="KSO_WM_TEMPLATE_ASSEMBLE_XID" val="639af9840c9383becde695b2"/>
  <p:tag name="KSO_WM_TEMPLATE_ASSEMBLE_GROUPID" val="639af9840c9383becde695b2"/>
  <p:tag name="WM_BEAUTIFY_ZORDER_FLAG_TAG" val="4"/>
</p:tagLst>
</file>

<file path=ppt/tags/tag25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076_1*f*1"/>
  <p:tag name="KSO_WM_TEMPLATE_CATEGORY" val="diagram"/>
  <p:tag name="KSO_WM_TEMPLATE_INDEX" val="2021207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0"/>
  <p:tag name="KSO_WM_UNIT_SHOW_EDIT_AREA_INDICATION" val="1"/>
  <p:tag name="KSO_WM_CHIP_GROUPID" val="5e6b05596848fb12bee65ac8"/>
  <p:tag name="KSO_WM_CHIP_XID" val="5e6b05596848fb12bee65aca"/>
  <p:tag name="KSO_WM_UNIT_DEC_AREA_ID" val="a44939a9ecde49c2b7ceab239baddf97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09b27c58b4941cea1b3fa7cc03b0257"/>
  <p:tag name="KSO_WM_UNIT_SUPPORT_UNIT_TYPE" val="[&quot;d&quot;,&quot;l&quot;,&quot;m&quot;,&quot;n&quot;,&quot;o&quot;,&quot;p&quot;,&quot;q&quot;,&quot;r&quot;,&quot;δ&quot;,&quot;ε&quot;,&quot;ζ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af9840c9383becde695b2"/>
  <p:tag name="KSO_WM_TEMPLATE_ASSEMBLE_GROUPID" val="639af9840c9383becde695b2"/>
  <p:tag name="WM_BEAUTIFY_ZORDER_FLAG_TAG" val="5"/>
</p:tagLst>
</file>

<file path=ppt/tags/tag25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64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26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266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7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7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28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28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9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9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29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299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30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0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645_1*f*1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64"/>
  <p:tag name="KSO_WM_UNIT_SHOW_EDIT_AREA_INDICATION" val="1"/>
  <p:tag name="KSO_WM_CHIP_GROUPID" val="5e6b05596848fb12bee65ac8"/>
  <p:tag name="KSO_WM_CHIP_XID" val="5e6b05596848fb12bee65aca"/>
  <p:tag name="KSO_WM_UNIT_DEC_AREA_ID" val="b6b39df81e38446da897721cdd2a32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a1b8d362b8974d5aa0e99571d01defee"/>
  <p:tag name="KSO_WM_UNIT_TEXT_FILL_FORE_SCHEMECOLOR_INDEX_BRIGHTNESS" val="0.25"/>
  <p:tag name="KSO_WM_UNIT_TEXT_FILL_FORE_SCHEMECOLOR_INDEX" val="13"/>
  <p:tag name="KSO_WM_UNIT_TEXT_FILL_TYPE" val="1"/>
  <p:tag name="KSO_WM_TEMPLATE_ASSEMBLE_XID" val="60656f514054ed1e2fb807b2"/>
  <p:tag name="KSO_WM_TEMPLATE_ASSEMBLE_GROUPID" val="60656f514054ed1e2fb807b2"/>
  <p:tag name="WM_BEAUTIFY_ZORDER_FLAG_TAG" val="4"/>
</p:tagLst>
</file>

<file path=ppt/tags/tag307.xml><?xml version="1.0" encoding="utf-8"?>
<p:tagLst xmlns:p="http://schemas.openxmlformats.org/presentationml/2006/main">
  <p:tag name="KSO_WM_UNIT_VALUE" val="973*1692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645_1*d*1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82295de0c9904d8397a6e503f12afa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c3c814740a44818146a34ca93d4fff"/>
  <p:tag name="KSO_WM_UNIT_PLACING_PICTURE" val="c9c3c814740a44818146a34ca93d4fff"/>
  <p:tag name="KSO_WM_UNIT_SUPPORT_UNIT_TYPE" val="[&quot;d&quot;,&quot;θ&quot;]"/>
  <p:tag name="KSO_WM_TEMPLATE_ASSEMBLE_XID" val="60656f514054ed1e2fb807b2"/>
  <p:tag name="KSO_WM_TEMPLATE_ASSEMBLE_GROUPID" val="60656f514054ed1e2fb807b2"/>
  <p:tag name="WM_BEAUTIFY_ZORDER_FLAG_TAG" val="5"/>
</p:tagLst>
</file>

<file path=ppt/tags/tag308.xml><?xml version="1.0" encoding="utf-8"?>
<p:tagLst xmlns:p="http://schemas.openxmlformats.org/presentationml/2006/main">
  <p:tag name="KSO_WM_UNIT_BLOCK" val="0"/>
  <p:tag name="KSO_WM_UNIT_SM_LIMIT_TYPE" val="2"/>
  <p:tag name="KSO_WM_UNIT_DEC_AREA_ID" val="048b1570465242f39166aec647b487b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645_1*i*2"/>
  <p:tag name="KSO_WM_TEMPLATE_CATEGORY" val="diagram"/>
  <p:tag name="KSO_WM_TEMPLATE_INDEX" val="2021264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82295de0c9904d8397a6e503f12afad1&quot;,&quot;X&quot;:{&quot;Pos&quot;:1},&quot;Y&quot;:{&quot;Pos&quot;:1}},&quot;whChangeMode&quot;:0}"/>
  <p:tag name="KSO_WM_CHIP_GROUPID" val="5e6effd1605d5daf04fe5f9d"/>
  <p:tag name="KSO_WM_CHIP_XID" val="5e6effd1605d5daf04fe5f9e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60656f514054ed1e2fb807b2"/>
  <p:tag name="KSO_WM_TEMPLATE_ASSEMBLE_GROUPID" val="60656f514054ed1e2fb807b2"/>
  <p:tag name="WM_BEAUTIFY_ZORDER_FLAG_TAG" val="6"/>
</p:tagLst>
</file>

<file path=ppt/tags/tag309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13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31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2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4_1*i*1"/>
  <p:tag name="KSO_WM_TEMPLATE_CATEGORY" val="diagram"/>
  <p:tag name="KSO_WM_TEMPLATE_INDEX" val="20212164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13"/>
  <p:tag name="KSO_WM_TEMPLATE_ASSEMBLE_GROUPID" val="60656f2f4054ed1e2fb80513"/>
  <p:tag name="WM_BEAUTIFY_ZORDER_FLAG_TAG" val="3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4_1*i*2"/>
  <p:tag name="KSO_WM_TEMPLATE_CATEGORY" val="diagram"/>
  <p:tag name="KSO_WM_TEMPLATE_INDEX" val="20212164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13"/>
  <p:tag name="KSO_WM_TEMPLATE_ASSEMBLE_GROUPID" val="60656f2f4054ed1e2fb80513"/>
  <p:tag name="WM_BEAUTIFY_ZORDER_FLAG_TAG" val="4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164_1*i*3"/>
  <p:tag name="KSO_WM_TEMPLATE_CATEGORY" val="diagram"/>
  <p:tag name="KSO_WM_TEMPLATE_INDEX" val="20212164"/>
  <p:tag name="KSO_WM_UNIT_LAYERLEVEL" val="1"/>
  <p:tag name="KSO_WM_TAG_VERSION" val="1.0"/>
  <p:tag name="KSO_WM_BEAUTIFY_FLAG" val="#wm#"/>
  <p:tag name="KSO_WM_UNIT_SM_LIMIT_TYPE" val="2"/>
  <p:tag name="KSO_WM_UNIT_BLOCK" val="0"/>
  <p:tag name="KSO_WM_UNIT_DEC_AREA_ID" val="30c65084b8f1453cb909e9c6048ae1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14"/>
  <p:tag name="KSO_WM_UNIT_TEXT_FILL_TYPE" val="1"/>
  <p:tag name="KSO_WM_UNIT_VALUE" val="3"/>
  <p:tag name="KSO_WM_TEMPLATE_ASSEMBLE_XID" val="60656f2f4054ed1e2fb80513"/>
  <p:tag name="KSO_WM_TEMPLATE_ASSEMBLE_GROUPID" val="60656f2f4054ed1e2fb80513"/>
  <p:tag name="WM_BEAUTIFY_ZORDER_FLAG_TAG" val="5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164_1*i*4"/>
  <p:tag name="KSO_WM_TEMPLATE_CATEGORY" val="diagram"/>
  <p:tag name="KSO_WM_TEMPLATE_INDEX" val="20212164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6b3243ce5bf44e82ae087d7aca909ef4&quot;,&quot;X&quot;:{&quot;Pos&quot;:1},&quot;Y&quot;:{&quot;Pos&quot;:1}},&quot;whChangeMode&quot;:0}"/>
  <p:tag name="KSO_WM_UNIT_DEC_AREA_ID" val="a824fc437a8e43838f008304c1a77458"/>
  <p:tag name="KSO_WM_CHIP_GROUPID" val="5eedbca6fa6683b8872baa7d"/>
  <p:tag name="KSO_WM_CHIP_XID" val="5eedbca6fa6683b8872baa7e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480"/>
  <p:tag name="KSO_WM_TEMPLATE_ASSEMBLE_XID" val="60656f2f4054ed1e2fb80513"/>
  <p:tag name="KSO_WM_TEMPLATE_ASSEMBLE_GROUPID" val="60656f2f4054ed1e2fb80513"/>
  <p:tag name="WM_BEAUTIFY_ZORDER_FLAG_TAG" val="6"/>
</p:tagLst>
</file>

<file path=ppt/tags/tag32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164_1*f*1"/>
  <p:tag name="KSO_WM_TEMPLATE_CATEGORY" val="diagram"/>
  <p:tag name="KSO_WM_TEMPLATE_INDEX" val="2021216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"/>
  <p:tag name="KSO_WM_UNIT_SHOW_EDIT_AREA_INDICATION" val="1"/>
  <p:tag name="KSO_WM_CHIP_GROUPID" val="5e6b05596848fb12bee65ac8"/>
  <p:tag name="KSO_WM_CHIP_XID" val="5e6b05596848fb12bee65aca"/>
  <p:tag name="KSO_WM_UNIT_DEC_AREA_ID" val="7131ab849c6747aaa59acee7b37d416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d3f9e3f5eb9464a92685545fce7870d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6f2f4054ed1e2fb80513"/>
  <p:tag name="KSO_WM_TEMPLATE_ASSEMBLE_GROUPID" val="60656f2f4054ed1e2fb80513"/>
  <p:tag name="WM_BEAUTIFY_ZORDER_FLAG_TAG" val="7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VALUE" val="1227*1227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164_1*d*1"/>
  <p:tag name="KSO_WM_TEMPLATE_CATEGORY" val="diagram"/>
  <p:tag name="KSO_WM_TEMPLATE_INDEX" val="20212164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6b3243ce5bf44e82ae087d7aca909ef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5f018424ed5b4f90a1ea072c6397a6a1"/>
  <p:tag name="KSO_WM_UNIT_PLACING_PICTURE" val="5f018424ed5b4f90a1ea072c6397a6a1"/>
  <p:tag name="KSO_WM_UNIT_SUPPORT_BIG_FONT" val="1"/>
  <p:tag name="KSO_WM_UNIT_SUPPORT_UNIT_TYPE" val="[&quot;d&quot;,&quot;α&quot;,&quot;β&quot;,&quot;θ&quot;]"/>
  <p:tag name="KSO_WM_TEMPLATE_ASSEMBLE_XID" val="60656f2f4054ed1e2fb80513"/>
  <p:tag name="KSO_WM_TEMPLATE_ASSEMBLE_GROUPID" val="60656f2f4054ed1e2fb80513"/>
  <p:tag name="WM_BEAUTIFY_ZORDER_FLAG_TAG" val="8"/>
</p:tagLst>
</file>

<file path=ppt/tags/tag33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3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4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42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34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344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49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35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5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890_1*i*1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UNIT_DEC_AREA_ID" val="6fd5bc5f48ee4de29c3c6c2407a84390"/>
  <p:tag name="KSO_WM_CHIP_GROUPID" val="5ef16ca95bb2a422ac9a2b25"/>
  <p:tag name="KSO_WM_CHIP_XID" val="5ef16ca95bb2a422ac9a2b26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1265"/>
  <p:tag name="KSO_WM_TEMPLATE_ASSEMBLE_XID" val="60656f0f4054ed1e2fb802b8"/>
  <p:tag name="KSO_WM_TEMPLATE_ASSEMBLE_GROUPID" val="60656f0f4054ed1e2fb802b8"/>
  <p:tag name="WM_BEAUTIFY_ZORDER_FLAG_TAG" val="3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890_1*i*2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PLACING_PICTURE_MD4" val="7A5771E8F0C5F33BEFFFA9F7C1FFE1CB"/>
  <p:tag name="KSO_WM_UNIT_BLOCK" val="0"/>
  <p:tag name="KSO_WM_UNIT_SM_LIMIT_TYPE" val="2"/>
  <p:tag name="KSO_WM_UNIT_DEC_AREA_ID" val="2b0f70a30e6647e185dbffae2058be74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ef16ca95bb2a422ac9a2b25"/>
  <p:tag name="KSO_WM_CHIP_XID" val="5ef16ca95bb2a422ac9a2b26"/>
  <p:tag name="KSO_WM_TEMPLATE_ASSEMBLE_XID" val="60656f0f4054ed1e2fb802b8"/>
  <p:tag name="KSO_WM_TEMPLATE_ASSEMBLE_GROUPID" val="60656f0f4054ed1e2fb802b8"/>
  <p:tag name="WM_BEAUTIFY_ZORDER_FLAG_TAG" val="4"/>
</p:tagLst>
</file>

<file path=ppt/tags/tag358.xml><?xml version="1.0" encoding="utf-8"?>
<p:tagLst xmlns:p="http://schemas.openxmlformats.org/presentationml/2006/main">
  <p:tag name="KSO_WM_UNIT_VALUE" val="1396*1396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890_1*d*1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c44da094984f447bb9a61a98f0165c8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5f9b0faa384473bb733bca154027e38"/>
  <p:tag name="KSO_WM_UNIT_PLACING_PICTURE" val="75f9b0faa384473bb733bca154027e38"/>
  <p:tag name="KSO_WM_TEMPLATE_ASSEMBLE_XID" val="60656f0f4054ed1e2fb802b8"/>
  <p:tag name="KSO_WM_TEMPLATE_ASSEMBLE_GROUPID" val="60656f0f4054ed1e2fb802b8"/>
  <p:tag name="WM_BEAUTIFY_ZORDER_FLAG_TAG" val="5"/>
</p:tagLst>
</file>

<file path=ppt/tags/tag35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890_1*f*1"/>
  <p:tag name="KSO_WM_TEMPLATE_CATEGORY" val="diagram"/>
  <p:tag name="KSO_WM_TEMPLATE_INDEX" val="2021189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0"/>
  <p:tag name="KSO_WM_UNIT_SHOW_EDIT_AREA_INDICATION" val="1"/>
  <p:tag name="KSO_WM_CHIP_GROUPID" val="5e6b05596848fb12bee65ac8"/>
  <p:tag name="KSO_WM_CHIP_XID" val="5e6b05596848fb12bee65aca"/>
  <p:tag name="KSO_WM_UNIT_DEC_AREA_ID" val="c8a71681b09f466b86a846f1dd44772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f6756d09b80488ba66550c07358432c"/>
  <p:tag name="KSO_WM_UNIT_TEXT_FILL_FORE_SCHEMECOLOR_INDEX_BRIGHTNESS" val="0.25"/>
  <p:tag name="KSO_WM_UNIT_TEXT_FILL_FORE_SCHEMECOLOR_INDEX" val="13"/>
  <p:tag name="KSO_WM_UNIT_TEXT_FILL_TYPE" val="1"/>
  <p:tag name="KSO_WM_TEMPLATE_ASSEMBLE_XID" val="60656f0f4054ed1e2fb802b8"/>
  <p:tag name="KSO_WM_TEMPLATE_ASSEMBLE_GROUPID" val="60656f0f4054ed1e2fb802b8"/>
  <p:tag name="WM_BEAUTIFY_ZORDER_FLAG_TAG" val="6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6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65.xml><?xml version="1.0" encoding="utf-8"?>
<p:tagLst xmlns:p="http://schemas.openxmlformats.org/presentationml/2006/main">
  <p:tag name="KSO_WM_UNIT_VALUE" val="550*2200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62_1*d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44fc6e434e764fcbbdfe7f74cfd6dc5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7b9c2d1c8d7d4e5793175106b3e48ec4"/>
  <p:tag name="KSO_WM_UNIT_PLACING_PICTURE" val="7b9c2d1c8d7d4e5793175106b3e48ec4"/>
  <p:tag name="KSO_WM_UNIT_SUPPORT_UNIT_TYPE" val="[&quot;d&quot;,&quot;α&quot;,&quot;β&quot;,&quot;θ&quot;]"/>
  <p:tag name="KSO_WM_TEMPLATE_ASSEMBLE_XID" val="60656f154054ed1e2fb8032d"/>
  <p:tag name="KSO_WM_TEMPLATE_ASSEMBLE_GROUPID" val="60656f154054ed1e2fb8032d"/>
  <p:tag name="WM_BEAUTIFY_ZORDER_FLAG_TAG" val="4"/>
</p:tagLst>
</file>

<file path=ppt/tags/tag36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62_1*f*1"/>
  <p:tag name="KSO_WM_TEMPLATE_CATEGORY" val="diagram"/>
  <p:tag name="KSO_WM_TEMPLATE_INDEX" val="20211962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04"/>
  <p:tag name="KSO_WM_UNIT_SHOW_EDIT_AREA_INDICATION" val="1"/>
  <p:tag name="KSO_WM_CHIP_GROUPID" val="5e6b05596848fb12bee65ac8"/>
  <p:tag name="KSO_WM_CHIP_XID" val="5e6b05596848fb12bee65aca"/>
  <p:tag name="KSO_WM_UNIT_DEC_AREA_ID" val="bddaa79ff66248e1affdcdab873b1595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e539facaed7a4d6789e0a8188a94695b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154054ed1e2fb8032d"/>
  <p:tag name="KSO_WM_TEMPLATE_ASSEMBLE_GROUPID" val="60656f154054ed1e2fb8032d"/>
  <p:tag name="WM_BEAUTIFY_ZORDER_FLAG_TAG" val="5"/>
</p:tagLst>
</file>

<file path=ppt/tags/tag36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7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3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3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3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3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37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37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8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083_1*f*1"/>
  <p:tag name="KSO_WM_TEMPLATE_CATEGORY" val="diagram"/>
  <p:tag name="KSO_WM_TEMPLATE_INDEX" val="2021108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00"/>
  <p:tag name="KSO_WM_UNIT_SHOW_EDIT_AREA_INDICATION" val="1"/>
  <p:tag name="KSO_WM_CHIP_GROUPID" val="5e6b05596848fb12bee65ac8"/>
  <p:tag name="KSO_WM_CHIP_XID" val="5e6b05596848fb12bee65aca"/>
  <p:tag name="KSO_WM_UNIT_DEC_AREA_ID" val="70c8755b6f37472d840b2f40d7c25c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t&quot;,&quot;fill_mode&quot;:&quot;full&quot;,&quot;sacle_strategy&quot;:&quot;smart&quot;}"/>
  <p:tag name="KSO_WM_ASSEMBLE_CHIP_INDEX" val="078f4d704024496f9c40d775791a1fb9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b"/>
  <p:tag name="KSO_WM_TEMPLATE_ASSEMBLE_GROUPID" val="6130c4e08b5cc6c91112a57b"/>
  <p:tag name="WM_BEAUTIFY_ZORDER_FLAG_TAG" val="4"/>
</p:tagLst>
</file>

<file path=ppt/tags/tag384.xml><?xml version="1.0" encoding="utf-8"?>
<p:tagLst xmlns:p="http://schemas.openxmlformats.org/presentationml/2006/main">
  <p:tag name="KSO_WM_UNIT_VALUE" val="508*635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1083_1*d*1"/>
  <p:tag name="KSO_WM_TEMPLATE_CATEGORY" val="diagram"/>
  <p:tag name="KSO_WM_TEMPLATE_INDEX" val="2021108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7f42cde7938431285b9c7a82f7bb6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cba67177d7944619af1f1e77c11ebbe"/>
  <p:tag name="KSO_WM_UNIT_PLACING_PICTURE" val="ecba67177d7944619af1f1e77c11ebbe"/>
  <p:tag name="KSO_WM_TEMPLATE_ASSEMBLE_XID" val="6130c4e08b5cc6c91112a57b"/>
  <p:tag name="KSO_WM_TEMPLATE_ASSEMBLE_GROUPID" val="6130c4e08b5cc6c91112a57b"/>
  <p:tag name="WM_BEAUTIFY_ZORDER_FLAG_TAG" val="5"/>
</p:tagLst>
</file>

<file path=ppt/tags/tag385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89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315_1*f*1"/>
  <p:tag name="KSO_WM_TEMPLATE_CATEGORY" val="diagram"/>
  <p:tag name="KSO_WM_TEMPLATE_INDEX" val="202073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90"/>
  <p:tag name="KSO_WM_UNIT_SHOW_EDIT_AREA_INDICATION" val="1"/>
  <p:tag name="KSO_WM_CHIP_GROUPID" val="5e6b05596848fb12bee65ac8"/>
  <p:tag name="KSO_WM_CHIP_XID" val="5e6b05596848fb12bee65aca"/>
  <p:tag name="KSO_WM_UNIT_DEC_AREA_ID" val="3462bde237c543c58b90892aede91e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8ab5172452436899286f2808371cac"/>
  <p:tag name="KSO_WM_UNIT_TEXT_FILL_FORE_SCHEMECOLOR_INDEX_BRIGHTNESS" val="0.25"/>
  <p:tag name="KSO_WM_UNIT_TEXT_FILL_FORE_SCHEMECOLOR_INDEX" val="13"/>
  <p:tag name="KSO_WM_UNIT_TEXT_FILL_TYPE" val="1"/>
  <p:tag name="KSO_WM_TEMPLATE_ASSEMBLE_XID" val="6130c4e08b5cc6c91112a571"/>
  <p:tag name="KSO_WM_TEMPLATE_ASSEMBLE_GROUPID" val="6130c4e08b5cc6c91112a571"/>
  <p:tag name="WM_BEAUTIFY_ZORDER_FLAG_TAG" val="4"/>
</p:tagLst>
</file>

<file path=ppt/tags/tag391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395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39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0860_1*f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8"/>
  <p:tag name="KSO_WM_UNIT_SHOW_EDIT_AREA_INDICATION" val="1"/>
  <p:tag name="KSO_WM_CHIP_GROUPID" val="5e6b05596848fb12bee65ac8"/>
  <p:tag name="KSO_WM_CHIP_XID" val="5e6b05596848fb12bee65aca"/>
  <p:tag name="KSO_WM_UNIT_DEC_AREA_ID" val="302feb7e0a824c2b8ad76b9b27b4a864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8707e5ebbce141ef82d327ffb618e11b"/>
  <p:tag name="KSO_WM_UNIT_TEXT_FILL_FORE_SCHEMECOLOR_INDEX_BRIGHTNESS" val="0.25"/>
  <p:tag name="KSO_WM_UNIT_TEXT_FILL_FORE_SCHEMECOLOR_INDEX" val="13"/>
  <p:tag name="KSO_WM_UNIT_TEXT_FILL_TYPE" val="1"/>
  <p:tag name="KSO_WM_TEMPLATE_ASSEMBLE_XID" val="639af84f0c9383becde69508"/>
  <p:tag name="KSO_WM_TEMPLATE_ASSEMBLE_GROUPID" val="639af84f0c9383becde69508"/>
  <p:tag name="WM_BEAUTIFY_ZORDER_FLAG_TAG" val="3"/>
</p:tagLst>
</file>

<file path=ppt/tags/tag397.xml><?xml version="1.0" encoding="utf-8"?>
<p:tagLst xmlns:p="http://schemas.openxmlformats.org/presentationml/2006/main">
  <p:tag name="KSO_WM_UNIT_BLOCK" val="0"/>
  <p:tag name="KSO_WM_UNIT_HIGHLIGHT" val="0"/>
  <p:tag name="KSO_WM_UNIT_COMPATIBLE" val="1"/>
  <p:tag name="KSO_WM_UNIT_DIAGRAM_ISNUMVISUAL" val="0"/>
  <p:tag name="KSO_WM_UNIT_DIAGRAM_ISREFERUNIT" val="0"/>
  <p:tag name="KSO_WM_UNIT_TYPE" val="i"/>
  <p:tag name="KSO_WM_UNIT_INDEX" val="1"/>
  <p:tag name="KSO_WM_UNIT_ID" val="diagram20210860_1*i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d3da675d28be45e3a78bba7abfbd4aa7&quot;,&quot;X&quot;:{&quot;Pos&quot;:1},&quot;Y&quot;:{&quot;Pos&quot;:2}},&quot;whChangeMode&quot;:0}"/>
  <p:tag name="KSO_WM_UNIT_DEC_AREA_ID" val="ef32e52aea08493eaaf9dd96398c2e97"/>
  <p:tag name="KSO_WM_CHIP_GROUPID" val="5e9d770adc741d3f2d9ea583"/>
  <p:tag name="KSO_WM_CHIP_XID" val="5e997d21dade925159b52625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88"/>
  <p:tag name="KSO_WM_TEMPLATE_ASSEMBLE_XID" val="639af84f0c9383becde69508"/>
  <p:tag name="KSO_WM_TEMPLATE_ASSEMBLE_GROUPID" val="639af84f0c9383becde69508"/>
  <p:tag name="WM_BEAUTIFY_ZORDER_FLAG_TAG" val="4"/>
</p:tagLst>
</file>

<file path=ppt/tags/tag398.xml><?xml version="1.0" encoding="utf-8"?>
<p:tagLst xmlns:p="http://schemas.openxmlformats.org/presentationml/2006/main">
  <p:tag name="KSO_WM_UNIT_VALUE" val="1269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60_1*d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3da675d28be45e3a78bba7abfbd4aa7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5e095f1e284e3a8d43156e00bfea23"/>
  <p:tag name="KSO_WM_UNIT_PLACING_PICTURE" val="c95e095f1e284e3a8d43156e00bfea23"/>
  <p:tag name="KSO_WM_TEMPLATE_ASSEMBLE_XID" val="639af84f0c9383becde69508"/>
  <p:tag name="KSO_WM_TEMPLATE_ASSEMBLE_GROUPID" val="639af84f0c9383becde69508"/>
  <p:tag name="KSO_WM_UNIT_PLACING_PICTURE_INFO" val="{&quot;code&quot;:&quot;a&quot;,&quot;full_picture&quot;:true,&quot;last_full_picture&quot;:&quot;a&quot;,&quot;margin&quot;:{&quot;bottom&quot;:114.91751632038375,&quot;top&quot;:114.69746932909894},&quot;scheme&quot;:&quot;2-0&quot;,&quot;spacing&quot;:5}"/>
  <p:tag name="KSO_WM_UNIT_PLACING_PICTURE_USER_VIEWPORT_SMARTMENU" val="{&quot;height&quot;:1635.7599793931583,&quot;width&quot;:8614.959170853139}"/>
  <p:tag name="KSO_WM_UNIT_PLACING_PICTURE_USER_RELATIVERECTANGLE_SMARTMENU" val="{&quot;bottom&quot;:0,&quot;left&quot;:0,&quot;right&quot;:0,&quot;top&quot;:0}"/>
  <p:tag name="WM_BEAUTIFY_ZORDER_FLAG_TAG" val="5"/>
</p:tagLst>
</file>

<file path=ppt/tags/tag399.xml><?xml version="1.0" encoding="utf-8"?>
<p:tagLst xmlns:p="http://schemas.openxmlformats.org/presentationml/2006/main">
  <p:tag name="KSO_WM_UNIT_VALUE" val="1269*3384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0860_1*d*1"/>
  <p:tag name="KSO_WM_TEMPLATE_CATEGORY" val="diagram"/>
  <p:tag name="KSO_WM_TEMPLATE_INDEX" val="2021086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3da675d28be45e3a78bba7abfbd4aa7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5e095f1e284e3a8d43156e00bfea23"/>
  <p:tag name="KSO_WM_UNIT_PLACING_PICTURE" val="c95e095f1e284e3a8d43156e00bfea23"/>
  <p:tag name="KSO_WM_TEMPLATE_ASSEMBLE_XID" val="639af84f0c9383becde69508"/>
  <p:tag name="KSO_WM_TEMPLATE_ASSEMBLE_GROUPID" val="639af84f0c9383becde69508"/>
  <p:tag name="KSO_WM_UNIT_PLACING_PICTURE_INFO" val="{&quot;code&quot;:&quot;a&quot;,&quot;full_picture&quot;:true,&quot;last_full_picture&quot;:&quot;a&quot;,&quot;margin&quot;:{&quot;bottom&quot;:114.91751632038375,&quot;top&quot;:114.69746932909894},&quot;scheme&quot;:&quot;2-0&quot;,&quot;spacing&quot;:5}"/>
  <p:tag name="KSO_WM_UNIT_PLACING_PICTURE_USER_VIEWPORT_SMARTMENU" val="{&quot;height&quot;:1635.7599793931583,&quot;width&quot;:10435.181210006238}"/>
  <p:tag name="KSO_WM_UNIT_PLACING_PICTURE_USER_RELATIVERECTANGLE_SMARTMENU" val="{&quot;bottom&quot;:0,&quot;left&quot;:0,&quot;right&quot;:0,&quot;top&quot;:0}"/>
  <p:tag name="WM_BEAUTIFY_ZORDER_FLAG_TAG" val="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8&quot;,&quot;maxSize&quot;:{&quot;size1&quot;:20},&quot;minSize&quot;:{&quot;size1&quot;:11.2},&quot;normalSize&quot;:{&quot;size1&quot;:11.2},&quot;subLayout&quot;:[{&quot;id&quot;:&quot;2024-10-05T21:46:38&quot;,&quot;margin&quot;:{&quot;bottom&quot;:0.025999998673796654,&quot;left&quot;:1.2699999809265137,&quot;right&quot;:1.2699999809265137,&quot;top&quot;:0.4230000376701355},&quot;type&quot;:0},{&quot;id&quot;:&quot;2024-10-05T21:46:3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04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05.xml><?xml version="1.0" encoding="utf-8"?>
<p:tagLst xmlns:p="http://schemas.openxmlformats.org/presentationml/2006/main">
  <p:tag name="KSO_WM_UNIT_VALUE" val="465*167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969_1*d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fc54e096adaa46078a9fb9ecbd11fff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4c19289848db420fb2bf8d43c82b008f"/>
  <p:tag name="KSO_WM_UNIT_PLACING_PICTURE" val="4c19289848db420fb2bf8d43c82b008f"/>
  <p:tag name="KSO_WM_UNIT_SUPPORT_UNIT_TYPE" val="[&quot;d&quot;]"/>
  <p:tag name="KSO_WM_TEMPLATE_ASSEMBLE_XID" val="6130c4e0c26b0a66a1c57d00"/>
  <p:tag name="KSO_WM_TEMPLATE_ASSEMBLE_GROUPID" val="6130c4e0c26b0a66a1c57d00"/>
  <p:tag name="WM_BEAUTIFY_ZORDER_FLAG_TAG" val="4"/>
</p:tagLst>
</file>

<file path=ppt/tags/tag40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969_1*f*1"/>
  <p:tag name="KSO_WM_TEMPLATE_CATEGORY" val="diagram"/>
  <p:tag name="KSO_WM_TEMPLATE_INDEX" val="2021296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30"/>
  <p:tag name="KSO_WM_UNIT_SHOW_EDIT_AREA_INDICATION" val="1"/>
  <p:tag name="KSO_WM_CHIP_GROUPID" val="5e6b05596848fb12bee65ac8"/>
  <p:tag name="KSO_WM_CHIP_XID" val="5e6b05596848fb12bee65aca"/>
  <p:tag name="KSO_WM_UNIT_DEC_AREA_ID" val="5188a8fefcbf4cf69b621b178e80c34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d60c5adc76f74d6b93bb1a8733754095"/>
  <p:tag name="KSO_WM_UNIT_TEXT_FILL_FORE_SCHEMECOLOR_INDEX_BRIGHTNESS" val="0.25"/>
  <p:tag name="KSO_WM_UNIT_TEXT_FILL_FORE_SCHEMECOLOR_INDEX" val="13"/>
  <p:tag name="KSO_WM_UNIT_TEXT_FILL_TYPE" val="1"/>
  <p:tag name="KSO_WM_TEMPLATE_ASSEMBLE_XID" val="6130c4e0c26b0a66a1c57d00"/>
  <p:tag name="KSO_WM_TEMPLATE_ASSEMBLE_GROUPID" val="6130c4e0c26b0a66a1c57d00"/>
  <p:tag name="WM_BEAUTIFY_ZORDER_FLAG_TAG" val="5"/>
</p:tagLst>
</file>

<file path=ppt/tags/tag407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7&quot;,&quot;maxSize&quot;:{&quot;size1&quot;:20},&quot;minSize&quot;:{&quot;size1&quot;:11.2},&quot;normalSize&quot;:{&quot;size1&quot;:11.2},&quot;subLayout&quot;:[{&quot;id&quot;:&quot;2024-10-05T21:46:37&quot;,&quot;margin&quot;:{&quot;bottom&quot;:0.025999998673796654,&quot;left&quot;:1.2699999809265137,&quot;right&quot;:1.2699999809265137,&quot;top&quot;:0.4230000376701355},&quot;type&quot;:0},{&quot;id&quot;:&quot;2024-10-05T21:46:37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20058_1*i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401453a90b9f4fd5b1215058b8a2f2e8"/>
  <p:tag name="KSO_WM_UNIT_DECORATE_INFO" val="{&quot;ReferentInfo&quot;:{&quot;Id&quot;:&quot;2d2094633d9c481aa0d84a95a0159686&quot;,&quot;X&quot;:{&quot;Pos&quot;:1},&quot;Y&quot;:{&quot;Pos&quot;:2}},&quot;DecorateInfoX&quot;:{&quot;Pos&quot;:1,&quot;IsAbs&quot;:true},&quot;DecorateInfoY&quot;:{&quot;Pos&quot;:0,&quot;IsAbs&quot;:true},&quot;DecorateInfoW&quot;:{&quot;IsAbs&quot;:true},&quot;DecorateInfoH&quot;:{&quot;IsAbs&quot;:true},&quot;whChangeMode&quot;:0}"/>
  <p:tag name="KSO_WM_UNIT_LINE_FORE_SCHEMECOLOR_INDEX_BRIGHTNESS" val="0"/>
  <p:tag name="KSO_WM_UNIT_LINE_FORE_SCHEMECOLOR_INDEX" val="5"/>
  <p:tag name="KSO_WM_UNIT_LINE_FILL_TYPE" val="2"/>
  <p:tag name="WM_BEAUTIFY_ZORDER_FLAG_TAG" val="1"/>
</p:tagLst>
</file>

<file path=ppt/tags/tag411.xml><?xml version="1.0" encoding="utf-8"?>
<p:tagLst xmlns:p="http://schemas.openxmlformats.org/presentationml/2006/main">
  <p:tag name="KSO_WM_UNIT_ISCONTENTSTITLE" val="0"/>
  <p:tag name="KSO_WM_UNIT_ISNUMDGMTITLE" val="0"/>
  <p:tag name="KSO_WM_UNIT_PRESET_TEXT" val="线型上下导航版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058_1*a*1"/>
  <p:tag name="KSO_WM_TEMPLATE_CATEGORY" val="diagram"/>
  <p:tag name="KSO_WM_TEMPLATE_INDEX" val="20220058"/>
  <p:tag name="KSO_WM_UNIT_LAYERLEVEL" val="1"/>
  <p:tag name="KSO_WM_TAG_VERSION" val="1.0"/>
  <p:tag name="KSO_WM_BEAUTIFY_FLAG" val="#wm#"/>
  <p:tag name="KSO_WM_UNIT_VALUE" val="27"/>
  <p:tag name="KSO_WM_UNIT_BLOCK" val="0"/>
  <p:tag name="KSO_WM_UNIT_SM_LIMIT_TYPE" val="2"/>
  <p:tag name="KSO_WM_UNIT_DEC_AREA_ID" val="2d2094633d9c481aa0d84a95a015968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TEXT_FILL_FORE_SCHEMECOLOR_INDEX_BRIGHTNESS" val="0"/>
  <p:tag name="KSO_WM_UNIT_TEXT_FILL_FORE_SCHEMECOLOR_INDEX" val="13"/>
  <p:tag name="KSO_WM_UNIT_TEXT_FILL_TYPE" val="1"/>
  <p:tag name="WM_BEAUTIFY_ZORDER_FLAG_TAG" val="2"/>
</p:tagLst>
</file>

<file path=ppt/tags/tag4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1"/>
  <p:tag name="KSO_WM_TEMPLATE_CATEGORY" val="diagram"/>
  <p:tag name="KSO_WM_TEMPLATE_INDEX" val="20208604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2"/>
  <p:tag name="KSO_WM_UNIT_DEC_AREA_ID" val="e352ecb8f5b840f19a3cb857467d0e4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864"/>
  <p:tag name="KSO_WM_TEMPLATE_ASSEMBLE_XID" val="60656e7a4054ed1e2fb7f9a0"/>
  <p:tag name="KSO_WM_TEMPLATE_ASSEMBLE_GROUPID" val="60656e7a4054ed1e2fb7f9a0"/>
  <p:tag name="WM_BEAUTIFY_ZORDER_FLAG_TAG" val="3"/>
</p:tagLst>
</file>

<file path=ppt/tags/tag4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2"/>
  <p:tag name="KSO_WM_TEMPLATE_CATEGORY" val="diagram"/>
  <p:tag name="KSO_WM_TEMPLATE_INDEX" val="20208604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65248d0e2eac4a16859a1c0559d33ac9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4"/>
</p:tagLst>
</file>

<file path=ppt/tags/tag4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3"/>
  <p:tag name="KSO_WM_TEMPLATE_CATEGORY" val="diagram"/>
  <p:tag name="KSO_WM_TEMPLATE_INDEX" val="20208604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d26b32aaa4d84b0dbd1030a6cabd7a68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5"/>
</p:tagLst>
</file>

<file path=ppt/tags/tag4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4"/>
  <p:tag name="KSO_WM_TEMPLATE_CATEGORY" val="diagram"/>
  <p:tag name="KSO_WM_TEMPLATE_INDEX" val="20208604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808fb1adb4d744cc9d369074d0507e4f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6"/>
</p:tagLst>
</file>

<file path=ppt/tags/tag4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20208604_1*i*5"/>
  <p:tag name="KSO_WM_TEMPLATE_CATEGORY" val="diagram"/>
  <p:tag name="KSO_WM_TEMPLATE_INDEX" val="20208604"/>
  <p:tag name="KSO_WM_UNIT_INDEX" val="5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BLOCK" val="0"/>
  <p:tag name="KSO_WM_UNIT_SM_LIMIT_TYPE" val="1"/>
  <p:tag name="KSO_WM_UNIT_DEC_AREA_ID" val="060ccbb9a83241f2a52575c4e4f76136"/>
  <p:tag name="KSO_WM_UNIT_DECORATE_INFO" val="{&quot;ReferentInfo&quot;:{&quot;Id&quot;:&quot;slide&quot;,&quot;X&quot;:{&quot;Pos&quot;:1},&quot;Y&quot;:{&quot;Pos&quot;:1}},&quot;DecorateInfoX&quot;:{&quot;Pos&quot;:1,&quot;IsAbs&quot;:true},&quot;DecorateInfoY&quot;:{&quot;Pos&quot;:1,&quot;IsAbs&quot;:true},&quot;DecorateInfoW&quot;:{&quot;IsAbs&quot;:true},&quot;DecorateInfoH&quot;:{&quot;IsAbs&quot;:true},&quot;whChangeMode&quot;:0}"/>
  <p:tag name="KSO_WM_CHIP_GROUPID" val="5ef20c07a491bb0086638b14"/>
  <p:tag name="KSO_WM_CHIP_XID" val="5ef20c07a491bb0086638b15"/>
  <p:tag name="KSO_WM_UNIT_LINE_FORE_SCHEMECOLOR_INDEX_BRIGHTNESS" val="0"/>
  <p:tag name="KSO_WM_UNIT_LINE_FORE_SCHEMECOLOR_INDEX" val="10"/>
  <p:tag name="KSO_WM_UNIT_LINE_FILL_TYPE" val="2"/>
  <p:tag name="KSO_WM_TEMPLATE_ASSEMBLE_XID" val="60656e7a4054ed1e2fb7f9a0"/>
  <p:tag name="KSO_WM_TEMPLATE_ASSEMBLE_GROUPID" val="60656e7a4054ed1e2fb7f9a0"/>
  <p:tag name="WM_BEAUTIFY_ZORDER_FLAG_TAG" val="7"/>
</p:tagLst>
</file>

<file path=ppt/tags/tag41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，请酌情缩小字号，但我们不建议您的文本字号小于14磅，请您务必注意。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04_1*f*1"/>
  <p:tag name="KSO_WM_TEMPLATE_CATEGORY" val="diagram"/>
  <p:tag name="KSO_WM_TEMPLATE_INDEX" val="2020860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588"/>
  <p:tag name="KSO_WM_UNIT_SHOW_EDIT_AREA_INDICATION" val="1"/>
  <p:tag name="KSO_WM_CHIP_GROUPID" val="5e6b05596848fb12bee65ac8"/>
  <p:tag name="KSO_WM_CHIP_XID" val="5e6b05596848fb12bee65aca"/>
  <p:tag name="KSO_WM_UNIT_DEC_AREA_ID" val="5557aaf2e9bc4b2499ccf5d271336ab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ff7d2160ef064691979e787d147d2e44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7a4054ed1e2fb7f9a0"/>
  <p:tag name="KSO_WM_TEMPLATE_ASSEMBLE_GROUPID" val="60656e7a4054ed1e2fb7f9a0"/>
  <p:tag name="WM_BEAUTIFY_ZORDER_FLAG_TAG" val="8"/>
</p:tagLst>
</file>

<file path=ppt/tags/tag418.xml><?xml version="1.0" encoding="utf-8"?>
<p:tagLst xmlns:p="http://schemas.openxmlformats.org/presentationml/2006/main">
  <p:tag name="KSO_WM_SLIDE_ID" val="diagram20220058_1"/>
  <p:tag name="KSO_WM_TEMPLATE_SUBCATEGORY" val="25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20058"/>
  <p:tag name="KSO_WM_SLIDE_LAYOUT" val="a_d"/>
  <p:tag name="KSO_WM_SLIDE_LAYOUT_CNT" val="1_1"/>
  <p:tag name="KSO_WM_SLIDE_TYPE" val="text"/>
  <p:tag name="KSO_WM_SLIDE_SUBTYPE" val="picTxt"/>
  <p:tag name="KSO_WM_SLIDE_LAYOUTTYPE" val="topbottom"/>
  <p:tag name="KSO_WM_SLIDE_SIZE" val="888*504"/>
  <p:tag name="KSO_WM_SLIDE_POSITION" val="36*12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4-10-05T21:46:38&quot;,&quot;maxSize&quot;:{&quot;size1&quot;:20},&quot;minSize&quot;:{&quot;size1&quot;:11.2},&quot;normalSize&quot;:{&quot;size1&quot;:11.2},&quot;subLayout&quot;:[{&quot;id&quot;:&quot;2024-10-05T21:46:38&quot;,&quot;margin&quot;:{&quot;bottom&quot;:0.025999998673796654,&quot;left&quot;:1.2699999809265137,&quot;right&quot;:1.2699999809265137,&quot;top&quot;:0.4230000376701355},&quot;type&quot;:0},{&quot;id&quot;:&quot;2024-10-05T21:46:38&quot;,&quot;margin&quot;:{&quot;bottom&quot;:0.847000002861023,&quot;left&quot;:1.2699999809265137,&quot;right&quot;:1.2699999809265137,&quot;top&quot;:1.2699999809265137},&quot;type&quot;:0}],&quot;type&quot;:0}"/>
  <p:tag name="KSO_WM_SLIDE_RATIO" val="1.777778"/>
  <p:tag name="KSO_WM_SLIDE_BACKGROUND" val="[&quot;general&quot;]"/>
  <p:tag name="KSO_WM_SLIDE_BACKGROUND_TYPE" val="general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  <p:tag name="KSO_WM_UNIT_TEXT_FILL_FORE_SCHEMECOLOR_INDEX_BRIGHTNESS" val="0"/>
  <p:tag name="KSO_WM_UNIT_TEXT_FILL_FORE_SCHEMECOLOR_INDEX" val="5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421.xml><?xml version="1.0" encoding="utf-8"?>
<p:tagLst xmlns:p="http://schemas.openxmlformats.org/presentationml/2006/main">
  <p:tag name="commondata" val="eyJoZGlkIjoiMzEwNTM5NzYwMDRjMzkwZTVkZjY2ODkwMGIxNGU0OTUifQ==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7950</Words>
  <Application>WPS 演示</Application>
  <PresentationFormat>宽屏</PresentationFormat>
  <Paragraphs>156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Segoe UI</vt:lpstr>
      <vt:lpstr>Arial Unicode MS</vt:lpstr>
      <vt:lpstr>Arial Black</vt:lpstr>
      <vt:lpstr>Calibri</vt:lpstr>
      <vt:lpstr>Office 主题​​</vt:lpstr>
      <vt:lpstr>1_Office 主题​​</vt:lpstr>
      <vt:lpstr>Содержание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WPS_1602122171</cp:lastModifiedBy>
  <cp:revision>3</cp:revision>
  <dcterms:created xsi:type="dcterms:W3CDTF">2024-10-05T13:46:00Z</dcterms:created>
  <dcterms:modified xsi:type="dcterms:W3CDTF">2024-10-05T13:47:48Z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/>
  </property>
</Properties>
</file>