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9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8410-A32B-4166-9C97-E3C7B716FBF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3326-B3D7-460F-A6A6-9D54F937C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6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6866" y="407323"/>
            <a:ext cx="9850582" cy="606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8182" y="565265"/>
            <a:ext cx="96843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6946" y="1645920"/>
            <a:ext cx="8811491" cy="33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巨幕滚动区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36866" y="5079076"/>
            <a:ext cx="9684328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消息通知区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884" y="407323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36866" y="5569527"/>
            <a:ext cx="9825644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6866" y="407323"/>
            <a:ext cx="9850582" cy="606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8182" y="565265"/>
            <a:ext cx="96843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6946" y="1645920"/>
            <a:ext cx="8811491" cy="33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884" y="407323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矩形 1"/>
          <p:cNvSpPr/>
          <p:nvPr/>
        </p:nvSpPr>
        <p:spPr>
          <a:xfrm>
            <a:off x="3117273" y="1886989"/>
            <a:ext cx="792202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17273" y="2493818"/>
            <a:ext cx="792202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/>
              <a:t>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17273" y="3557848"/>
            <a:ext cx="79220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/>
              <a:t>3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86742" y="5785657"/>
            <a:ext cx="9825644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84080" y="2660073"/>
            <a:ext cx="914400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</a:t>
            </a:r>
            <a:endParaRPr lang="en-US" altLang="zh-CN" dirty="0" smtClean="0"/>
          </a:p>
          <a:p>
            <a:pPr algn="ctr"/>
            <a:r>
              <a:rPr lang="zh-CN" altLang="en-US" dirty="0"/>
              <a:t>预览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5884" y="1172095"/>
            <a:ext cx="1388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有标题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描述两个三个属性，显示附件时，一开始只显示标题，点击标题可以看到内容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6866" y="407323"/>
            <a:ext cx="9850582" cy="606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8182" y="565265"/>
            <a:ext cx="96843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6946" y="1645920"/>
            <a:ext cx="8811491" cy="33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884" y="407323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17273" y="1886989"/>
            <a:ext cx="792202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17273" y="2493818"/>
            <a:ext cx="792202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/>
              <a:t>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17273" y="3557848"/>
            <a:ext cx="79220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附件文档</a:t>
            </a:r>
            <a:r>
              <a:rPr lang="en-US" altLang="zh-CN" dirty="0"/>
              <a:t>3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86742" y="5785657"/>
            <a:ext cx="9825644" cy="56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84080" y="2660073"/>
            <a:ext cx="914400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</a:t>
            </a:r>
            <a:endParaRPr lang="en-US" altLang="zh-CN" dirty="0" smtClean="0"/>
          </a:p>
          <a:p>
            <a:pPr algn="ctr"/>
            <a:r>
              <a:rPr lang="zh-CN" altLang="en-US" dirty="0"/>
              <a:t>预览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5884" y="1172095"/>
            <a:ext cx="1388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附件有标题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文件三个属性，显示附件时，一开始只显示标题，点击标题可以看到内容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03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4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91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王耀冲</dc:creator>
  <cp:lastModifiedBy>王耀冲</cp:lastModifiedBy>
  <cp:revision>7</cp:revision>
  <dcterms:created xsi:type="dcterms:W3CDTF">2016-11-19T12:23:04Z</dcterms:created>
  <dcterms:modified xsi:type="dcterms:W3CDTF">2016-11-19T12:39:25Z</dcterms:modified>
</cp:coreProperties>
</file>