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63" r:id="rId7"/>
    <p:sldId id="259" r:id="rId8"/>
    <p:sldId id="261" r:id="rId9"/>
    <p:sldId id="265" r:id="rId10"/>
    <p:sldId id="266" r:id="rId11"/>
    <p:sldId id="269" r:id="rId12"/>
    <p:sldId id="262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15370-7649-FD49-8836-E4860681F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5BE9B-F661-F94D-B753-42951A78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190B5-08A4-F740-99D9-A6AFB586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F694A-312C-A440-8C21-BFBC7037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F03FD-D98C-6947-927C-D3C7787A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4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00F4C-52E5-6D45-9B59-7E70562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E8153-9D6F-AF41-8EFE-8E6CB175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9DB1E-AD41-1540-A8FC-D9AF416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B42A0-6274-0544-966F-FE323EFA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B9A2E-D346-7841-A836-BA4E6B09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5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8C8386-EFC1-714E-BAC1-FBE5B9C8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97490-6E43-0949-9773-E6101482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EEB0-2CBC-7149-9104-F1F8224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75FE4-F259-334B-8E47-EC5D4F48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F1E49-D99E-E341-84D8-CF09F0FD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A81DE-67DC-724F-8B28-07EA3BEE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D2A20-AF12-A34C-A12F-5D54AEBC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DA8BA-136B-B742-BCE4-94EC6F33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E0F42-EE12-5641-9664-2E8E01DA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0932E-1C33-634F-9F9A-7D5D04BE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6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D023D-6868-FB4F-8472-1B9BB0D4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4BB25-ABF4-5A45-BD4F-6494675E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7C44C-3A1B-554C-B378-439C6B90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CD4C0-BDCD-2D48-B54C-B7A46DE2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A7F0E-292F-D24D-8CFD-0A5BEB5C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3111-04CB-8340-BEB5-83AB3E8E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1C515-84BB-5246-B9E8-5980E3A2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6D6750-F58D-9B45-AC00-C1942606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4F80F-13D8-D041-9B78-E7C87960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F0EAE-2A2A-854D-9400-563EE90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63736-329A-7C40-82CF-380DA99E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2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DE1C1-11F8-1F46-81E5-7D141CA5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C9A7F-1637-A247-B3AB-1BCBCFBB7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ECBFBB-F2EE-1947-AED3-F3AAC684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436C7-5BA0-CB41-86CB-EA66B70F0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686D96-7B28-E34B-A03B-E68E87DC0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748FD2-13A2-3247-913D-D0E56860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FE7DCA-222B-3149-9FD0-19CEE08D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383A67-476F-0441-BBBA-25269BE0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3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44B8E-3C20-A643-A35C-B44C963C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B7A34-2CB0-9741-AF95-B834E41C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0C000E-D7CA-EF40-B4D1-F9A897EB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0F4DB8-2B66-8C45-BCED-9CA0EFF7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7F4E70-F220-144B-BA63-56903FBD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6CCB40-E57F-DF4F-8836-79539106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65AFA-F0E7-6741-AEA2-E233A46C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7C8A0-A6A3-1747-BB17-A9FEE07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D7100-45C3-AB48-AC82-C3BFAF25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A4A39-974F-264D-8A36-8360FE3FA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EB506-5A25-2545-A027-E4EB9E61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76618-D45D-C04A-9189-AADAFF37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41785-08D3-3F48-85D7-D8344E7F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0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41CFD-8B68-AD41-8970-F0CD1310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577A2-C3E1-674F-B84E-E25A1FE64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BBC6F-AED6-C148-B253-24D7948A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57249-2BCE-4A47-BD2C-8DAEE749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C3302-C331-B64A-8F13-9B4642B3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DB41F-FD6C-8A42-9C10-2FCE26F0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012E2D-B873-844C-A3B9-1A88EF11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D2B17-C8CA-7C4F-8BA0-FCBC5714A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E5B7-4E1B-AE4E-96A2-336F3A5AC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14AD-9CBD-124B-822A-8CA07111F9F5}" type="datetimeFigureOut">
              <a:rPr lang="en-US" altLang="zh-CN" smtClean="0"/>
              <a:t>8/20/21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D1598-B798-9541-91ED-4F0DF893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7FB4D-F336-DB4C-B5B9-6D68E73F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32BB-EC9D-0B4D-BC64-AA29C0F087E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6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2F2DB-799A-1D42-A9AB-4ABF90DBE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Linux</a:t>
            </a:r>
            <a:r>
              <a:rPr lang="zh-CN" altLang="en-US" b="1" dirty="0"/>
              <a:t>内核讨论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6B2EEF-4811-B84E-AB73-E8FF9215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64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BC891-3BDE-9C43-8ED1-5F7E127E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内存布局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9DA36-9E35-4F48-9526-589255EB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D65242-CE24-8043-8564-E2A5D7CE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8" y="1690688"/>
            <a:ext cx="6133193" cy="37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5DD5A-8D33-A047-863C-ECF3F26A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97B21-4E8E-C24D-AF9F-BF9E1078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刚刚启动的时候，页表还没有初始化，</a:t>
            </a:r>
            <a:r>
              <a:rPr lang="en-US" altLang="zh-CN" dirty="0"/>
              <a:t>kernel</a:t>
            </a:r>
            <a:r>
              <a:rPr lang="zh-CN" altLang="en-US" dirty="0"/>
              <a:t>是如何进行内存的访问的？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Kernel</a:t>
            </a:r>
            <a:r>
              <a:rPr lang="zh-CN" altLang="en-US" dirty="0"/>
              <a:t>启动之后，内核是如何对物理内存进行完全掌控的，比如页表部分</a:t>
            </a:r>
            <a:r>
              <a:rPr lang="zh-CN" altLang="en-US"/>
              <a:t>本身等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66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3919C-A9A8-5841-AD93-15E5EEB3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锁和信号量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22324-5194-314D-BC2D-D1D34DD6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2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72EC-0131-1844-9F56-F9E6F211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附：</a:t>
            </a:r>
            <a:r>
              <a:rPr lang="en-US" altLang="zh-CN" dirty="0"/>
              <a:t>64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内存布局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CCEF1-893E-2849-B7A6-117563C5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7F1204-F56F-2B48-8563-DF76742B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101522"/>
            <a:ext cx="8648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4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9B1C-A740-2446-A253-E9133EBE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70943-1582-B14B-BA62-16919C1B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0AB78-4F78-4C4A-9A4D-3F7E65CF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A12A5-30AD-DD4E-8F3F-985E0E85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9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60553-9214-204A-A8DB-A9E1B984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38264-0A16-024B-9836-6223B789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Sched_class</a:t>
            </a:r>
            <a:endParaRPr lang="en-US" altLang="zh-CN" dirty="0"/>
          </a:p>
          <a:p>
            <a:r>
              <a:rPr lang="zh-CN" altLang="en-US" dirty="0"/>
              <a:t>上下文切换</a:t>
            </a:r>
            <a:endParaRPr lang="en-US" altLang="zh-CN" dirty="0"/>
          </a:p>
          <a:p>
            <a:r>
              <a:rPr lang="zh-CN" altLang="en-US" dirty="0"/>
              <a:t>发生</a:t>
            </a:r>
            <a:r>
              <a:rPr lang="en-US" altLang="zh-CN"/>
              <a:t>schedule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4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887AF-1B40-CC4F-BD1D-51BB2E15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6F21F-6FE4-AD45-B6C2-2CB06A7B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3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1F0C0-5FF6-254B-845C-20E3C68E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B817D-1B78-4240-8634-8D1488E4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6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914A8-19A1-B541-B536-34596D40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设备驱动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744C5-0797-FB4B-A131-54CF88AD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5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21742-730C-D244-940E-92CA968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BB980-47A2-2047-BCAC-68D19597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2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141F-B12C-8247-9ACA-656B4EA4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936EB-C337-144A-97F2-21EB0587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1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A4975-8AD0-5F49-A812-E59670B4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07AFFB-E795-CD4E-8060-C653094A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368"/>
            <a:ext cx="4629583" cy="52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14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Linux内核讨论</vt:lpstr>
      <vt:lpstr>基本概念</vt:lpstr>
      <vt:lpstr>Task调度</vt:lpstr>
      <vt:lpstr>中断</vt:lpstr>
      <vt:lpstr>时钟系统</vt:lpstr>
      <vt:lpstr>设备驱动</vt:lpstr>
      <vt:lpstr>I/O</vt:lpstr>
      <vt:lpstr>内存管理</vt:lpstr>
      <vt:lpstr>页表</vt:lpstr>
      <vt:lpstr>Linux内存布局</vt:lpstr>
      <vt:lpstr>思考：</vt:lpstr>
      <vt:lpstr>锁和信号量</vt:lpstr>
      <vt:lpstr>附：64 kernel内存布局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Linux内核讨论</dc:title>
  <dc:creator>Wang York</dc:creator>
  <cp:lastModifiedBy>Wang York</cp:lastModifiedBy>
  <cp:revision>3</cp:revision>
  <dcterms:created xsi:type="dcterms:W3CDTF">2021-08-19T10:20:19Z</dcterms:created>
  <dcterms:modified xsi:type="dcterms:W3CDTF">2021-08-19T23:17:08Z</dcterms:modified>
</cp:coreProperties>
</file>